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63" r:id="rId4"/>
    <p:sldId id="262" r:id="rId5"/>
    <p:sldId id="261" r:id="rId6"/>
    <p:sldId id="260" r:id="rId7"/>
    <p:sldId id="258" r:id="rId8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0070C0"/>
    <a:srgbClr val="601F00"/>
    <a:srgbClr val="FF1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2"/>
    <p:restoredTop sz="95016"/>
  </p:normalViewPr>
  <p:slideViewPr>
    <p:cSldViewPr snapToGrid="0">
      <p:cViewPr>
        <p:scale>
          <a:sx n="117" d="100"/>
          <a:sy n="117" d="100"/>
        </p:scale>
        <p:origin x="-480" y="-3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2614-45E0-E542-8320-E6DE3D9E422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2F25-BACD-0B4E-956A-FB62D94CA2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43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2614-45E0-E542-8320-E6DE3D9E422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2F25-BACD-0B4E-956A-FB62D94CA2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71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2614-45E0-E542-8320-E6DE3D9E422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2F25-BACD-0B4E-956A-FB62D94CA2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05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2614-45E0-E542-8320-E6DE3D9E422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2F25-BACD-0B4E-956A-FB62D94CA2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47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2614-45E0-E542-8320-E6DE3D9E422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2F25-BACD-0B4E-956A-FB62D94CA2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96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2614-45E0-E542-8320-E6DE3D9E422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2F25-BACD-0B4E-956A-FB62D94CA2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83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2614-45E0-E542-8320-E6DE3D9E422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2F25-BACD-0B4E-956A-FB62D94CA2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8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2614-45E0-E542-8320-E6DE3D9E422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2F25-BACD-0B4E-956A-FB62D94CA2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52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2614-45E0-E542-8320-E6DE3D9E422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2F25-BACD-0B4E-956A-FB62D94CA2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06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2614-45E0-E542-8320-E6DE3D9E422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2F25-BACD-0B4E-956A-FB62D94CA2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30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2614-45E0-E542-8320-E6DE3D9E422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2F25-BACD-0B4E-956A-FB62D94CA2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24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B32614-45E0-E542-8320-E6DE3D9E4228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2C2F25-BACD-0B4E-956A-FB62D94CA2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08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787B8-C64B-6818-2164-82A7A2CC4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44A1C416-7196-0782-1FB2-7FBA8DD5F4C8}"/>
              </a:ext>
            </a:extLst>
          </p:cNvPr>
          <p:cNvSpPr/>
          <p:nvPr/>
        </p:nvSpPr>
        <p:spPr>
          <a:xfrm>
            <a:off x="2683396" y="10446989"/>
            <a:ext cx="337351" cy="489502"/>
          </a:xfrm>
          <a:custGeom>
            <a:avLst/>
            <a:gdLst>
              <a:gd name="connsiteX0" fmla="*/ 288404 w 337351"/>
              <a:gd name="connsiteY0" fmla="*/ 80041 h 489502"/>
              <a:gd name="connsiteX1" fmla="*/ 162674 w 337351"/>
              <a:gd name="connsiteY1" fmla="*/ 480091 h 489502"/>
              <a:gd name="connsiteX2" fmla="*/ 82664 w 337351"/>
              <a:gd name="connsiteY2" fmla="*/ 342931 h 489502"/>
              <a:gd name="connsiteX3" fmla="*/ 2654 w 337351"/>
              <a:gd name="connsiteY3" fmla="*/ 114331 h 489502"/>
              <a:gd name="connsiteX4" fmla="*/ 185534 w 337351"/>
              <a:gd name="connsiteY4" fmla="*/ 31 h 489502"/>
              <a:gd name="connsiteX5" fmla="*/ 334124 w 337351"/>
              <a:gd name="connsiteY5" fmla="*/ 102901 h 489502"/>
              <a:gd name="connsiteX6" fmla="*/ 288404 w 337351"/>
              <a:gd name="connsiteY6" fmla="*/ 80041 h 48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351" h="489502">
                <a:moveTo>
                  <a:pt x="288404" y="80041"/>
                </a:moveTo>
                <a:cubicBezTo>
                  <a:pt x="259829" y="142906"/>
                  <a:pt x="196964" y="436276"/>
                  <a:pt x="162674" y="480091"/>
                </a:cubicBezTo>
                <a:cubicBezTo>
                  <a:pt x="128384" y="523906"/>
                  <a:pt x="109334" y="403891"/>
                  <a:pt x="82664" y="342931"/>
                </a:cubicBezTo>
                <a:cubicBezTo>
                  <a:pt x="55994" y="281971"/>
                  <a:pt x="-14491" y="171481"/>
                  <a:pt x="2654" y="114331"/>
                </a:cubicBezTo>
                <a:cubicBezTo>
                  <a:pt x="19799" y="57181"/>
                  <a:pt x="130289" y="1936"/>
                  <a:pt x="185534" y="31"/>
                </a:cubicBezTo>
                <a:cubicBezTo>
                  <a:pt x="240779" y="-1874"/>
                  <a:pt x="320789" y="83851"/>
                  <a:pt x="334124" y="102901"/>
                </a:cubicBezTo>
                <a:cubicBezTo>
                  <a:pt x="347459" y="121951"/>
                  <a:pt x="316979" y="17176"/>
                  <a:pt x="288404" y="8004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627543BA-8FB1-04BF-8AC3-83C91CB2C4D9}"/>
              </a:ext>
            </a:extLst>
          </p:cNvPr>
          <p:cNvSpPr/>
          <p:nvPr/>
        </p:nvSpPr>
        <p:spPr>
          <a:xfrm>
            <a:off x="3275513" y="11886541"/>
            <a:ext cx="1380361" cy="847683"/>
          </a:xfrm>
          <a:custGeom>
            <a:avLst/>
            <a:gdLst>
              <a:gd name="connsiteX0" fmla="*/ 726 w 1380361"/>
              <a:gd name="connsiteY0" fmla="*/ 659 h 847683"/>
              <a:gd name="connsiteX1" fmla="*/ 208741 w 1380361"/>
              <a:gd name="connsiteY1" fmla="*/ 546699 h 847683"/>
              <a:gd name="connsiteX2" fmla="*/ 221742 w 1380361"/>
              <a:gd name="connsiteY2" fmla="*/ 525031 h 847683"/>
              <a:gd name="connsiteX3" fmla="*/ 308415 w 1380361"/>
              <a:gd name="connsiteY3" fmla="*/ 698377 h 847683"/>
              <a:gd name="connsiteX4" fmla="*/ 581435 w 1380361"/>
              <a:gd name="connsiteY4" fmla="*/ 785050 h 847683"/>
              <a:gd name="connsiteX5" fmla="*/ 750447 w 1380361"/>
              <a:gd name="connsiteY5" fmla="*/ 845721 h 847683"/>
              <a:gd name="connsiteX6" fmla="*/ 1023467 w 1380361"/>
              <a:gd name="connsiteY6" fmla="*/ 711377 h 847683"/>
              <a:gd name="connsiteX7" fmla="*/ 1127475 w 1380361"/>
              <a:gd name="connsiteY7" fmla="*/ 542365 h 847683"/>
              <a:gd name="connsiteX8" fmla="*/ 1378826 w 1380361"/>
              <a:gd name="connsiteY8" fmla="*/ 347351 h 847683"/>
              <a:gd name="connsiteX9" fmla="*/ 997465 w 1380361"/>
              <a:gd name="connsiteY9" fmla="*/ 464359 h 847683"/>
              <a:gd name="connsiteX10" fmla="*/ 538098 w 1380361"/>
              <a:gd name="connsiteY10" fmla="*/ 629038 h 847683"/>
              <a:gd name="connsiteX11" fmla="*/ 191406 w 1380361"/>
              <a:gd name="connsiteY11" fmla="*/ 208674 h 847683"/>
              <a:gd name="connsiteX12" fmla="*/ 291080 w 1380361"/>
              <a:gd name="connsiteY12" fmla="*/ 429690 h 847683"/>
              <a:gd name="connsiteX13" fmla="*/ 726 w 1380361"/>
              <a:gd name="connsiteY13" fmla="*/ 659 h 84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80361" h="847683">
                <a:moveTo>
                  <a:pt x="726" y="659"/>
                </a:moveTo>
                <a:cubicBezTo>
                  <a:pt x="-12997" y="20160"/>
                  <a:pt x="171905" y="459304"/>
                  <a:pt x="208741" y="546699"/>
                </a:cubicBezTo>
                <a:cubicBezTo>
                  <a:pt x="245577" y="634094"/>
                  <a:pt x="205130" y="499751"/>
                  <a:pt x="221742" y="525031"/>
                </a:cubicBezTo>
                <a:cubicBezTo>
                  <a:pt x="238354" y="550311"/>
                  <a:pt x="248466" y="655041"/>
                  <a:pt x="308415" y="698377"/>
                </a:cubicBezTo>
                <a:cubicBezTo>
                  <a:pt x="368364" y="741713"/>
                  <a:pt x="507763" y="760493"/>
                  <a:pt x="581435" y="785050"/>
                </a:cubicBezTo>
                <a:cubicBezTo>
                  <a:pt x="655107" y="809607"/>
                  <a:pt x="676775" y="858000"/>
                  <a:pt x="750447" y="845721"/>
                </a:cubicBezTo>
                <a:cubicBezTo>
                  <a:pt x="824119" y="833442"/>
                  <a:pt x="960629" y="761936"/>
                  <a:pt x="1023467" y="711377"/>
                </a:cubicBezTo>
                <a:cubicBezTo>
                  <a:pt x="1086305" y="660818"/>
                  <a:pt x="1068249" y="603036"/>
                  <a:pt x="1127475" y="542365"/>
                </a:cubicBezTo>
                <a:cubicBezTo>
                  <a:pt x="1186701" y="481694"/>
                  <a:pt x="1400494" y="360352"/>
                  <a:pt x="1378826" y="347351"/>
                </a:cubicBezTo>
                <a:cubicBezTo>
                  <a:pt x="1357158" y="334350"/>
                  <a:pt x="1137586" y="417411"/>
                  <a:pt x="997465" y="464359"/>
                </a:cubicBezTo>
                <a:cubicBezTo>
                  <a:pt x="857344" y="511307"/>
                  <a:pt x="672441" y="671652"/>
                  <a:pt x="538098" y="629038"/>
                </a:cubicBezTo>
                <a:cubicBezTo>
                  <a:pt x="403755" y="586424"/>
                  <a:pt x="232576" y="241899"/>
                  <a:pt x="191406" y="208674"/>
                </a:cubicBezTo>
                <a:cubicBezTo>
                  <a:pt x="150236" y="175449"/>
                  <a:pt x="320693" y="459303"/>
                  <a:pt x="291080" y="429690"/>
                </a:cubicBezTo>
                <a:cubicBezTo>
                  <a:pt x="261467" y="400077"/>
                  <a:pt x="14449" y="-18842"/>
                  <a:pt x="726" y="65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150D762F-A580-F127-A101-0C8C775B182B}"/>
              </a:ext>
            </a:extLst>
          </p:cNvPr>
          <p:cNvSpPr/>
          <p:nvPr/>
        </p:nvSpPr>
        <p:spPr>
          <a:xfrm>
            <a:off x="3532682" y="11725501"/>
            <a:ext cx="942399" cy="229587"/>
          </a:xfrm>
          <a:custGeom>
            <a:avLst/>
            <a:gdLst>
              <a:gd name="connsiteX0" fmla="*/ 38245 w 942399"/>
              <a:gd name="connsiteY0" fmla="*/ 18689 h 229587"/>
              <a:gd name="connsiteX1" fmla="*/ 467276 w 942399"/>
              <a:gd name="connsiteY1" fmla="*/ 10021 h 229587"/>
              <a:gd name="connsiteX2" fmla="*/ 935310 w 942399"/>
              <a:gd name="connsiteY2" fmla="*/ 135697 h 229587"/>
              <a:gd name="connsiteX3" fmla="*/ 714294 w 942399"/>
              <a:gd name="connsiteY3" fmla="*/ 218036 h 229587"/>
              <a:gd name="connsiteX4" fmla="*/ 241927 w 942399"/>
              <a:gd name="connsiteY4" fmla="*/ 226704 h 229587"/>
              <a:gd name="connsiteX5" fmla="*/ 46912 w 942399"/>
              <a:gd name="connsiteY5" fmla="*/ 196368 h 229587"/>
              <a:gd name="connsiteX6" fmla="*/ 20910 w 942399"/>
              <a:gd name="connsiteY6" fmla="*/ 105362 h 229587"/>
              <a:gd name="connsiteX7" fmla="*/ 38245 w 942399"/>
              <a:gd name="connsiteY7" fmla="*/ 18689 h 2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2399" h="229587">
                <a:moveTo>
                  <a:pt x="38245" y="18689"/>
                </a:moveTo>
                <a:cubicBezTo>
                  <a:pt x="112639" y="2799"/>
                  <a:pt x="317765" y="-9480"/>
                  <a:pt x="467276" y="10021"/>
                </a:cubicBezTo>
                <a:cubicBezTo>
                  <a:pt x="616787" y="29522"/>
                  <a:pt x="894140" y="101028"/>
                  <a:pt x="935310" y="135697"/>
                </a:cubicBezTo>
                <a:cubicBezTo>
                  <a:pt x="976480" y="170366"/>
                  <a:pt x="829858" y="202868"/>
                  <a:pt x="714294" y="218036"/>
                </a:cubicBezTo>
                <a:cubicBezTo>
                  <a:pt x="598730" y="233204"/>
                  <a:pt x="353157" y="230315"/>
                  <a:pt x="241927" y="226704"/>
                </a:cubicBezTo>
                <a:cubicBezTo>
                  <a:pt x="130697" y="223093"/>
                  <a:pt x="83748" y="216592"/>
                  <a:pt x="46912" y="196368"/>
                </a:cubicBezTo>
                <a:cubicBezTo>
                  <a:pt x="10076" y="176144"/>
                  <a:pt x="20910" y="133531"/>
                  <a:pt x="20910" y="105362"/>
                </a:cubicBezTo>
                <a:cubicBezTo>
                  <a:pt x="20910" y="77193"/>
                  <a:pt x="-36149" y="34579"/>
                  <a:pt x="38245" y="1868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279A1613-E005-8DE5-6AB3-8BBAFE8DEE67}"/>
              </a:ext>
            </a:extLst>
          </p:cNvPr>
          <p:cNvSpPr/>
          <p:nvPr/>
        </p:nvSpPr>
        <p:spPr>
          <a:xfrm>
            <a:off x="3588841" y="11808397"/>
            <a:ext cx="220481" cy="109152"/>
          </a:xfrm>
          <a:custGeom>
            <a:avLst/>
            <a:gdLst>
              <a:gd name="connsiteX0" fmla="*/ 3754 w 220481"/>
              <a:gd name="connsiteY0" fmla="*/ 5131 h 109152"/>
              <a:gd name="connsiteX1" fmla="*/ 151098 w 220481"/>
              <a:gd name="connsiteY1" fmla="*/ 9465 h 109152"/>
              <a:gd name="connsiteX2" fmla="*/ 220437 w 220481"/>
              <a:gd name="connsiteY2" fmla="*/ 65802 h 109152"/>
              <a:gd name="connsiteX3" fmla="*/ 159766 w 220481"/>
              <a:gd name="connsiteY3" fmla="*/ 109139 h 109152"/>
              <a:gd name="connsiteX4" fmla="*/ 51424 w 220481"/>
              <a:gd name="connsiteY4" fmla="*/ 61468 h 109152"/>
              <a:gd name="connsiteX5" fmla="*/ 3754 w 220481"/>
              <a:gd name="connsiteY5" fmla="*/ 5131 h 10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481" h="109152">
                <a:moveTo>
                  <a:pt x="3754" y="5131"/>
                </a:moveTo>
                <a:cubicBezTo>
                  <a:pt x="20366" y="-3536"/>
                  <a:pt x="114984" y="-647"/>
                  <a:pt x="151098" y="9465"/>
                </a:cubicBezTo>
                <a:cubicBezTo>
                  <a:pt x="187212" y="19577"/>
                  <a:pt x="218992" y="49190"/>
                  <a:pt x="220437" y="65802"/>
                </a:cubicBezTo>
                <a:cubicBezTo>
                  <a:pt x="221882" y="82414"/>
                  <a:pt x="187935" y="109861"/>
                  <a:pt x="159766" y="109139"/>
                </a:cubicBezTo>
                <a:cubicBezTo>
                  <a:pt x="131597" y="108417"/>
                  <a:pt x="73092" y="76636"/>
                  <a:pt x="51424" y="61468"/>
                </a:cubicBezTo>
                <a:cubicBezTo>
                  <a:pt x="29756" y="46300"/>
                  <a:pt x="-12858" y="13798"/>
                  <a:pt x="3754" y="51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74D58535-C37D-608B-ED62-B170FCFCBF10}"/>
              </a:ext>
            </a:extLst>
          </p:cNvPr>
          <p:cNvSpPr/>
          <p:nvPr/>
        </p:nvSpPr>
        <p:spPr>
          <a:xfrm>
            <a:off x="3324390" y="11235706"/>
            <a:ext cx="1659269" cy="1422894"/>
          </a:xfrm>
          <a:custGeom>
            <a:avLst/>
            <a:gdLst>
              <a:gd name="connsiteX0" fmla="*/ 827246 w 1659269"/>
              <a:gd name="connsiteY0" fmla="*/ 231130 h 1422894"/>
              <a:gd name="connsiteX1" fmla="*/ 1368952 w 1659269"/>
              <a:gd name="connsiteY1" fmla="*/ 122789 h 1422894"/>
              <a:gd name="connsiteX2" fmla="*/ 1533631 w 1659269"/>
              <a:gd name="connsiteY2" fmla="*/ 1447 h 1422894"/>
              <a:gd name="connsiteX3" fmla="*/ 1628971 w 1659269"/>
              <a:gd name="connsiteY3" fmla="*/ 209462 h 1422894"/>
              <a:gd name="connsiteX4" fmla="*/ 1654973 w 1659269"/>
              <a:gd name="connsiteY4" fmla="*/ 365473 h 1422894"/>
              <a:gd name="connsiteX5" fmla="*/ 1550965 w 1659269"/>
              <a:gd name="connsiteY5" fmla="*/ 668829 h 1422894"/>
              <a:gd name="connsiteX6" fmla="*/ 1373286 w 1659269"/>
              <a:gd name="connsiteY6" fmla="*/ 898512 h 1422894"/>
              <a:gd name="connsiteX7" fmla="*/ 861915 w 1659269"/>
              <a:gd name="connsiteY7" fmla="*/ 1158531 h 1422894"/>
              <a:gd name="connsiteX8" fmla="*/ 445885 w 1659269"/>
              <a:gd name="connsiteY8" fmla="*/ 1422884 h 1422894"/>
              <a:gd name="connsiteX9" fmla="*/ 211868 w 1659269"/>
              <a:gd name="connsiteY9" fmla="*/ 1167198 h 1422894"/>
              <a:gd name="connsiteX10" fmla="*/ 21187 w 1659269"/>
              <a:gd name="connsiteY10" fmla="*/ 764169 h 1422894"/>
              <a:gd name="connsiteX11" fmla="*/ 16854 w 1659269"/>
              <a:gd name="connsiteY11" fmla="*/ 629826 h 1422894"/>
              <a:gd name="connsiteX12" fmla="*/ 129528 w 1659269"/>
              <a:gd name="connsiteY12" fmla="*/ 681830 h 1422894"/>
              <a:gd name="connsiteX13" fmla="*/ 311542 w 1659269"/>
              <a:gd name="connsiteY13" fmla="*/ 816173 h 1422894"/>
              <a:gd name="connsiteX14" fmla="*/ 510890 w 1659269"/>
              <a:gd name="connsiteY14" fmla="*/ 716499 h 1422894"/>
              <a:gd name="connsiteX15" fmla="*/ 463219 w 1659269"/>
              <a:gd name="connsiteY15" fmla="*/ 525818 h 1422894"/>
              <a:gd name="connsiteX16" fmla="*/ 970256 w 1659269"/>
              <a:gd name="connsiteY16" fmla="*/ 603824 h 1422894"/>
              <a:gd name="connsiteX17" fmla="*/ 978924 w 1659269"/>
              <a:gd name="connsiteY17" fmla="*/ 551820 h 1422894"/>
              <a:gd name="connsiteX18" fmla="*/ 1160937 w 1659269"/>
              <a:gd name="connsiteY18" fmla="*/ 365473 h 1422894"/>
              <a:gd name="connsiteX19" fmla="*/ 1134935 w 1659269"/>
              <a:gd name="connsiteY19" fmla="*/ 235464 h 1422894"/>
              <a:gd name="connsiteX20" fmla="*/ 827246 w 1659269"/>
              <a:gd name="connsiteY20" fmla="*/ 231130 h 142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59269" h="1422894">
                <a:moveTo>
                  <a:pt x="827246" y="231130"/>
                </a:moveTo>
                <a:cubicBezTo>
                  <a:pt x="866249" y="212351"/>
                  <a:pt x="1251221" y="161069"/>
                  <a:pt x="1368952" y="122789"/>
                </a:cubicBezTo>
                <a:cubicBezTo>
                  <a:pt x="1486683" y="84509"/>
                  <a:pt x="1490295" y="-12998"/>
                  <a:pt x="1533631" y="1447"/>
                </a:cubicBezTo>
                <a:cubicBezTo>
                  <a:pt x="1576967" y="15892"/>
                  <a:pt x="1608747" y="148791"/>
                  <a:pt x="1628971" y="209462"/>
                </a:cubicBezTo>
                <a:cubicBezTo>
                  <a:pt x="1649195" y="270133"/>
                  <a:pt x="1667974" y="288912"/>
                  <a:pt x="1654973" y="365473"/>
                </a:cubicBezTo>
                <a:cubicBezTo>
                  <a:pt x="1641972" y="442034"/>
                  <a:pt x="1597913" y="579989"/>
                  <a:pt x="1550965" y="668829"/>
                </a:cubicBezTo>
                <a:cubicBezTo>
                  <a:pt x="1504017" y="757669"/>
                  <a:pt x="1488128" y="816895"/>
                  <a:pt x="1373286" y="898512"/>
                </a:cubicBezTo>
                <a:cubicBezTo>
                  <a:pt x="1258444" y="980129"/>
                  <a:pt x="1016482" y="1071136"/>
                  <a:pt x="861915" y="1158531"/>
                </a:cubicBezTo>
                <a:cubicBezTo>
                  <a:pt x="707348" y="1245926"/>
                  <a:pt x="554226" y="1421440"/>
                  <a:pt x="445885" y="1422884"/>
                </a:cubicBezTo>
                <a:cubicBezTo>
                  <a:pt x="337544" y="1424329"/>
                  <a:pt x="282651" y="1276984"/>
                  <a:pt x="211868" y="1167198"/>
                </a:cubicBezTo>
                <a:cubicBezTo>
                  <a:pt x="141085" y="1057412"/>
                  <a:pt x="53689" y="853731"/>
                  <a:pt x="21187" y="764169"/>
                </a:cubicBezTo>
                <a:cubicBezTo>
                  <a:pt x="-11315" y="674607"/>
                  <a:pt x="-1203" y="643549"/>
                  <a:pt x="16854" y="629826"/>
                </a:cubicBezTo>
                <a:cubicBezTo>
                  <a:pt x="34911" y="616103"/>
                  <a:pt x="80413" y="650772"/>
                  <a:pt x="129528" y="681830"/>
                </a:cubicBezTo>
                <a:cubicBezTo>
                  <a:pt x="178643" y="712888"/>
                  <a:pt x="247982" y="810395"/>
                  <a:pt x="311542" y="816173"/>
                </a:cubicBezTo>
                <a:cubicBezTo>
                  <a:pt x="375102" y="821951"/>
                  <a:pt x="485611" y="764891"/>
                  <a:pt x="510890" y="716499"/>
                </a:cubicBezTo>
                <a:cubicBezTo>
                  <a:pt x="536169" y="668107"/>
                  <a:pt x="386658" y="544597"/>
                  <a:pt x="463219" y="525818"/>
                </a:cubicBezTo>
                <a:cubicBezTo>
                  <a:pt x="539780" y="507039"/>
                  <a:pt x="884305" y="599490"/>
                  <a:pt x="970256" y="603824"/>
                </a:cubicBezTo>
                <a:cubicBezTo>
                  <a:pt x="1056207" y="608158"/>
                  <a:pt x="947144" y="591545"/>
                  <a:pt x="978924" y="551820"/>
                </a:cubicBezTo>
                <a:cubicBezTo>
                  <a:pt x="1010704" y="512095"/>
                  <a:pt x="1134935" y="418199"/>
                  <a:pt x="1160937" y="365473"/>
                </a:cubicBezTo>
                <a:cubicBezTo>
                  <a:pt x="1186939" y="312747"/>
                  <a:pt x="1198495" y="255688"/>
                  <a:pt x="1134935" y="235464"/>
                </a:cubicBezTo>
                <a:cubicBezTo>
                  <a:pt x="1071375" y="215240"/>
                  <a:pt x="788243" y="249909"/>
                  <a:pt x="827246" y="23113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AE998306-E5BE-0A08-7124-24477ADCD4E4}"/>
              </a:ext>
            </a:extLst>
          </p:cNvPr>
          <p:cNvSpPr/>
          <p:nvPr/>
        </p:nvSpPr>
        <p:spPr>
          <a:xfrm>
            <a:off x="4109404" y="10614340"/>
            <a:ext cx="887565" cy="710524"/>
          </a:xfrm>
          <a:custGeom>
            <a:avLst/>
            <a:gdLst>
              <a:gd name="connsiteX0" fmla="*/ 89902 w 887565"/>
              <a:gd name="connsiteY0" fmla="*/ 120109 h 710524"/>
              <a:gd name="connsiteX1" fmla="*/ 501599 w 887565"/>
              <a:gd name="connsiteY1" fmla="*/ 3101 h 710524"/>
              <a:gd name="connsiteX2" fmla="*/ 592605 w 887565"/>
              <a:gd name="connsiteY2" fmla="*/ 250119 h 710524"/>
              <a:gd name="connsiteX3" fmla="*/ 848291 w 887565"/>
              <a:gd name="connsiteY3" fmla="*/ 436466 h 710524"/>
              <a:gd name="connsiteX4" fmla="*/ 861292 w 887565"/>
              <a:gd name="connsiteY4" fmla="*/ 653148 h 710524"/>
              <a:gd name="connsiteX5" fmla="*/ 601273 w 887565"/>
              <a:gd name="connsiteY5" fmla="*/ 674816 h 710524"/>
              <a:gd name="connsiteX6" fmla="*/ 198243 w 887565"/>
              <a:gd name="connsiteY6" fmla="*/ 709486 h 710524"/>
              <a:gd name="connsiteX7" fmla="*/ 111570 w 887565"/>
              <a:gd name="connsiteY7" fmla="*/ 631480 h 710524"/>
              <a:gd name="connsiteX8" fmla="*/ 362922 w 887565"/>
              <a:gd name="connsiteY8" fmla="*/ 514471 h 710524"/>
              <a:gd name="connsiteX9" fmla="*/ 497265 w 887565"/>
              <a:gd name="connsiteY9" fmla="*/ 371461 h 710524"/>
              <a:gd name="connsiteX10" fmla="*/ 380257 w 887565"/>
              <a:gd name="connsiteY10" fmla="*/ 254452 h 710524"/>
              <a:gd name="connsiteX11" fmla="*/ 20564 w 887565"/>
              <a:gd name="connsiteY11" fmla="*/ 250119 h 710524"/>
              <a:gd name="connsiteX12" fmla="*/ 89902 w 887565"/>
              <a:gd name="connsiteY12" fmla="*/ 120109 h 71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7565" h="710524">
                <a:moveTo>
                  <a:pt x="89902" y="120109"/>
                </a:moveTo>
                <a:cubicBezTo>
                  <a:pt x="170074" y="78939"/>
                  <a:pt x="417815" y="-18567"/>
                  <a:pt x="501599" y="3101"/>
                </a:cubicBezTo>
                <a:cubicBezTo>
                  <a:pt x="585383" y="24769"/>
                  <a:pt x="534823" y="177892"/>
                  <a:pt x="592605" y="250119"/>
                </a:cubicBezTo>
                <a:cubicBezTo>
                  <a:pt x="650387" y="322346"/>
                  <a:pt x="803510" y="369295"/>
                  <a:pt x="848291" y="436466"/>
                </a:cubicBezTo>
                <a:cubicBezTo>
                  <a:pt x="893072" y="503638"/>
                  <a:pt x="902462" y="613423"/>
                  <a:pt x="861292" y="653148"/>
                </a:cubicBezTo>
                <a:cubicBezTo>
                  <a:pt x="820122" y="692873"/>
                  <a:pt x="601273" y="674816"/>
                  <a:pt x="601273" y="674816"/>
                </a:cubicBezTo>
                <a:cubicBezTo>
                  <a:pt x="490765" y="684206"/>
                  <a:pt x="279860" y="716709"/>
                  <a:pt x="198243" y="709486"/>
                </a:cubicBezTo>
                <a:cubicBezTo>
                  <a:pt x="116626" y="702263"/>
                  <a:pt x="84124" y="663982"/>
                  <a:pt x="111570" y="631480"/>
                </a:cubicBezTo>
                <a:cubicBezTo>
                  <a:pt x="139016" y="598978"/>
                  <a:pt x="298640" y="557807"/>
                  <a:pt x="362922" y="514471"/>
                </a:cubicBezTo>
                <a:cubicBezTo>
                  <a:pt x="427204" y="471135"/>
                  <a:pt x="494376" y="414797"/>
                  <a:pt x="497265" y="371461"/>
                </a:cubicBezTo>
                <a:cubicBezTo>
                  <a:pt x="500154" y="328125"/>
                  <a:pt x="459707" y="274676"/>
                  <a:pt x="380257" y="254452"/>
                </a:cubicBezTo>
                <a:cubicBezTo>
                  <a:pt x="300807" y="234228"/>
                  <a:pt x="66790" y="275398"/>
                  <a:pt x="20564" y="250119"/>
                </a:cubicBezTo>
                <a:cubicBezTo>
                  <a:pt x="-25662" y="224840"/>
                  <a:pt x="9730" y="161279"/>
                  <a:pt x="89902" y="12010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859E69BC-9D2B-5CC7-B150-BDD03D103FD8}"/>
              </a:ext>
            </a:extLst>
          </p:cNvPr>
          <p:cNvSpPr/>
          <p:nvPr/>
        </p:nvSpPr>
        <p:spPr>
          <a:xfrm>
            <a:off x="4043238" y="10276747"/>
            <a:ext cx="709962" cy="647501"/>
          </a:xfrm>
          <a:custGeom>
            <a:avLst/>
            <a:gdLst>
              <a:gd name="connsiteX0" fmla="*/ 82396 w 709962"/>
              <a:gd name="connsiteY0" fmla="*/ 89342 h 647501"/>
              <a:gd name="connsiteX1" fmla="*/ 364083 w 709962"/>
              <a:gd name="connsiteY1" fmla="*/ 7003 h 647501"/>
              <a:gd name="connsiteX2" fmla="*/ 541763 w 709962"/>
              <a:gd name="connsiteY2" fmla="*/ 37338 h 647501"/>
              <a:gd name="connsiteX3" fmla="*/ 658771 w 709962"/>
              <a:gd name="connsiteY3" fmla="*/ 297357 h 647501"/>
              <a:gd name="connsiteX4" fmla="*/ 697774 w 709962"/>
              <a:gd name="connsiteY4" fmla="*/ 631048 h 647501"/>
              <a:gd name="connsiteX5" fmla="*/ 450756 w 709962"/>
              <a:gd name="connsiteY5" fmla="*/ 596379 h 647501"/>
              <a:gd name="connsiteX6" fmla="*/ 21725 w 709962"/>
              <a:gd name="connsiteY6" fmla="*/ 596379 h 647501"/>
              <a:gd name="connsiteX7" fmla="*/ 234074 w 709962"/>
              <a:gd name="connsiteY7" fmla="*/ 401365 h 647501"/>
              <a:gd name="connsiteX8" fmla="*/ 251408 w 709962"/>
              <a:gd name="connsiteY8" fmla="*/ 254021 h 647501"/>
              <a:gd name="connsiteX9" fmla="*/ 251408 w 709962"/>
              <a:gd name="connsiteY9" fmla="*/ 176015 h 647501"/>
              <a:gd name="connsiteX10" fmla="*/ 99731 w 709962"/>
              <a:gd name="connsiteY10" fmla="*/ 145680 h 647501"/>
              <a:gd name="connsiteX11" fmla="*/ 57 w 709962"/>
              <a:gd name="connsiteY11" fmla="*/ 137012 h 647501"/>
              <a:gd name="connsiteX12" fmla="*/ 82396 w 709962"/>
              <a:gd name="connsiteY12" fmla="*/ 89342 h 64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9962" h="647501">
                <a:moveTo>
                  <a:pt x="82396" y="89342"/>
                </a:moveTo>
                <a:cubicBezTo>
                  <a:pt x="143067" y="67674"/>
                  <a:pt x="287522" y="15670"/>
                  <a:pt x="364083" y="7003"/>
                </a:cubicBezTo>
                <a:cubicBezTo>
                  <a:pt x="440644" y="-1664"/>
                  <a:pt x="492648" y="-11054"/>
                  <a:pt x="541763" y="37338"/>
                </a:cubicBezTo>
                <a:cubicBezTo>
                  <a:pt x="590878" y="85730"/>
                  <a:pt x="632769" y="198405"/>
                  <a:pt x="658771" y="297357"/>
                </a:cubicBezTo>
                <a:cubicBezTo>
                  <a:pt x="684773" y="396309"/>
                  <a:pt x="732443" y="581211"/>
                  <a:pt x="697774" y="631048"/>
                </a:cubicBezTo>
                <a:cubicBezTo>
                  <a:pt x="663105" y="680885"/>
                  <a:pt x="563431" y="602157"/>
                  <a:pt x="450756" y="596379"/>
                </a:cubicBezTo>
                <a:cubicBezTo>
                  <a:pt x="338081" y="590601"/>
                  <a:pt x="57839" y="628881"/>
                  <a:pt x="21725" y="596379"/>
                </a:cubicBezTo>
                <a:cubicBezTo>
                  <a:pt x="-14389" y="563877"/>
                  <a:pt x="195794" y="458425"/>
                  <a:pt x="234074" y="401365"/>
                </a:cubicBezTo>
                <a:cubicBezTo>
                  <a:pt x="272354" y="344305"/>
                  <a:pt x="248519" y="291579"/>
                  <a:pt x="251408" y="254021"/>
                </a:cubicBezTo>
                <a:cubicBezTo>
                  <a:pt x="254297" y="216463"/>
                  <a:pt x="276687" y="194072"/>
                  <a:pt x="251408" y="176015"/>
                </a:cubicBezTo>
                <a:cubicBezTo>
                  <a:pt x="226129" y="157958"/>
                  <a:pt x="141623" y="152181"/>
                  <a:pt x="99731" y="145680"/>
                </a:cubicBezTo>
                <a:cubicBezTo>
                  <a:pt x="57839" y="139180"/>
                  <a:pt x="-2110" y="147846"/>
                  <a:pt x="57" y="137012"/>
                </a:cubicBezTo>
                <a:cubicBezTo>
                  <a:pt x="2224" y="126178"/>
                  <a:pt x="21725" y="111010"/>
                  <a:pt x="82396" y="8934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9B0B742A-FCF8-1676-93A2-62040DEC421D}"/>
              </a:ext>
            </a:extLst>
          </p:cNvPr>
          <p:cNvSpPr/>
          <p:nvPr/>
        </p:nvSpPr>
        <p:spPr>
          <a:xfrm>
            <a:off x="97197" y="2796775"/>
            <a:ext cx="9426519" cy="2289944"/>
          </a:xfrm>
          <a:custGeom>
            <a:avLst/>
            <a:gdLst>
              <a:gd name="connsiteX0" fmla="*/ 5160603 w 9426519"/>
              <a:gd name="connsiteY0" fmla="*/ 60725 h 2289944"/>
              <a:gd name="connsiteX1" fmla="*/ 8372433 w 9426519"/>
              <a:gd name="connsiteY1" fmla="*/ 3575 h 2289944"/>
              <a:gd name="connsiteX2" fmla="*/ 8075253 w 9426519"/>
              <a:gd name="connsiteY2" fmla="*/ 152165 h 2289944"/>
              <a:gd name="connsiteX3" fmla="*/ 9195393 w 9426519"/>
              <a:gd name="connsiteY3" fmla="*/ 415055 h 2289944"/>
              <a:gd name="connsiteX4" fmla="*/ 7252293 w 9426519"/>
              <a:gd name="connsiteY4" fmla="*/ 700805 h 2289944"/>
              <a:gd name="connsiteX5" fmla="*/ 9401133 w 9426519"/>
              <a:gd name="connsiteY5" fmla="*/ 917975 h 2289944"/>
              <a:gd name="connsiteX6" fmla="*/ 8463873 w 9426519"/>
              <a:gd name="connsiteY6" fmla="*/ 1055135 h 2289944"/>
              <a:gd name="connsiteX7" fmla="*/ 8966793 w 9426519"/>
              <a:gd name="connsiteY7" fmla="*/ 1683785 h 2289944"/>
              <a:gd name="connsiteX8" fmla="*/ 8189553 w 9426519"/>
              <a:gd name="connsiteY8" fmla="*/ 1992395 h 2289944"/>
              <a:gd name="connsiteX9" fmla="*/ 6726513 w 9426519"/>
              <a:gd name="connsiteY9" fmla="*/ 2266715 h 2289944"/>
              <a:gd name="connsiteX10" fmla="*/ 8646753 w 9426519"/>
              <a:gd name="connsiteY10" fmla="*/ 2175275 h 2289944"/>
              <a:gd name="connsiteX11" fmla="*/ 8658183 w 9426519"/>
              <a:gd name="connsiteY11" fmla="*/ 1386605 h 2289944"/>
              <a:gd name="connsiteX12" fmla="*/ 7446603 w 9426519"/>
              <a:gd name="connsiteY12" fmla="*/ 929405 h 2289944"/>
              <a:gd name="connsiteX13" fmla="*/ 6155013 w 9426519"/>
              <a:gd name="connsiteY13" fmla="*/ 746525 h 2289944"/>
              <a:gd name="connsiteX14" fmla="*/ 5777823 w 9426519"/>
              <a:gd name="connsiteY14" fmla="*/ 632225 h 2289944"/>
              <a:gd name="connsiteX15" fmla="*/ 5777823 w 9426519"/>
              <a:gd name="connsiteY15" fmla="*/ 460775 h 2289944"/>
              <a:gd name="connsiteX16" fmla="*/ 1194393 w 9426519"/>
              <a:gd name="connsiteY16" fmla="*/ 83585 h 2289944"/>
              <a:gd name="connsiteX17" fmla="*/ 3320373 w 9426519"/>
              <a:gd name="connsiteY17" fmla="*/ 72155 h 2289944"/>
              <a:gd name="connsiteX18" fmla="*/ 5673 w 9426519"/>
              <a:gd name="connsiteY18" fmla="*/ 49295 h 2289944"/>
              <a:gd name="connsiteX19" fmla="*/ 4280493 w 9426519"/>
              <a:gd name="connsiteY19" fmla="*/ 232175 h 2289944"/>
              <a:gd name="connsiteX20" fmla="*/ 5137743 w 9426519"/>
              <a:gd name="connsiteY20" fmla="*/ 220745 h 2289944"/>
              <a:gd name="connsiteX21" fmla="*/ 5160603 w 9426519"/>
              <a:gd name="connsiteY21" fmla="*/ 60725 h 228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426519" h="2289944">
                <a:moveTo>
                  <a:pt x="5160603" y="60725"/>
                </a:moveTo>
                <a:cubicBezTo>
                  <a:pt x="5699718" y="24530"/>
                  <a:pt x="7886658" y="-11665"/>
                  <a:pt x="8372433" y="3575"/>
                </a:cubicBezTo>
                <a:cubicBezTo>
                  <a:pt x="8858208" y="18815"/>
                  <a:pt x="7938093" y="83585"/>
                  <a:pt x="8075253" y="152165"/>
                </a:cubicBezTo>
                <a:cubicBezTo>
                  <a:pt x="8212413" y="220745"/>
                  <a:pt x="9332553" y="323615"/>
                  <a:pt x="9195393" y="415055"/>
                </a:cubicBezTo>
                <a:cubicBezTo>
                  <a:pt x="9058233" y="506495"/>
                  <a:pt x="7218003" y="616985"/>
                  <a:pt x="7252293" y="700805"/>
                </a:cubicBezTo>
                <a:cubicBezTo>
                  <a:pt x="7286583" y="784625"/>
                  <a:pt x="9199203" y="858920"/>
                  <a:pt x="9401133" y="917975"/>
                </a:cubicBezTo>
                <a:cubicBezTo>
                  <a:pt x="9603063" y="977030"/>
                  <a:pt x="8536263" y="927500"/>
                  <a:pt x="8463873" y="1055135"/>
                </a:cubicBezTo>
                <a:cubicBezTo>
                  <a:pt x="8391483" y="1182770"/>
                  <a:pt x="9012513" y="1527575"/>
                  <a:pt x="8966793" y="1683785"/>
                </a:cubicBezTo>
                <a:cubicBezTo>
                  <a:pt x="8921073" y="1839995"/>
                  <a:pt x="8562933" y="1895240"/>
                  <a:pt x="8189553" y="1992395"/>
                </a:cubicBezTo>
                <a:cubicBezTo>
                  <a:pt x="7816173" y="2089550"/>
                  <a:pt x="6650313" y="2236235"/>
                  <a:pt x="6726513" y="2266715"/>
                </a:cubicBezTo>
                <a:cubicBezTo>
                  <a:pt x="6802713" y="2297195"/>
                  <a:pt x="8324808" y="2321960"/>
                  <a:pt x="8646753" y="2175275"/>
                </a:cubicBezTo>
                <a:cubicBezTo>
                  <a:pt x="8968698" y="2028590"/>
                  <a:pt x="8858208" y="1594250"/>
                  <a:pt x="8658183" y="1386605"/>
                </a:cubicBezTo>
                <a:cubicBezTo>
                  <a:pt x="8458158" y="1178960"/>
                  <a:pt x="7863798" y="1036085"/>
                  <a:pt x="7446603" y="929405"/>
                </a:cubicBezTo>
                <a:cubicBezTo>
                  <a:pt x="7029408" y="822725"/>
                  <a:pt x="6433143" y="796055"/>
                  <a:pt x="6155013" y="746525"/>
                </a:cubicBezTo>
                <a:cubicBezTo>
                  <a:pt x="5876883" y="696995"/>
                  <a:pt x="5840688" y="679850"/>
                  <a:pt x="5777823" y="632225"/>
                </a:cubicBezTo>
                <a:cubicBezTo>
                  <a:pt x="5714958" y="584600"/>
                  <a:pt x="6541728" y="552215"/>
                  <a:pt x="5777823" y="460775"/>
                </a:cubicBezTo>
                <a:cubicBezTo>
                  <a:pt x="5013918" y="369335"/>
                  <a:pt x="1603968" y="148355"/>
                  <a:pt x="1194393" y="83585"/>
                </a:cubicBezTo>
                <a:cubicBezTo>
                  <a:pt x="784818" y="18815"/>
                  <a:pt x="3518493" y="77870"/>
                  <a:pt x="3320373" y="72155"/>
                </a:cubicBezTo>
                <a:cubicBezTo>
                  <a:pt x="3122253" y="66440"/>
                  <a:pt x="-154347" y="22625"/>
                  <a:pt x="5673" y="49295"/>
                </a:cubicBezTo>
                <a:cubicBezTo>
                  <a:pt x="165693" y="75965"/>
                  <a:pt x="3425148" y="203600"/>
                  <a:pt x="4280493" y="232175"/>
                </a:cubicBezTo>
                <a:cubicBezTo>
                  <a:pt x="5135838" y="260750"/>
                  <a:pt x="4991058" y="243605"/>
                  <a:pt x="5137743" y="220745"/>
                </a:cubicBezTo>
                <a:cubicBezTo>
                  <a:pt x="5284428" y="197885"/>
                  <a:pt x="4621488" y="96920"/>
                  <a:pt x="5160603" y="6072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02CBBFC7-F12E-66A4-97C5-38120E0A004A}"/>
              </a:ext>
            </a:extLst>
          </p:cNvPr>
          <p:cNvSpPr/>
          <p:nvPr/>
        </p:nvSpPr>
        <p:spPr>
          <a:xfrm>
            <a:off x="4442470" y="3117224"/>
            <a:ext cx="3284047" cy="347822"/>
          </a:xfrm>
          <a:custGeom>
            <a:avLst/>
            <a:gdLst>
              <a:gd name="connsiteX0" fmla="*/ 72380 w 3284047"/>
              <a:gd name="connsiteY0" fmla="*/ 3166 h 347822"/>
              <a:gd name="connsiteX1" fmla="*/ 3124190 w 3284047"/>
              <a:gd name="connsiteY1" fmla="*/ 83176 h 347822"/>
              <a:gd name="connsiteX2" fmla="*/ 2712710 w 3284047"/>
              <a:gd name="connsiteY2" fmla="*/ 323206 h 347822"/>
              <a:gd name="connsiteX3" fmla="*/ 1489700 w 3284047"/>
              <a:gd name="connsiteY3" fmla="*/ 323206 h 347822"/>
              <a:gd name="connsiteX4" fmla="*/ 998210 w 3284047"/>
              <a:gd name="connsiteY4" fmla="*/ 174616 h 347822"/>
              <a:gd name="connsiteX5" fmla="*/ 72380 w 3284047"/>
              <a:gd name="connsiteY5" fmla="*/ 3166 h 34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4047" h="347822">
                <a:moveTo>
                  <a:pt x="72380" y="3166"/>
                </a:moveTo>
                <a:cubicBezTo>
                  <a:pt x="426710" y="-12074"/>
                  <a:pt x="2684135" y="29836"/>
                  <a:pt x="3124190" y="83176"/>
                </a:cubicBezTo>
                <a:cubicBezTo>
                  <a:pt x="3564245" y="136516"/>
                  <a:pt x="2985125" y="283201"/>
                  <a:pt x="2712710" y="323206"/>
                </a:cubicBezTo>
                <a:cubicBezTo>
                  <a:pt x="2440295" y="363211"/>
                  <a:pt x="1775450" y="347971"/>
                  <a:pt x="1489700" y="323206"/>
                </a:cubicBezTo>
                <a:cubicBezTo>
                  <a:pt x="1203950" y="298441"/>
                  <a:pt x="1228715" y="229861"/>
                  <a:pt x="998210" y="174616"/>
                </a:cubicBezTo>
                <a:cubicBezTo>
                  <a:pt x="767705" y="119371"/>
                  <a:pt x="-281950" y="18406"/>
                  <a:pt x="72380" y="316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4015DCF2-6B0C-8169-7414-5404D7480C8C}"/>
              </a:ext>
            </a:extLst>
          </p:cNvPr>
          <p:cNvSpPr/>
          <p:nvPr/>
        </p:nvSpPr>
        <p:spPr>
          <a:xfrm>
            <a:off x="2672000" y="10469558"/>
            <a:ext cx="223605" cy="345764"/>
          </a:xfrm>
          <a:custGeom>
            <a:avLst/>
            <a:gdLst>
              <a:gd name="connsiteX0" fmla="*/ 76280 w 223605"/>
              <a:gd name="connsiteY0" fmla="*/ 345762 h 345764"/>
              <a:gd name="connsiteX1" fmla="*/ 91520 w 223605"/>
              <a:gd name="connsiteY1" fmla="*/ 101922 h 345764"/>
              <a:gd name="connsiteX2" fmla="*/ 106760 w 223605"/>
              <a:gd name="connsiteY2" fmla="*/ 56202 h 345764"/>
              <a:gd name="connsiteX3" fmla="*/ 223600 w 223605"/>
              <a:gd name="connsiteY3" fmla="*/ 46042 h 345764"/>
              <a:gd name="connsiteX4" fmla="*/ 101680 w 223605"/>
              <a:gd name="connsiteY4" fmla="*/ 322 h 345764"/>
              <a:gd name="connsiteX5" fmla="*/ 20400 w 223605"/>
              <a:gd name="connsiteY5" fmla="*/ 30802 h 345764"/>
              <a:gd name="connsiteX6" fmla="*/ 80 w 223605"/>
              <a:gd name="connsiteY6" fmla="*/ 122242 h 345764"/>
              <a:gd name="connsiteX7" fmla="*/ 15320 w 223605"/>
              <a:gd name="connsiteY7" fmla="*/ 96842 h 345764"/>
              <a:gd name="connsiteX8" fmla="*/ 76280 w 223605"/>
              <a:gd name="connsiteY8" fmla="*/ 345762 h 34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605" h="345764">
                <a:moveTo>
                  <a:pt x="76280" y="345762"/>
                </a:moveTo>
                <a:cubicBezTo>
                  <a:pt x="88980" y="346609"/>
                  <a:pt x="86440" y="150182"/>
                  <a:pt x="91520" y="101922"/>
                </a:cubicBezTo>
                <a:cubicBezTo>
                  <a:pt x="96600" y="53662"/>
                  <a:pt x="84747" y="65515"/>
                  <a:pt x="106760" y="56202"/>
                </a:cubicBezTo>
                <a:cubicBezTo>
                  <a:pt x="128773" y="46889"/>
                  <a:pt x="224447" y="55355"/>
                  <a:pt x="223600" y="46042"/>
                </a:cubicBezTo>
                <a:cubicBezTo>
                  <a:pt x="222753" y="36729"/>
                  <a:pt x="135547" y="2862"/>
                  <a:pt x="101680" y="322"/>
                </a:cubicBezTo>
                <a:cubicBezTo>
                  <a:pt x="67813" y="-2218"/>
                  <a:pt x="37333" y="10482"/>
                  <a:pt x="20400" y="30802"/>
                </a:cubicBezTo>
                <a:cubicBezTo>
                  <a:pt x="3467" y="51122"/>
                  <a:pt x="80" y="122242"/>
                  <a:pt x="80" y="122242"/>
                </a:cubicBezTo>
                <a:cubicBezTo>
                  <a:pt x="-767" y="133249"/>
                  <a:pt x="5160" y="66362"/>
                  <a:pt x="15320" y="96842"/>
                </a:cubicBezTo>
                <a:cubicBezTo>
                  <a:pt x="25480" y="127322"/>
                  <a:pt x="63580" y="344915"/>
                  <a:pt x="76280" y="3457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0EF94F4A-BBE2-D887-2436-92DCBD582A91}"/>
              </a:ext>
            </a:extLst>
          </p:cNvPr>
          <p:cNvSpPr/>
          <p:nvPr/>
        </p:nvSpPr>
        <p:spPr>
          <a:xfrm>
            <a:off x="137431" y="2859254"/>
            <a:ext cx="8869247" cy="1017490"/>
          </a:xfrm>
          <a:custGeom>
            <a:avLst/>
            <a:gdLst>
              <a:gd name="connsiteX0" fmla="*/ 272111 w 8869247"/>
              <a:gd name="connsiteY0" fmla="*/ 97732 h 1017490"/>
              <a:gd name="connsiteX1" fmla="*/ 8676809 w 8869247"/>
              <a:gd name="connsiteY1" fmla="*/ 455 h 1017490"/>
              <a:gd name="connsiteX2" fmla="*/ 6361626 w 8869247"/>
              <a:gd name="connsiteY2" fmla="*/ 58821 h 1017490"/>
              <a:gd name="connsiteX3" fmla="*/ 2314920 w 8869247"/>
              <a:gd name="connsiteY3" fmla="*/ 233919 h 1017490"/>
              <a:gd name="connsiteX4" fmla="*/ 2665115 w 8869247"/>
              <a:gd name="connsiteY4" fmla="*/ 545204 h 1017490"/>
              <a:gd name="connsiteX5" fmla="*/ 2314920 w 8869247"/>
              <a:gd name="connsiteY5" fmla="*/ 720302 h 1017490"/>
              <a:gd name="connsiteX6" fmla="*/ 2295464 w 8869247"/>
              <a:gd name="connsiteY6" fmla="*/ 895400 h 1017490"/>
              <a:gd name="connsiteX7" fmla="*/ 1069779 w 8869247"/>
              <a:gd name="connsiteY7" fmla="*/ 1012132 h 1017490"/>
              <a:gd name="connsiteX8" fmla="*/ 2470562 w 8869247"/>
              <a:gd name="connsiteY8" fmla="*/ 720302 h 1017490"/>
              <a:gd name="connsiteX9" fmla="*/ 1906358 w 8869247"/>
              <a:gd name="connsiteY9" fmla="*/ 409017 h 1017490"/>
              <a:gd name="connsiteX10" fmla="*/ 8715720 w 8869247"/>
              <a:gd name="connsiteY10" fmla="*/ 292285 h 1017490"/>
              <a:gd name="connsiteX11" fmla="*/ 2665115 w 8869247"/>
              <a:gd name="connsiteY11" fmla="*/ 214464 h 1017490"/>
              <a:gd name="connsiteX12" fmla="*/ 272111 w 8869247"/>
              <a:gd name="connsiteY12" fmla="*/ 97732 h 101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69247" h="1017490">
                <a:moveTo>
                  <a:pt x="272111" y="97732"/>
                </a:moveTo>
                <a:cubicBezTo>
                  <a:pt x="1274060" y="62064"/>
                  <a:pt x="7661890" y="6940"/>
                  <a:pt x="8676809" y="455"/>
                </a:cubicBezTo>
                <a:cubicBezTo>
                  <a:pt x="9691728" y="-6030"/>
                  <a:pt x="6361626" y="58821"/>
                  <a:pt x="6361626" y="58821"/>
                </a:cubicBezTo>
                <a:cubicBezTo>
                  <a:pt x="5301311" y="97732"/>
                  <a:pt x="2931005" y="152855"/>
                  <a:pt x="2314920" y="233919"/>
                </a:cubicBezTo>
                <a:cubicBezTo>
                  <a:pt x="1698835" y="314983"/>
                  <a:pt x="2665115" y="464140"/>
                  <a:pt x="2665115" y="545204"/>
                </a:cubicBezTo>
                <a:cubicBezTo>
                  <a:pt x="2665115" y="626268"/>
                  <a:pt x="2376529" y="661936"/>
                  <a:pt x="2314920" y="720302"/>
                </a:cubicBezTo>
                <a:cubicBezTo>
                  <a:pt x="2253312" y="778668"/>
                  <a:pt x="2502987" y="846762"/>
                  <a:pt x="2295464" y="895400"/>
                </a:cubicBezTo>
                <a:cubicBezTo>
                  <a:pt x="2087941" y="944038"/>
                  <a:pt x="1040596" y="1041315"/>
                  <a:pt x="1069779" y="1012132"/>
                </a:cubicBezTo>
                <a:cubicBezTo>
                  <a:pt x="1098962" y="982949"/>
                  <a:pt x="2331132" y="820821"/>
                  <a:pt x="2470562" y="720302"/>
                </a:cubicBezTo>
                <a:cubicBezTo>
                  <a:pt x="2609992" y="619783"/>
                  <a:pt x="865498" y="480353"/>
                  <a:pt x="1906358" y="409017"/>
                </a:cubicBezTo>
                <a:cubicBezTo>
                  <a:pt x="2947218" y="337681"/>
                  <a:pt x="8589260" y="324711"/>
                  <a:pt x="8715720" y="292285"/>
                </a:cubicBezTo>
                <a:cubicBezTo>
                  <a:pt x="8842180" y="259859"/>
                  <a:pt x="4075626" y="246889"/>
                  <a:pt x="2665115" y="214464"/>
                </a:cubicBezTo>
                <a:cubicBezTo>
                  <a:pt x="1254604" y="182039"/>
                  <a:pt x="-729838" y="133400"/>
                  <a:pt x="272111" y="9773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272570DF-2B84-51E4-6C83-8D920D5E3E0E}"/>
              </a:ext>
            </a:extLst>
          </p:cNvPr>
          <p:cNvSpPr/>
          <p:nvPr/>
        </p:nvSpPr>
        <p:spPr>
          <a:xfrm>
            <a:off x="2592958" y="10990654"/>
            <a:ext cx="1244263" cy="827150"/>
          </a:xfrm>
          <a:custGeom>
            <a:avLst/>
            <a:gdLst>
              <a:gd name="connsiteX0" fmla="*/ 101081 w 1244263"/>
              <a:gd name="connsiteY0" fmla="*/ 41140 h 827150"/>
              <a:gd name="connsiteX1" fmla="*/ 779507 w 1244263"/>
              <a:gd name="connsiteY1" fmla="*/ 21475 h 827150"/>
              <a:gd name="connsiteX2" fmla="*/ 1202294 w 1244263"/>
              <a:gd name="connsiteY2" fmla="*/ 365604 h 827150"/>
              <a:gd name="connsiteX3" fmla="*/ 1202294 w 1244263"/>
              <a:gd name="connsiteY3" fmla="*/ 611411 h 827150"/>
              <a:gd name="connsiteX4" fmla="*/ 966319 w 1244263"/>
              <a:gd name="connsiteY4" fmla="*/ 808056 h 827150"/>
              <a:gd name="connsiteX5" fmla="*/ 445210 w 1244263"/>
              <a:gd name="connsiteY5" fmla="*/ 788391 h 827150"/>
              <a:gd name="connsiteX6" fmla="*/ 12590 w 1244263"/>
              <a:gd name="connsiteY6" fmla="*/ 532752 h 827150"/>
              <a:gd name="connsiteX7" fmla="*/ 120745 w 1244263"/>
              <a:gd name="connsiteY7" fmla="*/ 336107 h 827150"/>
              <a:gd name="connsiteX8" fmla="*/ 169907 w 1244263"/>
              <a:gd name="connsiteY8" fmla="*/ 80469 h 827150"/>
              <a:gd name="connsiteX9" fmla="*/ 101081 w 1244263"/>
              <a:gd name="connsiteY9" fmla="*/ 41140 h 82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4263" h="827150">
                <a:moveTo>
                  <a:pt x="101081" y="41140"/>
                </a:moveTo>
                <a:cubicBezTo>
                  <a:pt x="202681" y="31308"/>
                  <a:pt x="595971" y="-32602"/>
                  <a:pt x="779507" y="21475"/>
                </a:cubicBezTo>
                <a:cubicBezTo>
                  <a:pt x="963043" y="75552"/>
                  <a:pt x="1131830" y="267281"/>
                  <a:pt x="1202294" y="365604"/>
                </a:cubicBezTo>
                <a:cubicBezTo>
                  <a:pt x="1272759" y="463927"/>
                  <a:pt x="1241623" y="537669"/>
                  <a:pt x="1202294" y="611411"/>
                </a:cubicBezTo>
                <a:cubicBezTo>
                  <a:pt x="1162965" y="685153"/>
                  <a:pt x="1092500" y="778559"/>
                  <a:pt x="966319" y="808056"/>
                </a:cubicBezTo>
                <a:cubicBezTo>
                  <a:pt x="840138" y="837553"/>
                  <a:pt x="604165" y="834275"/>
                  <a:pt x="445210" y="788391"/>
                </a:cubicBezTo>
                <a:cubicBezTo>
                  <a:pt x="286255" y="742507"/>
                  <a:pt x="66667" y="608133"/>
                  <a:pt x="12590" y="532752"/>
                </a:cubicBezTo>
                <a:cubicBezTo>
                  <a:pt x="-41487" y="457371"/>
                  <a:pt x="94526" y="411487"/>
                  <a:pt x="120745" y="336107"/>
                </a:cubicBezTo>
                <a:cubicBezTo>
                  <a:pt x="146964" y="260727"/>
                  <a:pt x="176462" y="131269"/>
                  <a:pt x="169907" y="80469"/>
                </a:cubicBezTo>
                <a:cubicBezTo>
                  <a:pt x="163352" y="29669"/>
                  <a:pt x="-519" y="50972"/>
                  <a:pt x="101081" y="41140"/>
                </a:cubicBezTo>
                <a:close/>
              </a:path>
            </a:pathLst>
          </a:custGeom>
          <a:solidFill>
            <a:srgbClr val="601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DECC3198-A6F9-2517-7F08-0B6558F17FC7}"/>
              </a:ext>
            </a:extLst>
          </p:cNvPr>
          <p:cNvSpPr/>
          <p:nvPr/>
        </p:nvSpPr>
        <p:spPr>
          <a:xfrm>
            <a:off x="2799382" y="9937095"/>
            <a:ext cx="1409617" cy="1442429"/>
          </a:xfrm>
          <a:custGeom>
            <a:avLst/>
            <a:gdLst>
              <a:gd name="connsiteX0" fmla="*/ 484592 w 1409617"/>
              <a:gd name="connsiteY0" fmla="*/ 42647 h 1442429"/>
              <a:gd name="connsiteX1" fmla="*/ 12644 w 1409617"/>
              <a:gd name="connsiteY1" fmla="*/ 1094699 h 1442429"/>
              <a:gd name="connsiteX2" fmla="*/ 189624 w 1409617"/>
              <a:gd name="connsiteY2" fmla="*/ 1075034 h 1442429"/>
              <a:gd name="connsiteX3" fmla="*/ 759895 w 1409617"/>
              <a:gd name="connsiteY3" fmla="*/ 1261847 h 1442429"/>
              <a:gd name="connsiteX4" fmla="*/ 1035199 w 1409617"/>
              <a:gd name="connsiteY4" fmla="*/ 1438828 h 1442429"/>
              <a:gd name="connsiteX5" fmla="*/ 1084360 w 1409617"/>
              <a:gd name="connsiteY5" fmla="*/ 1311008 h 1442429"/>
              <a:gd name="connsiteX6" fmla="*/ 1389160 w 1409617"/>
              <a:gd name="connsiteY6" fmla="*/ 583421 h 1442429"/>
              <a:gd name="connsiteX7" fmla="*/ 1369495 w 1409617"/>
              <a:gd name="connsiteY7" fmla="*/ 465434 h 1442429"/>
              <a:gd name="connsiteX8" fmla="*/ 1271173 w 1409617"/>
              <a:gd name="connsiteY8" fmla="*/ 347447 h 1442429"/>
              <a:gd name="connsiteX9" fmla="*/ 1339999 w 1409617"/>
              <a:gd name="connsiteY9" fmla="*/ 357279 h 1442429"/>
              <a:gd name="connsiteX10" fmla="*/ 828721 w 1409617"/>
              <a:gd name="connsiteY10" fmla="*/ 190131 h 1442429"/>
              <a:gd name="connsiteX11" fmla="*/ 1084360 w 1409617"/>
              <a:gd name="connsiteY11" fmla="*/ 199963 h 1442429"/>
              <a:gd name="connsiteX12" fmla="*/ 484592 w 1409617"/>
              <a:gd name="connsiteY12" fmla="*/ 42647 h 144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9617" h="1442429">
                <a:moveTo>
                  <a:pt x="484592" y="42647"/>
                </a:moveTo>
                <a:cubicBezTo>
                  <a:pt x="305973" y="191770"/>
                  <a:pt x="61805" y="922634"/>
                  <a:pt x="12644" y="1094699"/>
                </a:cubicBezTo>
                <a:cubicBezTo>
                  <a:pt x="-36517" y="1266764"/>
                  <a:pt x="65082" y="1047176"/>
                  <a:pt x="189624" y="1075034"/>
                </a:cubicBezTo>
                <a:cubicBezTo>
                  <a:pt x="314166" y="1102892"/>
                  <a:pt x="618966" y="1201215"/>
                  <a:pt x="759895" y="1261847"/>
                </a:cubicBezTo>
                <a:cubicBezTo>
                  <a:pt x="900824" y="1322479"/>
                  <a:pt x="981122" y="1430635"/>
                  <a:pt x="1035199" y="1438828"/>
                </a:cubicBezTo>
                <a:cubicBezTo>
                  <a:pt x="1089277" y="1447022"/>
                  <a:pt x="1025367" y="1453576"/>
                  <a:pt x="1084360" y="1311008"/>
                </a:cubicBezTo>
                <a:cubicBezTo>
                  <a:pt x="1143353" y="1168440"/>
                  <a:pt x="1341638" y="724350"/>
                  <a:pt x="1389160" y="583421"/>
                </a:cubicBezTo>
                <a:cubicBezTo>
                  <a:pt x="1436682" y="442492"/>
                  <a:pt x="1389159" y="504763"/>
                  <a:pt x="1369495" y="465434"/>
                </a:cubicBezTo>
                <a:cubicBezTo>
                  <a:pt x="1349831" y="426105"/>
                  <a:pt x="1276089" y="365473"/>
                  <a:pt x="1271173" y="347447"/>
                </a:cubicBezTo>
                <a:cubicBezTo>
                  <a:pt x="1266257" y="329421"/>
                  <a:pt x="1413741" y="383498"/>
                  <a:pt x="1339999" y="357279"/>
                </a:cubicBezTo>
                <a:cubicBezTo>
                  <a:pt x="1266257" y="331060"/>
                  <a:pt x="871327" y="216350"/>
                  <a:pt x="828721" y="190131"/>
                </a:cubicBezTo>
                <a:cubicBezTo>
                  <a:pt x="786115" y="163912"/>
                  <a:pt x="1143354" y="217989"/>
                  <a:pt x="1084360" y="199963"/>
                </a:cubicBezTo>
                <a:cubicBezTo>
                  <a:pt x="1025366" y="181937"/>
                  <a:pt x="663211" y="-106476"/>
                  <a:pt x="484592" y="42647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082FB917-8F4B-AE20-A4BE-43D20EF52B4B}"/>
              </a:ext>
            </a:extLst>
          </p:cNvPr>
          <p:cNvSpPr/>
          <p:nvPr/>
        </p:nvSpPr>
        <p:spPr>
          <a:xfrm>
            <a:off x="2824560" y="8437226"/>
            <a:ext cx="1822670" cy="2500414"/>
          </a:xfrm>
          <a:custGeom>
            <a:avLst/>
            <a:gdLst>
              <a:gd name="connsiteX0" fmla="*/ 1295156 w 1822670"/>
              <a:gd name="connsiteY0" fmla="*/ 38180 h 2500414"/>
              <a:gd name="connsiteX1" fmla="*/ 941195 w 1822670"/>
              <a:gd name="connsiteY1" fmla="*/ 736271 h 2500414"/>
              <a:gd name="connsiteX2" fmla="*/ 1029685 w 1822670"/>
              <a:gd name="connsiteY2" fmla="*/ 588787 h 2500414"/>
              <a:gd name="connsiteX3" fmla="*/ 400421 w 1822670"/>
              <a:gd name="connsiteY3" fmla="*/ 1562180 h 2500414"/>
              <a:gd name="connsiteX4" fmla="*/ 243105 w 1822670"/>
              <a:gd name="connsiteY4" fmla="*/ 2230774 h 2500414"/>
              <a:gd name="connsiteX5" fmla="*/ 164446 w 1822670"/>
              <a:gd name="connsiteY5" fmla="*/ 2073458 h 2500414"/>
              <a:gd name="connsiteX6" fmla="*/ 7130 w 1822670"/>
              <a:gd name="connsiteY6" fmla="*/ 2496245 h 2500414"/>
              <a:gd name="connsiteX7" fmla="*/ 420085 w 1822670"/>
              <a:gd name="connsiteY7" fmla="*/ 1768658 h 2500414"/>
              <a:gd name="connsiteX8" fmla="*/ 577401 w 1822670"/>
              <a:gd name="connsiteY8" fmla="*/ 1542516 h 2500414"/>
              <a:gd name="connsiteX9" fmla="*/ 1265659 w 1822670"/>
              <a:gd name="connsiteY9" fmla="*/ 1640839 h 2500414"/>
              <a:gd name="connsiteX10" fmla="*/ 1442640 w 1822670"/>
              <a:gd name="connsiteY10" fmla="*/ 1817819 h 2500414"/>
              <a:gd name="connsiteX11" fmla="*/ 1580292 w 1822670"/>
              <a:gd name="connsiteY11" fmla="*/ 1591677 h 2500414"/>
              <a:gd name="connsiteX12" fmla="*/ 1816266 w 1822670"/>
              <a:gd name="connsiteY12" fmla="*/ 156168 h 2500414"/>
              <a:gd name="connsiteX13" fmla="*/ 1747440 w 1822670"/>
              <a:gd name="connsiteY13" fmla="*/ 254490 h 2500414"/>
              <a:gd name="connsiteX14" fmla="*/ 1658950 w 1822670"/>
              <a:gd name="connsiteY14" fmla="*/ 107006 h 2500414"/>
              <a:gd name="connsiteX15" fmla="*/ 1295156 w 1822670"/>
              <a:gd name="connsiteY15" fmla="*/ 38180 h 250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2670" h="2500414">
                <a:moveTo>
                  <a:pt x="1295156" y="38180"/>
                </a:moveTo>
                <a:cubicBezTo>
                  <a:pt x="1175530" y="143057"/>
                  <a:pt x="985440" y="644503"/>
                  <a:pt x="941195" y="736271"/>
                </a:cubicBezTo>
                <a:cubicBezTo>
                  <a:pt x="896950" y="828039"/>
                  <a:pt x="1119814" y="451136"/>
                  <a:pt x="1029685" y="588787"/>
                </a:cubicBezTo>
                <a:cubicBezTo>
                  <a:pt x="939556" y="726438"/>
                  <a:pt x="531518" y="1288516"/>
                  <a:pt x="400421" y="1562180"/>
                </a:cubicBezTo>
                <a:cubicBezTo>
                  <a:pt x="269324" y="1835845"/>
                  <a:pt x="282434" y="2145561"/>
                  <a:pt x="243105" y="2230774"/>
                </a:cubicBezTo>
                <a:cubicBezTo>
                  <a:pt x="203776" y="2315987"/>
                  <a:pt x="203775" y="2029213"/>
                  <a:pt x="164446" y="2073458"/>
                </a:cubicBezTo>
                <a:cubicBezTo>
                  <a:pt x="125117" y="2117703"/>
                  <a:pt x="-35476" y="2547045"/>
                  <a:pt x="7130" y="2496245"/>
                </a:cubicBezTo>
                <a:cubicBezTo>
                  <a:pt x="49736" y="2445445"/>
                  <a:pt x="325040" y="1927613"/>
                  <a:pt x="420085" y="1768658"/>
                </a:cubicBezTo>
                <a:cubicBezTo>
                  <a:pt x="515130" y="1609703"/>
                  <a:pt x="436472" y="1563819"/>
                  <a:pt x="577401" y="1542516"/>
                </a:cubicBezTo>
                <a:cubicBezTo>
                  <a:pt x="718330" y="1521213"/>
                  <a:pt x="1121452" y="1594955"/>
                  <a:pt x="1265659" y="1640839"/>
                </a:cubicBezTo>
                <a:cubicBezTo>
                  <a:pt x="1409866" y="1686723"/>
                  <a:pt x="1390201" y="1826013"/>
                  <a:pt x="1442640" y="1817819"/>
                </a:cubicBezTo>
                <a:cubicBezTo>
                  <a:pt x="1495079" y="1809625"/>
                  <a:pt x="1518021" y="1868619"/>
                  <a:pt x="1580292" y="1591677"/>
                </a:cubicBezTo>
                <a:cubicBezTo>
                  <a:pt x="1642563" y="1314735"/>
                  <a:pt x="1788408" y="379033"/>
                  <a:pt x="1816266" y="156168"/>
                </a:cubicBezTo>
                <a:cubicBezTo>
                  <a:pt x="1844124" y="-66697"/>
                  <a:pt x="1773659" y="262684"/>
                  <a:pt x="1747440" y="254490"/>
                </a:cubicBezTo>
                <a:cubicBezTo>
                  <a:pt x="1721221" y="246296"/>
                  <a:pt x="1734331" y="139780"/>
                  <a:pt x="1658950" y="107006"/>
                </a:cubicBezTo>
                <a:cubicBezTo>
                  <a:pt x="1583569" y="74232"/>
                  <a:pt x="1414782" y="-66697"/>
                  <a:pt x="1295156" y="38180"/>
                </a:cubicBezTo>
                <a:close/>
              </a:path>
            </a:pathLst>
          </a:custGeom>
          <a:solidFill>
            <a:srgbClr val="601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69A8E254-8537-B5D3-FEBB-8AEB4D989FB4}"/>
              </a:ext>
            </a:extLst>
          </p:cNvPr>
          <p:cNvSpPr/>
          <p:nvPr/>
        </p:nvSpPr>
        <p:spPr>
          <a:xfrm>
            <a:off x="3390162" y="9978524"/>
            <a:ext cx="963122" cy="320323"/>
          </a:xfrm>
          <a:custGeom>
            <a:avLst/>
            <a:gdLst>
              <a:gd name="connsiteX0" fmla="*/ 1967 w 963122"/>
              <a:gd name="connsiteY0" fmla="*/ 1218 h 320323"/>
              <a:gd name="connsiteX1" fmla="*/ 660728 w 963122"/>
              <a:gd name="connsiteY1" fmla="*/ 109373 h 320323"/>
              <a:gd name="connsiteX2" fmla="*/ 955696 w 963122"/>
              <a:gd name="connsiteY2" fmla="*/ 286353 h 320323"/>
              <a:gd name="connsiteX3" fmla="*/ 837709 w 963122"/>
              <a:gd name="connsiteY3" fmla="*/ 315850 h 320323"/>
              <a:gd name="connsiteX4" fmla="*/ 444419 w 963122"/>
              <a:gd name="connsiteY4" fmla="*/ 227360 h 320323"/>
              <a:gd name="connsiteX5" fmla="*/ 405090 w 963122"/>
              <a:gd name="connsiteY5" fmla="*/ 188031 h 320323"/>
              <a:gd name="connsiteX6" fmla="*/ 454251 w 963122"/>
              <a:gd name="connsiteY6" fmla="*/ 178199 h 320323"/>
              <a:gd name="connsiteX7" fmla="*/ 1967 w 963122"/>
              <a:gd name="connsiteY7" fmla="*/ 1218 h 32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3122" h="320323">
                <a:moveTo>
                  <a:pt x="1967" y="1218"/>
                </a:moveTo>
                <a:cubicBezTo>
                  <a:pt x="36380" y="-10253"/>
                  <a:pt x="501773" y="61851"/>
                  <a:pt x="660728" y="109373"/>
                </a:cubicBezTo>
                <a:cubicBezTo>
                  <a:pt x="819683" y="156896"/>
                  <a:pt x="926199" y="251940"/>
                  <a:pt x="955696" y="286353"/>
                </a:cubicBezTo>
                <a:cubicBezTo>
                  <a:pt x="985193" y="320766"/>
                  <a:pt x="922922" y="325682"/>
                  <a:pt x="837709" y="315850"/>
                </a:cubicBezTo>
                <a:cubicBezTo>
                  <a:pt x="752496" y="306018"/>
                  <a:pt x="516522" y="248663"/>
                  <a:pt x="444419" y="227360"/>
                </a:cubicBezTo>
                <a:cubicBezTo>
                  <a:pt x="372316" y="206057"/>
                  <a:pt x="403451" y="196224"/>
                  <a:pt x="405090" y="188031"/>
                </a:cubicBezTo>
                <a:cubicBezTo>
                  <a:pt x="406729" y="179838"/>
                  <a:pt x="513245" y="209335"/>
                  <a:pt x="454251" y="178199"/>
                </a:cubicBezTo>
                <a:cubicBezTo>
                  <a:pt x="395257" y="147064"/>
                  <a:pt x="-32446" y="12689"/>
                  <a:pt x="1967" y="1218"/>
                </a:cubicBezTo>
                <a:close/>
              </a:path>
            </a:pathLst>
          </a:custGeom>
          <a:solidFill>
            <a:srgbClr val="601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写真 1/4枚】上坂樹里さんがデザインされた「オロナミンC」のポスタービジュアル- MANTANWEB（まんたんウェブ）" hidden="1">
            <a:extLst>
              <a:ext uri="{FF2B5EF4-FFF2-40B4-BE49-F238E27FC236}">
                <a16:creationId xmlns:a16="http://schemas.microsoft.com/office/drawing/2014/main" id="{B585E757-2C5B-0BCE-977A-90CA24B4C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" y="0"/>
            <a:ext cx="9053513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9" name="おろ">
            <a:extLst>
              <a:ext uri="{FF2B5EF4-FFF2-40B4-BE49-F238E27FC236}">
                <a16:creationId xmlns:a16="http://schemas.microsoft.com/office/drawing/2014/main" id="{34FDD3A2-BA48-4E1E-2C5C-3D3C32F96C24}"/>
              </a:ext>
            </a:extLst>
          </p:cNvPr>
          <p:cNvGrpSpPr/>
          <p:nvPr/>
        </p:nvGrpSpPr>
        <p:grpSpPr>
          <a:xfrm>
            <a:off x="2670163" y="8493300"/>
            <a:ext cx="1949979" cy="3378511"/>
            <a:chOff x="2670163" y="8493300"/>
            <a:chExt cx="1949979" cy="3378511"/>
          </a:xfrm>
          <a:solidFill>
            <a:schemeClr val="bg1"/>
          </a:solidFill>
        </p:grpSpPr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8C4A0A58-9CBF-3E0D-3D84-29D8DBD4407D}"/>
                </a:ext>
              </a:extLst>
            </p:cNvPr>
            <p:cNvSpPr/>
            <p:nvPr/>
          </p:nvSpPr>
          <p:spPr>
            <a:xfrm>
              <a:off x="4073507" y="8493300"/>
              <a:ext cx="546635" cy="157650"/>
            </a:xfrm>
            <a:custGeom>
              <a:avLst/>
              <a:gdLst>
                <a:gd name="connsiteX0" fmla="*/ 18 w 546635"/>
                <a:gd name="connsiteY0" fmla="*/ 18875 h 157650"/>
                <a:gd name="connsiteX1" fmla="*/ 133368 w 546635"/>
                <a:gd name="connsiteY1" fmla="*/ 12525 h 157650"/>
                <a:gd name="connsiteX2" fmla="*/ 168293 w 546635"/>
                <a:gd name="connsiteY2" fmla="*/ 53800 h 157650"/>
                <a:gd name="connsiteX3" fmla="*/ 171468 w 546635"/>
                <a:gd name="connsiteY3" fmla="*/ 34750 h 157650"/>
                <a:gd name="connsiteX4" fmla="*/ 215918 w 546635"/>
                <a:gd name="connsiteY4" fmla="*/ 22050 h 157650"/>
                <a:gd name="connsiteX5" fmla="*/ 419118 w 546635"/>
                <a:gd name="connsiteY5" fmla="*/ 82375 h 157650"/>
                <a:gd name="connsiteX6" fmla="*/ 365143 w 546635"/>
                <a:gd name="connsiteY6" fmla="*/ 60150 h 157650"/>
                <a:gd name="connsiteX7" fmla="*/ 539768 w 546635"/>
                <a:gd name="connsiteY7" fmla="*/ 155400 h 157650"/>
                <a:gd name="connsiteX8" fmla="*/ 482618 w 546635"/>
                <a:gd name="connsiteY8" fmla="*/ 117300 h 157650"/>
                <a:gd name="connsiteX9" fmla="*/ 219093 w 546635"/>
                <a:gd name="connsiteY9" fmla="*/ 3000 h 157650"/>
                <a:gd name="connsiteX10" fmla="*/ 158768 w 546635"/>
                <a:gd name="connsiteY10" fmla="*/ 34750 h 157650"/>
                <a:gd name="connsiteX11" fmla="*/ 69868 w 546635"/>
                <a:gd name="connsiteY11" fmla="*/ 50625 h 157650"/>
                <a:gd name="connsiteX12" fmla="*/ 127018 w 546635"/>
                <a:gd name="connsiteY12" fmla="*/ 28400 h 157650"/>
                <a:gd name="connsiteX13" fmla="*/ 123843 w 546635"/>
                <a:gd name="connsiteY13" fmla="*/ 12525 h 157650"/>
                <a:gd name="connsiteX14" fmla="*/ 18 w 546635"/>
                <a:gd name="connsiteY14" fmla="*/ 18875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6635" h="157650">
                  <a:moveTo>
                    <a:pt x="18" y="18875"/>
                  </a:moveTo>
                  <a:cubicBezTo>
                    <a:pt x="1605" y="18875"/>
                    <a:pt x="105322" y="6704"/>
                    <a:pt x="133368" y="12525"/>
                  </a:cubicBezTo>
                  <a:cubicBezTo>
                    <a:pt x="161414" y="18346"/>
                    <a:pt x="168293" y="53800"/>
                    <a:pt x="168293" y="53800"/>
                  </a:cubicBezTo>
                  <a:cubicBezTo>
                    <a:pt x="174643" y="57504"/>
                    <a:pt x="163531" y="40042"/>
                    <a:pt x="171468" y="34750"/>
                  </a:cubicBezTo>
                  <a:cubicBezTo>
                    <a:pt x="179405" y="29458"/>
                    <a:pt x="174643" y="14113"/>
                    <a:pt x="215918" y="22050"/>
                  </a:cubicBezTo>
                  <a:cubicBezTo>
                    <a:pt x="257193" y="29987"/>
                    <a:pt x="394247" y="76025"/>
                    <a:pt x="419118" y="82375"/>
                  </a:cubicBezTo>
                  <a:cubicBezTo>
                    <a:pt x="443989" y="88725"/>
                    <a:pt x="345035" y="47979"/>
                    <a:pt x="365143" y="60150"/>
                  </a:cubicBezTo>
                  <a:cubicBezTo>
                    <a:pt x="385251" y="72321"/>
                    <a:pt x="520189" y="145875"/>
                    <a:pt x="539768" y="155400"/>
                  </a:cubicBezTo>
                  <a:cubicBezTo>
                    <a:pt x="559347" y="164925"/>
                    <a:pt x="536064" y="142700"/>
                    <a:pt x="482618" y="117300"/>
                  </a:cubicBezTo>
                  <a:cubicBezTo>
                    <a:pt x="429172" y="91900"/>
                    <a:pt x="273068" y="16758"/>
                    <a:pt x="219093" y="3000"/>
                  </a:cubicBezTo>
                  <a:cubicBezTo>
                    <a:pt x="165118" y="-10758"/>
                    <a:pt x="183639" y="26813"/>
                    <a:pt x="158768" y="34750"/>
                  </a:cubicBezTo>
                  <a:cubicBezTo>
                    <a:pt x="133897" y="42687"/>
                    <a:pt x="75159" y="51683"/>
                    <a:pt x="69868" y="50625"/>
                  </a:cubicBezTo>
                  <a:cubicBezTo>
                    <a:pt x="64577" y="49567"/>
                    <a:pt x="127018" y="28400"/>
                    <a:pt x="127018" y="28400"/>
                  </a:cubicBezTo>
                  <a:cubicBezTo>
                    <a:pt x="136014" y="22050"/>
                    <a:pt x="148714" y="14112"/>
                    <a:pt x="123843" y="12525"/>
                  </a:cubicBezTo>
                  <a:cubicBezTo>
                    <a:pt x="98972" y="10937"/>
                    <a:pt x="-1569" y="18875"/>
                    <a:pt x="18" y="188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ADF80AEE-94C3-1882-2E49-A4C458F19EC6}"/>
                </a:ext>
              </a:extLst>
            </p:cNvPr>
            <p:cNvSpPr/>
            <p:nvPr/>
          </p:nvSpPr>
          <p:spPr>
            <a:xfrm>
              <a:off x="4050837" y="8508805"/>
              <a:ext cx="532477" cy="251039"/>
            </a:xfrm>
            <a:custGeom>
              <a:avLst/>
              <a:gdLst>
                <a:gd name="connsiteX0" fmla="*/ 41738 w 532477"/>
                <a:gd name="connsiteY0" fmla="*/ 195 h 251039"/>
                <a:gd name="connsiteX1" fmla="*/ 13163 w 532477"/>
                <a:gd name="connsiteY1" fmla="*/ 76395 h 251039"/>
                <a:gd name="connsiteX2" fmla="*/ 86188 w 532477"/>
                <a:gd name="connsiteY2" fmla="*/ 50995 h 251039"/>
                <a:gd name="connsiteX3" fmla="*/ 254463 w 532477"/>
                <a:gd name="connsiteY3" fmla="*/ 25595 h 251039"/>
                <a:gd name="connsiteX4" fmla="*/ 190963 w 532477"/>
                <a:gd name="connsiteY4" fmla="*/ 44645 h 251039"/>
                <a:gd name="connsiteX5" fmla="*/ 184613 w 532477"/>
                <a:gd name="connsiteY5" fmla="*/ 66870 h 251039"/>
                <a:gd name="connsiteX6" fmla="*/ 241763 w 532477"/>
                <a:gd name="connsiteY6" fmla="*/ 73220 h 251039"/>
                <a:gd name="connsiteX7" fmla="*/ 397338 w 532477"/>
                <a:gd name="connsiteY7" fmla="*/ 158945 h 251039"/>
                <a:gd name="connsiteX8" fmla="*/ 365588 w 532477"/>
                <a:gd name="connsiteY8" fmla="*/ 146245 h 251039"/>
                <a:gd name="connsiteX9" fmla="*/ 502113 w 532477"/>
                <a:gd name="connsiteY9" fmla="*/ 203395 h 251039"/>
                <a:gd name="connsiteX10" fmla="*/ 406863 w 532477"/>
                <a:gd name="connsiteY10" fmla="*/ 165295 h 251039"/>
                <a:gd name="connsiteX11" fmla="*/ 229063 w 532477"/>
                <a:gd name="connsiteY11" fmla="*/ 41470 h 251039"/>
                <a:gd name="connsiteX12" fmla="*/ 279863 w 532477"/>
                <a:gd name="connsiteY12" fmla="*/ 38295 h 251039"/>
                <a:gd name="connsiteX13" fmla="*/ 444963 w 532477"/>
                <a:gd name="connsiteY13" fmla="*/ 111320 h 251039"/>
                <a:gd name="connsiteX14" fmla="*/ 508463 w 532477"/>
                <a:gd name="connsiteY14" fmla="*/ 136720 h 251039"/>
                <a:gd name="connsiteX15" fmla="*/ 511638 w 532477"/>
                <a:gd name="connsiteY15" fmla="*/ 190695 h 251039"/>
                <a:gd name="connsiteX16" fmla="*/ 527513 w 532477"/>
                <a:gd name="connsiteY16" fmla="*/ 251020 h 251039"/>
                <a:gd name="connsiteX17" fmla="*/ 524338 w 532477"/>
                <a:gd name="connsiteY17" fmla="*/ 184345 h 251039"/>
                <a:gd name="connsiteX18" fmla="*/ 438613 w 532477"/>
                <a:gd name="connsiteY18" fmla="*/ 111320 h 251039"/>
                <a:gd name="connsiteX19" fmla="*/ 254463 w 532477"/>
                <a:gd name="connsiteY19" fmla="*/ 28770 h 251039"/>
                <a:gd name="connsiteX20" fmla="*/ 98888 w 532477"/>
                <a:gd name="connsiteY20" fmla="*/ 38295 h 251039"/>
                <a:gd name="connsiteX21" fmla="*/ 143338 w 532477"/>
                <a:gd name="connsiteY21" fmla="*/ 195 h 251039"/>
                <a:gd name="connsiteX22" fmla="*/ 3638 w 532477"/>
                <a:gd name="connsiteY22" fmla="*/ 57345 h 251039"/>
                <a:gd name="connsiteX23" fmla="*/ 41738 w 532477"/>
                <a:gd name="connsiteY23" fmla="*/ 195 h 25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477" h="251039">
                  <a:moveTo>
                    <a:pt x="41738" y="195"/>
                  </a:moveTo>
                  <a:cubicBezTo>
                    <a:pt x="43325" y="3370"/>
                    <a:pt x="5755" y="67928"/>
                    <a:pt x="13163" y="76395"/>
                  </a:cubicBezTo>
                  <a:cubicBezTo>
                    <a:pt x="20571" y="84862"/>
                    <a:pt x="45972" y="59462"/>
                    <a:pt x="86188" y="50995"/>
                  </a:cubicBezTo>
                  <a:cubicBezTo>
                    <a:pt x="126404" y="42528"/>
                    <a:pt x="237001" y="26653"/>
                    <a:pt x="254463" y="25595"/>
                  </a:cubicBezTo>
                  <a:cubicBezTo>
                    <a:pt x="271925" y="24537"/>
                    <a:pt x="202605" y="37766"/>
                    <a:pt x="190963" y="44645"/>
                  </a:cubicBezTo>
                  <a:cubicBezTo>
                    <a:pt x="179321" y="51524"/>
                    <a:pt x="176146" y="62107"/>
                    <a:pt x="184613" y="66870"/>
                  </a:cubicBezTo>
                  <a:cubicBezTo>
                    <a:pt x="193080" y="71633"/>
                    <a:pt x="206309" y="57874"/>
                    <a:pt x="241763" y="73220"/>
                  </a:cubicBezTo>
                  <a:cubicBezTo>
                    <a:pt x="277217" y="88566"/>
                    <a:pt x="376701" y="146774"/>
                    <a:pt x="397338" y="158945"/>
                  </a:cubicBezTo>
                  <a:cubicBezTo>
                    <a:pt x="417975" y="171116"/>
                    <a:pt x="365588" y="146245"/>
                    <a:pt x="365588" y="146245"/>
                  </a:cubicBezTo>
                  <a:lnTo>
                    <a:pt x="502113" y="203395"/>
                  </a:lnTo>
                  <a:cubicBezTo>
                    <a:pt x="508992" y="206570"/>
                    <a:pt x="452371" y="192283"/>
                    <a:pt x="406863" y="165295"/>
                  </a:cubicBezTo>
                  <a:cubicBezTo>
                    <a:pt x="361355" y="138307"/>
                    <a:pt x="250230" y="62637"/>
                    <a:pt x="229063" y="41470"/>
                  </a:cubicBezTo>
                  <a:cubicBezTo>
                    <a:pt x="207896" y="20303"/>
                    <a:pt x="243880" y="26653"/>
                    <a:pt x="279863" y="38295"/>
                  </a:cubicBezTo>
                  <a:cubicBezTo>
                    <a:pt x="315846" y="49937"/>
                    <a:pt x="406863" y="94916"/>
                    <a:pt x="444963" y="111320"/>
                  </a:cubicBezTo>
                  <a:cubicBezTo>
                    <a:pt x="483063" y="127724"/>
                    <a:pt x="497351" y="123491"/>
                    <a:pt x="508463" y="136720"/>
                  </a:cubicBezTo>
                  <a:cubicBezTo>
                    <a:pt x="519575" y="149949"/>
                    <a:pt x="508463" y="171645"/>
                    <a:pt x="511638" y="190695"/>
                  </a:cubicBezTo>
                  <a:cubicBezTo>
                    <a:pt x="514813" y="209745"/>
                    <a:pt x="525396" y="252078"/>
                    <a:pt x="527513" y="251020"/>
                  </a:cubicBezTo>
                  <a:cubicBezTo>
                    <a:pt x="529630" y="249962"/>
                    <a:pt x="539155" y="207628"/>
                    <a:pt x="524338" y="184345"/>
                  </a:cubicBezTo>
                  <a:cubicBezTo>
                    <a:pt x="509521" y="161062"/>
                    <a:pt x="483592" y="137249"/>
                    <a:pt x="438613" y="111320"/>
                  </a:cubicBezTo>
                  <a:cubicBezTo>
                    <a:pt x="393634" y="85391"/>
                    <a:pt x="311084" y="40941"/>
                    <a:pt x="254463" y="28770"/>
                  </a:cubicBezTo>
                  <a:cubicBezTo>
                    <a:pt x="197842" y="16599"/>
                    <a:pt x="117409" y="43058"/>
                    <a:pt x="98888" y="38295"/>
                  </a:cubicBezTo>
                  <a:cubicBezTo>
                    <a:pt x="80367" y="33532"/>
                    <a:pt x="159213" y="-2980"/>
                    <a:pt x="143338" y="195"/>
                  </a:cubicBezTo>
                  <a:cubicBezTo>
                    <a:pt x="127463" y="3370"/>
                    <a:pt x="21630" y="56816"/>
                    <a:pt x="3638" y="57345"/>
                  </a:cubicBezTo>
                  <a:cubicBezTo>
                    <a:pt x="-14354" y="57874"/>
                    <a:pt x="40151" y="-2980"/>
                    <a:pt x="41738" y="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690858FE-FC46-BD67-F6CF-BADE37293751}"/>
                </a:ext>
              </a:extLst>
            </p:cNvPr>
            <p:cNvSpPr/>
            <p:nvPr/>
          </p:nvSpPr>
          <p:spPr>
            <a:xfrm>
              <a:off x="4517307" y="8614958"/>
              <a:ext cx="70848" cy="471139"/>
            </a:xfrm>
            <a:custGeom>
              <a:avLst/>
              <a:gdLst>
                <a:gd name="connsiteX0" fmla="*/ 61043 w 70848"/>
                <a:gd name="connsiteY0" fmla="*/ 5167 h 471139"/>
                <a:gd name="connsiteX1" fmla="*/ 38818 w 70848"/>
                <a:gd name="connsiteY1" fmla="*/ 392517 h 471139"/>
                <a:gd name="connsiteX2" fmla="*/ 38818 w 70848"/>
                <a:gd name="connsiteY2" fmla="*/ 348067 h 471139"/>
                <a:gd name="connsiteX3" fmla="*/ 29293 w 70848"/>
                <a:gd name="connsiteY3" fmla="*/ 233767 h 471139"/>
                <a:gd name="connsiteX4" fmla="*/ 718 w 70848"/>
                <a:gd name="connsiteY4" fmla="*/ 465542 h 471139"/>
                <a:gd name="connsiteX5" fmla="*/ 13418 w 70848"/>
                <a:gd name="connsiteY5" fmla="*/ 382992 h 471139"/>
                <a:gd name="connsiteX6" fmla="*/ 64218 w 70848"/>
                <a:gd name="connsiteY6" fmla="*/ 202017 h 471139"/>
                <a:gd name="connsiteX7" fmla="*/ 70568 w 70848"/>
                <a:gd name="connsiteY7" fmla="*/ 94067 h 471139"/>
                <a:gd name="connsiteX8" fmla="*/ 67393 w 70848"/>
                <a:gd name="connsiteY8" fmla="*/ 163917 h 471139"/>
                <a:gd name="connsiteX9" fmla="*/ 61043 w 70848"/>
                <a:gd name="connsiteY9" fmla="*/ 5167 h 47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848" h="471139">
                  <a:moveTo>
                    <a:pt x="61043" y="5167"/>
                  </a:moveTo>
                  <a:cubicBezTo>
                    <a:pt x="56280" y="43267"/>
                    <a:pt x="42522" y="335367"/>
                    <a:pt x="38818" y="392517"/>
                  </a:cubicBezTo>
                  <a:cubicBezTo>
                    <a:pt x="35114" y="449667"/>
                    <a:pt x="40405" y="374525"/>
                    <a:pt x="38818" y="348067"/>
                  </a:cubicBezTo>
                  <a:cubicBezTo>
                    <a:pt x="37230" y="321609"/>
                    <a:pt x="35643" y="214188"/>
                    <a:pt x="29293" y="233767"/>
                  </a:cubicBezTo>
                  <a:cubicBezTo>
                    <a:pt x="22943" y="253346"/>
                    <a:pt x="3364" y="440671"/>
                    <a:pt x="718" y="465542"/>
                  </a:cubicBezTo>
                  <a:cubicBezTo>
                    <a:pt x="-1928" y="490413"/>
                    <a:pt x="2835" y="426913"/>
                    <a:pt x="13418" y="382992"/>
                  </a:cubicBezTo>
                  <a:cubicBezTo>
                    <a:pt x="24001" y="339071"/>
                    <a:pt x="54693" y="250171"/>
                    <a:pt x="64218" y="202017"/>
                  </a:cubicBezTo>
                  <a:cubicBezTo>
                    <a:pt x="73743" y="153863"/>
                    <a:pt x="70039" y="100417"/>
                    <a:pt x="70568" y="94067"/>
                  </a:cubicBezTo>
                  <a:cubicBezTo>
                    <a:pt x="71097" y="87717"/>
                    <a:pt x="67922" y="176088"/>
                    <a:pt x="67393" y="163917"/>
                  </a:cubicBezTo>
                  <a:cubicBezTo>
                    <a:pt x="66864" y="151746"/>
                    <a:pt x="65806" y="-32933"/>
                    <a:pt x="61043" y="51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3E191BD5-ACAB-897E-90D2-E6C7FEA4FC56}"/>
                </a:ext>
              </a:extLst>
            </p:cNvPr>
            <p:cNvSpPr/>
            <p:nvPr/>
          </p:nvSpPr>
          <p:spPr>
            <a:xfrm>
              <a:off x="4041542" y="8549317"/>
              <a:ext cx="343760" cy="224379"/>
            </a:xfrm>
            <a:custGeom>
              <a:avLst/>
              <a:gdLst>
                <a:gd name="connsiteX0" fmla="*/ 233 w 343760"/>
                <a:gd name="connsiteY0" fmla="*/ 51758 h 224379"/>
                <a:gd name="connsiteX1" fmla="*/ 203433 w 343760"/>
                <a:gd name="connsiteY1" fmla="*/ 32708 h 224379"/>
                <a:gd name="connsiteX2" fmla="*/ 178033 w 343760"/>
                <a:gd name="connsiteY2" fmla="*/ 48583 h 224379"/>
                <a:gd name="connsiteX3" fmla="*/ 336783 w 343760"/>
                <a:gd name="connsiteY3" fmla="*/ 83508 h 224379"/>
                <a:gd name="connsiteX4" fmla="*/ 311383 w 343760"/>
                <a:gd name="connsiteY4" fmla="*/ 108908 h 224379"/>
                <a:gd name="connsiteX5" fmla="*/ 273283 w 343760"/>
                <a:gd name="connsiteY5" fmla="*/ 223208 h 224379"/>
                <a:gd name="connsiteX6" fmla="*/ 295508 w 343760"/>
                <a:gd name="connsiteY6" fmla="*/ 162883 h 224379"/>
                <a:gd name="connsiteX7" fmla="*/ 320908 w 343760"/>
                <a:gd name="connsiteY7" fmla="*/ 77158 h 224379"/>
                <a:gd name="connsiteX8" fmla="*/ 276458 w 343760"/>
                <a:gd name="connsiteY8" fmla="*/ 61283 h 224379"/>
                <a:gd name="connsiteX9" fmla="*/ 143108 w 343760"/>
                <a:gd name="connsiteY9" fmla="*/ 958 h 224379"/>
                <a:gd name="connsiteX10" fmla="*/ 162158 w 343760"/>
                <a:gd name="connsiteY10" fmla="*/ 26358 h 224379"/>
                <a:gd name="connsiteX11" fmla="*/ 233 w 343760"/>
                <a:gd name="connsiteY11" fmla="*/ 51758 h 22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760" h="224379">
                  <a:moveTo>
                    <a:pt x="233" y="51758"/>
                  </a:moveTo>
                  <a:cubicBezTo>
                    <a:pt x="7112" y="52816"/>
                    <a:pt x="173800" y="33237"/>
                    <a:pt x="203433" y="32708"/>
                  </a:cubicBezTo>
                  <a:cubicBezTo>
                    <a:pt x="233066" y="32179"/>
                    <a:pt x="155808" y="40116"/>
                    <a:pt x="178033" y="48583"/>
                  </a:cubicBezTo>
                  <a:cubicBezTo>
                    <a:pt x="200258" y="57050"/>
                    <a:pt x="314558" y="73454"/>
                    <a:pt x="336783" y="83508"/>
                  </a:cubicBezTo>
                  <a:cubicBezTo>
                    <a:pt x="359008" y="93562"/>
                    <a:pt x="321966" y="85625"/>
                    <a:pt x="311383" y="108908"/>
                  </a:cubicBezTo>
                  <a:cubicBezTo>
                    <a:pt x="300800" y="132191"/>
                    <a:pt x="275929" y="214212"/>
                    <a:pt x="273283" y="223208"/>
                  </a:cubicBezTo>
                  <a:cubicBezTo>
                    <a:pt x="270637" y="232204"/>
                    <a:pt x="287571" y="187225"/>
                    <a:pt x="295508" y="162883"/>
                  </a:cubicBezTo>
                  <a:cubicBezTo>
                    <a:pt x="303445" y="138541"/>
                    <a:pt x="324083" y="94091"/>
                    <a:pt x="320908" y="77158"/>
                  </a:cubicBezTo>
                  <a:cubicBezTo>
                    <a:pt x="317733" y="60225"/>
                    <a:pt x="306091" y="73983"/>
                    <a:pt x="276458" y="61283"/>
                  </a:cubicBezTo>
                  <a:cubicBezTo>
                    <a:pt x="246825" y="48583"/>
                    <a:pt x="162158" y="6779"/>
                    <a:pt x="143108" y="958"/>
                  </a:cubicBezTo>
                  <a:cubicBezTo>
                    <a:pt x="124058" y="-4863"/>
                    <a:pt x="183854" y="17362"/>
                    <a:pt x="162158" y="26358"/>
                  </a:cubicBezTo>
                  <a:cubicBezTo>
                    <a:pt x="140462" y="35354"/>
                    <a:pt x="-6646" y="50700"/>
                    <a:pt x="233" y="517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ADB727AC-BBB8-656D-6D40-EE0F3EF60D31}"/>
                </a:ext>
              </a:extLst>
            </p:cNvPr>
            <p:cNvSpPr/>
            <p:nvPr/>
          </p:nvSpPr>
          <p:spPr>
            <a:xfrm>
              <a:off x="4050146" y="8604196"/>
              <a:ext cx="93242" cy="251474"/>
            </a:xfrm>
            <a:custGeom>
              <a:avLst/>
              <a:gdLst>
                <a:gd name="connsiteX0" fmla="*/ 93229 w 93242"/>
                <a:gd name="connsiteY0" fmla="*/ 54 h 251474"/>
                <a:gd name="connsiteX1" fmla="*/ 23379 w 93242"/>
                <a:gd name="connsiteY1" fmla="*/ 120704 h 251474"/>
                <a:gd name="connsiteX2" fmla="*/ 23379 w 93242"/>
                <a:gd name="connsiteY2" fmla="*/ 196904 h 251474"/>
                <a:gd name="connsiteX3" fmla="*/ 26554 w 93242"/>
                <a:gd name="connsiteY3" fmla="*/ 152454 h 251474"/>
                <a:gd name="connsiteX4" fmla="*/ 1154 w 93242"/>
                <a:gd name="connsiteY4" fmla="*/ 250879 h 251474"/>
                <a:gd name="connsiteX5" fmla="*/ 4329 w 93242"/>
                <a:gd name="connsiteY5" fmla="*/ 190554 h 251474"/>
                <a:gd name="connsiteX6" fmla="*/ 4329 w 93242"/>
                <a:gd name="connsiteY6" fmla="*/ 127054 h 251474"/>
                <a:gd name="connsiteX7" fmla="*/ 45604 w 93242"/>
                <a:gd name="connsiteY7" fmla="*/ 50854 h 251474"/>
                <a:gd name="connsiteX8" fmla="*/ 17029 w 93242"/>
                <a:gd name="connsiteY8" fmla="*/ 104829 h 251474"/>
                <a:gd name="connsiteX9" fmla="*/ 93229 w 93242"/>
                <a:gd name="connsiteY9" fmla="*/ 54 h 25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42" h="251474">
                  <a:moveTo>
                    <a:pt x="93229" y="54"/>
                  </a:moveTo>
                  <a:cubicBezTo>
                    <a:pt x="94287" y="2700"/>
                    <a:pt x="35021" y="87896"/>
                    <a:pt x="23379" y="120704"/>
                  </a:cubicBezTo>
                  <a:cubicBezTo>
                    <a:pt x="11737" y="153512"/>
                    <a:pt x="22850" y="191612"/>
                    <a:pt x="23379" y="196904"/>
                  </a:cubicBezTo>
                  <a:cubicBezTo>
                    <a:pt x="23908" y="202196"/>
                    <a:pt x="30258" y="143458"/>
                    <a:pt x="26554" y="152454"/>
                  </a:cubicBezTo>
                  <a:cubicBezTo>
                    <a:pt x="22850" y="161450"/>
                    <a:pt x="4858" y="244529"/>
                    <a:pt x="1154" y="250879"/>
                  </a:cubicBezTo>
                  <a:cubicBezTo>
                    <a:pt x="-2550" y="257229"/>
                    <a:pt x="3800" y="211191"/>
                    <a:pt x="4329" y="190554"/>
                  </a:cubicBezTo>
                  <a:cubicBezTo>
                    <a:pt x="4858" y="169917"/>
                    <a:pt x="-2550" y="150337"/>
                    <a:pt x="4329" y="127054"/>
                  </a:cubicBezTo>
                  <a:cubicBezTo>
                    <a:pt x="11208" y="103771"/>
                    <a:pt x="43487" y="54558"/>
                    <a:pt x="45604" y="50854"/>
                  </a:cubicBezTo>
                  <a:cubicBezTo>
                    <a:pt x="47721" y="47150"/>
                    <a:pt x="6975" y="117529"/>
                    <a:pt x="17029" y="104829"/>
                  </a:cubicBezTo>
                  <a:cubicBezTo>
                    <a:pt x="27083" y="92129"/>
                    <a:pt x="92171" y="-2592"/>
                    <a:pt x="93229" y="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40881062-0C57-8831-3248-F1F731EC0FC6}"/>
                </a:ext>
              </a:extLst>
            </p:cNvPr>
            <p:cNvSpPr/>
            <p:nvPr/>
          </p:nvSpPr>
          <p:spPr>
            <a:xfrm>
              <a:off x="3984622" y="8603622"/>
              <a:ext cx="527073" cy="288266"/>
            </a:xfrm>
            <a:custGeom>
              <a:avLst/>
              <a:gdLst>
                <a:gd name="connsiteX0" fmla="*/ 50803 w 527073"/>
                <a:gd name="connsiteY0" fmla="*/ 6978 h 288266"/>
                <a:gd name="connsiteX1" fmla="*/ 234953 w 527073"/>
                <a:gd name="connsiteY1" fmla="*/ 10153 h 288266"/>
                <a:gd name="connsiteX2" fmla="*/ 238128 w 527073"/>
                <a:gd name="connsiteY2" fmla="*/ 29203 h 288266"/>
                <a:gd name="connsiteX3" fmla="*/ 368303 w 527073"/>
                <a:gd name="connsiteY3" fmla="*/ 54603 h 288266"/>
                <a:gd name="connsiteX4" fmla="*/ 425453 w 527073"/>
                <a:gd name="connsiteY4" fmla="*/ 73653 h 288266"/>
                <a:gd name="connsiteX5" fmla="*/ 431803 w 527073"/>
                <a:gd name="connsiteY5" fmla="*/ 203828 h 288266"/>
                <a:gd name="connsiteX6" fmla="*/ 441328 w 527073"/>
                <a:gd name="connsiteY6" fmla="*/ 162553 h 288266"/>
                <a:gd name="connsiteX7" fmla="*/ 441328 w 527073"/>
                <a:gd name="connsiteY7" fmla="*/ 251453 h 288266"/>
                <a:gd name="connsiteX8" fmla="*/ 438153 w 527073"/>
                <a:gd name="connsiteY8" fmla="*/ 235578 h 288266"/>
                <a:gd name="connsiteX9" fmla="*/ 498478 w 527073"/>
                <a:gd name="connsiteY9" fmla="*/ 264153 h 288266"/>
                <a:gd name="connsiteX10" fmla="*/ 454028 w 527073"/>
                <a:gd name="connsiteY10" fmla="*/ 276853 h 288266"/>
                <a:gd name="connsiteX11" fmla="*/ 527053 w 527073"/>
                <a:gd name="connsiteY11" fmla="*/ 89528 h 288266"/>
                <a:gd name="connsiteX12" fmla="*/ 460378 w 527073"/>
                <a:gd name="connsiteY12" fmla="*/ 197478 h 288266"/>
                <a:gd name="connsiteX13" fmla="*/ 358778 w 527073"/>
                <a:gd name="connsiteY13" fmla="*/ 194303 h 288266"/>
                <a:gd name="connsiteX14" fmla="*/ 288928 w 527073"/>
                <a:gd name="connsiteY14" fmla="*/ 168903 h 288266"/>
                <a:gd name="connsiteX15" fmla="*/ 3 w 527073"/>
                <a:gd name="connsiteY15" fmla="*/ 162553 h 288266"/>
                <a:gd name="connsiteX16" fmla="*/ 282578 w 527073"/>
                <a:gd name="connsiteY16" fmla="*/ 159378 h 288266"/>
                <a:gd name="connsiteX17" fmla="*/ 377828 w 527073"/>
                <a:gd name="connsiteY17" fmla="*/ 191128 h 288266"/>
                <a:gd name="connsiteX18" fmla="*/ 396878 w 527073"/>
                <a:gd name="connsiteY18" fmla="*/ 105403 h 288266"/>
                <a:gd name="connsiteX19" fmla="*/ 393703 w 527073"/>
                <a:gd name="connsiteY19" fmla="*/ 181603 h 288266"/>
                <a:gd name="connsiteX20" fmla="*/ 450853 w 527073"/>
                <a:gd name="connsiteY20" fmla="*/ 162553 h 288266"/>
                <a:gd name="connsiteX21" fmla="*/ 466728 w 527073"/>
                <a:gd name="connsiteY21" fmla="*/ 95878 h 288266"/>
                <a:gd name="connsiteX22" fmla="*/ 447678 w 527073"/>
                <a:gd name="connsiteY22" fmla="*/ 137153 h 288266"/>
                <a:gd name="connsiteX23" fmla="*/ 415928 w 527073"/>
                <a:gd name="connsiteY23" fmla="*/ 67303 h 288266"/>
                <a:gd name="connsiteX24" fmla="*/ 250828 w 527073"/>
                <a:gd name="connsiteY24" fmla="*/ 628 h 288266"/>
                <a:gd name="connsiteX25" fmla="*/ 330203 w 527073"/>
                <a:gd name="connsiteY25" fmla="*/ 32378 h 288266"/>
                <a:gd name="connsiteX26" fmla="*/ 50803 w 527073"/>
                <a:gd name="connsiteY26" fmla="*/ 6978 h 28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27073" h="288266">
                  <a:moveTo>
                    <a:pt x="50803" y="6978"/>
                  </a:moveTo>
                  <a:cubicBezTo>
                    <a:pt x="34928" y="3274"/>
                    <a:pt x="234953" y="10153"/>
                    <a:pt x="234953" y="10153"/>
                  </a:cubicBezTo>
                  <a:cubicBezTo>
                    <a:pt x="266174" y="13857"/>
                    <a:pt x="215903" y="21795"/>
                    <a:pt x="238128" y="29203"/>
                  </a:cubicBezTo>
                  <a:cubicBezTo>
                    <a:pt x="260353" y="36611"/>
                    <a:pt x="337082" y="47195"/>
                    <a:pt x="368303" y="54603"/>
                  </a:cubicBezTo>
                  <a:cubicBezTo>
                    <a:pt x="399524" y="62011"/>
                    <a:pt x="414870" y="48782"/>
                    <a:pt x="425453" y="73653"/>
                  </a:cubicBezTo>
                  <a:cubicBezTo>
                    <a:pt x="436036" y="98524"/>
                    <a:pt x="429157" y="189011"/>
                    <a:pt x="431803" y="203828"/>
                  </a:cubicBezTo>
                  <a:cubicBezTo>
                    <a:pt x="434449" y="218645"/>
                    <a:pt x="439740" y="154615"/>
                    <a:pt x="441328" y="162553"/>
                  </a:cubicBezTo>
                  <a:cubicBezTo>
                    <a:pt x="442916" y="170491"/>
                    <a:pt x="441328" y="251453"/>
                    <a:pt x="441328" y="251453"/>
                  </a:cubicBezTo>
                  <a:cubicBezTo>
                    <a:pt x="440799" y="263624"/>
                    <a:pt x="428628" y="233461"/>
                    <a:pt x="438153" y="235578"/>
                  </a:cubicBezTo>
                  <a:cubicBezTo>
                    <a:pt x="447678" y="237695"/>
                    <a:pt x="495832" y="257274"/>
                    <a:pt x="498478" y="264153"/>
                  </a:cubicBezTo>
                  <a:cubicBezTo>
                    <a:pt x="501124" y="271032"/>
                    <a:pt x="449266" y="305957"/>
                    <a:pt x="454028" y="276853"/>
                  </a:cubicBezTo>
                  <a:cubicBezTo>
                    <a:pt x="458790" y="247749"/>
                    <a:pt x="525995" y="102757"/>
                    <a:pt x="527053" y="89528"/>
                  </a:cubicBezTo>
                  <a:cubicBezTo>
                    <a:pt x="528111" y="76299"/>
                    <a:pt x="488424" y="180016"/>
                    <a:pt x="460378" y="197478"/>
                  </a:cubicBezTo>
                  <a:cubicBezTo>
                    <a:pt x="432332" y="214941"/>
                    <a:pt x="387353" y="199065"/>
                    <a:pt x="358778" y="194303"/>
                  </a:cubicBezTo>
                  <a:cubicBezTo>
                    <a:pt x="330203" y="189541"/>
                    <a:pt x="348724" y="174195"/>
                    <a:pt x="288928" y="168903"/>
                  </a:cubicBezTo>
                  <a:cubicBezTo>
                    <a:pt x="229132" y="163611"/>
                    <a:pt x="1061" y="164141"/>
                    <a:pt x="3" y="162553"/>
                  </a:cubicBezTo>
                  <a:cubicBezTo>
                    <a:pt x="-1055" y="160965"/>
                    <a:pt x="219607" y="154616"/>
                    <a:pt x="282578" y="159378"/>
                  </a:cubicBezTo>
                  <a:cubicBezTo>
                    <a:pt x="345549" y="164140"/>
                    <a:pt x="358778" y="200124"/>
                    <a:pt x="377828" y="191128"/>
                  </a:cubicBezTo>
                  <a:cubicBezTo>
                    <a:pt x="396878" y="182132"/>
                    <a:pt x="394232" y="106991"/>
                    <a:pt x="396878" y="105403"/>
                  </a:cubicBezTo>
                  <a:cubicBezTo>
                    <a:pt x="399524" y="103816"/>
                    <a:pt x="384707" y="172078"/>
                    <a:pt x="393703" y="181603"/>
                  </a:cubicBezTo>
                  <a:cubicBezTo>
                    <a:pt x="402699" y="191128"/>
                    <a:pt x="438682" y="176840"/>
                    <a:pt x="450853" y="162553"/>
                  </a:cubicBezTo>
                  <a:cubicBezTo>
                    <a:pt x="463024" y="148266"/>
                    <a:pt x="467257" y="100111"/>
                    <a:pt x="466728" y="95878"/>
                  </a:cubicBezTo>
                  <a:cubicBezTo>
                    <a:pt x="466199" y="91645"/>
                    <a:pt x="456145" y="141916"/>
                    <a:pt x="447678" y="137153"/>
                  </a:cubicBezTo>
                  <a:cubicBezTo>
                    <a:pt x="439211" y="132390"/>
                    <a:pt x="448736" y="90057"/>
                    <a:pt x="415928" y="67303"/>
                  </a:cubicBezTo>
                  <a:cubicBezTo>
                    <a:pt x="383120" y="44549"/>
                    <a:pt x="250828" y="628"/>
                    <a:pt x="250828" y="628"/>
                  </a:cubicBezTo>
                  <a:cubicBezTo>
                    <a:pt x="236541" y="-5193"/>
                    <a:pt x="370420" y="31320"/>
                    <a:pt x="330203" y="32378"/>
                  </a:cubicBezTo>
                  <a:cubicBezTo>
                    <a:pt x="289986" y="33436"/>
                    <a:pt x="66678" y="10682"/>
                    <a:pt x="50803" y="69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CCE9CEC9-2031-1748-6B6E-FD134B8DCE49}"/>
                </a:ext>
              </a:extLst>
            </p:cNvPr>
            <p:cNvSpPr/>
            <p:nvPr/>
          </p:nvSpPr>
          <p:spPr>
            <a:xfrm>
              <a:off x="3952825" y="8547077"/>
              <a:ext cx="440524" cy="327905"/>
            </a:xfrm>
            <a:custGeom>
              <a:avLst/>
              <a:gdLst>
                <a:gd name="connsiteX0" fmla="*/ 133400 w 440524"/>
                <a:gd name="connsiteY0" fmla="*/ 23 h 327905"/>
                <a:gd name="connsiteX1" fmla="*/ 41325 w 440524"/>
                <a:gd name="connsiteY1" fmla="*/ 171473 h 327905"/>
                <a:gd name="connsiteX2" fmla="*/ 3225 w 440524"/>
                <a:gd name="connsiteY2" fmla="*/ 276248 h 327905"/>
                <a:gd name="connsiteX3" fmla="*/ 25450 w 440524"/>
                <a:gd name="connsiteY3" fmla="*/ 254023 h 327905"/>
                <a:gd name="connsiteX4" fmla="*/ 209600 w 440524"/>
                <a:gd name="connsiteY4" fmla="*/ 247673 h 327905"/>
                <a:gd name="connsiteX5" fmla="*/ 435025 w 440524"/>
                <a:gd name="connsiteY5" fmla="*/ 327048 h 327905"/>
                <a:gd name="connsiteX6" fmla="*/ 368350 w 440524"/>
                <a:gd name="connsiteY6" fmla="*/ 288948 h 327905"/>
                <a:gd name="connsiteX7" fmla="*/ 336600 w 440524"/>
                <a:gd name="connsiteY7" fmla="*/ 276248 h 327905"/>
                <a:gd name="connsiteX8" fmla="*/ 390575 w 440524"/>
                <a:gd name="connsiteY8" fmla="*/ 241323 h 327905"/>
                <a:gd name="connsiteX9" fmla="*/ 301675 w 440524"/>
                <a:gd name="connsiteY9" fmla="*/ 260373 h 327905"/>
                <a:gd name="connsiteX10" fmla="*/ 95300 w 440524"/>
                <a:gd name="connsiteY10" fmla="*/ 238148 h 327905"/>
                <a:gd name="connsiteX11" fmla="*/ 28625 w 440524"/>
                <a:gd name="connsiteY11" fmla="*/ 241323 h 327905"/>
                <a:gd name="connsiteX12" fmla="*/ 88950 w 440524"/>
                <a:gd name="connsiteY12" fmla="*/ 146073 h 327905"/>
                <a:gd name="connsiteX13" fmla="*/ 63550 w 440524"/>
                <a:gd name="connsiteY13" fmla="*/ 158773 h 327905"/>
                <a:gd name="connsiteX14" fmla="*/ 133400 w 440524"/>
                <a:gd name="connsiteY14" fmla="*/ 23 h 32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0524" h="327905">
                  <a:moveTo>
                    <a:pt x="133400" y="23"/>
                  </a:moveTo>
                  <a:cubicBezTo>
                    <a:pt x="129696" y="2140"/>
                    <a:pt x="63021" y="125436"/>
                    <a:pt x="41325" y="171473"/>
                  </a:cubicBezTo>
                  <a:cubicBezTo>
                    <a:pt x="19629" y="217511"/>
                    <a:pt x="5871" y="262490"/>
                    <a:pt x="3225" y="276248"/>
                  </a:cubicBezTo>
                  <a:cubicBezTo>
                    <a:pt x="579" y="290006"/>
                    <a:pt x="-8946" y="258785"/>
                    <a:pt x="25450" y="254023"/>
                  </a:cubicBezTo>
                  <a:cubicBezTo>
                    <a:pt x="59846" y="249261"/>
                    <a:pt x="141338" y="235502"/>
                    <a:pt x="209600" y="247673"/>
                  </a:cubicBezTo>
                  <a:cubicBezTo>
                    <a:pt x="277863" y="259844"/>
                    <a:pt x="408567" y="320169"/>
                    <a:pt x="435025" y="327048"/>
                  </a:cubicBezTo>
                  <a:cubicBezTo>
                    <a:pt x="461483" y="333927"/>
                    <a:pt x="384754" y="297415"/>
                    <a:pt x="368350" y="288948"/>
                  </a:cubicBezTo>
                  <a:cubicBezTo>
                    <a:pt x="351946" y="280481"/>
                    <a:pt x="332896" y="284185"/>
                    <a:pt x="336600" y="276248"/>
                  </a:cubicBezTo>
                  <a:cubicBezTo>
                    <a:pt x="340304" y="268311"/>
                    <a:pt x="396396" y="243969"/>
                    <a:pt x="390575" y="241323"/>
                  </a:cubicBezTo>
                  <a:cubicBezTo>
                    <a:pt x="384754" y="238677"/>
                    <a:pt x="350887" y="260902"/>
                    <a:pt x="301675" y="260373"/>
                  </a:cubicBezTo>
                  <a:cubicBezTo>
                    <a:pt x="252463" y="259844"/>
                    <a:pt x="140808" y="241323"/>
                    <a:pt x="95300" y="238148"/>
                  </a:cubicBezTo>
                  <a:cubicBezTo>
                    <a:pt x="49792" y="234973"/>
                    <a:pt x="29683" y="256669"/>
                    <a:pt x="28625" y="241323"/>
                  </a:cubicBezTo>
                  <a:cubicBezTo>
                    <a:pt x="27567" y="225977"/>
                    <a:pt x="83129" y="159831"/>
                    <a:pt x="88950" y="146073"/>
                  </a:cubicBezTo>
                  <a:cubicBezTo>
                    <a:pt x="94771" y="132315"/>
                    <a:pt x="60375" y="177823"/>
                    <a:pt x="63550" y="158773"/>
                  </a:cubicBezTo>
                  <a:cubicBezTo>
                    <a:pt x="66725" y="139723"/>
                    <a:pt x="137104" y="-2094"/>
                    <a:pt x="133400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2AE1589C-16AB-6B5F-6519-9834508F3110}"/>
                </a:ext>
              </a:extLst>
            </p:cNvPr>
            <p:cNvSpPr/>
            <p:nvPr/>
          </p:nvSpPr>
          <p:spPr>
            <a:xfrm>
              <a:off x="4357112" y="8823648"/>
              <a:ext cx="180774" cy="1447430"/>
            </a:xfrm>
            <a:custGeom>
              <a:avLst/>
              <a:gdLst>
                <a:gd name="connsiteX0" fmla="*/ 179963 w 180774"/>
                <a:gd name="connsiteY0" fmla="*/ 9202 h 1447430"/>
                <a:gd name="connsiteX1" fmla="*/ 2163 w 180774"/>
                <a:gd name="connsiteY1" fmla="*/ 1441127 h 1447430"/>
                <a:gd name="connsiteX2" fmla="*/ 78363 w 180774"/>
                <a:gd name="connsiteY2" fmla="*/ 555302 h 1447430"/>
                <a:gd name="connsiteX3" fmla="*/ 33913 w 180774"/>
                <a:gd name="connsiteY3" fmla="*/ 1123627 h 1447430"/>
                <a:gd name="connsiteX4" fmla="*/ 91063 w 180774"/>
                <a:gd name="connsiteY4" fmla="*/ 266377 h 1447430"/>
                <a:gd name="connsiteX5" fmla="*/ 68838 w 180774"/>
                <a:gd name="connsiteY5" fmla="*/ 799777 h 1447430"/>
                <a:gd name="connsiteX6" fmla="*/ 179963 w 180774"/>
                <a:gd name="connsiteY6" fmla="*/ 9202 h 144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774" h="1447430">
                  <a:moveTo>
                    <a:pt x="179963" y="9202"/>
                  </a:moveTo>
                  <a:cubicBezTo>
                    <a:pt x="168850" y="116094"/>
                    <a:pt x="19096" y="1350110"/>
                    <a:pt x="2163" y="1441127"/>
                  </a:cubicBezTo>
                  <a:cubicBezTo>
                    <a:pt x="-14770" y="1532144"/>
                    <a:pt x="73071" y="608219"/>
                    <a:pt x="78363" y="555302"/>
                  </a:cubicBezTo>
                  <a:cubicBezTo>
                    <a:pt x="83655" y="502385"/>
                    <a:pt x="31796" y="1171781"/>
                    <a:pt x="33913" y="1123627"/>
                  </a:cubicBezTo>
                  <a:cubicBezTo>
                    <a:pt x="36030" y="1075473"/>
                    <a:pt x="85242" y="320352"/>
                    <a:pt x="91063" y="266377"/>
                  </a:cubicBezTo>
                  <a:cubicBezTo>
                    <a:pt x="96884" y="212402"/>
                    <a:pt x="52963" y="838406"/>
                    <a:pt x="68838" y="799777"/>
                  </a:cubicBezTo>
                  <a:cubicBezTo>
                    <a:pt x="84713" y="761148"/>
                    <a:pt x="191076" y="-97690"/>
                    <a:pt x="179963" y="92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C821D37D-A1E5-3DDF-C402-8BEDC7F20295}"/>
                </a:ext>
              </a:extLst>
            </p:cNvPr>
            <p:cNvSpPr/>
            <p:nvPr/>
          </p:nvSpPr>
          <p:spPr>
            <a:xfrm>
              <a:off x="3981450" y="8762993"/>
              <a:ext cx="247668" cy="79382"/>
            </a:xfrm>
            <a:custGeom>
              <a:avLst/>
              <a:gdLst>
                <a:gd name="connsiteX0" fmla="*/ 247650 w 247668"/>
                <a:gd name="connsiteY0" fmla="*/ 50807 h 79382"/>
                <a:gd name="connsiteX1" fmla="*/ 47625 w 247668"/>
                <a:gd name="connsiteY1" fmla="*/ 73032 h 79382"/>
                <a:gd name="connsiteX2" fmla="*/ 0 w 247668"/>
                <a:gd name="connsiteY2" fmla="*/ 79382 h 79382"/>
                <a:gd name="connsiteX3" fmla="*/ 120650 w 247668"/>
                <a:gd name="connsiteY3" fmla="*/ 63507 h 79382"/>
                <a:gd name="connsiteX4" fmla="*/ 136525 w 247668"/>
                <a:gd name="connsiteY4" fmla="*/ 38107 h 79382"/>
                <a:gd name="connsiteX5" fmla="*/ 111125 w 247668"/>
                <a:gd name="connsiteY5" fmla="*/ 7 h 79382"/>
                <a:gd name="connsiteX6" fmla="*/ 142875 w 247668"/>
                <a:gd name="connsiteY6" fmla="*/ 41282 h 79382"/>
                <a:gd name="connsiteX7" fmla="*/ 60325 w 247668"/>
                <a:gd name="connsiteY7" fmla="*/ 63507 h 79382"/>
                <a:gd name="connsiteX8" fmla="*/ 247650 w 247668"/>
                <a:gd name="connsiteY8" fmla="*/ 50807 h 7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68" h="79382">
                  <a:moveTo>
                    <a:pt x="247650" y="50807"/>
                  </a:moveTo>
                  <a:cubicBezTo>
                    <a:pt x="245533" y="52395"/>
                    <a:pt x="88900" y="68270"/>
                    <a:pt x="47625" y="73032"/>
                  </a:cubicBezTo>
                  <a:cubicBezTo>
                    <a:pt x="6350" y="77794"/>
                    <a:pt x="0" y="79382"/>
                    <a:pt x="0" y="79382"/>
                  </a:cubicBezTo>
                  <a:cubicBezTo>
                    <a:pt x="12171" y="77795"/>
                    <a:pt x="97896" y="70386"/>
                    <a:pt x="120650" y="63507"/>
                  </a:cubicBezTo>
                  <a:cubicBezTo>
                    <a:pt x="143404" y="56628"/>
                    <a:pt x="138112" y="48690"/>
                    <a:pt x="136525" y="38107"/>
                  </a:cubicBezTo>
                  <a:cubicBezTo>
                    <a:pt x="134937" y="27524"/>
                    <a:pt x="110067" y="-522"/>
                    <a:pt x="111125" y="7"/>
                  </a:cubicBezTo>
                  <a:cubicBezTo>
                    <a:pt x="112183" y="536"/>
                    <a:pt x="151342" y="30699"/>
                    <a:pt x="142875" y="41282"/>
                  </a:cubicBezTo>
                  <a:cubicBezTo>
                    <a:pt x="134408" y="51865"/>
                    <a:pt x="47625" y="60861"/>
                    <a:pt x="60325" y="63507"/>
                  </a:cubicBezTo>
                  <a:cubicBezTo>
                    <a:pt x="73025" y="66153"/>
                    <a:pt x="249767" y="49219"/>
                    <a:pt x="247650" y="508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A77E2DFB-9FCD-3FA7-84C8-4F534A22F04C}"/>
                </a:ext>
              </a:extLst>
            </p:cNvPr>
            <p:cNvSpPr/>
            <p:nvPr/>
          </p:nvSpPr>
          <p:spPr>
            <a:xfrm>
              <a:off x="3722561" y="8785189"/>
              <a:ext cx="341646" cy="615085"/>
            </a:xfrm>
            <a:custGeom>
              <a:avLst/>
              <a:gdLst>
                <a:gd name="connsiteX0" fmla="*/ 306514 w 341646"/>
                <a:gd name="connsiteY0" fmla="*/ 73061 h 615085"/>
                <a:gd name="connsiteX1" fmla="*/ 1714 w 341646"/>
                <a:gd name="connsiteY1" fmla="*/ 612811 h 615085"/>
                <a:gd name="connsiteX2" fmla="*/ 189039 w 341646"/>
                <a:gd name="connsiteY2" fmla="*/ 257211 h 615085"/>
                <a:gd name="connsiteX3" fmla="*/ 322389 w 341646"/>
                <a:gd name="connsiteY3" fmla="*/ 25436 h 615085"/>
                <a:gd name="connsiteX4" fmla="*/ 306514 w 341646"/>
                <a:gd name="connsiteY4" fmla="*/ 73061 h 61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46" h="615085">
                  <a:moveTo>
                    <a:pt x="306514" y="73061"/>
                  </a:moveTo>
                  <a:cubicBezTo>
                    <a:pt x="253068" y="170957"/>
                    <a:pt x="21293" y="582119"/>
                    <a:pt x="1714" y="612811"/>
                  </a:cubicBezTo>
                  <a:cubicBezTo>
                    <a:pt x="-17865" y="643503"/>
                    <a:pt x="135593" y="355107"/>
                    <a:pt x="189039" y="257211"/>
                  </a:cubicBezTo>
                  <a:cubicBezTo>
                    <a:pt x="242485" y="159315"/>
                    <a:pt x="303339" y="57186"/>
                    <a:pt x="322389" y="25436"/>
                  </a:cubicBezTo>
                  <a:cubicBezTo>
                    <a:pt x="341439" y="-6314"/>
                    <a:pt x="359960" y="-24835"/>
                    <a:pt x="306514" y="730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E690CA3B-29F0-3AF0-6C73-87E521A15DA6}"/>
                </a:ext>
              </a:extLst>
            </p:cNvPr>
            <p:cNvSpPr/>
            <p:nvPr/>
          </p:nvSpPr>
          <p:spPr>
            <a:xfrm>
              <a:off x="3331299" y="8732000"/>
              <a:ext cx="665034" cy="1237530"/>
            </a:xfrm>
            <a:custGeom>
              <a:avLst/>
              <a:gdLst>
                <a:gd name="connsiteX0" fmla="*/ 656501 w 665034"/>
                <a:gd name="connsiteY0" fmla="*/ 2425 h 1237530"/>
                <a:gd name="connsiteX1" fmla="*/ 640626 w 665034"/>
                <a:gd name="connsiteY1" fmla="*/ 129425 h 1237530"/>
                <a:gd name="connsiteX2" fmla="*/ 427901 w 665034"/>
                <a:gd name="connsiteY2" fmla="*/ 500900 h 1237530"/>
                <a:gd name="connsiteX3" fmla="*/ 446951 w 665034"/>
                <a:gd name="connsiteY3" fmla="*/ 450100 h 1237530"/>
                <a:gd name="connsiteX4" fmla="*/ 142151 w 665034"/>
                <a:gd name="connsiteY4" fmla="*/ 859675 h 1237530"/>
                <a:gd name="connsiteX5" fmla="*/ 173901 w 665034"/>
                <a:gd name="connsiteY5" fmla="*/ 802525 h 1237530"/>
                <a:gd name="connsiteX6" fmla="*/ 5626 w 665034"/>
                <a:gd name="connsiteY6" fmla="*/ 1158125 h 1237530"/>
                <a:gd name="connsiteX7" fmla="*/ 50076 w 665034"/>
                <a:gd name="connsiteY7" fmla="*/ 1043825 h 1237530"/>
                <a:gd name="connsiteX8" fmla="*/ 50076 w 665034"/>
                <a:gd name="connsiteY8" fmla="*/ 1097800 h 1237530"/>
                <a:gd name="connsiteX9" fmla="*/ 5626 w 665034"/>
                <a:gd name="connsiteY9" fmla="*/ 1237500 h 1237530"/>
                <a:gd name="connsiteX10" fmla="*/ 43726 w 665034"/>
                <a:gd name="connsiteY10" fmla="*/ 1085100 h 1237530"/>
                <a:gd name="connsiteX11" fmla="*/ 389801 w 665034"/>
                <a:gd name="connsiteY11" fmla="*/ 551700 h 1237530"/>
                <a:gd name="connsiteX12" fmla="*/ 329476 w 665034"/>
                <a:gd name="connsiteY12" fmla="*/ 627900 h 1237530"/>
                <a:gd name="connsiteX13" fmla="*/ 640626 w 665034"/>
                <a:gd name="connsiteY13" fmla="*/ 183400 h 1237530"/>
                <a:gd name="connsiteX14" fmla="*/ 605701 w 665034"/>
                <a:gd name="connsiteY14" fmla="*/ 221500 h 1237530"/>
                <a:gd name="connsiteX15" fmla="*/ 656501 w 665034"/>
                <a:gd name="connsiteY15" fmla="*/ 2425 h 123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5034" h="1237530">
                  <a:moveTo>
                    <a:pt x="656501" y="2425"/>
                  </a:moveTo>
                  <a:cubicBezTo>
                    <a:pt x="662322" y="-12921"/>
                    <a:pt x="678726" y="46346"/>
                    <a:pt x="640626" y="129425"/>
                  </a:cubicBezTo>
                  <a:cubicBezTo>
                    <a:pt x="602526" y="212504"/>
                    <a:pt x="460180" y="447454"/>
                    <a:pt x="427901" y="500900"/>
                  </a:cubicBezTo>
                  <a:cubicBezTo>
                    <a:pt x="395622" y="554346"/>
                    <a:pt x="494576" y="390304"/>
                    <a:pt x="446951" y="450100"/>
                  </a:cubicBezTo>
                  <a:cubicBezTo>
                    <a:pt x="399326" y="509896"/>
                    <a:pt x="187659" y="800937"/>
                    <a:pt x="142151" y="859675"/>
                  </a:cubicBezTo>
                  <a:cubicBezTo>
                    <a:pt x="96643" y="918413"/>
                    <a:pt x="196655" y="752783"/>
                    <a:pt x="173901" y="802525"/>
                  </a:cubicBezTo>
                  <a:cubicBezTo>
                    <a:pt x="151147" y="852267"/>
                    <a:pt x="26263" y="1117909"/>
                    <a:pt x="5626" y="1158125"/>
                  </a:cubicBezTo>
                  <a:cubicBezTo>
                    <a:pt x="-15011" y="1198341"/>
                    <a:pt x="42668" y="1053879"/>
                    <a:pt x="50076" y="1043825"/>
                  </a:cubicBezTo>
                  <a:cubicBezTo>
                    <a:pt x="57484" y="1033771"/>
                    <a:pt x="57484" y="1065521"/>
                    <a:pt x="50076" y="1097800"/>
                  </a:cubicBezTo>
                  <a:cubicBezTo>
                    <a:pt x="42668" y="1130079"/>
                    <a:pt x="6684" y="1239617"/>
                    <a:pt x="5626" y="1237500"/>
                  </a:cubicBezTo>
                  <a:cubicBezTo>
                    <a:pt x="4568" y="1235383"/>
                    <a:pt x="-20303" y="1199400"/>
                    <a:pt x="43726" y="1085100"/>
                  </a:cubicBezTo>
                  <a:cubicBezTo>
                    <a:pt x="107755" y="970800"/>
                    <a:pt x="342176" y="627900"/>
                    <a:pt x="389801" y="551700"/>
                  </a:cubicBezTo>
                  <a:cubicBezTo>
                    <a:pt x="437426" y="475500"/>
                    <a:pt x="287672" y="689283"/>
                    <a:pt x="329476" y="627900"/>
                  </a:cubicBezTo>
                  <a:cubicBezTo>
                    <a:pt x="371280" y="566517"/>
                    <a:pt x="594589" y="251133"/>
                    <a:pt x="640626" y="183400"/>
                  </a:cubicBezTo>
                  <a:cubicBezTo>
                    <a:pt x="686663" y="115667"/>
                    <a:pt x="599880" y="245842"/>
                    <a:pt x="605701" y="221500"/>
                  </a:cubicBezTo>
                  <a:cubicBezTo>
                    <a:pt x="611522" y="197158"/>
                    <a:pt x="650680" y="17771"/>
                    <a:pt x="656501" y="24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E22E4464-0547-AF6C-9A40-2F92DAAFD061}"/>
                </a:ext>
              </a:extLst>
            </p:cNvPr>
            <p:cNvSpPr/>
            <p:nvPr/>
          </p:nvSpPr>
          <p:spPr>
            <a:xfrm>
              <a:off x="3197779" y="8924972"/>
              <a:ext cx="734103" cy="1121664"/>
            </a:xfrm>
            <a:custGeom>
              <a:avLst/>
              <a:gdLst>
                <a:gd name="connsiteX0" fmla="*/ 720171 w 734103"/>
                <a:gd name="connsiteY0" fmla="*/ 15828 h 1121664"/>
                <a:gd name="connsiteX1" fmla="*/ 205821 w 734103"/>
                <a:gd name="connsiteY1" fmla="*/ 685753 h 1121664"/>
                <a:gd name="connsiteX2" fmla="*/ 221696 w 734103"/>
                <a:gd name="connsiteY2" fmla="*/ 704803 h 1121664"/>
                <a:gd name="connsiteX3" fmla="*/ 205821 w 734103"/>
                <a:gd name="connsiteY3" fmla="*/ 844503 h 1121664"/>
                <a:gd name="connsiteX4" fmla="*/ 218521 w 734103"/>
                <a:gd name="connsiteY4" fmla="*/ 730203 h 1121664"/>
                <a:gd name="connsiteX5" fmla="*/ 139146 w 734103"/>
                <a:gd name="connsiteY5" fmla="*/ 834978 h 1121664"/>
                <a:gd name="connsiteX6" fmla="*/ 2621 w 734103"/>
                <a:gd name="connsiteY6" fmla="*/ 1117553 h 1121664"/>
                <a:gd name="connsiteX7" fmla="*/ 66121 w 734103"/>
                <a:gd name="connsiteY7" fmla="*/ 974678 h 1121664"/>
                <a:gd name="connsiteX8" fmla="*/ 266146 w 734103"/>
                <a:gd name="connsiteY8" fmla="*/ 596853 h 1121664"/>
                <a:gd name="connsiteX9" fmla="*/ 561421 w 734103"/>
                <a:gd name="connsiteY9" fmla="*/ 241253 h 1121664"/>
                <a:gd name="connsiteX10" fmla="*/ 720171 w 734103"/>
                <a:gd name="connsiteY10" fmla="*/ 15828 h 112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4103" h="1121664">
                  <a:moveTo>
                    <a:pt x="720171" y="15828"/>
                  </a:moveTo>
                  <a:cubicBezTo>
                    <a:pt x="660904" y="89911"/>
                    <a:pt x="288900" y="570924"/>
                    <a:pt x="205821" y="685753"/>
                  </a:cubicBezTo>
                  <a:cubicBezTo>
                    <a:pt x="122742" y="800582"/>
                    <a:pt x="221696" y="678345"/>
                    <a:pt x="221696" y="704803"/>
                  </a:cubicBezTo>
                  <a:cubicBezTo>
                    <a:pt x="221696" y="731261"/>
                    <a:pt x="206350" y="840270"/>
                    <a:pt x="205821" y="844503"/>
                  </a:cubicBezTo>
                  <a:cubicBezTo>
                    <a:pt x="205292" y="848736"/>
                    <a:pt x="229633" y="731790"/>
                    <a:pt x="218521" y="730203"/>
                  </a:cubicBezTo>
                  <a:cubicBezTo>
                    <a:pt x="207409" y="728616"/>
                    <a:pt x="175129" y="770420"/>
                    <a:pt x="139146" y="834978"/>
                  </a:cubicBezTo>
                  <a:cubicBezTo>
                    <a:pt x="103163" y="899536"/>
                    <a:pt x="14792" y="1094270"/>
                    <a:pt x="2621" y="1117553"/>
                  </a:cubicBezTo>
                  <a:cubicBezTo>
                    <a:pt x="-9550" y="1140836"/>
                    <a:pt x="22200" y="1061461"/>
                    <a:pt x="66121" y="974678"/>
                  </a:cubicBezTo>
                  <a:cubicBezTo>
                    <a:pt x="110042" y="887895"/>
                    <a:pt x="183596" y="719091"/>
                    <a:pt x="266146" y="596853"/>
                  </a:cubicBezTo>
                  <a:cubicBezTo>
                    <a:pt x="348696" y="474616"/>
                    <a:pt x="487867" y="335974"/>
                    <a:pt x="561421" y="241253"/>
                  </a:cubicBezTo>
                  <a:cubicBezTo>
                    <a:pt x="634975" y="146532"/>
                    <a:pt x="779438" y="-58255"/>
                    <a:pt x="720171" y="158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ED1CC300-3DEF-2021-6B64-4F9E7F6AAC44}"/>
                </a:ext>
              </a:extLst>
            </p:cNvPr>
            <p:cNvSpPr/>
            <p:nvPr/>
          </p:nvSpPr>
          <p:spPr>
            <a:xfrm>
              <a:off x="2805453" y="10059172"/>
              <a:ext cx="389858" cy="963212"/>
            </a:xfrm>
            <a:custGeom>
              <a:avLst/>
              <a:gdLst>
                <a:gd name="connsiteX0" fmla="*/ 379072 w 389858"/>
                <a:gd name="connsiteY0" fmla="*/ 34153 h 963212"/>
                <a:gd name="connsiteX1" fmla="*/ 1247 w 389858"/>
                <a:gd name="connsiteY1" fmla="*/ 961253 h 963212"/>
                <a:gd name="connsiteX2" fmla="*/ 261597 w 389858"/>
                <a:gd name="connsiteY2" fmla="*/ 272278 h 963212"/>
                <a:gd name="connsiteX3" fmla="*/ 379072 w 389858"/>
                <a:gd name="connsiteY3" fmla="*/ 34153 h 963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858" h="963212">
                  <a:moveTo>
                    <a:pt x="379072" y="34153"/>
                  </a:moveTo>
                  <a:cubicBezTo>
                    <a:pt x="335680" y="148982"/>
                    <a:pt x="20826" y="921566"/>
                    <a:pt x="1247" y="961253"/>
                  </a:cubicBezTo>
                  <a:cubicBezTo>
                    <a:pt x="-18332" y="1000940"/>
                    <a:pt x="198097" y="426266"/>
                    <a:pt x="261597" y="272278"/>
                  </a:cubicBezTo>
                  <a:cubicBezTo>
                    <a:pt x="325097" y="118290"/>
                    <a:pt x="422464" y="-80676"/>
                    <a:pt x="379072" y="341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C105372C-0C0A-B58E-B78B-78EF7DEADC68}"/>
                </a:ext>
              </a:extLst>
            </p:cNvPr>
            <p:cNvSpPr/>
            <p:nvPr/>
          </p:nvSpPr>
          <p:spPr>
            <a:xfrm>
              <a:off x="3190235" y="10035922"/>
              <a:ext cx="969052" cy="286003"/>
            </a:xfrm>
            <a:custGeom>
              <a:avLst/>
              <a:gdLst>
                <a:gd name="connsiteX0" fmla="*/ 640 w 969052"/>
                <a:gd name="connsiteY0" fmla="*/ 35178 h 286003"/>
                <a:gd name="connsiteX1" fmla="*/ 226065 w 969052"/>
                <a:gd name="connsiteY1" fmla="*/ 253 h 286003"/>
                <a:gd name="connsiteX2" fmla="*/ 495940 w 969052"/>
                <a:gd name="connsiteY2" fmla="*/ 57403 h 286003"/>
                <a:gd name="connsiteX3" fmla="*/ 803915 w 969052"/>
                <a:gd name="connsiteY3" fmla="*/ 171703 h 286003"/>
                <a:gd name="connsiteX4" fmla="*/ 969015 w 969052"/>
                <a:gd name="connsiteY4" fmla="*/ 286003 h 286003"/>
                <a:gd name="connsiteX5" fmla="*/ 791215 w 969052"/>
                <a:gd name="connsiteY5" fmla="*/ 171703 h 286003"/>
                <a:gd name="connsiteX6" fmla="*/ 441965 w 969052"/>
                <a:gd name="connsiteY6" fmla="*/ 57403 h 286003"/>
                <a:gd name="connsiteX7" fmla="*/ 267340 w 969052"/>
                <a:gd name="connsiteY7" fmla="*/ 9778 h 286003"/>
                <a:gd name="connsiteX8" fmla="*/ 92715 w 969052"/>
                <a:gd name="connsiteY8" fmla="*/ 35178 h 286003"/>
                <a:gd name="connsiteX9" fmla="*/ 156215 w 969052"/>
                <a:gd name="connsiteY9" fmla="*/ 3428 h 286003"/>
                <a:gd name="connsiteX10" fmla="*/ 640 w 969052"/>
                <a:gd name="connsiteY10" fmla="*/ 35178 h 28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9052" h="286003">
                  <a:moveTo>
                    <a:pt x="640" y="35178"/>
                  </a:moveTo>
                  <a:cubicBezTo>
                    <a:pt x="12282" y="34649"/>
                    <a:pt x="143515" y="-3451"/>
                    <a:pt x="226065" y="253"/>
                  </a:cubicBezTo>
                  <a:cubicBezTo>
                    <a:pt x="308615" y="3957"/>
                    <a:pt x="399632" y="28828"/>
                    <a:pt x="495940" y="57403"/>
                  </a:cubicBezTo>
                  <a:cubicBezTo>
                    <a:pt x="592248" y="85978"/>
                    <a:pt x="725069" y="133603"/>
                    <a:pt x="803915" y="171703"/>
                  </a:cubicBezTo>
                  <a:cubicBezTo>
                    <a:pt x="882761" y="209803"/>
                    <a:pt x="971132" y="286003"/>
                    <a:pt x="969015" y="286003"/>
                  </a:cubicBezTo>
                  <a:cubicBezTo>
                    <a:pt x="966898" y="286003"/>
                    <a:pt x="879057" y="209803"/>
                    <a:pt x="791215" y="171703"/>
                  </a:cubicBezTo>
                  <a:cubicBezTo>
                    <a:pt x="703373" y="133603"/>
                    <a:pt x="529278" y="84391"/>
                    <a:pt x="441965" y="57403"/>
                  </a:cubicBezTo>
                  <a:cubicBezTo>
                    <a:pt x="354653" y="30415"/>
                    <a:pt x="325548" y="13482"/>
                    <a:pt x="267340" y="9778"/>
                  </a:cubicBezTo>
                  <a:cubicBezTo>
                    <a:pt x="209132" y="6074"/>
                    <a:pt x="111236" y="36236"/>
                    <a:pt x="92715" y="35178"/>
                  </a:cubicBezTo>
                  <a:cubicBezTo>
                    <a:pt x="74194" y="34120"/>
                    <a:pt x="172619" y="3428"/>
                    <a:pt x="156215" y="3428"/>
                  </a:cubicBezTo>
                  <a:cubicBezTo>
                    <a:pt x="139811" y="3428"/>
                    <a:pt x="-11002" y="35707"/>
                    <a:pt x="640" y="351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ABAAAE98-C1E0-9D67-BE0A-943AD4C0EF5B}"/>
                </a:ext>
              </a:extLst>
            </p:cNvPr>
            <p:cNvSpPr/>
            <p:nvPr/>
          </p:nvSpPr>
          <p:spPr>
            <a:xfrm>
              <a:off x="3124167" y="10114277"/>
              <a:ext cx="968439" cy="273257"/>
            </a:xfrm>
            <a:custGeom>
              <a:avLst/>
              <a:gdLst>
                <a:gd name="connsiteX0" fmla="*/ 33 w 968439"/>
                <a:gd name="connsiteY0" fmla="*/ 137798 h 273257"/>
                <a:gd name="connsiteX1" fmla="*/ 142908 w 968439"/>
                <a:gd name="connsiteY1" fmla="*/ 13973 h 273257"/>
                <a:gd name="connsiteX2" fmla="*/ 396908 w 968439"/>
                <a:gd name="connsiteY2" fmla="*/ 20323 h 273257"/>
                <a:gd name="connsiteX3" fmla="*/ 841408 w 968439"/>
                <a:gd name="connsiteY3" fmla="*/ 169548 h 273257"/>
                <a:gd name="connsiteX4" fmla="*/ 822358 w 968439"/>
                <a:gd name="connsiteY4" fmla="*/ 153673 h 273257"/>
                <a:gd name="connsiteX5" fmla="*/ 908083 w 968439"/>
                <a:gd name="connsiteY5" fmla="*/ 271148 h 273257"/>
                <a:gd name="connsiteX6" fmla="*/ 889033 w 968439"/>
                <a:gd name="connsiteY6" fmla="*/ 226698 h 273257"/>
                <a:gd name="connsiteX7" fmla="*/ 850933 w 968439"/>
                <a:gd name="connsiteY7" fmla="*/ 194948 h 273257"/>
                <a:gd name="connsiteX8" fmla="*/ 968408 w 968439"/>
                <a:gd name="connsiteY8" fmla="*/ 255273 h 273257"/>
                <a:gd name="connsiteX9" fmla="*/ 838233 w 968439"/>
                <a:gd name="connsiteY9" fmla="*/ 175898 h 273257"/>
                <a:gd name="connsiteX10" fmla="*/ 530258 w 968439"/>
                <a:gd name="connsiteY10" fmla="*/ 64773 h 273257"/>
                <a:gd name="connsiteX11" fmla="*/ 346108 w 968439"/>
                <a:gd name="connsiteY11" fmla="*/ 13973 h 273257"/>
                <a:gd name="connsiteX12" fmla="*/ 228633 w 968439"/>
                <a:gd name="connsiteY12" fmla="*/ 7623 h 273257"/>
                <a:gd name="connsiteX13" fmla="*/ 130208 w 968439"/>
                <a:gd name="connsiteY13" fmla="*/ 23498 h 273257"/>
                <a:gd name="connsiteX14" fmla="*/ 33 w 968439"/>
                <a:gd name="connsiteY14" fmla="*/ 137798 h 2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68439" h="273257">
                  <a:moveTo>
                    <a:pt x="33" y="137798"/>
                  </a:moveTo>
                  <a:cubicBezTo>
                    <a:pt x="2150" y="136210"/>
                    <a:pt x="76762" y="33552"/>
                    <a:pt x="142908" y="13973"/>
                  </a:cubicBezTo>
                  <a:cubicBezTo>
                    <a:pt x="209054" y="-5606"/>
                    <a:pt x="280491" y="-5606"/>
                    <a:pt x="396908" y="20323"/>
                  </a:cubicBezTo>
                  <a:cubicBezTo>
                    <a:pt x="513325" y="46252"/>
                    <a:pt x="841408" y="169548"/>
                    <a:pt x="841408" y="169548"/>
                  </a:cubicBezTo>
                  <a:cubicBezTo>
                    <a:pt x="912316" y="191773"/>
                    <a:pt x="811246" y="136740"/>
                    <a:pt x="822358" y="153673"/>
                  </a:cubicBezTo>
                  <a:cubicBezTo>
                    <a:pt x="833470" y="170606"/>
                    <a:pt x="896970" y="258977"/>
                    <a:pt x="908083" y="271148"/>
                  </a:cubicBezTo>
                  <a:cubicBezTo>
                    <a:pt x="919196" y="283319"/>
                    <a:pt x="898558" y="239398"/>
                    <a:pt x="889033" y="226698"/>
                  </a:cubicBezTo>
                  <a:cubicBezTo>
                    <a:pt x="879508" y="213998"/>
                    <a:pt x="837704" y="190186"/>
                    <a:pt x="850933" y="194948"/>
                  </a:cubicBezTo>
                  <a:cubicBezTo>
                    <a:pt x="864162" y="199710"/>
                    <a:pt x="970525" y="258448"/>
                    <a:pt x="968408" y="255273"/>
                  </a:cubicBezTo>
                  <a:cubicBezTo>
                    <a:pt x="966291" y="252098"/>
                    <a:pt x="911258" y="207648"/>
                    <a:pt x="838233" y="175898"/>
                  </a:cubicBezTo>
                  <a:cubicBezTo>
                    <a:pt x="765208" y="144148"/>
                    <a:pt x="612279" y="91760"/>
                    <a:pt x="530258" y="64773"/>
                  </a:cubicBezTo>
                  <a:cubicBezTo>
                    <a:pt x="448237" y="37786"/>
                    <a:pt x="396379" y="23498"/>
                    <a:pt x="346108" y="13973"/>
                  </a:cubicBezTo>
                  <a:cubicBezTo>
                    <a:pt x="295837" y="4448"/>
                    <a:pt x="264616" y="6035"/>
                    <a:pt x="228633" y="7623"/>
                  </a:cubicBezTo>
                  <a:cubicBezTo>
                    <a:pt x="192650" y="9210"/>
                    <a:pt x="163016" y="6565"/>
                    <a:pt x="130208" y="23498"/>
                  </a:cubicBezTo>
                  <a:cubicBezTo>
                    <a:pt x="97400" y="40431"/>
                    <a:pt x="-2084" y="139386"/>
                    <a:pt x="33" y="1377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75DD308C-B751-DF69-8FF3-172A57C5308E}"/>
                </a:ext>
              </a:extLst>
            </p:cNvPr>
            <p:cNvSpPr/>
            <p:nvPr/>
          </p:nvSpPr>
          <p:spPr>
            <a:xfrm>
              <a:off x="2898617" y="10728293"/>
              <a:ext cx="661733" cy="355643"/>
            </a:xfrm>
            <a:custGeom>
              <a:avLst/>
              <a:gdLst>
                <a:gd name="connsiteX0" fmla="*/ 16033 w 661733"/>
                <a:gd name="connsiteY0" fmla="*/ 32 h 355643"/>
                <a:gd name="connsiteX1" fmla="*/ 54133 w 661733"/>
                <a:gd name="connsiteY1" fmla="*/ 187357 h 355643"/>
                <a:gd name="connsiteX2" fmla="*/ 143033 w 661733"/>
                <a:gd name="connsiteY2" fmla="*/ 200057 h 355643"/>
                <a:gd name="connsiteX3" fmla="*/ 343058 w 661733"/>
                <a:gd name="connsiteY3" fmla="*/ 247682 h 355643"/>
                <a:gd name="connsiteX4" fmla="*/ 641508 w 661733"/>
                <a:gd name="connsiteY4" fmla="*/ 352457 h 355643"/>
                <a:gd name="connsiteX5" fmla="*/ 590708 w 661733"/>
                <a:gd name="connsiteY5" fmla="*/ 317532 h 355643"/>
                <a:gd name="connsiteX6" fmla="*/ 235108 w 661733"/>
                <a:gd name="connsiteY6" fmla="*/ 206407 h 355643"/>
                <a:gd name="connsiteX7" fmla="*/ 425608 w 661733"/>
                <a:gd name="connsiteY7" fmla="*/ 288957 h 355643"/>
                <a:gd name="connsiteX8" fmla="*/ 73183 w 661733"/>
                <a:gd name="connsiteY8" fmla="*/ 212757 h 355643"/>
                <a:gd name="connsiteX9" fmla="*/ 241458 w 661733"/>
                <a:gd name="connsiteY9" fmla="*/ 225457 h 355643"/>
                <a:gd name="connsiteX10" fmla="*/ 66833 w 661733"/>
                <a:gd name="connsiteY10" fmla="*/ 200057 h 355643"/>
                <a:gd name="connsiteX11" fmla="*/ 28733 w 661733"/>
                <a:gd name="connsiteY11" fmla="*/ 190532 h 355643"/>
                <a:gd name="connsiteX12" fmla="*/ 158 w 661733"/>
                <a:gd name="connsiteY12" fmla="*/ 127032 h 355643"/>
                <a:gd name="connsiteX13" fmla="*/ 41433 w 661733"/>
                <a:gd name="connsiteY13" fmla="*/ 171482 h 355643"/>
                <a:gd name="connsiteX14" fmla="*/ 16033 w 661733"/>
                <a:gd name="connsiteY14" fmla="*/ 32 h 35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1733" h="355643">
                  <a:moveTo>
                    <a:pt x="16033" y="32"/>
                  </a:moveTo>
                  <a:cubicBezTo>
                    <a:pt x="18150" y="2678"/>
                    <a:pt x="32966" y="154020"/>
                    <a:pt x="54133" y="187357"/>
                  </a:cubicBezTo>
                  <a:cubicBezTo>
                    <a:pt x="75300" y="220694"/>
                    <a:pt x="94879" y="190003"/>
                    <a:pt x="143033" y="200057"/>
                  </a:cubicBezTo>
                  <a:cubicBezTo>
                    <a:pt x="191187" y="210111"/>
                    <a:pt x="259979" y="222282"/>
                    <a:pt x="343058" y="247682"/>
                  </a:cubicBezTo>
                  <a:cubicBezTo>
                    <a:pt x="426137" y="273082"/>
                    <a:pt x="600233" y="340815"/>
                    <a:pt x="641508" y="352457"/>
                  </a:cubicBezTo>
                  <a:cubicBezTo>
                    <a:pt x="682783" y="364099"/>
                    <a:pt x="658441" y="341874"/>
                    <a:pt x="590708" y="317532"/>
                  </a:cubicBezTo>
                  <a:cubicBezTo>
                    <a:pt x="522975" y="293190"/>
                    <a:pt x="262625" y="211169"/>
                    <a:pt x="235108" y="206407"/>
                  </a:cubicBezTo>
                  <a:cubicBezTo>
                    <a:pt x="207591" y="201645"/>
                    <a:pt x="452595" y="287899"/>
                    <a:pt x="425608" y="288957"/>
                  </a:cubicBezTo>
                  <a:cubicBezTo>
                    <a:pt x="398621" y="290015"/>
                    <a:pt x="103875" y="223340"/>
                    <a:pt x="73183" y="212757"/>
                  </a:cubicBezTo>
                  <a:cubicBezTo>
                    <a:pt x="42491" y="202174"/>
                    <a:pt x="242516" y="227574"/>
                    <a:pt x="241458" y="225457"/>
                  </a:cubicBezTo>
                  <a:cubicBezTo>
                    <a:pt x="240400" y="223340"/>
                    <a:pt x="102287" y="205878"/>
                    <a:pt x="66833" y="200057"/>
                  </a:cubicBezTo>
                  <a:cubicBezTo>
                    <a:pt x="31379" y="194236"/>
                    <a:pt x="39846" y="202703"/>
                    <a:pt x="28733" y="190532"/>
                  </a:cubicBezTo>
                  <a:cubicBezTo>
                    <a:pt x="17620" y="178361"/>
                    <a:pt x="-1959" y="130207"/>
                    <a:pt x="158" y="127032"/>
                  </a:cubicBezTo>
                  <a:cubicBezTo>
                    <a:pt x="2275" y="123857"/>
                    <a:pt x="39846" y="186828"/>
                    <a:pt x="41433" y="171482"/>
                  </a:cubicBezTo>
                  <a:cubicBezTo>
                    <a:pt x="43021" y="156136"/>
                    <a:pt x="13916" y="-2614"/>
                    <a:pt x="16033" y="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FDFE96CF-B959-8B8E-58AD-E3842654803F}"/>
                </a:ext>
              </a:extLst>
            </p:cNvPr>
            <p:cNvSpPr/>
            <p:nvPr/>
          </p:nvSpPr>
          <p:spPr>
            <a:xfrm>
              <a:off x="2806508" y="10981874"/>
              <a:ext cx="696406" cy="127909"/>
            </a:xfrm>
            <a:custGeom>
              <a:avLst/>
              <a:gdLst>
                <a:gd name="connsiteX0" fmla="*/ 192 w 696406"/>
                <a:gd name="connsiteY0" fmla="*/ 32201 h 127909"/>
                <a:gd name="connsiteX1" fmla="*/ 298642 w 696406"/>
                <a:gd name="connsiteY1" fmla="*/ 13151 h 127909"/>
                <a:gd name="connsiteX2" fmla="*/ 692342 w 696406"/>
                <a:gd name="connsiteY2" fmla="*/ 127451 h 127909"/>
                <a:gd name="connsiteX3" fmla="*/ 489142 w 696406"/>
                <a:gd name="connsiteY3" fmla="*/ 51251 h 127909"/>
                <a:gd name="connsiteX4" fmla="*/ 257367 w 696406"/>
                <a:gd name="connsiteY4" fmla="*/ 451 h 127909"/>
                <a:gd name="connsiteX5" fmla="*/ 192 w 696406"/>
                <a:gd name="connsiteY5" fmla="*/ 32201 h 12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6406" h="127909">
                  <a:moveTo>
                    <a:pt x="192" y="32201"/>
                  </a:moveTo>
                  <a:cubicBezTo>
                    <a:pt x="7071" y="34318"/>
                    <a:pt x="183284" y="-2724"/>
                    <a:pt x="298642" y="13151"/>
                  </a:cubicBezTo>
                  <a:cubicBezTo>
                    <a:pt x="414000" y="29026"/>
                    <a:pt x="660592" y="121101"/>
                    <a:pt x="692342" y="127451"/>
                  </a:cubicBezTo>
                  <a:cubicBezTo>
                    <a:pt x="724092" y="133801"/>
                    <a:pt x="561638" y="72418"/>
                    <a:pt x="489142" y="51251"/>
                  </a:cubicBezTo>
                  <a:cubicBezTo>
                    <a:pt x="416646" y="30084"/>
                    <a:pt x="342034" y="5213"/>
                    <a:pt x="257367" y="451"/>
                  </a:cubicBezTo>
                  <a:cubicBezTo>
                    <a:pt x="172700" y="-4311"/>
                    <a:pt x="-6687" y="30084"/>
                    <a:pt x="192" y="322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D241ADAE-7987-38A3-EA68-97B121F4B4B2}"/>
                </a:ext>
              </a:extLst>
            </p:cNvPr>
            <p:cNvSpPr/>
            <p:nvPr/>
          </p:nvSpPr>
          <p:spPr>
            <a:xfrm>
              <a:off x="2803523" y="11003140"/>
              <a:ext cx="699715" cy="134909"/>
            </a:xfrm>
            <a:custGeom>
              <a:avLst/>
              <a:gdLst>
                <a:gd name="connsiteX0" fmla="*/ 2 w 699715"/>
                <a:gd name="connsiteY0" fmla="*/ 36335 h 134909"/>
                <a:gd name="connsiteX1" fmla="*/ 177802 w 699715"/>
                <a:gd name="connsiteY1" fmla="*/ 4585 h 134909"/>
                <a:gd name="connsiteX2" fmla="*/ 454027 w 699715"/>
                <a:gd name="connsiteY2" fmla="*/ 49035 h 134909"/>
                <a:gd name="connsiteX3" fmla="*/ 698502 w 699715"/>
                <a:gd name="connsiteY3" fmla="*/ 134760 h 134909"/>
                <a:gd name="connsiteX4" fmla="*/ 536577 w 699715"/>
                <a:gd name="connsiteY4" fmla="*/ 68085 h 134909"/>
                <a:gd name="connsiteX5" fmla="*/ 282577 w 699715"/>
                <a:gd name="connsiteY5" fmla="*/ 4585 h 134909"/>
                <a:gd name="connsiteX6" fmla="*/ 180977 w 699715"/>
                <a:gd name="connsiteY6" fmla="*/ 7760 h 134909"/>
                <a:gd name="connsiteX7" fmla="*/ 2 w 699715"/>
                <a:gd name="connsiteY7" fmla="*/ 36335 h 13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9715" h="134909">
                  <a:moveTo>
                    <a:pt x="2" y="36335"/>
                  </a:moveTo>
                  <a:cubicBezTo>
                    <a:pt x="-527" y="35806"/>
                    <a:pt x="102131" y="2468"/>
                    <a:pt x="177802" y="4585"/>
                  </a:cubicBezTo>
                  <a:cubicBezTo>
                    <a:pt x="253473" y="6702"/>
                    <a:pt x="367244" y="27339"/>
                    <a:pt x="454027" y="49035"/>
                  </a:cubicBezTo>
                  <a:cubicBezTo>
                    <a:pt x="540810" y="70731"/>
                    <a:pt x="684744" y="131585"/>
                    <a:pt x="698502" y="134760"/>
                  </a:cubicBezTo>
                  <a:cubicBezTo>
                    <a:pt x="712260" y="137935"/>
                    <a:pt x="605898" y="89781"/>
                    <a:pt x="536577" y="68085"/>
                  </a:cubicBezTo>
                  <a:cubicBezTo>
                    <a:pt x="467256" y="46389"/>
                    <a:pt x="341844" y="14639"/>
                    <a:pt x="282577" y="4585"/>
                  </a:cubicBezTo>
                  <a:cubicBezTo>
                    <a:pt x="223310" y="-5469"/>
                    <a:pt x="222781" y="3527"/>
                    <a:pt x="180977" y="7760"/>
                  </a:cubicBezTo>
                  <a:cubicBezTo>
                    <a:pt x="139173" y="11993"/>
                    <a:pt x="531" y="36864"/>
                    <a:pt x="2" y="363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D68FA135-CB9E-B284-B468-8D9BD873E873}"/>
                </a:ext>
              </a:extLst>
            </p:cNvPr>
            <p:cNvSpPr/>
            <p:nvPr/>
          </p:nvSpPr>
          <p:spPr>
            <a:xfrm>
              <a:off x="2696581" y="10998200"/>
              <a:ext cx="126005" cy="434232"/>
            </a:xfrm>
            <a:custGeom>
              <a:avLst/>
              <a:gdLst>
                <a:gd name="connsiteX0" fmla="*/ 103769 w 126005"/>
                <a:gd name="connsiteY0" fmla="*/ 0 h 434232"/>
                <a:gd name="connsiteX1" fmla="*/ 100594 w 126005"/>
                <a:gd name="connsiteY1" fmla="*/ 101600 h 434232"/>
                <a:gd name="connsiteX2" fmla="*/ 5344 w 126005"/>
                <a:gd name="connsiteY2" fmla="*/ 330200 h 434232"/>
                <a:gd name="connsiteX3" fmla="*/ 11694 w 126005"/>
                <a:gd name="connsiteY3" fmla="*/ 431800 h 434232"/>
                <a:gd name="connsiteX4" fmla="*/ 8519 w 126005"/>
                <a:gd name="connsiteY4" fmla="*/ 396875 h 434232"/>
                <a:gd name="connsiteX5" fmla="*/ 37094 w 126005"/>
                <a:gd name="connsiteY5" fmla="*/ 333375 h 434232"/>
                <a:gd name="connsiteX6" fmla="*/ 125994 w 126005"/>
                <a:gd name="connsiteY6" fmla="*/ 200025 h 434232"/>
                <a:gd name="connsiteX7" fmla="*/ 30744 w 126005"/>
                <a:gd name="connsiteY7" fmla="*/ 317500 h 434232"/>
                <a:gd name="connsiteX8" fmla="*/ 52969 w 126005"/>
                <a:gd name="connsiteY8" fmla="*/ 250825 h 434232"/>
                <a:gd name="connsiteX9" fmla="*/ 103769 w 126005"/>
                <a:gd name="connsiteY9" fmla="*/ 0 h 43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005" h="434232">
                  <a:moveTo>
                    <a:pt x="103769" y="0"/>
                  </a:moveTo>
                  <a:cubicBezTo>
                    <a:pt x="110383" y="23283"/>
                    <a:pt x="116998" y="46567"/>
                    <a:pt x="100594" y="101600"/>
                  </a:cubicBezTo>
                  <a:cubicBezTo>
                    <a:pt x="84190" y="156633"/>
                    <a:pt x="20161" y="275167"/>
                    <a:pt x="5344" y="330200"/>
                  </a:cubicBezTo>
                  <a:cubicBezTo>
                    <a:pt x="-9473" y="385233"/>
                    <a:pt x="11165" y="420688"/>
                    <a:pt x="11694" y="431800"/>
                  </a:cubicBezTo>
                  <a:cubicBezTo>
                    <a:pt x="12223" y="442912"/>
                    <a:pt x="4286" y="413279"/>
                    <a:pt x="8519" y="396875"/>
                  </a:cubicBezTo>
                  <a:cubicBezTo>
                    <a:pt x="12752" y="380471"/>
                    <a:pt x="17515" y="366183"/>
                    <a:pt x="37094" y="333375"/>
                  </a:cubicBezTo>
                  <a:cubicBezTo>
                    <a:pt x="56673" y="300567"/>
                    <a:pt x="127052" y="202671"/>
                    <a:pt x="125994" y="200025"/>
                  </a:cubicBezTo>
                  <a:cubicBezTo>
                    <a:pt x="124936" y="197379"/>
                    <a:pt x="42915" y="309033"/>
                    <a:pt x="30744" y="317500"/>
                  </a:cubicBezTo>
                  <a:cubicBezTo>
                    <a:pt x="18573" y="325967"/>
                    <a:pt x="52969" y="250825"/>
                    <a:pt x="52969" y="250825"/>
                  </a:cubicBezTo>
                  <a:lnTo>
                    <a:pt x="10376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60BD0A70-2321-FFD1-2C9E-B235E0398685}"/>
                </a:ext>
              </a:extLst>
            </p:cNvPr>
            <p:cNvSpPr/>
            <p:nvPr/>
          </p:nvSpPr>
          <p:spPr>
            <a:xfrm>
              <a:off x="2670163" y="11001348"/>
              <a:ext cx="233417" cy="552605"/>
            </a:xfrm>
            <a:custGeom>
              <a:avLst/>
              <a:gdLst>
                <a:gd name="connsiteX0" fmla="*/ 117487 w 233417"/>
                <a:gd name="connsiteY0" fmla="*/ 27 h 552605"/>
                <a:gd name="connsiteX1" fmla="*/ 3187 w 233417"/>
                <a:gd name="connsiteY1" fmla="*/ 358802 h 552605"/>
                <a:gd name="connsiteX2" fmla="*/ 31762 w 233417"/>
                <a:gd name="connsiteY2" fmla="*/ 485802 h 552605"/>
                <a:gd name="connsiteX3" fmla="*/ 31762 w 233417"/>
                <a:gd name="connsiteY3" fmla="*/ 463577 h 552605"/>
                <a:gd name="connsiteX4" fmla="*/ 101612 w 233417"/>
                <a:gd name="connsiteY4" fmla="*/ 552477 h 552605"/>
                <a:gd name="connsiteX5" fmla="*/ 73037 w 233417"/>
                <a:gd name="connsiteY5" fmla="*/ 482627 h 552605"/>
                <a:gd name="connsiteX6" fmla="*/ 88912 w 233417"/>
                <a:gd name="connsiteY6" fmla="*/ 454052 h 552605"/>
                <a:gd name="connsiteX7" fmla="*/ 231787 w 233417"/>
                <a:gd name="connsiteY7" fmla="*/ 438177 h 552605"/>
                <a:gd name="connsiteX8" fmla="*/ 69862 w 233417"/>
                <a:gd name="connsiteY8" fmla="*/ 438177 h 552605"/>
                <a:gd name="connsiteX9" fmla="*/ 57162 w 233417"/>
                <a:gd name="connsiteY9" fmla="*/ 476277 h 552605"/>
                <a:gd name="connsiteX10" fmla="*/ 88912 w 233417"/>
                <a:gd name="connsiteY10" fmla="*/ 444527 h 552605"/>
                <a:gd name="connsiteX11" fmla="*/ 95262 w 233417"/>
                <a:gd name="connsiteY11" fmla="*/ 444527 h 552605"/>
                <a:gd name="connsiteX12" fmla="*/ 98437 w 233417"/>
                <a:gd name="connsiteY12" fmla="*/ 435002 h 552605"/>
                <a:gd name="connsiteX13" fmla="*/ 168287 w 233417"/>
                <a:gd name="connsiteY13" fmla="*/ 396902 h 552605"/>
                <a:gd name="connsiteX14" fmla="*/ 228612 w 233417"/>
                <a:gd name="connsiteY14" fmla="*/ 396902 h 552605"/>
                <a:gd name="connsiteX15" fmla="*/ 34937 w 233417"/>
                <a:gd name="connsiteY15" fmla="*/ 406427 h 552605"/>
                <a:gd name="connsiteX16" fmla="*/ 187337 w 233417"/>
                <a:gd name="connsiteY16" fmla="*/ 406427 h 552605"/>
                <a:gd name="connsiteX17" fmla="*/ 57162 w 233417"/>
                <a:gd name="connsiteY17" fmla="*/ 466752 h 552605"/>
                <a:gd name="connsiteX18" fmla="*/ 25412 w 233417"/>
                <a:gd name="connsiteY18" fmla="*/ 422302 h 552605"/>
                <a:gd name="connsiteX19" fmla="*/ 12712 w 233417"/>
                <a:gd name="connsiteY19" fmla="*/ 346102 h 552605"/>
                <a:gd name="connsiteX20" fmla="*/ 12712 w 233417"/>
                <a:gd name="connsiteY20" fmla="*/ 419127 h 552605"/>
                <a:gd name="connsiteX21" fmla="*/ 19062 w 233417"/>
                <a:gd name="connsiteY21" fmla="*/ 339752 h 552605"/>
                <a:gd name="connsiteX22" fmla="*/ 117487 w 233417"/>
                <a:gd name="connsiteY22" fmla="*/ 27 h 55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3417" h="552605">
                  <a:moveTo>
                    <a:pt x="117487" y="27"/>
                  </a:moveTo>
                  <a:cubicBezTo>
                    <a:pt x="114841" y="3202"/>
                    <a:pt x="17474" y="277840"/>
                    <a:pt x="3187" y="358802"/>
                  </a:cubicBezTo>
                  <a:cubicBezTo>
                    <a:pt x="-11101" y="439765"/>
                    <a:pt x="26999" y="468339"/>
                    <a:pt x="31762" y="485802"/>
                  </a:cubicBezTo>
                  <a:cubicBezTo>
                    <a:pt x="36525" y="503265"/>
                    <a:pt x="20120" y="452465"/>
                    <a:pt x="31762" y="463577"/>
                  </a:cubicBezTo>
                  <a:cubicBezTo>
                    <a:pt x="43404" y="474690"/>
                    <a:pt x="94733" y="549302"/>
                    <a:pt x="101612" y="552477"/>
                  </a:cubicBezTo>
                  <a:cubicBezTo>
                    <a:pt x="108491" y="555652"/>
                    <a:pt x="75154" y="499031"/>
                    <a:pt x="73037" y="482627"/>
                  </a:cubicBezTo>
                  <a:cubicBezTo>
                    <a:pt x="70920" y="466223"/>
                    <a:pt x="62454" y="461460"/>
                    <a:pt x="88912" y="454052"/>
                  </a:cubicBezTo>
                  <a:cubicBezTo>
                    <a:pt x="115370" y="446644"/>
                    <a:pt x="234962" y="440823"/>
                    <a:pt x="231787" y="438177"/>
                  </a:cubicBezTo>
                  <a:cubicBezTo>
                    <a:pt x="228612" y="435531"/>
                    <a:pt x="98966" y="431827"/>
                    <a:pt x="69862" y="438177"/>
                  </a:cubicBezTo>
                  <a:cubicBezTo>
                    <a:pt x="40758" y="444527"/>
                    <a:pt x="53987" y="475219"/>
                    <a:pt x="57162" y="476277"/>
                  </a:cubicBezTo>
                  <a:cubicBezTo>
                    <a:pt x="60337" y="477335"/>
                    <a:pt x="88912" y="444527"/>
                    <a:pt x="88912" y="444527"/>
                  </a:cubicBezTo>
                  <a:cubicBezTo>
                    <a:pt x="95262" y="439235"/>
                    <a:pt x="95262" y="444527"/>
                    <a:pt x="95262" y="444527"/>
                  </a:cubicBezTo>
                  <a:cubicBezTo>
                    <a:pt x="96849" y="442940"/>
                    <a:pt x="86266" y="442939"/>
                    <a:pt x="98437" y="435002"/>
                  </a:cubicBezTo>
                  <a:cubicBezTo>
                    <a:pt x="110608" y="427065"/>
                    <a:pt x="146591" y="403252"/>
                    <a:pt x="168287" y="396902"/>
                  </a:cubicBezTo>
                  <a:cubicBezTo>
                    <a:pt x="189983" y="390552"/>
                    <a:pt x="250837" y="395315"/>
                    <a:pt x="228612" y="396902"/>
                  </a:cubicBezTo>
                  <a:cubicBezTo>
                    <a:pt x="206387" y="398489"/>
                    <a:pt x="41816" y="404840"/>
                    <a:pt x="34937" y="406427"/>
                  </a:cubicBezTo>
                  <a:cubicBezTo>
                    <a:pt x="28058" y="408014"/>
                    <a:pt x="183633" y="396373"/>
                    <a:pt x="187337" y="406427"/>
                  </a:cubicBezTo>
                  <a:cubicBezTo>
                    <a:pt x="191041" y="416481"/>
                    <a:pt x="84149" y="464106"/>
                    <a:pt x="57162" y="466752"/>
                  </a:cubicBezTo>
                  <a:cubicBezTo>
                    <a:pt x="30174" y="469398"/>
                    <a:pt x="32820" y="442410"/>
                    <a:pt x="25412" y="422302"/>
                  </a:cubicBezTo>
                  <a:cubicBezTo>
                    <a:pt x="18004" y="402194"/>
                    <a:pt x="14829" y="346631"/>
                    <a:pt x="12712" y="346102"/>
                  </a:cubicBezTo>
                  <a:cubicBezTo>
                    <a:pt x="10595" y="345573"/>
                    <a:pt x="11654" y="420185"/>
                    <a:pt x="12712" y="419127"/>
                  </a:cubicBezTo>
                  <a:cubicBezTo>
                    <a:pt x="13770" y="418069"/>
                    <a:pt x="1070" y="405369"/>
                    <a:pt x="19062" y="339752"/>
                  </a:cubicBezTo>
                  <a:cubicBezTo>
                    <a:pt x="37054" y="274135"/>
                    <a:pt x="120133" y="-3148"/>
                    <a:pt x="117487" y="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B487513E-B69E-F090-350C-5A7C40417893}"/>
                </a:ext>
              </a:extLst>
            </p:cNvPr>
            <p:cNvSpPr/>
            <p:nvPr/>
          </p:nvSpPr>
          <p:spPr>
            <a:xfrm>
              <a:off x="2844800" y="11055518"/>
              <a:ext cx="597632" cy="96320"/>
            </a:xfrm>
            <a:custGeom>
              <a:avLst/>
              <a:gdLst>
                <a:gd name="connsiteX0" fmla="*/ 0 w 597632"/>
                <a:gd name="connsiteY0" fmla="*/ 6182 h 96320"/>
                <a:gd name="connsiteX1" fmla="*/ 254000 w 597632"/>
                <a:gd name="connsiteY1" fmla="*/ 9357 h 96320"/>
                <a:gd name="connsiteX2" fmla="*/ 593725 w 597632"/>
                <a:gd name="connsiteY2" fmla="*/ 95082 h 96320"/>
                <a:gd name="connsiteX3" fmla="*/ 428625 w 597632"/>
                <a:gd name="connsiteY3" fmla="*/ 56982 h 96320"/>
                <a:gd name="connsiteX4" fmla="*/ 276225 w 597632"/>
                <a:gd name="connsiteY4" fmla="*/ 12532 h 96320"/>
                <a:gd name="connsiteX5" fmla="*/ 168275 w 597632"/>
                <a:gd name="connsiteY5" fmla="*/ 12532 h 96320"/>
                <a:gd name="connsiteX6" fmla="*/ 0 w 597632"/>
                <a:gd name="connsiteY6" fmla="*/ 6182 h 9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632" h="96320">
                  <a:moveTo>
                    <a:pt x="0" y="6182"/>
                  </a:moveTo>
                  <a:cubicBezTo>
                    <a:pt x="77523" y="361"/>
                    <a:pt x="155046" y="-5460"/>
                    <a:pt x="254000" y="9357"/>
                  </a:cubicBezTo>
                  <a:cubicBezTo>
                    <a:pt x="352954" y="24174"/>
                    <a:pt x="564621" y="87145"/>
                    <a:pt x="593725" y="95082"/>
                  </a:cubicBezTo>
                  <a:cubicBezTo>
                    <a:pt x="622829" y="103019"/>
                    <a:pt x="481542" y="70740"/>
                    <a:pt x="428625" y="56982"/>
                  </a:cubicBezTo>
                  <a:cubicBezTo>
                    <a:pt x="375708" y="43224"/>
                    <a:pt x="319617" y="19940"/>
                    <a:pt x="276225" y="12532"/>
                  </a:cubicBezTo>
                  <a:cubicBezTo>
                    <a:pt x="232833" y="5124"/>
                    <a:pt x="168275" y="12532"/>
                    <a:pt x="168275" y="12532"/>
                  </a:cubicBezTo>
                  <a:lnTo>
                    <a:pt x="0" y="61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6FCAA0FB-8FE4-7C9B-E99C-F01C016C8580}"/>
                </a:ext>
              </a:extLst>
            </p:cNvPr>
            <p:cNvSpPr/>
            <p:nvPr/>
          </p:nvSpPr>
          <p:spPr>
            <a:xfrm>
              <a:off x="2762250" y="11267498"/>
              <a:ext cx="838528" cy="181770"/>
            </a:xfrm>
            <a:custGeom>
              <a:avLst/>
              <a:gdLst>
                <a:gd name="connsiteX0" fmla="*/ 0 w 838528"/>
                <a:gd name="connsiteY0" fmla="*/ 64077 h 181770"/>
                <a:gd name="connsiteX1" fmla="*/ 330200 w 838528"/>
                <a:gd name="connsiteY1" fmla="*/ 102177 h 181770"/>
                <a:gd name="connsiteX2" fmla="*/ 447675 w 838528"/>
                <a:gd name="connsiteY2" fmla="*/ 118052 h 181770"/>
                <a:gd name="connsiteX3" fmla="*/ 371475 w 838528"/>
                <a:gd name="connsiteY3" fmla="*/ 48202 h 181770"/>
                <a:gd name="connsiteX4" fmla="*/ 565150 w 838528"/>
                <a:gd name="connsiteY4" fmla="*/ 99002 h 181770"/>
                <a:gd name="connsiteX5" fmla="*/ 835025 w 838528"/>
                <a:gd name="connsiteY5" fmla="*/ 181552 h 181770"/>
                <a:gd name="connsiteX6" fmla="*/ 701675 w 838528"/>
                <a:gd name="connsiteY6" fmla="*/ 121227 h 181770"/>
                <a:gd name="connsiteX7" fmla="*/ 457200 w 838528"/>
                <a:gd name="connsiteY7" fmla="*/ 64077 h 181770"/>
                <a:gd name="connsiteX8" fmla="*/ 546100 w 838528"/>
                <a:gd name="connsiteY8" fmla="*/ 54552 h 181770"/>
                <a:gd name="connsiteX9" fmla="*/ 612775 w 838528"/>
                <a:gd name="connsiteY9" fmla="*/ 64077 h 181770"/>
                <a:gd name="connsiteX10" fmla="*/ 387350 w 838528"/>
                <a:gd name="connsiteY10" fmla="*/ 60902 h 181770"/>
                <a:gd name="connsiteX11" fmla="*/ 158750 w 838528"/>
                <a:gd name="connsiteY11" fmla="*/ 577 h 181770"/>
                <a:gd name="connsiteX12" fmla="*/ 444500 w 838528"/>
                <a:gd name="connsiteY12" fmla="*/ 102177 h 181770"/>
                <a:gd name="connsiteX13" fmla="*/ 365125 w 838528"/>
                <a:gd name="connsiteY13" fmla="*/ 86302 h 181770"/>
                <a:gd name="connsiteX14" fmla="*/ 50800 w 838528"/>
                <a:gd name="connsiteY14" fmla="*/ 13277 h 181770"/>
                <a:gd name="connsiteX15" fmla="*/ 307975 w 838528"/>
                <a:gd name="connsiteY15" fmla="*/ 89477 h 181770"/>
                <a:gd name="connsiteX16" fmla="*/ 168275 w 838528"/>
                <a:gd name="connsiteY16" fmla="*/ 83127 h 181770"/>
                <a:gd name="connsiteX17" fmla="*/ 0 w 838528"/>
                <a:gd name="connsiteY17" fmla="*/ 64077 h 18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8528" h="181770">
                  <a:moveTo>
                    <a:pt x="0" y="64077"/>
                  </a:moveTo>
                  <a:lnTo>
                    <a:pt x="330200" y="102177"/>
                  </a:lnTo>
                  <a:cubicBezTo>
                    <a:pt x="404812" y="111173"/>
                    <a:pt x="440796" y="127048"/>
                    <a:pt x="447675" y="118052"/>
                  </a:cubicBezTo>
                  <a:cubicBezTo>
                    <a:pt x="454554" y="109056"/>
                    <a:pt x="351896" y="51377"/>
                    <a:pt x="371475" y="48202"/>
                  </a:cubicBezTo>
                  <a:cubicBezTo>
                    <a:pt x="391054" y="45027"/>
                    <a:pt x="487892" y="76777"/>
                    <a:pt x="565150" y="99002"/>
                  </a:cubicBezTo>
                  <a:cubicBezTo>
                    <a:pt x="642408" y="121227"/>
                    <a:pt x="812271" y="177848"/>
                    <a:pt x="835025" y="181552"/>
                  </a:cubicBezTo>
                  <a:cubicBezTo>
                    <a:pt x="857779" y="185256"/>
                    <a:pt x="764646" y="140806"/>
                    <a:pt x="701675" y="121227"/>
                  </a:cubicBezTo>
                  <a:cubicBezTo>
                    <a:pt x="638704" y="101648"/>
                    <a:pt x="483129" y="75190"/>
                    <a:pt x="457200" y="64077"/>
                  </a:cubicBezTo>
                  <a:cubicBezTo>
                    <a:pt x="431271" y="52964"/>
                    <a:pt x="520171" y="54552"/>
                    <a:pt x="546100" y="54552"/>
                  </a:cubicBezTo>
                  <a:cubicBezTo>
                    <a:pt x="572029" y="54552"/>
                    <a:pt x="639233" y="63019"/>
                    <a:pt x="612775" y="64077"/>
                  </a:cubicBezTo>
                  <a:cubicBezTo>
                    <a:pt x="586317" y="65135"/>
                    <a:pt x="463021" y="71485"/>
                    <a:pt x="387350" y="60902"/>
                  </a:cubicBezTo>
                  <a:cubicBezTo>
                    <a:pt x="311679" y="50319"/>
                    <a:pt x="149225" y="-6302"/>
                    <a:pt x="158750" y="577"/>
                  </a:cubicBezTo>
                  <a:cubicBezTo>
                    <a:pt x="168275" y="7456"/>
                    <a:pt x="410104" y="87890"/>
                    <a:pt x="444500" y="102177"/>
                  </a:cubicBezTo>
                  <a:cubicBezTo>
                    <a:pt x="478896" y="116465"/>
                    <a:pt x="365125" y="86302"/>
                    <a:pt x="365125" y="86302"/>
                  </a:cubicBezTo>
                  <a:lnTo>
                    <a:pt x="50800" y="13277"/>
                  </a:lnTo>
                  <a:cubicBezTo>
                    <a:pt x="41275" y="13806"/>
                    <a:pt x="288396" y="77835"/>
                    <a:pt x="307975" y="89477"/>
                  </a:cubicBezTo>
                  <a:cubicBezTo>
                    <a:pt x="327554" y="101119"/>
                    <a:pt x="168275" y="83127"/>
                    <a:pt x="168275" y="83127"/>
                  </a:cubicBezTo>
                  <a:lnTo>
                    <a:pt x="0" y="640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EFD8891E-34E0-92D8-7323-3217550EEE40}"/>
                </a:ext>
              </a:extLst>
            </p:cNvPr>
            <p:cNvSpPr/>
            <p:nvPr/>
          </p:nvSpPr>
          <p:spPr>
            <a:xfrm>
              <a:off x="2739141" y="11512363"/>
              <a:ext cx="781199" cy="359448"/>
            </a:xfrm>
            <a:custGeom>
              <a:avLst/>
              <a:gdLst>
                <a:gd name="connsiteX0" fmla="*/ 884 w 781199"/>
                <a:gd name="connsiteY0" fmla="*/ 187 h 359448"/>
                <a:gd name="connsiteX1" fmla="*/ 423159 w 781199"/>
                <a:gd name="connsiteY1" fmla="*/ 238312 h 359448"/>
                <a:gd name="connsiteX2" fmla="*/ 381884 w 781199"/>
                <a:gd name="connsiteY2" fmla="*/ 206562 h 359448"/>
                <a:gd name="connsiteX3" fmla="*/ 769234 w 781199"/>
                <a:gd name="connsiteY3" fmla="*/ 282762 h 359448"/>
                <a:gd name="connsiteX4" fmla="*/ 616834 w 781199"/>
                <a:gd name="connsiteY4" fmla="*/ 257362 h 359448"/>
                <a:gd name="connsiteX5" fmla="*/ 540634 w 781199"/>
                <a:gd name="connsiteY5" fmla="*/ 270062 h 359448"/>
                <a:gd name="connsiteX6" fmla="*/ 778759 w 781199"/>
                <a:gd name="connsiteY6" fmla="*/ 358962 h 359448"/>
                <a:gd name="connsiteX7" fmla="*/ 366009 w 781199"/>
                <a:gd name="connsiteY7" fmla="*/ 225612 h 359448"/>
                <a:gd name="connsiteX8" fmla="*/ 521584 w 781199"/>
                <a:gd name="connsiteY8" fmla="*/ 263712 h 359448"/>
                <a:gd name="connsiteX9" fmla="*/ 508884 w 781199"/>
                <a:gd name="connsiteY9" fmla="*/ 206562 h 359448"/>
                <a:gd name="connsiteX10" fmla="*/ 559684 w 781199"/>
                <a:gd name="connsiteY10" fmla="*/ 247837 h 359448"/>
                <a:gd name="connsiteX11" fmla="*/ 410459 w 781199"/>
                <a:gd name="connsiteY11" fmla="*/ 203387 h 359448"/>
                <a:gd name="connsiteX12" fmla="*/ 356484 w 781199"/>
                <a:gd name="connsiteY12" fmla="*/ 231962 h 359448"/>
                <a:gd name="connsiteX13" fmla="*/ 108834 w 781199"/>
                <a:gd name="connsiteY13" fmla="*/ 127187 h 359448"/>
                <a:gd name="connsiteX14" fmla="*/ 305684 w 781199"/>
                <a:gd name="connsiteY14" fmla="*/ 197037 h 359448"/>
                <a:gd name="connsiteX15" fmla="*/ 884 w 781199"/>
                <a:gd name="connsiteY15" fmla="*/ 187 h 35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1199" h="359448">
                  <a:moveTo>
                    <a:pt x="884" y="187"/>
                  </a:moveTo>
                  <a:cubicBezTo>
                    <a:pt x="20463" y="7066"/>
                    <a:pt x="359659" y="203916"/>
                    <a:pt x="423159" y="238312"/>
                  </a:cubicBezTo>
                  <a:cubicBezTo>
                    <a:pt x="486659" y="272708"/>
                    <a:pt x="324205" y="199154"/>
                    <a:pt x="381884" y="206562"/>
                  </a:cubicBezTo>
                  <a:cubicBezTo>
                    <a:pt x="439563" y="213970"/>
                    <a:pt x="730076" y="274295"/>
                    <a:pt x="769234" y="282762"/>
                  </a:cubicBezTo>
                  <a:cubicBezTo>
                    <a:pt x="808392" y="291229"/>
                    <a:pt x="654934" y="259479"/>
                    <a:pt x="616834" y="257362"/>
                  </a:cubicBezTo>
                  <a:cubicBezTo>
                    <a:pt x="578734" y="255245"/>
                    <a:pt x="513647" y="253129"/>
                    <a:pt x="540634" y="270062"/>
                  </a:cubicBezTo>
                  <a:cubicBezTo>
                    <a:pt x="567622" y="286995"/>
                    <a:pt x="807863" y="366370"/>
                    <a:pt x="778759" y="358962"/>
                  </a:cubicBezTo>
                  <a:cubicBezTo>
                    <a:pt x="749655" y="351554"/>
                    <a:pt x="408871" y="241487"/>
                    <a:pt x="366009" y="225612"/>
                  </a:cubicBezTo>
                  <a:cubicBezTo>
                    <a:pt x="323147" y="209737"/>
                    <a:pt x="497772" y="266887"/>
                    <a:pt x="521584" y="263712"/>
                  </a:cubicBezTo>
                  <a:cubicBezTo>
                    <a:pt x="545397" y="260537"/>
                    <a:pt x="502534" y="209208"/>
                    <a:pt x="508884" y="206562"/>
                  </a:cubicBezTo>
                  <a:cubicBezTo>
                    <a:pt x="515234" y="203916"/>
                    <a:pt x="576088" y="248366"/>
                    <a:pt x="559684" y="247837"/>
                  </a:cubicBezTo>
                  <a:cubicBezTo>
                    <a:pt x="543280" y="247308"/>
                    <a:pt x="444326" y="206033"/>
                    <a:pt x="410459" y="203387"/>
                  </a:cubicBezTo>
                  <a:cubicBezTo>
                    <a:pt x="376592" y="200741"/>
                    <a:pt x="406755" y="244662"/>
                    <a:pt x="356484" y="231962"/>
                  </a:cubicBezTo>
                  <a:cubicBezTo>
                    <a:pt x="306213" y="219262"/>
                    <a:pt x="117301" y="133008"/>
                    <a:pt x="108834" y="127187"/>
                  </a:cubicBezTo>
                  <a:cubicBezTo>
                    <a:pt x="100367" y="121366"/>
                    <a:pt x="318384" y="216087"/>
                    <a:pt x="305684" y="197037"/>
                  </a:cubicBezTo>
                  <a:cubicBezTo>
                    <a:pt x="292984" y="177987"/>
                    <a:pt x="-18695" y="-6692"/>
                    <a:pt x="884" y="1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61F83393-3EED-559B-B1E4-81B370829907}"/>
                </a:ext>
              </a:extLst>
            </p:cNvPr>
            <p:cNvSpPr/>
            <p:nvPr/>
          </p:nvSpPr>
          <p:spPr>
            <a:xfrm>
              <a:off x="3111483" y="10244535"/>
              <a:ext cx="187342" cy="193138"/>
            </a:xfrm>
            <a:custGeom>
              <a:avLst/>
              <a:gdLst>
                <a:gd name="connsiteX0" fmla="*/ 17 w 187342"/>
                <a:gd name="connsiteY0" fmla="*/ 36115 h 193138"/>
                <a:gd name="connsiteX1" fmla="*/ 60342 w 187342"/>
                <a:gd name="connsiteY1" fmla="*/ 39290 h 193138"/>
                <a:gd name="connsiteX2" fmla="*/ 60342 w 187342"/>
                <a:gd name="connsiteY2" fmla="*/ 4365 h 193138"/>
                <a:gd name="connsiteX3" fmla="*/ 104792 w 187342"/>
                <a:gd name="connsiteY3" fmla="*/ 4365 h 193138"/>
                <a:gd name="connsiteX4" fmla="*/ 104792 w 187342"/>
                <a:gd name="connsiteY4" fmla="*/ 39290 h 193138"/>
                <a:gd name="connsiteX5" fmla="*/ 187342 w 187342"/>
                <a:gd name="connsiteY5" fmla="*/ 39290 h 193138"/>
                <a:gd name="connsiteX6" fmla="*/ 104792 w 187342"/>
                <a:gd name="connsiteY6" fmla="*/ 58340 h 193138"/>
                <a:gd name="connsiteX7" fmla="*/ 79392 w 187342"/>
                <a:gd name="connsiteY7" fmla="*/ 150415 h 193138"/>
                <a:gd name="connsiteX8" fmla="*/ 79392 w 187342"/>
                <a:gd name="connsiteY8" fmla="*/ 185340 h 193138"/>
                <a:gd name="connsiteX9" fmla="*/ 19067 w 187342"/>
                <a:gd name="connsiteY9" fmla="*/ 188515 h 193138"/>
                <a:gd name="connsiteX10" fmla="*/ 15892 w 187342"/>
                <a:gd name="connsiteY10" fmla="*/ 131365 h 193138"/>
                <a:gd name="connsiteX11" fmla="*/ 34942 w 187342"/>
                <a:gd name="connsiteY11" fmla="*/ 185340 h 193138"/>
                <a:gd name="connsiteX12" fmla="*/ 69867 w 187342"/>
                <a:gd name="connsiteY12" fmla="*/ 147240 h 193138"/>
                <a:gd name="connsiteX13" fmla="*/ 107967 w 187342"/>
                <a:gd name="connsiteY13" fmla="*/ 64690 h 193138"/>
                <a:gd name="connsiteX14" fmla="*/ 120667 w 187342"/>
                <a:gd name="connsiteY14" fmla="*/ 13890 h 193138"/>
                <a:gd name="connsiteX15" fmla="*/ 57167 w 187342"/>
                <a:gd name="connsiteY15" fmla="*/ 7540 h 193138"/>
                <a:gd name="connsiteX16" fmla="*/ 53992 w 187342"/>
                <a:gd name="connsiteY16" fmla="*/ 29765 h 193138"/>
                <a:gd name="connsiteX17" fmla="*/ 17 w 187342"/>
                <a:gd name="connsiteY17" fmla="*/ 36115 h 19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7342" h="193138">
                  <a:moveTo>
                    <a:pt x="17" y="36115"/>
                  </a:moveTo>
                  <a:cubicBezTo>
                    <a:pt x="1075" y="37703"/>
                    <a:pt x="50288" y="44582"/>
                    <a:pt x="60342" y="39290"/>
                  </a:cubicBezTo>
                  <a:cubicBezTo>
                    <a:pt x="70396" y="33998"/>
                    <a:pt x="52934" y="10186"/>
                    <a:pt x="60342" y="4365"/>
                  </a:cubicBezTo>
                  <a:cubicBezTo>
                    <a:pt x="67750" y="-1456"/>
                    <a:pt x="97384" y="-1456"/>
                    <a:pt x="104792" y="4365"/>
                  </a:cubicBezTo>
                  <a:cubicBezTo>
                    <a:pt x="112200" y="10186"/>
                    <a:pt x="91034" y="33469"/>
                    <a:pt x="104792" y="39290"/>
                  </a:cubicBezTo>
                  <a:cubicBezTo>
                    <a:pt x="118550" y="45111"/>
                    <a:pt x="187342" y="36115"/>
                    <a:pt x="187342" y="39290"/>
                  </a:cubicBezTo>
                  <a:cubicBezTo>
                    <a:pt x="187342" y="42465"/>
                    <a:pt x="122784" y="39819"/>
                    <a:pt x="104792" y="58340"/>
                  </a:cubicBezTo>
                  <a:cubicBezTo>
                    <a:pt x="86800" y="76861"/>
                    <a:pt x="83625" y="129248"/>
                    <a:pt x="79392" y="150415"/>
                  </a:cubicBezTo>
                  <a:cubicBezTo>
                    <a:pt x="75159" y="171582"/>
                    <a:pt x="89446" y="178990"/>
                    <a:pt x="79392" y="185340"/>
                  </a:cubicBezTo>
                  <a:cubicBezTo>
                    <a:pt x="69338" y="191690"/>
                    <a:pt x="29650" y="197511"/>
                    <a:pt x="19067" y="188515"/>
                  </a:cubicBezTo>
                  <a:cubicBezTo>
                    <a:pt x="8484" y="179519"/>
                    <a:pt x="13246" y="131894"/>
                    <a:pt x="15892" y="131365"/>
                  </a:cubicBezTo>
                  <a:cubicBezTo>
                    <a:pt x="18538" y="130836"/>
                    <a:pt x="25946" y="182694"/>
                    <a:pt x="34942" y="185340"/>
                  </a:cubicBezTo>
                  <a:cubicBezTo>
                    <a:pt x="43938" y="187986"/>
                    <a:pt x="57696" y="167348"/>
                    <a:pt x="69867" y="147240"/>
                  </a:cubicBezTo>
                  <a:cubicBezTo>
                    <a:pt x="82038" y="127132"/>
                    <a:pt x="99500" y="86915"/>
                    <a:pt x="107967" y="64690"/>
                  </a:cubicBezTo>
                  <a:cubicBezTo>
                    <a:pt x="116434" y="42465"/>
                    <a:pt x="129134" y="23415"/>
                    <a:pt x="120667" y="13890"/>
                  </a:cubicBezTo>
                  <a:cubicBezTo>
                    <a:pt x="112200" y="4365"/>
                    <a:pt x="68280" y="4894"/>
                    <a:pt x="57167" y="7540"/>
                  </a:cubicBezTo>
                  <a:cubicBezTo>
                    <a:pt x="46054" y="10186"/>
                    <a:pt x="61930" y="26590"/>
                    <a:pt x="53992" y="29765"/>
                  </a:cubicBezTo>
                  <a:cubicBezTo>
                    <a:pt x="46054" y="32940"/>
                    <a:pt x="-1041" y="34527"/>
                    <a:pt x="17" y="36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8BB23AA2-0055-713D-74B9-01C3CB7A556B}"/>
                </a:ext>
              </a:extLst>
            </p:cNvPr>
            <p:cNvSpPr/>
            <p:nvPr/>
          </p:nvSpPr>
          <p:spPr>
            <a:xfrm>
              <a:off x="3051137" y="10296521"/>
              <a:ext cx="88938" cy="166562"/>
            </a:xfrm>
            <a:custGeom>
              <a:avLst/>
              <a:gdLst>
                <a:gd name="connsiteX0" fmla="*/ 66713 w 88938"/>
                <a:gd name="connsiteY0" fmla="*/ 4 h 166562"/>
                <a:gd name="connsiteX1" fmla="*/ 76238 w 88938"/>
                <a:gd name="connsiteY1" fmla="*/ 63504 h 166562"/>
                <a:gd name="connsiteX2" fmla="*/ 41313 w 88938"/>
                <a:gd name="connsiteY2" fmla="*/ 107954 h 166562"/>
                <a:gd name="connsiteX3" fmla="*/ 38 w 88938"/>
                <a:gd name="connsiteY3" fmla="*/ 165104 h 166562"/>
                <a:gd name="connsiteX4" fmla="*/ 34963 w 88938"/>
                <a:gd name="connsiteY4" fmla="*/ 146054 h 166562"/>
                <a:gd name="connsiteX5" fmla="*/ 88938 w 88938"/>
                <a:gd name="connsiteY5" fmla="*/ 107954 h 166562"/>
                <a:gd name="connsiteX6" fmla="*/ 34963 w 88938"/>
                <a:gd name="connsiteY6" fmla="*/ 130179 h 166562"/>
                <a:gd name="connsiteX7" fmla="*/ 60363 w 88938"/>
                <a:gd name="connsiteY7" fmla="*/ 85729 h 166562"/>
                <a:gd name="connsiteX8" fmla="*/ 69888 w 88938"/>
                <a:gd name="connsiteY8" fmla="*/ 66679 h 166562"/>
                <a:gd name="connsiteX9" fmla="*/ 66713 w 88938"/>
                <a:gd name="connsiteY9" fmla="*/ 4 h 16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938" h="166562">
                  <a:moveTo>
                    <a:pt x="66713" y="4"/>
                  </a:moveTo>
                  <a:cubicBezTo>
                    <a:pt x="67771" y="-525"/>
                    <a:pt x="80471" y="45512"/>
                    <a:pt x="76238" y="63504"/>
                  </a:cubicBezTo>
                  <a:cubicBezTo>
                    <a:pt x="72005" y="81496"/>
                    <a:pt x="54013" y="91021"/>
                    <a:pt x="41313" y="107954"/>
                  </a:cubicBezTo>
                  <a:cubicBezTo>
                    <a:pt x="28613" y="124887"/>
                    <a:pt x="1096" y="158754"/>
                    <a:pt x="38" y="165104"/>
                  </a:cubicBezTo>
                  <a:cubicBezTo>
                    <a:pt x="-1020" y="171454"/>
                    <a:pt x="20146" y="155579"/>
                    <a:pt x="34963" y="146054"/>
                  </a:cubicBezTo>
                  <a:cubicBezTo>
                    <a:pt x="49780" y="136529"/>
                    <a:pt x="88938" y="110600"/>
                    <a:pt x="88938" y="107954"/>
                  </a:cubicBezTo>
                  <a:cubicBezTo>
                    <a:pt x="88938" y="105308"/>
                    <a:pt x="39725" y="133883"/>
                    <a:pt x="34963" y="130179"/>
                  </a:cubicBezTo>
                  <a:cubicBezTo>
                    <a:pt x="30201" y="126475"/>
                    <a:pt x="54542" y="96312"/>
                    <a:pt x="60363" y="85729"/>
                  </a:cubicBezTo>
                  <a:cubicBezTo>
                    <a:pt x="66184" y="75146"/>
                    <a:pt x="68301" y="76204"/>
                    <a:pt x="69888" y="66679"/>
                  </a:cubicBezTo>
                  <a:cubicBezTo>
                    <a:pt x="71476" y="57154"/>
                    <a:pt x="65655" y="533"/>
                    <a:pt x="66713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 1329">
              <a:extLst>
                <a:ext uri="{FF2B5EF4-FFF2-40B4-BE49-F238E27FC236}">
                  <a16:creationId xmlns:a16="http://schemas.microsoft.com/office/drawing/2014/main" id="{1B4E909B-BB42-9DCD-3056-F6F95ECD0C94}"/>
                </a:ext>
              </a:extLst>
            </p:cNvPr>
            <p:cNvSpPr/>
            <p:nvPr/>
          </p:nvSpPr>
          <p:spPr>
            <a:xfrm>
              <a:off x="3201866" y="10248870"/>
              <a:ext cx="251674" cy="188344"/>
            </a:xfrm>
            <a:custGeom>
              <a:avLst/>
              <a:gdLst>
                <a:gd name="connsiteX0" fmla="*/ 58859 w 251674"/>
                <a:gd name="connsiteY0" fmla="*/ 3205 h 188344"/>
                <a:gd name="connsiteX1" fmla="*/ 4884 w 251674"/>
                <a:gd name="connsiteY1" fmla="*/ 171480 h 188344"/>
                <a:gd name="connsiteX2" fmla="*/ 122359 w 251674"/>
                <a:gd name="connsiteY2" fmla="*/ 181005 h 188344"/>
                <a:gd name="connsiteX3" fmla="*/ 179509 w 251674"/>
                <a:gd name="connsiteY3" fmla="*/ 158780 h 188344"/>
                <a:gd name="connsiteX4" fmla="*/ 201734 w 251674"/>
                <a:gd name="connsiteY4" fmla="*/ 57180 h 188344"/>
                <a:gd name="connsiteX5" fmla="*/ 230309 w 251674"/>
                <a:gd name="connsiteY5" fmla="*/ 34955 h 188344"/>
                <a:gd name="connsiteX6" fmla="*/ 246184 w 251674"/>
                <a:gd name="connsiteY6" fmla="*/ 31780 h 188344"/>
                <a:gd name="connsiteX7" fmla="*/ 131884 w 251674"/>
                <a:gd name="connsiteY7" fmla="*/ 30 h 188344"/>
                <a:gd name="connsiteX8" fmla="*/ 217609 w 251674"/>
                <a:gd name="connsiteY8" fmla="*/ 38130 h 188344"/>
                <a:gd name="connsiteX9" fmla="*/ 189034 w 251674"/>
                <a:gd name="connsiteY9" fmla="*/ 85755 h 188344"/>
                <a:gd name="connsiteX10" fmla="*/ 173159 w 251674"/>
                <a:gd name="connsiteY10" fmla="*/ 174655 h 188344"/>
                <a:gd name="connsiteX11" fmla="*/ 4884 w 251674"/>
                <a:gd name="connsiteY11" fmla="*/ 171480 h 188344"/>
                <a:gd name="connsiteX12" fmla="*/ 46159 w 251674"/>
                <a:gd name="connsiteY12" fmla="*/ 69880 h 188344"/>
                <a:gd name="connsiteX13" fmla="*/ 58859 w 251674"/>
                <a:gd name="connsiteY13" fmla="*/ 3205 h 18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1674" h="188344">
                  <a:moveTo>
                    <a:pt x="58859" y="3205"/>
                  </a:moveTo>
                  <a:cubicBezTo>
                    <a:pt x="51980" y="20138"/>
                    <a:pt x="-5699" y="141847"/>
                    <a:pt x="4884" y="171480"/>
                  </a:cubicBezTo>
                  <a:cubicBezTo>
                    <a:pt x="15467" y="201113"/>
                    <a:pt x="93255" y="183122"/>
                    <a:pt x="122359" y="181005"/>
                  </a:cubicBezTo>
                  <a:cubicBezTo>
                    <a:pt x="151463" y="178888"/>
                    <a:pt x="166280" y="179418"/>
                    <a:pt x="179509" y="158780"/>
                  </a:cubicBezTo>
                  <a:cubicBezTo>
                    <a:pt x="192738" y="138142"/>
                    <a:pt x="193267" y="77818"/>
                    <a:pt x="201734" y="57180"/>
                  </a:cubicBezTo>
                  <a:cubicBezTo>
                    <a:pt x="210201" y="36542"/>
                    <a:pt x="230309" y="34955"/>
                    <a:pt x="230309" y="34955"/>
                  </a:cubicBezTo>
                  <a:cubicBezTo>
                    <a:pt x="237717" y="30722"/>
                    <a:pt x="262588" y="37601"/>
                    <a:pt x="246184" y="31780"/>
                  </a:cubicBezTo>
                  <a:cubicBezTo>
                    <a:pt x="229780" y="25959"/>
                    <a:pt x="136646" y="-1028"/>
                    <a:pt x="131884" y="30"/>
                  </a:cubicBezTo>
                  <a:cubicBezTo>
                    <a:pt x="127122" y="1088"/>
                    <a:pt x="208084" y="23843"/>
                    <a:pt x="217609" y="38130"/>
                  </a:cubicBezTo>
                  <a:cubicBezTo>
                    <a:pt x="227134" y="52417"/>
                    <a:pt x="196442" y="63001"/>
                    <a:pt x="189034" y="85755"/>
                  </a:cubicBezTo>
                  <a:cubicBezTo>
                    <a:pt x="181626" y="108509"/>
                    <a:pt x="203851" y="160368"/>
                    <a:pt x="173159" y="174655"/>
                  </a:cubicBezTo>
                  <a:cubicBezTo>
                    <a:pt x="142467" y="188942"/>
                    <a:pt x="26051" y="188942"/>
                    <a:pt x="4884" y="171480"/>
                  </a:cubicBezTo>
                  <a:cubicBezTo>
                    <a:pt x="-16283" y="154018"/>
                    <a:pt x="37692" y="95280"/>
                    <a:pt x="46159" y="69880"/>
                  </a:cubicBezTo>
                  <a:cubicBezTo>
                    <a:pt x="54626" y="44480"/>
                    <a:pt x="65738" y="-13728"/>
                    <a:pt x="58859" y="32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F0E9A17D-F4E4-043F-EDA8-D578C8C4EB67}"/>
                </a:ext>
              </a:extLst>
            </p:cNvPr>
            <p:cNvSpPr/>
            <p:nvPr/>
          </p:nvSpPr>
          <p:spPr>
            <a:xfrm>
              <a:off x="3291271" y="10283817"/>
              <a:ext cx="52434" cy="111144"/>
            </a:xfrm>
            <a:custGeom>
              <a:avLst/>
              <a:gdLst>
                <a:gd name="connsiteX0" fmla="*/ 1204 w 52434"/>
                <a:gd name="connsiteY0" fmla="*/ 8 h 111144"/>
                <a:gd name="connsiteX1" fmla="*/ 4379 w 52434"/>
                <a:gd name="connsiteY1" fmla="*/ 104783 h 111144"/>
                <a:gd name="connsiteX2" fmla="*/ 26604 w 52434"/>
                <a:gd name="connsiteY2" fmla="*/ 76208 h 111144"/>
                <a:gd name="connsiteX3" fmla="*/ 52004 w 52434"/>
                <a:gd name="connsiteY3" fmla="*/ 34933 h 111144"/>
                <a:gd name="connsiteX4" fmla="*/ 4379 w 52434"/>
                <a:gd name="connsiteY4" fmla="*/ 111133 h 111144"/>
                <a:gd name="connsiteX5" fmla="*/ 1204 w 52434"/>
                <a:gd name="connsiteY5" fmla="*/ 8 h 11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34" h="111144">
                  <a:moveTo>
                    <a:pt x="1204" y="8"/>
                  </a:moveTo>
                  <a:cubicBezTo>
                    <a:pt x="1204" y="-1050"/>
                    <a:pt x="146" y="92083"/>
                    <a:pt x="4379" y="104783"/>
                  </a:cubicBezTo>
                  <a:cubicBezTo>
                    <a:pt x="8612" y="117483"/>
                    <a:pt x="18667" y="87850"/>
                    <a:pt x="26604" y="76208"/>
                  </a:cubicBezTo>
                  <a:cubicBezTo>
                    <a:pt x="34542" y="64566"/>
                    <a:pt x="55708" y="29112"/>
                    <a:pt x="52004" y="34933"/>
                  </a:cubicBezTo>
                  <a:cubicBezTo>
                    <a:pt x="48300" y="40754"/>
                    <a:pt x="11787" y="112191"/>
                    <a:pt x="4379" y="111133"/>
                  </a:cubicBezTo>
                  <a:cubicBezTo>
                    <a:pt x="-3029" y="110075"/>
                    <a:pt x="1204" y="1066"/>
                    <a:pt x="1204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B8F9345E-1282-2D38-9EDA-A7344D9CF893}"/>
                </a:ext>
              </a:extLst>
            </p:cNvPr>
            <p:cNvSpPr/>
            <p:nvPr/>
          </p:nvSpPr>
          <p:spPr>
            <a:xfrm>
              <a:off x="3286092" y="10283653"/>
              <a:ext cx="77372" cy="32427"/>
            </a:xfrm>
            <a:custGeom>
              <a:avLst/>
              <a:gdLst>
                <a:gd name="connsiteX0" fmla="*/ 33 w 77372"/>
                <a:gd name="connsiteY0" fmla="*/ 172 h 32427"/>
                <a:gd name="connsiteX1" fmla="*/ 73058 w 77372"/>
                <a:gd name="connsiteY1" fmla="*/ 31922 h 32427"/>
                <a:gd name="connsiteX2" fmla="*/ 63533 w 77372"/>
                <a:gd name="connsiteY2" fmla="*/ 19222 h 32427"/>
                <a:gd name="connsiteX3" fmla="*/ 33 w 77372"/>
                <a:gd name="connsiteY3" fmla="*/ 172 h 3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72" h="32427">
                  <a:moveTo>
                    <a:pt x="33" y="172"/>
                  </a:moveTo>
                  <a:cubicBezTo>
                    <a:pt x="1621" y="2289"/>
                    <a:pt x="73058" y="31922"/>
                    <a:pt x="73058" y="31922"/>
                  </a:cubicBezTo>
                  <a:cubicBezTo>
                    <a:pt x="83641" y="35097"/>
                    <a:pt x="72529" y="22397"/>
                    <a:pt x="63533" y="19222"/>
                  </a:cubicBezTo>
                  <a:cubicBezTo>
                    <a:pt x="54537" y="16047"/>
                    <a:pt x="-1555" y="-1945"/>
                    <a:pt x="33" y="1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9B1D0C94-15B1-950E-C465-8A3376C5FD0A}"/>
                </a:ext>
              </a:extLst>
            </p:cNvPr>
            <p:cNvSpPr/>
            <p:nvPr/>
          </p:nvSpPr>
          <p:spPr>
            <a:xfrm>
              <a:off x="3349424" y="10280520"/>
              <a:ext cx="305016" cy="184339"/>
            </a:xfrm>
            <a:custGeom>
              <a:avLst/>
              <a:gdLst>
                <a:gd name="connsiteX0" fmla="*/ 76401 w 305016"/>
                <a:gd name="connsiteY0" fmla="*/ 9655 h 184339"/>
                <a:gd name="connsiteX1" fmla="*/ 162126 w 305016"/>
                <a:gd name="connsiteY1" fmla="*/ 28705 h 184339"/>
                <a:gd name="connsiteX2" fmla="*/ 152601 w 305016"/>
                <a:gd name="connsiteY2" fmla="*/ 130 h 184339"/>
                <a:gd name="connsiteX3" fmla="*/ 235151 w 305016"/>
                <a:gd name="connsiteY3" fmla="*/ 19180 h 184339"/>
                <a:gd name="connsiteX4" fmla="*/ 254201 w 305016"/>
                <a:gd name="connsiteY4" fmla="*/ 44580 h 184339"/>
                <a:gd name="connsiteX5" fmla="*/ 244676 w 305016"/>
                <a:gd name="connsiteY5" fmla="*/ 66805 h 184339"/>
                <a:gd name="connsiteX6" fmla="*/ 305001 w 305016"/>
                <a:gd name="connsiteY6" fmla="*/ 101730 h 184339"/>
                <a:gd name="connsiteX7" fmla="*/ 238326 w 305016"/>
                <a:gd name="connsiteY7" fmla="*/ 104905 h 184339"/>
                <a:gd name="connsiteX8" fmla="*/ 209751 w 305016"/>
                <a:gd name="connsiteY8" fmla="*/ 149355 h 184339"/>
                <a:gd name="connsiteX9" fmla="*/ 171651 w 305016"/>
                <a:gd name="connsiteY9" fmla="*/ 171580 h 184339"/>
                <a:gd name="connsiteX10" fmla="*/ 73226 w 305016"/>
                <a:gd name="connsiteY10" fmla="*/ 181105 h 184339"/>
                <a:gd name="connsiteX11" fmla="*/ 201 w 305016"/>
                <a:gd name="connsiteY11" fmla="*/ 181105 h 184339"/>
                <a:gd name="connsiteX12" fmla="*/ 95451 w 305016"/>
                <a:gd name="connsiteY12" fmla="*/ 184280 h 184339"/>
                <a:gd name="connsiteX13" fmla="*/ 187526 w 305016"/>
                <a:gd name="connsiteY13" fmla="*/ 177930 h 184339"/>
                <a:gd name="connsiteX14" fmla="*/ 219276 w 305016"/>
                <a:gd name="connsiteY14" fmla="*/ 152530 h 184339"/>
                <a:gd name="connsiteX15" fmla="*/ 231976 w 305016"/>
                <a:gd name="connsiteY15" fmla="*/ 98555 h 184339"/>
                <a:gd name="connsiteX16" fmla="*/ 295476 w 305016"/>
                <a:gd name="connsiteY16" fmla="*/ 95380 h 184339"/>
                <a:gd name="connsiteX17" fmla="*/ 257376 w 305016"/>
                <a:gd name="connsiteY17" fmla="*/ 54105 h 184339"/>
                <a:gd name="connsiteX18" fmla="*/ 260551 w 305016"/>
                <a:gd name="connsiteY18" fmla="*/ 22355 h 184339"/>
                <a:gd name="connsiteX19" fmla="*/ 197051 w 305016"/>
                <a:gd name="connsiteY19" fmla="*/ 9655 h 184339"/>
                <a:gd name="connsiteX20" fmla="*/ 146251 w 305016"/>
                <a:gd name="connsiteY20" fmla="*/ 44580 h 184339"/>
                <a:gd name="connsiteX21" fmla="*/ 76401 w 305016"/>
                <a:gd name="connsiteY21" fmla="*/ 9655 h 18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5016" h="184339">
                  <a:moveTo>
                    <a:pt x="76401" y="9655"/>
                  </a:moveTo>
                  <a:cubicBezTo>
                    <a:pt x="79047" y="7009"/>
                    <a:pt x="149426" y="30292"/>
                    <a:pt x="162126" y="28705"/>
                  </a:cubicBezTo>
                  <a:cubicBezTo>
                    <a:pt x="174826" y="27118"/>
                    <a:pt x="140430" y="1717"/>
                    <a:pt x="152601" y="130"/>
                  </a:cubicBezTo>
                  <a:cubicBezTo>
                    <a:pt x="164772" y="-1457"/>
                    <a:pt x="218218" y="11772"/>
                    <a:pt x="235151" y="19180"/>
                  </a:cubicBezTo>
                  <a:cubicBezTo>
                    <a:pt x="252084" y="26588"/>
                    <a:pt x="252613" y="36642"/>
                    <a:pt x="254201" y="44580"/>
                  </a:cubicBezTo>
                  <a:cubicBezTo>
                    <a:pt x="255789" y="52518"/>
                    <a:pt x="236209" y="57280"/>
                    <a:pt x="244676" y="66805"/>
                  </a:cubicBezTo>
                  <a:cubicBezTo>
                    <a:pt x="253143" y="76330"/>
                    <a:pt x="306059" y="95380"/>
                    <a:pt x="305001" y="101730"/>
                  </a:cubicBezTo>
                  <a:cubicBezTo>
                    <a:pt x="303943" y="108080"/>
                    <a:pt x="254201" y="96968"/>
                    <a:pt x="238326" y="104905"/>
                  </a:cubicBezTo>
                  <a:cubicBezTo>
                    <a:pt x="222451" y="112842"/>
                    <a:pt x="220863" y="138243"/>
                    <a:pt x="209751" y="149355"/>
                  </a:cubicBezTo>
                  <a:cubicBezTo>
                    <a:pt x="198639" y="160467"/>
                    <a:pt x="194405" y="166288"/>
                    <a:pt x="171651" y="171580"/>
                  </a:cubicBezTo>
                  <a:cubicBezTo>
                    <a:pt x="148897" y="176872"/>
                    <a:pt x="101801" y="179518"/>
                    <a:pt x="73226" y="181105"/>
                  </a:cubicBezTo>
                  <a:cubicBezTo>
                    <a:pt x="44651" y="182693"/>
                    <a:pt x="-3503" y="180576"/>
                    <a:pt x="201" y="181105"/>
                  </a:cubicBezTo>
                  <a:cubicBezTo>
                    <a:pt x="3905" y="181634"/>
                    <a:pt x="64230" y="184809"/>
                    <a:pt x="95451" y="184280"/>
                  </a:cubicBezTo>
                  <a:cubicBezTo>
                    <a:pt x="126672" y="183751"/>
                    <a:pt x="166889" y="183222"/>
                    <a:pt x="187526" y="177930"/>
                  </a:cubicBezTo>
                  <a:cubicBezTo>
                    <a:pt x="208163" y="172638"/>
                    <a:pt x="211868" y="165759"/>
                    <a:pt x="219276" y="152530"/>
                  </a:cubicBezTo>
                  <a:cubicBezTo>
                    <a:pt x="226684" y="139301"/>
                    <a:pt x="219276" y="108080"/>
                    <a:pt x="231976" y="98555"/>
                  </a:cubicBezTo>
                  <a:cubicBezTo>
                    <a:pt x="244676" y="89030"/>
                    <a:pt x="291243" y="102788"/>
                    <a:pt x="295476" y="95380"/>
                  </a:cubicBezTo>
                  <a:cubicBezTo>
                    <a:pt x="299709" y="87972"/>
                    <a:pt x="263197" y="66276"/>
                    <a:pt x="257376" y="54105"/>
                  </a:cubicBezTo>
                  <a:cubicBezTo>
                    <a:pt x="251555" y="41934"/>
                    <a:pt x="270605" y="29763"/>
                    <a:pt x="260551" y="22355"/>
                  </a:cubicBezTo>
                  <a:cubicBezTo>
                    <a:pt x="250497" y="14947"/>
                    <a:pt x="216101" y="5951"/>
                    <a:pt x="197051" y="9655"/>
                  </a:cubicBezTo>
                  <a:cubicBezTo>
                    <a:pt x="178001" y="13359"/>
                    <a:pt x="164772" y="41934"/>
                    <a:pt x="146251" y="44580"/>
                  </a:cubicBezTo>
                  <a:cubicBezTo>
                    <a:pt x="127730" y="47226"/>
                    <a:pt x="73755" y="12301"/>
                    <a:pt x="76401" y="96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160DAAF6-B1A0-C335-AD68-D5F3C44811D7}"/>
                </a:ext>
              </a:extLst>
            </p:cNvPr>
            <p:cNvSpPr/>
            <p:nvPr/>
          </p:nvSpPr>
          <p:spPr>
            <a:xfrm>
              <a:off x="3319470" y="10299700"/>
              <a:ext cx="198461" cy="178973"/>
            </a:xfrm>
            <a:custGeom>
              <a:avLst/>
              <a:gdLst>
                <a:gd name="connsiteX0" fmla="*/ 90480 w 198461"/>
                <a:gd name="connsiteY0" fmla="*/ 0 h 178973"/>
                <a:gd name="connsiteX1" fmla="*/ 176205 w 198461"/>
                <a:gd name="connsiteY1" fmla="*/ 50800 h 178973"/>
                <a:gd name="connsiteX2" fmla="*/ 173030 w 198461"/>
                <a:gd name="connsiteY2" fmla="*/ 82550 h 178973"/>
                <a:gd name="connsiteX3" fmla="*/ 150805 w 198461"/>
                <a:gd name="connsiteY3" fmla="*/ 111125 h 178973"/>
                <a:gd name="connsiteX4" fmla="*/ 33330 w 198461"/>
                <a:gd name="connsiteY4" fmla="*/ 165100 h 178973"/>
                <a:gd name="connsiteX5" fmla="*/ 1580 w 198461"/>
                <a:gd name="connsiteY5" fmla="*/ 177800 h 178973"/>
                <a:gd name="connsiteX6" fmla="*/ 71430 w 198461"/>
                <a:gd name="connsiteY6" fmla="*/ 142875 h 178973"/>
                <a:gd name="connsiteX7" fmla="*/ 185730 w 198461"/>
                <a:gd name="connsiteY7" fmla="*/ 101600 h 178973"/>
                <a:gd name="connsiteX8" fmla="*/ 188905 w 198461"/>
                <a:gd name="connsiteY8" fmla="*/ 50800 h 178973"/>
                <a:gd name="connsiteX9" fmla="*/ 90480 w 198461"/>
                <a:gd name="connsiteY9" fmla="*/ 0 h 17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461" h="178973">
                  <a:moveTo>
                    <a:pt x="90480" y="0"/>
                  </a:moveTo>
                  <a:cubicBezTo>
                    <a:pt x="88363" y="0"/>
                    <a:pt x="162447" y="37042"/>
                    <a:pt x="176205" y="50800"/>
                  </a:cubicBezTo>
                  <a:cubicBezTo>
                    <a:pt x="189963" y="64558"/>
                    <a:pt x="177263" y="72496"/>
                    <a:pt x="173030" y="82550"/>
                  </a:cubicBezTo>
                  <a:cubicBezTo>
                    <a:pt x="168797" y="92604"/>
                    <a:pt x="174088" y="97367"/>
                    <a:pt x="150805" y="111125"/>
                  </a:cubicBezTo>
                  <a:cubicBezTo>
                    <a:pt x="127522" y="124883"/>
                    <a:pt x="58201" y="153988"/>
                    <a:pt x="33330" y="165100"/>
                  </a:cubicBezTo>
                  <a:cubicBezTo>
                    <a:pt x="8459" y="176212"/>
                    <a:pt x="-4770" y="181504"/>
                    <a:pt x="1580" y="177800"/>
                  </a:cubicBezTo>
                  <a:cubicBezTo>
                    <a:pt x="7930" y="174096"/>
                    <a:pt x="40738" y="155575"/>
                    <a:pt x="71430" y="142875"/>
                  </a:cubicBezTo>
                  <a:cubicBezTo>
                    <a:pt x="102122" y="130175"/>
                    <a:pt x="166151" y="116946"/>
                    <a:pt x="185730" y="101600"/>
                  </a:cubicBezTo>
                  <a:cubicBezTo>
                    <a:pt x="205309" y="86254"/>
                    <a:pt x="198959" y="65617"/>
                    <a:pt x="188905" y="50800"/>
                  </a:cubicBezTo>
                  <a:cubicBezTo>
                    <a:pt x="178851" y="35983"/>
                    <a:pt x="92597" y="0"/>
                    <a:pt x="904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50BE1366-7B05-1679-563C-8EC3E5877B4E}"/>
                </a:ext>
              </a:extLst>
            </p:cNvPr>
            <p:cNvSpPr/>
            <p:nvPr/>
          </p:nvSpPr>
          <p:spPr>
            <a:xfrm>
              <a:off x="3644544" y="10351561"/>
              <a:ext cx="213701" cy="100543"/>
            </a:xfrm>
            <a:custGeom>
              <a:avLst/>
              <a:gdLst>
                <a:gd name="connsiteX0" fmla="*/ 356 w 213701"/>
                <a:gd name="connsiteY0" fmla="*/ 11639 h 100543"/>
                <a:gd name="connsiteX1" fmla="*/ 76556 w 213701"/>
                <a:gd name="connsiteY1" fmla="*/ 5289 h 100543"/>
                <a:gd name="connsiteX2" fmla="*/ 159106 w 213701"/>
                <a:gd name="connsiteY2" fmla="*/ 43389 h 100543"/>
                <a:gd name="connsiteX3" fmla="*/ 184506 w 213701"/>
                <a:gd name="connsiteY3" fmla="*/ 52914 h 100543"/>
                <a:gd name="connsiteX4" fmla="*/ 213081 w 213701"/>
                <a:gd name="connsiteY4" fmla="*/ 46564 h 100543"/>
                <a:gd name="connsiteX5" fmla="*/ 190856 w 213701"/>
                <a:gd name="connsiteY5" fmla="*/ 100539 h 100543"/>
                <a:gd name="connsiteX6" fmla="*/ 57506 w 213701"/>
                <a:gd name="connsiteY6" fmla="*/ 43389 h 100543"/>
                <a:gd name="connsiteX7" fmla="*/ 174981 w 213701"/>
                <a:gd name="connsiteY7" fmla="*/ 94189 h 100543"/>
                <a:gd name="connsiteX8" fmla="*/ 190856 w 213701"/>
                <a:gd name="connsiteY8" fmla="*/ 84664 h 100543"/>
                <a:gd name="connsiteX9" fmla="*/ 178156 w 213701"/>
                <a:gd name="connsiteY9" fmla="*/ 59264 h 100543"/>
                <a:gd name="connsiteX10" fmla="*/ 108306 w 213701"/>
                <a:gd name="connsiteY10" fmla="*/ 2114 h 100543"/>
                <a:gd name="connsiteX11" fmla="*/ 356 w 213701"/>
                <a:gd name="connsiteY11" fmla="*/ 11639 h 10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701" h="100543">
                  <a:moveTo>
                    <a:pt x="356" y="11639"/>
                  </a:moveTo>
                  <a:cubicBezTo>
                    <a:pt x="-4936" y="12168"/>
                    <a:pt x="50098" y="-3"/>
                    <a:pt x="76556" y="5289"/>
                  </a:cubicBezTo>
                  <a:cubicBezTo>
                    <a:pt x="103014" y="10581"/>
                    <a:pt x="141114" y="35452"/>
                    <a:pt x="159106" y="43389"/>
                  </a:cubicBezTo>
                  <a:cubicBezTo>
                    <a:pt x="177098" y="51327"/>
                    <a:pt x="175510" y="52385"/>
                    <a:pt x="184506" y="52914"/>
                  </a:cubicBezTo>
                  <a:cubicBezTo>
                    <a:pt x="193502" y="53443"/>
                    <a:pt x="212023" y="38627"/>
                    <a:pt x="213081" y="46564"/>
                  </a:cubicBezTo>
                  <a:cubicBezTo>
                    <a:pt x="214139" y="54501"/>
                    <a:pt x="216785" y="101068"/>
                    <a:pt x="190856" y="100539"/>
                  </a:cubicBezTo>
                  <a:cubicBezTo>
                    <a:pt x="164927" y="100010"/>
                    <a:pt x="60152" y="44447"/>
                    <a:pt x="57506" y="43389"/>
                  </a:cubicBezTo>
                  <a:cubicBezTo>
                    <a:pt x="54860" y="42331"/>
                    <a:pt x="174981" y="94189"/>
                    <a:pt x="174981" y="94189"/>
                  </a:cubicBezTo>
                  <a:cubicBezTo>
                    <a:pt x="197206" y="101068"/>
                    <a:pt x="190327" y="90485"/>
                    <a:pt x="190856" y="84664"/>
                  </a:cubicBezTo>
                  <a:cubicBezTo>
                    <a:pt x="191385" y="78843"/>
                    <a:pt x="191914" y="73022"/>
                    <a:pt x="178156" y="59264"/>
                  </a:cubicBezTo>
                  <a:cubicBezTo>
                    <a:pt x="164398" y="45506"/>
                    <a:pt x="131060" y="10051"/>
                    <a:pt x="108306" y="2114"/>
                  </a:cubicBezTo>
                  <a:cubicBezTo>
                    <a:pt x="85552" y="-5824"/>
                    <a:pt x="5648" y="11110"/>
                    <a:pt x="356" y="116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CA550D84-32B9-7985-C984-1F40E4E61CA8}"/>
                </a:ext>
              </a:extLst>
            </p:cNvPr>
            <p:cNvSpPr/>
            <p:nvPr/>
          </p:nvSpPr>
          <p:spPr>
            <a:xfrm>
              <a:off x="3660572" y="10375093"/>
              <a:ext cx="105734" cy="52010"/>
            </a:xfrm>
            <a:custGeom>
              <a:avLst/>
              <a:gdLst>
                <a:gd name="connsiteX0" fmla="*/ 203 w 105734"/>
                <a:gd name="connsiteY0" fmla="*/ 807 h 52010"/>
                <a:gd name="connsiteX1" fmla="*/ 101803 w 105734"/>
                <a:gd name="connsiteY1" fmla="*/ 51607 h 52010"/>
                <a:gd name="connsiteX2" fmla="*/ 76403 w 105734"/>
                <a:gd name="connsiteY2" fmla="*/ 23032 h 52010"/>
                <a:gd name="connsiteX3" fmla="*/ 203 w 105734"/>
                <a:gd name="connsiteY3" fmla="*/ 807 h 5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34" h="52010">
                  <a:moveTo>
                    <a:pt x="203" y="807"/>
                  </a:moveTo>
                  <a:cubicBezTo>
                    <a:pt x="4436" y="5569"/>
                    <a:pt x="89103" y="47903"/>
                    <a:pt x="101803" y="51607"/>
                  </a:cubicBezTo>
                  <a:cubicBezTo>
                    <a:pt x="114503" y="55311"/>
                    <a:pt x="93866" y="32557"/>
                    <a:pt x="76403" y="23032"/>
                  </a:cubicBezTo>
                  <a:cubicBezTo>
                    <a:pt x="58941" y="13507"/>
                    <a:pt x="-4030" y="-3955"/>
                    <a:pt x="203" y="8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6E7170DB-3561-97C0-7D35-6DB3CE07244E}"/>
                </a:ext>
              </a:extLst>
            </p:cNvPr>
            <p:cNvSpPr/>
            <p:nvPr/>
          </p:nvSpPr>
          <p:spPr>
            <a:xfrm>
              <a:off x="3613025" y="10410185"/>
              <a:ext cx="226884" cy="128798"/>
            </a:xfrm>
            <a:custGeom>
              <a:avLst/>
              <a:gdLst>
                <a:gd name="connsiteX0" fmla="*/ 125 w 226884"/>
                <a:gd name="connsiteY0" fmla="*/ 45090 h 128798"/>
                <a:gd name="connsiteX1" fmla="*/ 66800 w 226884"/>
                <a:gd name="connsiteY1" fmla="*/ 3815 h 128798"/>
                <a:gd name="connsiteX2" fmla="*/ 177925 w 226884"/>
                <a:gd name="connsiteY2" fmla="*/ 51440 h 128798"/>
                <a:gd name="connsiteX3" fmla="*/ 206500 w 226884"/>
                <a:gd name="connsiteY3" fmla="*/ 64140 h 128798"/>
                <a:gd name="connsiteX4" fmla="*/ 209675 w 226884"/>
                <a:gd name="connsiteY4" fmla="*/ 105415 h 128798"/>
                <a:gd name="connsiteX5" fmla="*/ 209675 w 226884"/>
                <a:gd name="connsiteY5" fmla="*/ 127640 h 128798"/>
                <a:gd name="connsiteX6" fmla="*/ 219200 w 226884"/>
                <a:gd name="connsiteY6" fmla="*/ 70490 h 128798"/>
                <a:gd name="connsiteX7" fmla="*/ 82675 w 226884"/>
                <a:gd name="connsiteY7" fmla="*/ 640 h 128798"/>
                <a:gd name="connsiteX8" fmla="*/ 125 w 226884"/>
                <a:gd name="connsiteY8" fmla="*/ 45090 h 12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884" h="128798">
                  <a:moveTo>
                    <a:pt x="125" y="45090"/>
                  </a:moveTo>
                  <a:cubicBezTo>
                    <a:pt x="-2521" y="45619"/>
                    <a:pt x="37167" y="2757"/>
                    <a:pt x="66800" y="3815"/>
                  </a:cubicBezTo>
                  <a:cubicBezTo>
                    <a:pt x="96433" y="4873"/>
                    <a:pt x="154642" y="41386"/>
                    <a:pt x="177925" y="51440"/>
                  </a:cubicBezTo>
                  <a:cubicBezTo>
                    <a:pt x="201208" y="61494"/>
                    <a:pt x="201208" y="55144"/>
                    <a:pt x="206500" y="64140"/>
                  </a:cubicBezTo>
                  <a:cubicBezTo>
                    <a:pt x="211792" y="73136"/>
                    <a:pt x="209146" y="94832"/>
                    <a:pt x="209675" y="105415"/>
                  </a:cubicBezTo>
                  <a:cubicBezTo>
                    <a:pt x="210204" y="115998"/>
                    <a:pt x="208088" y="133461"/>
                    <a:pt x="209675" y="127640"/>
                  </a:cubicBezTo>
                  <a:cubicBezTo>
                    <a:pt x="211263" y="121819"/>
                    <a:pt x="240367" y="91657"/>
                    <a:pt x="219200" y="70490"/>
                  </a:cubicBezTo>
                  <a:cubicBezTo>
                    <a:pt x="198033" y="49323"/>
                    <a:pt x="112308" y="7519"/>
                    <a:pt x="82675" y="640"/>
                  </a:cubicBezTo>
                  <a:cubicBezTo>
                    <a:pt x="53042" y="-6239"/>
                    <a:pt x="2771" y="44561"/>
                    <a:pt x="125" y="450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66B89FA0-D7A2-334C-B2A6-A17C1B563E4C}"/>
                </a:ext>
              </a:extLst>
            </p:cNvPr>
            <p:cNvSpPr/>
            <p:nvPr/>
          </p:nvSpPr>
          <p:spPr>
            <a:xfrm>
              <a:off x="3625619" y="10435942"/>
              <a:ext cx="230445" cy="98307"/>
            </a:xfrm>
            <a:custGeom>
              <a:avLst/>
              <a:gdLst>
                <a:gd name="connsiteX0" fmla="*/ 231 w 230445"/>
                <a:gd name="connsiteY0" fmla="*/ 283 h 98307"/>
                <a:gd name="connsiteX1" fmla="*/ 219306 w 230445"/>
                <a:gd name="connsiteY1" fmla="*/ 95533 h 98307"/>
                <a:gd name="connsiteX2" fmla="*/ 178031 w 230445"/>
                <a:gd name="connsiteY2" fmla="*/ 66958 h 98307"/>
                <a:gd name="connsiteX3" fmla="*/ 231 w 230445"/>
                <a:gd name="connsiteY3" fmla="*/ 283 h 9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445" h="98307">
                  <a:moveTo>
                    <a:pt x="231" y="283"/>
                  </a:moveTo>
                  <a:cubicBezTo>
                    <a:pt x="7110" y="5045"/>
                    <a:pt x="189673" y="84421"/>
                    <a:pt x="219306" y="95533"/>
                  </a:cubicBezTo>
                  <a:cubicBezTo>
                    <a:pt x="248939" y="106645"/>
                    <a:pt x="214014" y="81775"/>
                    <a:pt x="178031" y="66958"/>
                  </a:cubicBezTo>
                  <a:cubicBezTo>
                    <a:pt x="142048" y="52141"/>
                    <a:pt x="-6648" y="-4479"/>
                    <a:pt x="231" y="2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7CE14126-B594-21D9-8670-0FD5FED8E5CD}"/>
                </a:ext>
              </a:extLst>
            </p:cNvPr>
            <p:cNvSpPr/>
            <p:nvPr/>
          </p:nvSpPr>
          <p:spPr>
            <a:xfrm>
              <a:off x="3622527" y="10464739"/>
              <a:ext cx="200900" cy="143068"/>
            </a:xfrm>
            <a:custGeom>
              <a:avLst/>
              <a:gdLst>
                <a:gd name="connsiteX0" fmla="*/ 148 w 200900"/>
                <a:gd name="connsiteY0" fmla="*/ 61 h 143068"/>
                <a:gd name="connsiteX1" fmla="*/ 162073 w 200900"/>
                <a:gd name="connsiteY1" fmla="*/ 66736 h 143068"/>
                <a:gd name="connsiteX2" fmla="*/ 177948 w 200900"/>
                <a:gd name="connsiteY2" fmla="*/ 95311 h 143068"/>
                <a:gd name="connsiteX3" fmla="*/ 174773 w 200900"/>
                <a:gd name="connsiteY3" fmla="*/ 142936 h 143068"/>
                <a:gd name="connsiteX4" fmla="*/ 193823 w 200900"/>
                <a:gd name="connsiteY4" fmla="*/ 79436 h 143068"/>
                <a:gd name="connsiteX5" fmla="*/ 148 w 200900"/>
                <a:gd name="connsiteY5" fmla="*/ 61 h 14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900" h="143068">
                  <a:moveTo>
                    <a:pt x="148" y="61"/>
                  </a:moveTo>
                  <a:cubicBezTo>
                    <a:pt x="-5144" y="-2056"/>
                    <a:pt x="132440" y="50861"/>
                    <a:pt x="162073" y="66736"/>
                  </a:cubicBezTo>
                  <a:cubicBezTo>
                    <a:pt x="191706" y="82611"/>
                    <a:pt x="175831" y="82611"/>
                    <a:pt x="177948" y="95311"/>
                  </a:cubicBezTo>
                  <a:cubicBezTo>
                    <a:pt x="180065" y="108011"/>
                    <a:pt x="172127" y="145582"/>
                    <a:pt x="174773" y="142936"/>
                  </a:cubicBezTo>
                  <a:cubicBezTo>
                    <a:pt x="177419" y="140290"/>
                    <a:pt x="216577" y="103778"/>
                    <a:pt x="193823" y="79436"/>
                  </a:cubicBezTo>
                  <a:cubicBezTo>
                    <a:pt x="171069" y="55094"/>
                    <a:pt x="5440" y="2178"/>
                    <a:pt x="148" y="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16F56B14-D0B8-6992-C120-196A0B0EB578}"/>
                </a:ext>
              </a:extLst>
            </p:cNvPr>
            <p:cNvSpPr/>
            <p:nvPr/>
          </p:nvSpPr>
          <p:spPr>
            <a:xfrm>
              <a:off x="3582864" y="10455200"/>
              <a:ext cx="217458" cy="140476"/>
            </a:xfrm>
            <a:custGeom>
              <a:avLst/>
              <a:gdLst>
                <a:gd name="connsiteX0" fmla="*/ 71561 w 217458"/>
                <a:gd name="connsiteY0" fmla="*/ 75 h 140476"/>
                <a:gd name="connsiteX1" fmla="*/ 20761 w 217458"/>
                <a:gd name="connsiteY1" fmla="*/ 41350 h 140476"/>
                <a:gd name="connsiteX2" fmla="*/ 4886 w 217458"/>
                <a:gd name="connsiteY2" fmla="*/ 38175 h 140476"/>
                <a:gd name="connsiteX3" fmla="*/ 103311 w 217458"/>
                <a:gd name="connsiteY3" fmla="*/ 73100 h 140476"/>
                <a:gd name="connsiteX4" fmla="*/ 214436 w 217458"/>
                <a:gd name="connsiteY4" fmla="*/ 139775 h 140476"/>
                <a:gd name="connsiteX5" fmla="*/ 176336 w 217458"/>
                <a:gd name="connsiteY5" fmla="*/ 104850 h 140476"/>
                <a:gd name="connsiteX6" fmla="*/ 74736 w 217458"/>
                <a:gd name="connsiteY6" fmla="*/ 54050 h 140476"/>
                <a:gd name="connsiteX7" fmla="*/ 71561 w 217458"/>
                <a:gd name="connsiteY7" fmla="*/ 75 h 14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458" h="140476">
                  <a:moveTo>
                    <a:pt x="71561" y="75"/>
                  </a:moveTo>
                  <a:cubicBezTo>
                    <a:pt x="62565" y="-2042"/>
                    <a:pt x="20761" y="41350"/>
                    <a:pt x="20761" y="41350"/>
                  </a:cubicBezTo>
                  <a:cubicBezTo>
                    <a:pt x="9649" y="47700"/>
                    <a:pt x="-8872" y="32883"/>
                    <a:pt x="4886" y="38175"/>
                  </a:cubicBezTo>
                  <a:cubicBezTo>
                    <a:pt x="18644" y="43467"/>
                    <a:pt x="68386" y="56167"/>
                    <a:pt x="103311" y="73100"/>
                  </a:cubicBezTo>
                  <a:cubicBezTo>
                    <a:pt x="138236" y="90033"/>
                    <a:pt x="202265" y="134483"/>
                    <a:pt x="214436" y="139775"/>
                  </a:cubicBezTo>
                  <a:cubicBezTo>
                    <a:pt x="226607" y="145067"/>
                    <a:pt x="199619" y="119137"/>
                    <a:pt x="176336" y="104850"/>
                  </a:cubicBezTo>
                  <a:cubicBezTo>
                    <a:pt x="153053" y="90563"/>
                    <a:pt x="97490" y="65162"/>
                    <a:pt x="74736" y="54050"/>
                  </a:cubicBezTo>
                  <a:cubicBezTo>
                    <a:pt x="51982" y="42938"/>
                    <a:pt x="80557" y="2192"/>
                    <a:pt x="71561" y="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EC8EB15D-3601-E745-136E-5AF7531D9B57}"/>
                </a:ext>
              </a:extLst>
            </p:cNvPr>
            <p:cNvSpPr/>
            <p:nvPr/>
          </p:nvSpPr>
          <p:spPr>
            <a:xfrm>
              <a:off x="3295989" y="10503576"/>
              <a:ext cx="291948" cy="215230"/>
            </a:xfrm>
            <a:custGeom>
              <a:avLst/>
              <a:gdLst>
                <a:gd name="connsiteX0" fmla="*/ 291761 w 291948"/>
                <a:gd name="connsiteY0" fmla="*/ 18374 h 215230"/>
                <a:gd name="connsiteX1" fmla="*/ 231436 w 291948"/>
                <a:gd name="connsiteY1" fmla="*/ 110449 h 215230"/>
                <a:gd name="connsiteX2" fmla="*/ 206036 w 291948"/>
                <a:gd name="connsiteY2" fmla="*/ 65999 h 215230"/>
                <a:gd name="connsiteX3" fmla="*/ 142536 w 291948"/>
                <a:gd name="connsiteY3" fmla="*/ 50124 h 215230"/>
                <a:gd name="connsiteX4" fmla="*/ 85386 w 291948"/>
                <a:gd name="connsiteY4" fmla="*/ 97749 h 215230"/>
                <a:gd name="connsiteX5" fmla="*/ 82211 w 291948"/>
                <a:gd name="connsiteY5" fmla="*/ 151724 h 215230"/>
                <a:gd name="connsiteX6" fmla="*/ 158411 w 291948"/>
                <a:gd name="connsiteY6" fmla="*/ 158074 h 215230"/>
                <a:gd name="connsiteX7" fmla="*/ 234611 w 291948"/>
                <a:gd name="connsiteY7" fmla="*/ 158074 h 215230"/>
                <a:gd name="connsiteX8" fmla="*/ 212386 w 291948"/>
                <a:gd name="connsiteY8" fmla="*/ 196174 h 215230"/>
                <a:gd name="connsiteX9" fmla="*/ 186986 w 291948"/>
                <a:gd name="connsiteY9" fmla="*/ 212049 h 215230"/>
                <a:gd name="connsiteX10" fmla="*/ 63161 w 291948"/>
                <a:gd name="connsiteY10" fmla="*/ 205699 h 215230"/>
                <a:gd name="connsiteX11" fmla="*/ 6011 w 291948"/>
                <a:gd name="connsiteY11" fmla="*/ 119974 h 215230"/>
                <a:gd name="connsiteX12" fmla="*/ 6011 w 291948"/>
                <a:gd name="connsiteY12" fmla="*/ 69174 h 215230"/>
                <a:gd name="connsiteX13" fmla="*/ 44111 w 291948"/>
                <a:gd name="connsiteY13" fmla="*/ 24724 h 215230"/>
                <a:gd name="connsiteX14" fmla="*/ 101261 w 291948"/>
                <a:gd name="connsiteY14" fmla="*/ 5674 h 215230"/>
                <a:gd name="connsiteX15" fmla="*/ 206036 w 291948"/>
                <a:gd name="connsiteY15" fmla="*/ 18374 h 215230"/>
                <a:gd name="connsiteX16" fmla="*/ 221911 w 291948"/>
                <a:gd name="connsiteY16" fmla="*/ 27899 h 215230"/>
                <a:gd name="connsiteX17" fmla="*/ 171111 w 291948"/>
                <a:gd name="connsiteY17" fmla="*/ 2499 h 215230"/>
                <a:gd name="connsiteX18" fmla="*/ 85386 w 291948"/>
                <a:gd name="connsiteY18" fmla="*/ 8849 h 215230"/>
                <a:gd name="connsiteX19" fmla="*/ 31411 w 291948"/>
                <a:gd name="connsiteY19" fmla="*/ 72349 h 215230"/>
                <a:gd name="connsiteX20" fmla="*/ 37761 w 291948"/>
                <a:gd name="connsiteY20" fmla="*/ 59649 h 215230"/>
                <a:gd name="connsiteX21" fmla="*/ 47286 w 291948"/>
                <a:gd name="connsiteY21" fmla="*/ 31074 h 215230"/>
                <a:gd name="connsiteX22" fmla="*/ 21886 w 291948"/>
                <a:gd name="connsiteY22" fmla="*/ 113624 h 215230"/>
                <a:gd name="connsiteX23" fmla="*/ 37761 w 291948"/>
                <a:gd name="connsiteY23" fmla="*/ 154899 h 215230"/>
                <a:gd name="connsiteX24" fmla="*/ 104436 w 291948"/>
                <a:gd name="connsiteY24" fmla="*/ 196174 h 215230"/>
                <a:gd name="connsiteX25" fmla="*/ 199686 w 291948"/>
                <a:gd name="connsiteY25" fmla="*/ 177124 h 215230"/>
                <a:gd name="connsiteX26" fmla="*/ 107611 w 291948"/>
                <a:gd name="connsiteY26" fmla="*/ 139024 h 215230"/>
                <a:gd name="connsiteX27" fmla="*/ 94911 w 291948"/>
                <a:gd name="connsiteY27" fmla="*/ 110449 h 215230"/>
                <a:gd name="connsiteX28" fmla="*/ 142536 w 291948"/>
                <a:gd name="connsiteY28" fmla="*/ 37424 h 215230"/>
                <a:gd name="connsiteX29" fmla="*/ 247311 w 291948"/>
                <a:gd name="connsiteY29" fmla="*/ 97749 h 215230"/>
                <a:gd name="connsiteX30" fmla="*/ 291761 w 291948"/>
                <a:gd name="connsiteY30" fmla="*/ 18374 h 21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1948" h="215230">
                  <a:moveTo>
                    <a:pt x="291761" y="18374"/>
                  </a:moveTo>
                  <a:cubicBezTo>
                    <a:pt x="289115" y="20491"/>
                    <a:pt x="245723" y="102512"/>
                    <a:pt x="231436" y="110449"/>
                  </a:cubicBezTo>
                  <a:cubicBezTo>
                    <a:pt x="217149" y="118386"/>
                    <a:pt x="220853" y="76053"/>
                    <a:pt x="206036" y="65999"/>
                  </a:cubicBezTo>
                  <a:cubicBezTo>
                    <a:pt x="191219" y="55945"/>
                    <a:pt x="162644" y="44832"/>
                    <a:pt x="142536" y="50124"/>
                  </a:cubicBezTo>
                  <a:cubicBezTo>
                    <a:pt x="122428" y="55416"/>
                    <a:pt x="95440" y="80816"/>
                    <a:pt x="85386" y="97749"/>
                  </a:cubicBezTo>
                  <a:cubicBezTo>
                    <a:pt x="75332" y="114682"/>
                    <a:pt x="70040" y="141670"/>
                    <a:pt x="82211" y="151724"/>
                  </a:cubicBezTo>
                  <a:cubicBezTo>
                    <a:pt x="94382" y="161778"/>
                    <a:pt x="133011" y="157016"/>
                    <a:pt x="158411" y="158074"/>
                  </a:cubicBezTo>
                  <a:cubicBezTo>
                    <a:pt x="183811" y="159132"/>
                    <a:pt x="225615" y="151724"/>
                    <a:pt x="234611" y="158074"/>
                  </a:cubicBezTo>
                  <a:cubicBezTo>
                    <a:pt x="243607" y="164424"/>
                    <a:pt x="220323" y="187178"/>
                    <a:pt x="212386" y="196174"/>
                  </a:cubicBezTo>
                  <a:cubicBezTo>
                    <a:pt x="204448" y="205170"/>
                    <a:pt x="211857" y="210462"/>
                    <a:pt x="186986" y="212049"/>
                  </a:cubicBezTo>
                  <a:cubicBezTo>
                    <a:pt x="162115" y="213637"/>
                    <a:pt x="93323" y="221045"/>
                    <a:pt x="63161" y="205699"/>
                  </a:cubicBezTo>
                  <a:cubicBezTo>
                    <a:pt x="32998" y="190353"/>
                    <a:pt x="15536" y="142728"/>
                    <a:pt x="6011" y="119974"/>
                  </a:cubicBezTo>
                  <a:cubicBezTo>
                    <a:pt x="-3514" y="97220"/>
                    <a:pt x="-339" y="85049"/>
                    <a:pt x="6011" y="69174"/>
                  </a:cubicBezTo>
                  <a:cubicBezTo>
                    <a:pt x="12361" y="53299"/>
                    <a:pt x="28236" y="35307"/>
                    <a:pt x="44111" y="24724"/>
                  </a:cubicBezTo>
                  <a:cubicBezTo>
                    <a:pt x="59986" y="14141"/>
                    <a:pt x="74274" y="6732"/>
                    <a:pt x="101261" y="5674"/>
                  </a:cubicBezTo>
                  <a:cubicBezTo>
                    <a:pt x="128248" y="4616"/>
                    <a:pt x="206036" y="18374"/>
                    <a:pt x="206036" y="18374"/>
                  </a:cubicBezTo>
                  <a:cubicBezTo>
                    <a:pt x="226144" y="22078"/>
                    <a:pt x="227732" y="30545"/>
                    <a:pt x="221911" y="27899"/>
                  </a:cubicBezTo>
                  <a:cubicBezTo>
                    <a:pt x="216090" y="25253"/>
                    <a:pt x="193865" y="5674"/>
                    <a:pt x="171111" y="2499"/>
                  </a:cubicBezTo>
                  <a:cubicBezTo>
                    <a:pt x="148357" y="-676"/>
                    <a:pt x="108669" y="-2793"/>
                    <a:pt x="85386" y="8849"/>
                  </a:cubicBezTo>
                  <a:cubicBezTo>
                    <a:pt x="62103" y="20491"/>
                    <a:pt x="39348" y="63882"/>
                    <a:pt x="31411" y="72349"/>
                  </a:cubicBezTo>
                  <a:cubicBezTo>
                    <a:pt x="23473" y="80816"/>
                    <a:pt x="35115" y="66528"/>
                    <a:pt x="37761" y="59649"/>
                  </a:cubicBezTo>
                  <a:cubicBezTo>
                    <a:pt x="40407" y="52770"/>
                    <a:pt x="49932" y="22078"/>
                    <a:pt x="47286" y="31074"/>
                  </a:cubicBezTo>
                  <a:cubicBezTo>
                    <a:pt x="44640" y="40070"/>
                    <a:pt x="23473" y="92987"/>
                    <a:pt x="21886" y="113624"/>
                  </a:cubicBezTo>
                  <a:cubicBezTo>
                    <a:pt x="20299" y="134261"/>
                    <a:pt x="24003" y="141141"/>
                    <a:pt x="37761" y="154899"/>
                  </a:cubicBezTo>
                  <a:cubicBezTo>
                    <a:pt x="51519" y="168657"/>
                    <a:pt x="77449" y="192470"/>
                    <a:pt x="104436" y="196174"/>
                  </a:cubicBezTo>
                  <a:cubicBezTo>
                    <a:pt x="131423" y="199878"/>
                    <a:pt x="199157" y="186649"/>
                    <a:pt x="199686" y="177124"/>
                  </a:cubicBezTo>
                  <a:cubicBezTo>
                    <a:pt x="200215" y="167599"/>
                    <a:pt x="125073" y="150136"/>
                    <a:pt x="107611" y="139024"/>
                  </a:cubicBezTo>
                  <a:cubicBezTo>
                    <a:pt x="90149" y="127912"/>
                    <a:pt x="89090" y="127382"/>
                    <a:pt x="94911" y="110449"/>
                  </a:cubicBezTo>
                  <a:cubicBezTo>
                    <a:pt x="100732" y="93516"/>
                    <a:pt x="117136" y="39541"/>
                    <a:pt x="142536" y="37424"/>
                  </a:cubicBezTo>
                  <a:cubicBezTo>
                    <a:pt x="167936" y="35307"/>
                    <a:pt x="226144" y="97220"/>
                    <a:pt x="247311" y="97749"/>
                  </a:cubicBezTo>
                  <a:cubicBezTo>
                    <a:pt x="268478" y="98278"/>
                    <a:pt x="294407" y="16257"/>
                    <a:pt x="291761" y="183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4AA9A135-E864-FB06-5113-613F2B5190AB}"/>
                </a:ext>
              </a:extLst>
            </p:cNvPr>
            <p:cNvSpPr/>
            <p:nvPr/>
          </p:nvSpPr>
          <p:spPr>
            <a:xfrm>
              <a:off x="3063348" y="10651554"/>
              <a:ext cx="165833" cy="236109"/>
            </a:xfrm>
            <a:custGeom>
              <a:avLst/>
              <a:gdLst>
                <a:gd name="connsiteX0" fmla="*/ 73552 w 165833"/>
                <a:gd name="connsiteY0" fmla="*/ 571 h 236109"/>
                <a:gd name="connsiteX1" fmla="*/ 527 w 165833"/>
                <a:gd name="connsiteY1" fmla="*/ 206946 h 236109"/>
                <a:gd name="connsiteX2" fmla="*/ 41802 w 165833"/>
                <a:gd name="connsiteY2" fmla="*/ 197421 h 236109"/>
                <a:gd name="connsiteX3" fmla="*/ 64027 w 165833"/>
                <a:gd name="connsiteY3" fmla="*/ 235521 h 236109"/>
                <a:gd name="connsiteX4" fmla="*/ 86252 w 165833"/>
                <a:gd name="connsiteY4" fmla="*/ 162496 h 236109"/>
                <a:gd name="connsiteX5" fmla="*/ 165627 w 165833"/>
                <a:gd name="connsiteY5" fmla="*/ 168846 h 236109"/>
                <a:gd name="connsiteX6" fmla="*/ 108477 w 165833"/>
                <a:gd name="connsiteY6" fmla="*/ 172021 h 236109"/>
                <a:gd name="connsiteX7" fmla="*/ 83077 w 165833"/>
                <a:gd name="connsiteY7" fmla="*/ 197421 h 236109"/>
                <a:gd name="connsiteX8" fmla="*/ 70377 w 165833"/>
                <a:gd name="connsiteY8" fmla="*/ 229171 h 236109"/>
                <a:gd name="connsiteX9" fmla="*/ 10052 w 165833"/>
                <a:gd name="connsiteY9" fmla="*/ 206946 h 236109"/>
                <a:gd name="connsiteX10" fmla="*/ 13227 w 165833"/>
                <a:gd name="connsiteY10" fmla="*/ 146621 h 236109"/>
                <a:gd name="connsiteX11" fmla="*/ 73552 w 165833"/>
                <a:gd name="connsiteY11" fmla="*/ 571 h 23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833" h="236109">
                  <a:moveTo>
                    <a:pt x="73552" y="571"/>
                  </a:moveTo>
                  <a:cubicBezTo>
                    <a:pt x="71435" y="10625"/>
                    <a:pt x="5819" y="174138"/>
                    <a:pt x="527" y="206946"/>
                  </a:cubicBezTo>
                  <a:cubicBezTo>
                    <a:pt x="-4765" y="239754"/>
                    <a:pt x="31219" y="192659"/>
                    <a:pt x="41802" y="197421"/>
                  </a:cubicBezTo>
                  <a:cubicBezTo>
                    <a:pt x="52385" y="202184"/>
                    <a:pt x="56619" y="241342"/>
                    <a:pt x="64027" y="235521"/>
                  </a:cubicBezTo>
                  <a:cubicBezTo>
                    <a:pt x="71435" y="229700"/>
                    <a:pt x="69319" y="173608"/>
                    <a:pt x="86252" y="162496"/>
                  </a:cubicBezTo>
                  <a:cubicBezTo>
                    <a:pt x="103185" y="151384"/>
                    <a:pt x="161923" y="167259"/>
                    <a:pt x="165627" y="168846"/>
                  </a:cubicBezTo>
                  <a:cubicBezTo>
                    <a:pt x="169331" y="170433"/>
                    <a:pt x="122235" y="167259"/>
                    <a:pt x="108477" y="172021"/>
                  </a:cubicBezTo>
                  <a:cubicBezTo>
                    <a:pt x="94719" y="176783"/>
                    <a:pt x="89427" y="187896"/>
                    <a:pt x="83077" y="197421"/>
                  </a:cubicBezTo>
                  <a:cubicBezTo>
                    <a:pt x="76727" y="206946"/>
                    <a:pt x="82548" y="227584"/>
                    <a:pt x="70377" y="229171"/>
                  </a:cubicBezTo>
                  <a:cubicBezTo>
                    <a:pt x="58206" y="230758"/>
                    <a:pt x="19577" y="220704"/>
                    <a:pt x="10052" y="206946"/>
                  </a:cubicBezTo>
                  <a:cubicBezTo>
                    <a:pt x="527" y="193188"/>
                    <a:pt x="3702" y="177313"/>
                    <a:pt x="13227" y="146621"/>
                  </a:cubicBezTo>
                  <a:cubicBezTo>
                    <a:pt x="22752" y="115929"/>
                    <a:pt x="75669" y="-9483"/>
                    <a:pt x="73552" y="5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7A12C91A-8D50-A965-9841-D2FD62882270}"/>
                </a:ext>
              </a:extLst>
            </p:cNvPr>
            <p:cNvSpPr/>
            <p:nvPr/>
          </p:nvSpPr>
          <p:spPr>
            <a:xfrm>
              <a:off x="3079750" y="10706397"/>
              <a:ext cx="153370" cy="98758"/>
            </a:xfrm>
            <a:custGeom>
              <a:avLst/>
              <a:gdLst>
                <a:gd name="connsiteX0" fmla="*/ 0 w 153370"/>
                <a:gd name="connsiteY0" fmla="*/ 9228 h 98758"/>
                <a:gd name="connsiteX1" fmla="*/ 101600 w 153370"/>
                <a:gd name="connsiteY1" fmla="*/ 2878 h 98758"/>
                <a:gd name="connsiteX2" fmla="*/ 82550 w 153370"/>
                <a:gd name="connsiteY2" fmla="*/ 60028 h 98758"/>
                <a:gd name="connsiteX3" fmla="*/ 111125 w 153370"/>
                <a:gd name="connsiteY3" fmla="*/ 85428 h 98758"/>
                <a:gd name="connsiteX4" fmla="*/ 152400 w 153370"/>
                <a:gd name="connsiteY4" fmla="*/ 98128 h 98758"/>
                <a:gd name="connsiteX5" fmla="*/ 66675 w 153370"/>
                <a:gd name="connsiteY5" fmla="*/ 66378 h 98758"/>
                <a:gd name="connsiteX6" fmla="*/ 101600 w 153370"/>
                <a:gd name="connsiteY6" fmla="*/ 15578 h 98758"/>
                <a:gd name="connsiteX7" fmla="*/ 0 w 153370"/>
                <a:gd name="connsiteY7" fmla="*/ 9228 h 9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370" h="98758">
                  <a:moveTo>
                    <a:pt x="0" y="9228"/>
                  </a:moveTo>
                  <a:cubicBezTo>
                    <a:pt x="0" y="7111"/>
                    <a:pt x="87842" y="-5589"/>
                    <a:pt x="101600" y="2878"/>
                  </a:cubicBezTo>
                  <a:cubicBezTo>
                    <a:pt x="115358" y="11345"/>
                    <a:pt x="80963" y="46270"/>
                    <a:pt x="82550" y="60028"/>
                  </a:cubicBezTo>
                  <a:cubicBezTo>
                    <a:pt x="84137" y="73786"/>
                    <a:pt x="99483" y="79078"/>
                    <a:pt x="111125" y="85428"/>
                  </a:cubicBezTo>
                  <a:cubicBezTo>
                    <a:pt x="122767" y="91778"/>
                    <a:pt x="159808" y="101303"/>
                    <a:pt x="152400" y="98128"/>
                  </a:cubicBezTo>
                  <a:cubicBezTo>
                    <a:pt x="144992" y="94953"/>
                    <a:pt x="75142" y="80136"/>
                    <a:pt x="66675" y="66378"/>
                  </a:cubicBezTo>
                  <a:cubicBezTo>
                    <a:pt x="58208" y="52620"/>
                    <a:pt x="107950" y="26161"/>
                    <a:pt x="101600" y="15578"/>
                  </a:cubicBezTo>
                  <a:cubicBezTo>
                    <a:pt x="95250" y="4995"/>
                    <a:pt x="0" y="11345"/>
                    <a:pt x="0" y="92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220538B6-FA08-0279-ADCC-CF8A40A9B56A}"/>
                </a:ext>
              </a:extLst>
            </p:cNvPr>
            <p:cNvSpPr/>
            <p:nvPr/>
          </p:nvSpPr>
          <p:spPr>
            <a:xfrm>
              <a:off x="3222968" y="10702779"/>
              <a:ext cx="75857" cy="142624"/>
            </a:xfrm>
            <a:custGeom>
              <a:avLst/>
              <a:gdLst>
                <a:gd name="connsiteX0" fmla="*/ 2832 w 75857"/>
                <a:gd name="connsiteY0" fmla="*/ 146 h 142624"/>
                <a:gd name="connsiteX1" fmla="*/ 2832 w 75857"/>
                <a:gd name="connsiteY1" fmla="*/ 127146 h 142624"/>
                <a:gd name="connsiteX2" fmla="*/ 31407 w 75857"/>
                <a:gd name="connsiteY2" fmla="*/ 130321 h 142624"/>
                <a:gd name="connsiteX3" fmla="*/ 75857 w 75857"/>
                <a:gd name="connsiteY3" fmla="*/ 35071 h 142624"/>
                <a:gd name="connsiteX4" fmla="*/ 31407 w 75857"/>
                <a:gd name="connsiteY4" fmla="*/ 117621 h 142624"/>
                <a:gd name="connsiteX5" fmla="*/ 18707 w 75857"/>
                <a:gd name="connsiteY5" fmla="*/ 101746 h 142624"/>
                <a:gd name="connsiteX6" fmla="*/ 2832 w 75857"/>
                <a:gd name="connsiteY6" fmla="*/ 146 h 14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57" h="142624">
                  <a:moveTo>
                    <a:pt x="2832" y="146"/>
                  </a:moveTo>
                  <a:cubicBezTo>
                    <a:pt x="186" y="4379"/>
                    <a:pt x="-1930" y="105450"/>
                    <a:pt x="2832" y="127146"/>
                  </a:cubicBezTo>
                  <a:cubicBezTo>
                    <a:pt x="7594" y="148842"/>
                    <a:pt x="19236" y="145667"/>
                    <a:pt x="31407" y="130321"/>
                  </a:cubicBezTo>
                  <a:cubicBezTo>
                    <a:pt x="43578" y="114975"/>
                    <a:pt x="75857" y="37188"/>
                    <a:pt x="75857" y="35071"/>
                  </a:cubicBezTo>
                  <a:cubicBezTo>
                    <a:pt x="75857" y="32954"/>
                    <a:pt x="31407" y="117621"/>
                    <a:pt x="31407" y="117621"/>
                  </a:cubicBezTo>
                  <a:cubicBezTo>
                    <a:pt x="21882" y="128734"/>
                    <a:pt x="21353" y="118679"/>
                    <a:pt x="18707" y="101746"/>
                  </a:cubicBezTo>
                  <a:cubicBezTo>
                    <a:pt x="16061" y="84813"/>
                    <a:pt x="5478" y="-4087"/>
                    <a:pt x="2832" y="1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D6F96D39-FD4C-760E-0DDE-77FDDC89AC8A}"/>
                </a:ext>
              </a:extLst>
            </p:cNvPr>
            <p:cNvSpPr/>
            <p:nvPr/>
          </p:nvSpPr>
          <p:spPr>
            <a:xfrm>
              <a:off x="3209900" y="10721778"/>
              <a:ext cx="174598" cy="62091"/>
            </a:xfrm>
            <a:custGeom>
              <a:avLst/>
              <a:gdLst>
                <a:gd name="connsiteX0" fmla="*/ 25 w 174598"/>
                <a:gd name="connsiteY0" fmla="*/ 197 h 62091"/>
                <a:gd name="connsiteX1" fmla="*/ 161950 w 174598"/>
                <a:gd name="connsiteY1" fmla="*/ 60522 h 62091"/>
                <a:gd name="connsiteX2" fmla="*/ 149250 w 174598"/>
                <a:gd name="connsiteY2" fmla="*/ 41472 h 62091"/>
                <a:gd name="connsiteX3" fmla="*/ 25 w 174598"/>
                <a:gd name="connsiteY3" fmla="*/ 197 h 6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598" h="62091">
                  <a:moveTo>
                    <a:pt x="25" y="197"/>
                  </a:moveTo>
                  <a:cubicBezTo>
                    <a:pt x="2142" y="3372"/>
                    <a:pt x="161950" y="60522"/>
                    <a:pt x="161950" y="60522"/>
                  </a:cubicBezTo>
                  <a:cubicBezTo>
                    <a:pt x="186821" y="67401"/>
                    <a:pt x="170946" y="49939"/>
                    <a:pt x="149250" y="41472"/>
                  </a:cubicBezTo>
                  <a:cubicBezTo>
                    <a:pt x="127554" y="33005"/>
                    <a:pt x="-2092" y="-2978"/>
                    <a:pt x="25" y="1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 1345">
              <a:extLst>
                <a:ext uri="{FF2B5EF4-FFF2-40B4-BE49-F238E27FC236}">
                  <a16:creationId xmlns:a16="http://schemas.microsoft.com/office/drawing/2014/main" id="{E9FEEFFC-1AC5-B463-AD4F-1880DB008F98}"/>
                </a:ext>
              </a:extLst>
            </p:cNvPr>
            <p:cNvSpPr/>
            <p:nvPr/>
          </p:nvSpPr>
          <p:spPr>
            <a:xfrm>
              <a:off x="3206620" y="10731456"/>
              <a:ext cx="174808" cy="150907"/>
            </a:xfrm>
            <a:custGeom>
              <a:avLst/>
              <a:gdLst>
                <a:gd name="connsiteX0" fmla="*/ 104905 w 174808"/>
                <a:gd name="connsiteY0" fmla="*/ 44 h 150907"/>
                <a:gd name="connsiteX1" fmla="*/ 85855 w 174808"/>
                <a:gd name="connsiteY1" fmla="*/ 92119 h 150907"/>
                <a:gd name="connsiteX2" fmla="*/ 66805 w 174808"/>
                <a:gd name="connsiteY2" fmla="*/ 117519 h 150907"/>
                <a:gd name="connsiteX3" fmla="*/ 130 w 174808"/>
                <a:gd name="connsiteY3" fmla="*/ 133394 h 150907"/>
                <a:gd name="connsiteX4" fmla="*/ 85855 w 174808"/>
                <a:gd name="connsiteY4" fmla="*/ 149269 h 150907"/>
                <a:gd name="connsiteX5" fmla="*/ 117605 w 174808"/>
                <a:gd name="connsiteY5" fmla="*/ 146094 h 150907"/>
                <a:gd name="connsiteX6" fmla="*/ 139830 w 174808"/>
                <a:gd name="connsiteY6" fmla="*/ 111169 h 150907"/>
                <a:gd name="connsiteX7" fmla="*/ 146180 w 174808"/>
                <a:gd name="connsiteY7" fmla="*/ 60369 h 150907"/>
                <a:gd name="connsiteX8" fmla="*/ 174755 w 174808"/>
                <a:gd name="connsiteY8" fmla="*/ 50844 h 150907"/>
                <a:gd name="connsiteX9" fmla="*/ 152530 w 174808"/>
                <a:gd name="connsiteY9" fmla="*/ 79419 h 150907"/>
                <a:gd name="connsiteX10" fmla="*/ 123955 w 174808"/>
                <a:gd name="connsiteY10" fmla="*/ 133394 h 150907"/>
                <a:gd name="connsiteX11" fmla="*/ 54105 w 174808"/>
                <a:gd name="connsiteY11" fmla="*/ 133394 h 150907"/>
                <a:gd name="connsiteX12" fmla="*/ 85855 w 174808"/>
                <a:gd name="connsiteY12" fmla="*/ 104819 h 150907"/>
                <a:gd name="connsiteX13" fmla="*/ 104905 w 174808"/>
                <a:gd name="connsiteY13" fmla="*/ 44 h 15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808" h="150907">
                  <a:moveTo>
                    <a:pt x="104905" y="44"/>
                  </a:moveTo>
                  <a:cubicBezTo>
                    <a:pt x="104905" y="-2073"/>
                    <a:pt x="92205" y="72540"/>
                    <a:pt x="85855" y="92119"/>
                  </a:cubicBezTo>
                  <a:cubicBezTo>
                    <a:pt x="79505" y="111698"/>
                    <a:pt x="81092" y="110640"/>
                    <a:pt x="66805" y="117519"/>
                  </a:cubicBezTo>
                  <a:cubicBezTo>
                    <a:pt x="52517" y="124398"/>
                    <a:pt x="-3045" y="128102"/>
                    <a:pt x="130" y="133394"/>
                  </a:cubicBezTo>
                  <a:cubicBezTo>
                    <a:pt x="3305" y="138686"/>
                    <a:pt x="66276" y="147152"/>
                    <a:pt x="85855" y="149269"/>
                  </a:cubicBezTo>
                  <a:cubicBezTo>
                    <a:pt x="105434" y="151386"/>
                    <a:pt x="108609" y="152444"/>
                    <a:pt x="117605" y="146094"/>
                  </a:cubicBezTo>
                  <a:cubicBezTo>
                    <a:pt x="126601" y="139744"/>
                    <a:pt x="135067" y="125457"/>
                    <a:pt x="139830" y="111169"/>
                  </a:cubicBezTo>
                  <a:cubicBezTo>
                    <a:pt x="144593" y="96881"/>
                    <a:pt x="140359" y="70423"/>
                    <a:pt x="146180" y="60369"/>
                  </a:cubicBezTo>
                  <a:cubicBezTo>
                    <a:pt x="152001" y="50315"/>
                    <a:pt x="174755" y="50844"/>
                    <a:pt x="174755" y="50844"/>
                  </a:cubicBezTo>
                  <a:cubicBezTo>
                    <a:pt x="175813" y="54019"/>
                    <a:pt x="160997" y="65661"/>
                    <a:pt x="152530" y="79419"/>
                  </a:cubicBezTo>
                  <a:cubicBezTo>
                    <a:pt x="144063" y="93177"/>
                    <a:pt x="140359" y="124398"/>
                    <a:pt x="123955" y="133394"/>
                  </a:cubicBezTo>
                  <a:cubicBezTo>
                    <a:pt x="107551" y="142390"/>
                    <a:pt x="60455" y="138156"/>
                    <a:pt x="54105" y="133394"/>
                  </a:cubicBezTo>
                  <a:cubicBezTo>
                    <a:pt x="47755" y="128632"/>
                    <a:pt x="75272" y="122282"/>
                    <a:pt x="85855" y="104819"/>
                  </a:cubicBezTo>
                  <a:cubicBezTo>
                    <a:pt x="96438" y="87357"/>
                    <a:pt x="104905" y="2161"/>
                    <a:pt x="104905" y="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DC1B79EC-F4C0-42DF-960B-A34A3AEC74A5}"/>
                </a:ext>
              </a:extLst>
            </p:cNvPr>
            <p:cNvSpPr/>
            <p:nvPr/>
          </p:nvSpPr>
          <p:spPr>
            <a:xfrm>
              <a:off x="3389289" y="10779109"/>
              <a:ext cx="78150" cy="60403"/>
            </a:xfrm>
            <a:custGeom>
              <a:avLst/>
              <a:gdLst>
                <a:gd name="connsiteX0" fmla="*/ 4786 w 78150"/>
                <a:gd name="connsiteY0" fmla="*/ 16 h 60403"/>
                <a:gd name="connsiteX1" fmla="*/ 33361 w 78150"/>
                <a:gd name="connsiteY1" fmla="*/ 53991 h 60403"/>
                <a:gd name="connsiteX2" fmla="*/ 77811 w 78150"/>
                <a:gd name="connsiteY2" fmla="*/ 31766 h 60403"/>
                <a:gd name="connsiteX3" fmla="*/ 7961 w 78150"/>
                <a:gd name="connsiteY3" fmla="*/ 60341 h 60403"/>
                <a:gd name="connsiteX4" fmla="*/ 4786 w 78150"/>
                <a:gd name="connsiteY4" fmla="*/ 16 h 6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50" h="60403">
                  <a:moveTo>
                    <a:pt x="4786" y="16"/>
                  </a:moveTo>
                  <a:cubicBezTo>
                    <a:pt x="9019" y="-1042"/>
                    <a:pt x="21190" y="48699"/>
                    <a:pt x="33361" y="53991"/>
                  </a:cubicBezTo>
                  <a:cubicBezTo>
                    <a:pt x="45532" y="59283"/>
                    <a:pt x="82044" y="30708"/>
                    <a:pt x="77811" y="31766"/>
                  </a:cubicBezTo>
                  <a:cubicBezTo>
                    <a:pt x="73578" y="32824"/>
                    <a:pt x="20661" y="61928"/>
                    <a:pt x="7961" y="60341"/>
                  </a:cubicBezTo>
                  <a:cubicBezTo>
                    <a:pt x="-4739" y="58754"/>
                    <a:pt x="553" y="1074"/>
                    <a:pt x="4786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0A7977CB-FF43-FDF5-58F1-9DC6AC2B5ECA}"/>
                </a:ext>
              </a:extLst>
            </p:cNvPr>
            <p:cNvSpPr/>
            <p:nvPr/>
          </p:nvSpPr>
          <p:spPr>
            <a:xfrm>
              <a:off x="3361719" y="10782146"/>
              <a:ext cx="120463" cy="20880"/>
            </a:xfrm>
            <a:custGeom>
              <a:avLst/>
              <a:gdLst>
                <a:gd name="connsiteX0" fmla="*/ 606 w 120463"/>
                <a:gd name="connsiteY0" fmla="*/ 12854 h 20880"/>
                <a:gd name="connsiteX1" fmla="*/ 111731 w 120463"/>
                <a:gd name="connsiteY1" fmla="*/ 19204 h 20880"/>
                <a:gd name="connsiteX2" fmla="*/ 108556 w 120463"/>
                <a:gd name="connsiteY2" fmla="*/ 19204 h 20880"/>
                <a:gd name="connsiteX3" fmla="*/ 70456 w 120463"/>
                <a:gd name="connsiteY3" fmla="*/ 154 h 20880"/>
                <a:gd name="connsiteX4" fmla="*/ 606 w 120463"/>
                <a:gd name="connsiteY4" fmla="*/ 12854 h 2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463" h="20880">
                  <a:moveTo>
                    <a:pt x="606" y="12854"/>
                  </a:moveTo>
                  <a:cubicBezTo>
                    <a:pt x="7485" y="16029"/>
                    <a:pt x="111731" y="19204"/>
                    <a:pt x="111731" y="19204"/>
                  </a:cubicBezTo>
                  <a:cubicBezTo>
                    <a:pt x="129722" y="20262"/>
                    <a:pt x="115435" y="22379"/>
                    <a:pt x="108556" y="19204"/>
                  </a:cubicBezTo>
                  <a:cubicBezTo>
                    <a:pt x="101677" y="16029"/>
                    <a:pt x="93739" y="1741"/>
                    <a:pt x="70456" y="154"/>
                  </a:cubicBezTo>
                  <a:cubicBezTo>
                    <a:pt x="47173" y="-1434"/>
                    <a:pt x="-6273" y="9679"/>
                    <a:pt x="606" y="12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7FAF7DEE-5F85-AC59-3C53-DECBD460A677}"/>
                </a:ext>
              </a:extLst>
            </p:cNvPr>
            <p:cNvSpPr/>
            <p:nvPr/>
          </p:nvSpPr>
          <p:spPr>
            <a:xfrm>
              <a:off x="3317837" y="10816651"/>
              <a:ext cx="192184" cy="105612"/>
            </a:xfrm>
            <a:custGeom>
              <a:avLst/>
              <a:gdLst>
                <a:gd name="connsiteX0" fmla="*/ 38 w 192184"/>
                <a:gd name="connsiteY0" fmla="*/ 16449 h 105612"/>
                <a:gd name="connsiteX1" fmla="*/ 47663 w 192184"/>
                <a:gd name="connsiteY1" fmla="*/ 64074 h 105612"/>
                <a:gd name="connsiteX2" fmla="*/ 9563 w 192184"/>
                <a:gd name="connsiteY2" fmla="*/ 83124 h 105612"/>
                <a:gd name="connsiteX3" fmla="*/ 133388 w 192184"/>
                <a:gd name="connsiteY3" fmla="*/ 105349 h 105612"/>
                <a:gd name="connsiteX4" fmla="*/ 161963 w 192184"/>
                <a:gd name="connsiteY4" fmla="*/ 67249 h 105612"/>
                <a:gd name="connsiteX5" fmla="*/ 190538 w 192184"/>
                <a:gd name="connsiteY5" fmla="*/ 574 h 105612"/>
                <a:gd name="connsiteX6" fmla="*/ 177838 w 192184"/>
                <a:gd name="connsiteY6" fmla="*/ 35499 h 105612"/>
                <a:gd name="connsiteX7" fmla="*/ 88938 w 192184"/>
                <a:gd name="connsiteY7" fmla="*/ 45024 h 105612"/>
                <a:gd name="connsiteX8" fmla="*/ 142913 w 192184"/>
                <a:gd name="connsiteY8" fmla="*/ 54549 h 105612"/>
                <a:gd name="connsiteX9" fmla="*/ 127038 w 192184"/>
                <a:gd name="connsiteY9" fmla="*/ 92649 h 105612"/>
                <a:gd name="connsiteX10" fmla="*/ 57188 w 192184"/>
                <a:gd name="connsiteY10" fmla="*/ 83124 h 105612"/>
                <a:gd name="connsiteX11" fmla="*/ 38 w 192184"/>
                <a:gd name="connsiteY11" fmla="*/ 16449 h 10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184" h="105612">
                  <a:moveTo>
                    <a:pt x="38" y="16449"/>
                  </a:moveTo>
                  <a:cubicBezTo>
                    <a:pt x="-1549" y="13274"/>
                    <a:pt x="46076" y="52962"/>
                    <a:pt x="47663" y="64074"/>
                  </a:cubicBezTo>
                  <a:cubicBezTo>
                    <a:pt x="49250" y="75186"/>
                    <a:pt x="-4725" y="76245"/>
                    <a:pt x="9563" y="83124"/>
                  </a:cubicBezTo>
                  <a:cubicBezTo>
                    <a:pt x="23851" y="90003"/>
                    <a:pt x="107988" y="107995"/>
                    <a:pt x="133388" y="105349"/>
                  </a:cubicBezTo>
                  <a:cubicBezTo>
                    <a:pt x="158788" y="102703"/>
                    <a:pt x="152438" y="84712"/>
                    <a:pt x="161963" y="67249"/>
                  </a:cubicBezTo>
                  <a:cubicBezTo>
                    <a:pt x="171488" y="49787"/>
                    <a:pt x="187892" y="5866"/>
                    <a:pt x="190538" y="574"/>
                  </a:cubicBezTo>
                  <a:cubicBezTo>
                    <a:pt x="193184" y="-4718"/>
                    <a:pt x="194771" y="28091"/>
                    <a:pt x="177838" y="35499"/>
                  </a:cubicBezTo>
                  <a:cubicBezTo>
                    <a:pt x="160905" y="42907"/>
                    <a:pt x="94759" y="41849"/>
                    <a:pt x="88938" y="45024"/>
                  </a:cubicBezTo>
                  <a:cubicBezTo>
                    <a:pt x="83117" y="48199"/>
                    <a:pt x="136563" y="46612"/>
                    <a:pt x="142913" y="54549"/>
                  </a:cubicBezTo>
                  <a:cubicBezTo>
                    <a:pt x="149263" y="62486"/>
                    <a:pt x="141326" y="87886"/>
                    <a:pt x="127038" y="92649"/>
                  </a:cubicBezTo>
                  <a:cubicBezTo>
                    <a:pt x="112750" y="97412"/>
                    <a:pt x="73592" y="92120"/>
                    <a:pt x="57188" y="83124"/>
                  </a:cubicBezTo>
                  <a:cubicBezTo>
                    <a:pt x="40784" y="74128"/>
                    <a:pt x="1625" y="19624"/>
                    <a:pt x="38" y="16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6B1A5DA8-3708-3952-3FD5-DB7474AB8D8E}"/>
                </a:ext>
              </a:extLst>
            </p:cNvPr>
            <p:cNvSpPr/>
            <p:nvPr/>
          </p:nvSpPr>
          <p:spPr>
            <a:xfrm>
              <a:off x="3486708" y="10804406"/>
              <a:ext cx="164825" cy="168902"/>
            </a:xfrm>
            <a:custGeom>
              <a:avLst/>
              <a:gdLst>
                <a:gd name="connsiteX0" fmla="*/ 53417 w 164825"/>
                <a:gd name="connsiteY0" fmla="*/ 119 h 168902"/>
                <a:gd name="connsiteX1" fmla="*/ 18492 w 164825"/>
                <a:gd name="connsiteY1" fmla="*/ 76319 h 168902"/>
                <a:gd name="connsiteX2" fmla="*/ 2617 w 164825"/>
                <a:gd name="connsiteY2" fmla="*/ 111244 h 168902"/>
                <a:gd name="connsiteX3" fmla="*/ 72467 w 164825"/>
                <a:gd name="connsiteY3" fmla="*/ 85844 h 168902"/>
                <a:gd name="connsiteX4" fmla="*/ 88342 w 164825"/>
                <a:gd name="connsiteY4" fmla="*/ 95369 h 168902"/>
                <a:gd name="connsiteX5" fmla="*/ 75642 w 164825"/>
                <a:gd name="connsiteY5" fmla="*/ 149344 h 168902"/>
                <a:gd name="connsiteX6" fmla="*/ 2617 w 164825"/>
                <a:gd name="connsiteY6" fmla="*/ 149344 h 168902"/>
                <a:gd name="connsiteX7" fmla="*/ 132792 w 164825"/>
                <a:gd name="connsiteY7" fmla="*/ 165219 h 168902"/>
                <a:gd name="connsiteX8" fmla="*/ 164542 w 164825"/>
                <a:gd name="connsiteY8" fmla="*/ 69969 h 168902"/>
                <a:gd name="connsiteX9" fmla="*/ 145492 w 164825"/>
                <a:gd name="connsiteY9" fmla="*/ 142994 h 168902"/>
                <a:gd name="connsiteX10" fmla="*/ 97867 w 164825"/>
                <a:gd name="connsiteY10" fmla="*/ 127119 h 168902"/>
                <a:gd name="connsiteX11" fmla="*/ 75642 w 164825"/>
                <a:gd name="connsiteY11" fmla="*/ 76319 h 168902"/>
                <a:gd name="connsiteX12" fmla="*/ 21667 w 164825"/>
                <a:gd name="connsiteY12" fmla="*/ 95369 h 168902"/>
                <a:gd name="connsiteX13" fmla="*/ 53417 w 164825"/>
                <a:gd name="connsiteY13" fmla="*/ 119 h 16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825" h="168902">
                  <a:moveTo>
                    <a:pt x="53417" y="119"/>
                  </a:moveTo>
                  <a:cubicBezTo>
                    <a:pt x="52888" y="-3056"/>
                    <a:pt x="26959" y="57798"/>
                    <a:pt x="18492" y="76319"/>
                  </a:cubicBezTo>
                  <a:cubicBezTo>
                    <a:pt x="10025" y="94840"/>
                    <a:pt x="-6379" y="109657"/>
                    <a:pt x="2617" y="111244"/>
                  </a:cubicBezTo>
                  <a:cubicBezTo>
                    <a:pt x="11613" y="112831"/>
                    <a:pt x="58180" y="88490"/>
                    <a:pt x="72467" y="85844"/>
                  </a:cubicBezTo>
                  <a:cubicBezTo>
                    <a:pt x="86754" y="83198"/>
                    <a:pt x="87813" y="84786"/>
                    <a:pt x="88342" y="95369"/>
                  </a:cubicBezTo>
                  <a:cubicBezTo>
                    <a:pt x="88871" y="105952"/>
                    <a:pt x="89929" y="140348"/>
                    <a:pt x="75642" y="149344"/>
                  </a:cubicBezTo>
                  <a:cubicBezTo>
                    <a:pt x="61355" y="158340"/>
                    <a:pt x="-6908" y="146698"/>
                    <a:pt x="2617" y="149344"/>
                  </a:cubicBezTo>
                  <a:cubicBezTo>
                    <a:pt x="12142" y="151990"/>
                    <a:pt x="105805" y="178448"/>
                    <a:pt x="132792" y="165219"/>
                  </a:cubicBezTo>
                  <a:cubicBezTo>
                    <a:pt x="159780" y="151990"/>
                    <a:pt x="162425" y="73673"/>
                    <a:pt x="164542" y="69969"/>
                  </a:cubicBezTo>
                  <a:cubicBezTo>
                    <a:pt x="166659" y="66265"/>
                    <a:pt x="156605" y="133469"/>
                    <a:pt x="145492" y="142994"/>
                  </a:cubicBezTo>
                  <a:cubicBezTo>
                    <a:pt x="134380" y="152519"/>
                    <a:pt x="109509" y="138232"/>
                    <a:pt x="97867" y="127119"/>
                  </a:cubicBezTo>
                  <a:cubicBezTo>
                    <a:pt x="86225" y="116007"/>
                    <a:pt x="88342" y="81611"/>
                    <a:pt x="75642" y="76319"/>
                  </a:cubicBezTo>
                  <a:cubicBezTo>
                    <a:pt x="62942" y="71027"/>
                    <a:pt x="24842" y="102248"/>
                    <a:pt x="21667" y="95369"/>
                  </a:cubicBezTo>
                  <a:cubicBezTo>
                    <a:pt x="18492" y="88490"/>
                    <a:pt x="53946" y="3294"/>
                    <a:pt x="53417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EDCEA130-B6AF-E534-B0A8-1E87DF695839}"/>
                </a:ext>
              </a:extLst>
            </p:cNvPr>
            <p:cNvSpPr/>
            <p:nvPr/>
          </p:nvSpPr>
          <p:spPr>
            <a:xfrm>
              <a:off x="3501982" y="10820307"/>
              <a:ext cx="167162" cy="52577"/>
            </a:xfrm>
            <a:custGeom>
              <a:avLst/>
              <a:gdLst>
                <a:gd name="connsiteX0" fmla="*/ 43 w 167162"/>
                <a:gd name="connsiteY0" fmla="*/ 93 h 52577"/>
                <a:gd name="connsiteX1" fmla="*/ 155618 w 167162"/>
                <a:gd name="connsiteY1" fmla="*/ 50893 h 52577"/>
                <a:gd name="connsiteX2" fmla="*/ 139743 w 167162"/>
                <a:gd name="connsiteY2" fmla="*/ 38193 h 52577"/>
                <a:gd name="connsiteX3" fmla="*/ 43 w 167162"/>
                <a:gd name="connsiteY3" fmla="*/ 93 h 5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62" h="52577">
                  <a:moveTo>
                    <a:pt x="43" y="93"/>
                  </a:moveTo>
                  <a:cubicBezTo>
                    <a:pt x="2689" y="2210"/>
                    <a:pt x="155618" y="50893"/>
                    <a:pt x="155618" y="50893"/>
                  </a:cubicBezTo>
                  <a:cubicBezTo>
                    <a:pt x="178901" y="57243"/>
                    <a:pt x="163556" y="44014"/>
                    <a:pt x="139743" y="38193"/>
                  </a:cubicBezTo>
                  <a:cubicBezTo>
                    <a:pt x="115930" y="32372"/>
                    <a:pt x="-2603" y="-2024"/>
                    <a:pt x="43" y="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00C9693E-35E5-613F-647C-3F03AE2E9E8D}"/>
                </a:ext>
              </a:extLst>
            </p:cNvPr>
            <p:cNvSpPr/>
            <p:nvPr/>
          </p:nvSpPr>
          <p:spPr>
            <a:xfrm>
              <a:off x="3628276" y="10826672"/>
              <a:ext cx="33462" cy="139778"/>
            </a:xfrm>
            <a:custGeom>
              <a:avLst/>
              <a:gdLst>
                <a:gd name="connsiteX0" fmla="*/ 13449 w 33462"/>
                <a:gd name="connsiteY0" fmla="*/ 78 h 139778"/>
                <a:gd name="connsiteX1" fmla="*/ 10274 w 33462"/>
                <a:gd name="connsiteY1" fmla="*/ 85803 h 139778"/>
                <a:gd name="connsiteX2" fmla="*/ 749 w 33462"/>
                <a:gd name="connsiteY2" fmla="*/ 139778 h 139778"/>
                <a:gd name="connsiteX3" fmla="*/ 32499 w 33462"/>
                <a:gd name="connsiteY3" fmla="*/ 85803 h 139778"/>
                <a:gd name="connsiteX4" fmla="*/ 26149 w 33462"/>
                <a:gd name="connsiteY4" fmla="*/ 101678 h 139778"/>
                <a:gd name="connsiteX5" fmla="*/ 13449 w 33462"/>
                <a:gd name="connsiteY5" fmla="*/ 78 h 13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62" h="139778">
                  <a:moveTo>
                    <a:pt x="13449" y="78"/>
                  </a:moveTo>
                  <a:cubicBezTo>
                    <a:pt x="10803" y="-2568"/>
                    <a:pt x="12391" y="62520"/>
                    <a:pt x="10274" y="85803"/>
                  </a:cubicBezTo>
                  <a:cubicBezTo>
                    <a:pt x="8157" y="109086"/>
                    <a:pt x="-2955" y="139778"/>
                    <a:pt x="749" y="139778"/>
                  </a:cubicBezTo>
                  <a:cubicBezTo>
                    <a:pt x="4453" y="139778"/>
                    <a:pt x="32499" y="85803"/>
                    <a:pt x="32499" y="85803"/>
                  </a:cubicBezTo>
                  <a:cubicBezTo>
                    <a:pt x="36732" y="79453"/>
                    <a:pt x="25620" y="114378"/>
                    <a:pt x="26149" y="101678"/>
                  </a:cubicBezTo>
                  <a:cubicBezTo>
                    <a:pt x="26678" y="88978"/>
                    <a:pt x="16095" y="2724"/>
                    <a:pt x="13449" y="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1A70397E-7333-8BE3-BD64-EFCD1175F758}"/>
                </a:ext>
              </a:extLst>
            </p:cNvPr>
            <p:cNvSpPr/>
            <p:nvPr/>
          </p:nvSpPr>
          <p:spPr>
            <a:xfrm>
              <a:off x="4025899" y="8667444"/>
              <a:ext cx="287240" cy="76533"/>
            </a:xfrm>
            <a:custGeom>
              <a:avLst/>
              <a:gdLst>
                <a:gd name="connsiteX0" fmla="*/ 1 w 287240"/>
                <a:gd name="connsiteY0" fmla="*/ 66981 h 76533"/>
                <a:gd name="connsiteX1" fmla="*/ 127001 w 287240"/>
                <a:gd name="connsiteY1" fmla="*/ 66981 h 76533"/>
                <a:gd name="connsiteX2" fmla="*/ 130176 w 287240"/>
                <a:gd name="connsiteY2" fmla="*/ 9831 h 76533"/>
                <a:gd name="connsiteX3" fmla="*/ 168276 w 287240"/>
                <a:gd name="connsiteY3" fmla="*/ 76506 h 76533"/>
                <a:gd name="connsiteX4" fmla="*/ 171451 w 287240"/>
                <a:gd name="connsiteY4" fmla="*/ 306 h 76533"/>
                <a:gd name="connsiteX5" fmla="*/ 285751 w 287240"/>
                <a:gd name="connsiteY5" fmla="*/ 47931 h 76533"/>
                <a:gd name="connsiteX6" fmla="*/ 231776 w 287240"/>
                <a:gd name="connsiteY6" fmla="*/ 25706 h 76533"/>
                <a:gd name="connsiteX7" fmla="*/ 161926 w 287240"/>
                <a:gd name="connsiteY7" fmla="*/ 25706 h 76533"/>
                <a:gd name="connsiteX8" fmla="*/ 130176 w 287240"/>
                <a:gd name="connsiteY8" fmla="*/ 51106 h 76533"/>
                <a:gd name="connsiteX9" fmla="*/ 1 w 287240"/>
                <a:gd name="connsiteY9" fmla="*/ 66981 h 7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240" h="76533">
                  <a:moveTo>
                    <a:pt x="1" y="66981"/>
                  </a:moveTo>
                  <a:cubicBezTo>
                    <a:pt x="-528" y="69627"/>
                    <a:pt x="105305" y="76506"/>
                    <a:pt x="127001" y="66981"/>
                  </a:cubicBezTo>
                  <a:cubicBezTo>
                    <a:pt x="148697" y="57456"/>
                    <a:pt x="123297" y="8244"/>
                    <a:pt x="130176" y="9831"/>
                  </a:cubicBezTo>
                  <a:cubicBezTo>
                    <a:pt x="137055" y="11418"/>
                    <a:pt x="161397" y="78093"/>
                    <a:pt x="168276" y="76506"/>
                  </a:cubicBezTo>
                  <a:cubicBezTo>
                    <a:pt x="175155" y="74919"/>
                    <a:pt x="151872" y="5068"/>
                    <a:pt x="171451" y="306"/>
                  </a:cubicBezTo>
                  <a:cubicBezTo>
                    <a:pt x="191030" y="-4456"/>
                    <a:pt x="285751" y="47931"/>
                    <a:pt x="285751" y="47931"/>
                  </a:cubicBezTo>
                  <a:cubicBezTo>
                    <a:pt x="295805" y="52164"/>
                    <a:pt x="252414" y="29410"/>
                    <a:pt x="231776" y="25706"/>
                  </a:cubicBezTo>
                  <a:cubicBezTo>
                    <a:pt x="211138" y="22002"/>
                    <a:pt x="178859" y="21473"/>
                    <a:pt x="161926" y="25706"/>
                  </a:cubicBezTo>
                  <a:cubicBezTo>
                    <a:pt x="144993" y="29939"/>
                    <a:pt x="159280" y="43698"/>
                    <a:pt x="130176" y="51106"/>
                  </a:cubicBezTo>
                  <a:cubicBezTo>
                    <a:pt x="101072" y="58514"/>
                    <a:pt x="530" y="64335"/>
                    <a:pt x="1" y="669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743289FC-ACE2-3A6F-721F-83CCF18949C0}"/>
                </a:ext>
              </a:extLst>
            </p:cNvPr>
            <p:cNvSpPr/>
            <p:nvPr/>
          </p:nvSpPr>
          <p:spPr>
            <a:xfrm>
              <a:off x="3993817" y="8924533"/>
              <a:ext cx="305080" cy="243538"/>
            </a:xfrm>
            <a:custGeom>
              <a:avLst/>
              <a:gdLst>
                <a:gd name="connsiteX0" fmla="*/ 301958 w 305080"/>
                <a:gd name="connsiteY0" fmla="*/ 3567 h 243538"/>
                <a:gd name="connsiteX1" fmla="*/ 3508 w 305080"/>
                <a:gd name="connsiteY1" fmla="*/ 241692 h 243538"/>
                <a:gd name="connsiteX2" fmla="*/ 149558 w 305080"/>
                <a:gd name="connsiteY2" fmla="*/ 108342 h 243538"/>
                <a:gd name="connsiteX3" fmla="*/ 301958 w 305080"/>
                <a:gd name="connsiteY3" fmla="*/ 3567 h 24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080" h="243538">
                  <a:moveTo>
                    <a:pt x="301958" y="3567"/>
                  </a:moveTo>
                  <a:cubicBezTo>
                    <a:pt x="277616" y="25792"/>
                    <a:pt x="28908" y="224229"/>
                    <a:pt x="3508" y="241692"/>
                  </a:cubicBezTo>
                  <a:cubicBezTo>
                    <a:pt x="-21892" y="259155"/>
                    <a:pt x="97170" y="148030"/>
                    <a:pt x="149558" y="108342"/>
                  </a:cubicBezTo>
                  <a:cubicBezTo>
                    <a:pt x="201945" y="68655"/>
                    <a:pt x="326300" y="-18658"/>
                    <a:pt x="301958" y="35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07818EE2-C4DA-77D0-71E1-0AC79EC0E430}"/>
                </a:ext>
              </a:extLst>
            </p:cNvPr>
            <p:cNvSpPr/>
            <p:nvPr/>
          </p:nvSpPr>
          <p:spPr>
            <a:xfrm>
              <a:off x="4234980" y="8985904"/>
              <a:ext cx="6820" cy="496585"/>
            </a:xfrm>
            <a:custGeom>
              <a:avLst/>
              <a:gdLst>
                <a:gd name="connsiteX0" fmla="*/ 470 w 6820"/>
                <a:gd name="connsiteY0" fmla="*/ 5696 h 496585"/>
                <a:gd name="connsiteX1" fmla="*/ 6820 w 6820"/>
                <a:gd name="connsiteY1" fmla="*/ 491471 h 496585"/>
                <a:gd name="connsiteX2" fmla="*/ 470 w 6820"/>
                <a:gd name="connsiteY2" fmla="*/ 243821 h 496585"/>
                <a:gd name="connsiteX3" fmla="*/ 470 w 6820"/>
                <a:gd name="connsiteY3" fmla="*/ 5696 h 49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0" h="496585">
                  <a:moveTo>
                    <a:pt x="470" y="5696"/>
                  </a:moveTo>
                  <a:cubicBezTo>
                    <a:pt x="1528" y="46971"/>
                    <a:pt x="6820" y="451784"/>
                    <a:pt x="6820" y="491471"/>
                  </a:cubicBezTo>
                  <a:cubicBezTo>
                    <a:pt x="6820" y="531158"/>
                    <a:pt x="470" y="329546"/>
                    <a:pt x="470" y="243821"/>
                  </a:cubicBezTo>
                  <a:cubicBezTo>
                    <a:pt x="470" y="158096"/>
                    <a:pt x="-588" y="-35579"/>
                    <a:pt x="470" y="56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F7DE8208-78A9-4B73-4095-005BC7273A39}"/>
                </a:ext>
              </a:extLst>
            </p:cNvPr>
            <p:cNvSpPr/>
            <p:nvPr/>
          </p:nvSpPr>
          <p:spPr>
            <a:xfrm>
              <a:off x="4174993" y="8970452"/>
              <a:ext cx="12970" cy="479631"/>
            </a:xfrm>
            <a:custGeom>
              <a:avLst/>
              <a:gdLst>
                <a:gd name="connsiteX0" fmla="*/ 12832 w 12970"/>
                <a:gd name="connsiteY0" fmla="*/ 2098 h 479631"/>
                <a:gd name="connsiteX1" fmla="*/ 6482 w 12970"/>
                <a:gd name="connsiteY1" fmla="*/ 468823 h 479631"/>
                <a:gd name="connsiteX2" fmla="*/ 132 w 12970"/>
                <a:gd name="connsiteY2" fmla="*/ 303723 h 479631"/>
                <a:gd name="connsiteX3" fmla="*/ 12832 w 12970"/>
                <a:gd name="connsiteY3" fmla="*/ 2098 h 47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70" h="479631">
                  <a:moveTo>
                    <a:pt x="12832" y="2098"/>
                  </a:moveTo>
                  <a:cubicBezTo>
                    <a:pt x="13890" y="29615"/>
                    <a:pt x="8599" y="418552"/>
                    <a:pt x="6482" y="468823"/>
                  </a:cubicBezTo>
                  <a:cubicBezTo>
                    <a:pt x="4365" y="519094"/>
                    <a:pt x="1719" y="382040"/>
                    <a:pt x="132" y="303723"/>
                  </a:cubicBezTo>
                  <a:cubicBezTo>
                    <a:pt x="-1456" y="225406"/>
                    <a:pt x="11774" y="-25419"/>
                    <a:pt x="12832" y="20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BDCE53A7-009A-9C6B-D05B-C32D90FED102}"/>
                </a:ext>
              </a:extLst>
            </p:cNvPr>
            <p:cNvSpPr/>
            <p:nvPr/>
          </p:nvSpPr>
          <p:spPr>
            <a:xfrm>
              <a:off x="4139800" y="8990383"/>
              <a:ext cx="10167" cy="436661"/>
            </a:xfrm>
            <a:custGeom>
              <a:avLst/>
              <a:gdLst>
                <a:gd name="connsiteX0" fmla="*/ 9925 w 10167"/>
                <a:gd name="connsiteY0" fmla="*/ 1217 h 436661"/>
                <a:gd name="connsiteX1" fmla="*/ 6750 w 10167"/>
                <a:gd name="connsiteY1" fmla="*/ 423492 h 436661"/>
                <a:gd name="connsiteX2" fmla="*/ 400 w 10167"/>
                <a:gd name="connsiteY2" fmla="*/ 299667 h 436661"/>
                <a:gd name="connsiteX3" fmla="*/ 9925 w 10167"/>
                <a:gd name="connsiteY3" fmla="*/ 1217 h 43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7" h="436661">
                  <a:moveTo>
                    <a:pt x="9925" y="1217"/>
                  </a:moveTo>
                  <a:cubicBezTo>
                    <a:pt x="10983" y="21854"/>
                    <a:pt x="8337" y="373750"/>
                    <a:pt x="6750" y="423492"/>
                  </a:cubicBezTo>
                  <a:cubicBezTo>
                    <a:pt x="5162" y="473234"/>
                    <a:pt x="-1717" y="371104"/>
                    <a:pt x="400" y="299667"/>
                  </a:cubicBezTo>
                  <a:cubicBezTo>
                    <a:pt x="2517" y="228230"/>
                    <a:pt x="8867" y="-19420"/>
                    <a:pt x="9925" y="12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AD03927C-5A72-CDBA-C89F-B528161948C6}"/>
                </a:ext>
              </a:extLst>
            </p:cNvPr>
            <p:cNvSpPr/>
            <p:nvPr/>
          </p:nvSpPr>
          <p:spPr>
            <a:xfrm>
              <a:off x="4083050" y="9043205"/>
              <a:ext cx="13184" cy="383647"/>
            </a:xfrm>
            <a:custGeom>
              <a:avLst/>
              <a:gdLst>
                <a:gd name="connsiteX0" fmla="*/ 9525 w 13184"/>
                <a:gd name="connsiteY0" fmla="*/ 2370 h 383647"/>
                <a:gd name="connsiteX1" fmla="*/ 12700 w 13184"/>
                <a:gd name="connsiteY1" fmla="*/ 377020 h 383647"/>
                <a:gd name="connsiteX2" fmla="*/ 0 w 13184"/>
                <a:gd name="connsiteY2" fmla="*/ 224620 h 383647"/>
                <a:gd name="connsiteX3" fmla="*/ 9525 w 13184"/>
                <a:gd name="connsiteY3" fmla="*/ 2370 h 38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4" h="383647">
                  <a:moveTo>
                    <a:pt x="9525" y="2370"/>
                  </a:moveTo>
                  <a:cubicBezTo>
                    <a:pt x="11642" y="27770"/>
                    <a:pt x="14288" y="339978"/>
                    <a:pt x="12700" y="377020"/>
                  </a:cubicBezTo>
                  <a:cubicBezTo>
                    <a:pt x="11113" y="414062"/>
                    <a:pt x="0" y="286532"/>
                    <a:pt x="0" y="224620"/>
                  </a:cubicBezTo>
                  <a:cubicBezTo>
                    <a:pt x="0" y="162708"/>
                    <a:pt x="7408" y="-23030"/>
                    <a:pt x="9525" y="23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7E796310-520A-2647-3A33-0266B09BB5B6}"/>
                </a:ext>
              </a:extLst>
            </p:cNvPr>
            <p:cNvSpPr/>
            <p:nvPr/>
          </p:nvSpPr>
          <p:spPr>
            <a:xfrm>
              <a:off x="4044130" y="9049006"/>
              <a:ext cx="26266" cy="386462"/>
            </a:xfrm>
            <a:custGeom>
              <a:avLst/>
              <a:gdLst>
                <a:gd name="connsiteX0" fmla="*/ 26220 w 26266"/>
                <a:gd name="connsiteY0" fmla="*/ 6094 h 386462"/>
                <a:gd name="connsiteX1" fmla="*/ 820 w 26266"/>
                <a:gd name="connsiteY1" fmla="*/ 383919 h 386462"/>
                <a:gd name="connsiteX2" fmla="*/ 7170 w 26266"/>
                <a:gd name="connsiteY2" fmla="*/ 164844 h 386462"/>
                <a:gd name="connsiteX3" fmla="*/ 26220 w 26266"/>
                <a:gd name="connsiteY3" fmla="*/ 6094 h 38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66" h="386462">
                  <a:moveTo>
                    <a:pt x="26220" y="6094"/>
                  </a:moveTo>
                  <a:cubicBezTo>
                    <a:pt x="25162" y="42606"/>
                    <a:pt x="3995" y="357461"/>
                    <a:pt x="820" y="383919"/>
                  </a:cubicBezTo>
                  <a:cubicBezTo>
                    <a:pt x="-2355" y="410377"/>
                    <a:pt x="4524" y="223052"/>
                    <a:pt x="7170" y="164844"/>
                  </a:cubicBezTo>
                  <a:cubicBezTo>
                    <a:pt x="9816" y="106636"/>
                    <a:pt x="27278" y="-30418"/>
                    <a:pt x="26220" y="60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44FC678A-F54F-02FB-058F-E0F6CA7F4CBC}"/>
                </a:ext>
              </a:extLst>
            </p:cNvPr>
            <p:cNvSpPr/>
            <p:nvPr/>
          </p:nvSpPr>
          <p:spPr>
            <a:xfrm>
              <a:off x="4243308" y="8877280"/>
              <a:ext cx="204902" cy="916201"/>
            </a:xfrm>
            <a:custGeom>
              <a:avLst/>
              <a:gdLst>
                <a:gd name="connsiteX0" fmla="*/ 90567 w 204902"/>
                <a:gd name="connsiteY0" fmla="*/ 20 h 916201"/>
                <a:gd name="connsiteX1" fmla="*/ 112792 w 204902"/>
                <a:gd name="connsiteY1" fmla="*/ 187345 h 916201"/>
                <a:gd name="connsiteX2" fmla="*/ 65167 w 204902"/>
                <a:gd name="connsiteY2" fmla="*/ 387370 h 916201"/>
                <a:gd name="connsiteX3" fmla="*/ 65167 w 204902"/>
                <a:gd name="connsiteY3" fmla="*/ 485795 h 916201"/>
                <a:gd name="connsiteX4" fmla="*/ 4842 w 204902"/>
                <a:gd name="connsiteY4" fmla="*/ 793770 h 916201"/>
                <a:gd name="connsiteX5" fmla="*/ 4842 w 204902"/>
                <a:gd name="connsiteY5" fmla="*/ 914420 h 916201"/>
                <a:gd name="connsiteX6" fmla="*/ 14367 w 204902"/>
                <a:gd name="connsiteY6" fmla="*/ 714395 h 916201"/>
                <a:gd name="connsiteX7" fmla="*/ 52467 w 204902"/>
                <a:gd name="connsiteY7" fmla="*/ 377845 h 916201"/>
                <a:gd name="connsiteX8" fmla="*/ 55642 w 204902"/>
                <a:gd name="connsiteY8" fmla="*/ 511195 h 916201"/>
                <a:gd name="connsiteX9" fmla="*/ 103267 w 204902"/>
                <a:gd name="connsiteY9" fmla="*/ 358795 h 916201"/>
                <a:gd name="connsiteX10" fmla="*/ 198517 w 204902"/>
                <a:gd name="connsiteY10" fmla="*/ 158770 h 916201"/>
                <a:gd name="connsiteX11" fmla="*/ 74692 w 204902"/>
                <a:gd name="connsiteY11" fmla="*/ 377845 h 916201"/>
                <a:gd name="connsiteX12" fmla="*/ 125492 w 204902"/>
                <a:gd name="connsiteY12" fmla="*/ 212745 h 916201"/>
                <a:gd name="connsiteX13" fmla="*/ 204867 w 204902"/>
                <a:gd name="connsiteY13" fmla="*/ 101620 h 916201"/>
                <a:gd name="connsiteX14" fmla="*/ 135017 w 204902"/>
                <a:gd name="connsiteY14" fmla="*/ 174645 h 916201"/>
                <a:gd name="connsiteX15" fmla="*/ 90567 w 204902"/>
                <a:gd name="connsiteY15" fmla="*/ 20 h 91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4902" h="916201">
                  <a:moveTo>
                    <a:pt x="90567" y="20"/>
                  </a:moveTo>
                  <a:cubicBezTo>
                    <a:pt x="86863" y="2137"/>
                    <a:pt x="117025" y="122787"/>
                    <a:pt x="112792" y="187345"/>
                  </a:cubicBezTo>
                  <a:cubicBezTo>
                    <a:pt x="108559" y="251903"/>
                    <a:pt x="73105" y="337628"/>
                    <a:pt x="65167" y="387370"/>
                  </a:cubicBezTo>
                  <a:cubicBezTo>
                    <a:pt x="57229" y="437112"/>
                    <a:pt x="75221" y="418062"/>
                    <a:pt x="65167" y="485795"/>
                  </a:cubicBezTo>
                  <a:cubicBezTo>
                    <a:pt x="55113" y="553528"/>
                    <a:pt x="14896" y="722333"/>
                    <a:pt x="4842" y="793770"/>
                  </a:cubicBezTo>
                  <a:cubicBezTo>
                    <a:pt x="-5212" y="865207"/>
                    <a:pt x="3255" y="927649"/>
                    <a:pt x="4842" y="914420"/>
                  </a:cubicBezTo>
                  <a:cubicBezTo>
                    <a:pt x="6429" y="901191"/>
                    <a:pt x="6430" y="803824"/>
                    <a:pt x="14367" y="714395"/>
                  </a:cubicBezTo>
                  <a:cubicBezTo>
                    <a:pt x="22304" y="624966"/>
                    <a:pt x="45588" y="411712"/>
                    <a:pt x="52467" y="377845"/>
                  </a:cubicBezTo>
                  <a:cubicBezTo>
                    <a:pt x="59346" y="343978"/>
                    <a:pt x="47175" y="514370"/>
                    <a:pt x="55642" y="511195"/>
                  </a:cubicBezTo>
                  <a:cubicBezTo>
                    <a:pt x="64109" y="508020"/>
                    <a:pt x="79455" y="417532"/>
                    <a:pt x="103267" y="358795"/>
                  </a:cubicBezTo>
                  <a:cubicBezTo>
                    <a:pt x="127079" y="300058"/>
                    <a:pt x="203279" y="155595"/>
                    <a:pt x="198517" y="158770"/>
                  </a:cubicBezTo>
                  <a:cubicBezTo>
                    <a:pt x="193755" y="161945"/>
                    <a:pt x="86863" y="368849"/>
                    <a:pt x="74692" y="377845"/>
                  </a:cubicBezTo>
                  <a:cubicBezTo>
                    <a:pt x="62521" y="386841"/>
                    <a:pt x="103796" y="258783"/>
                    <a:pt x="125492" y="212745"/>
                  </a:cubicBezTo>
                  <a:cubicBezTo>
                    <a:pt x="147188" y="166708"/>
                    <a:pt x="203280" y="107970"/>
                    <a:pt x="204867" y="101620"/>
                  </a:cubicBezTo>
                  <a:cubicBezTo>
                    <a:pt x="206455" y="95270"/>
                    <a:pt x="154067" y="191578"/>
                    <a:pt x="135017" y="174645"/>
                  </a:cubicBezTo>
                  <a:cubicBezTo>
                    <a:pt x="115967" y="157712"/>
                    <a:pt x="94271" y="-2097"/>
                    <a:pt x="90567" y="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BD0719B5-4791-78DD-43F8-85C99A7F0E2D}"/>
                </a:ext>
              </a:extLst>
            </p:cNvPr>
            <p:cNvSpPr/>
            <p:nvPr/>
          </p:nvSpPr>
          <p:spPr>
            <a:xfrm>
              <a:off x="4011367" y="9065756"/>
              <a:ext cx="20883" cy="364319"/>
            </a:xfrm>
            <a:custGeom>
              <a:avLst/>
              <a:gdLst>
                <a:gd name="connsiteX0" fmla="*/ 20883 w 20883"/>
                <a:gd name="connsiteY0" fmla="*/ 2044 h 364319"/>
                <a:gd name="connsiteX1" fmla="*/ 1833 w 20883"/>
                <a:gd name="connsiteY1" fmla="*/ 357644 h 364319"/>
                <a:gd name="connsiteX2" fmla="*/ 1833 w 20883"/>
                <a:gd name="connsiteY2" fmla="*/ 217944 h 364319"/>
                <a:gd name="connsiteX3" fmla="*/ 20883 w 20883"/>
                <a:gd name="connsiteY3" fmla="*/ 2044 h 36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83" h="364319">
                  <a:moveTo>
                    <a:pt x="20883" y="2044"/>
                  </a:moveTo>
                  <a:cubicBezTo>
                    <a:pt x="20883" y="25327"/>
                    <a:pt x="5008" y="321661"/>
                    <a:pt x="1833" y="357644"/>
                  </a:cubicBezTo>
                  <a:cubicBezTo>
                    <a:pt x="-1342" y="393627"/>
                    <a:pt x="245" y="275094"/>
                    <a:pt x="1833" y="217944"/>
                  </a:cubicBezTo>
                  <a:cubicBezTo>
                    <a:pt x="3420" y="160794"/>
                    <a:pt x="20883" y="-21239"/>
                    <a:pt x="20883" y="20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0FB0369D-C4E2-2DED-CDBD-1A132D6D940A}"/>
                </a:ext>
              </a:extLst>
            </p:cNvPr>
            <p:cNvSpPr/>
            <p:nvPr/>
          </p:nvSpPr>
          <p:spPr>
            <a:xfrm>
              <a:off x="3941230" y="9071475"/>
              <a:ext cx="315042" cy="143138"/>
            </a:xfrm>
            <a:custGeom>
              <a:avLst/>
              <a:gdLst>
                <a:gd name="connsiteX0" fmla="*/ 310095 w 315042"/>
                <a:gd name="connsiteY0" fmla="*/ 2675 h 143138"/>
                <a:gd name="connsiteX1" fmla="*/ 2120 w 315042"/>
                <a:gd name="connsiteY1" fmla="*/ 142375 h 143138"/>
                <a:gd name="connsiteX2" fmla="*/ 179920 w 315042"/>
                <a:gd name="connsiteY2" fmla="*/ 56650 h 143138"/>
                <a:gd name="connsiteX3" fmla="*/ 310095 w 315042"/>
                <a:gd name="connsiteY3" fmla="*/ 2675 h 1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042" h="143138">
                  <a:moveTo>
                    <a:pt x="310095" y="2675"/>
                  </a:moveTo>
                  <a:cubicBezTo>
                    <a:pt x="280462" y="16963"/>
                    <a:pt x="23816" y="133379"/>
                    <a:pt x="2120" y="142375"/>
                  </a:cubicBezTo>
                  <a:cubicBezTo>
                    <a:pt x="-19576" y="151371"/>
                    <a:pt x="131237" y="78346"/>
                    <a:pt x="179920" y="56650"/>
                  </a:cubicBezTo>
                  <a:cubicBezTo>
                    <a:pt x="228603" y="34954"/>
                    <a:pt x="339728" y="-11613"/>
                    <a:pt x="310095" y="26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322B7BEF-5AD3-9491-EF2E-ADE2B78A60AE}"/>
                </a:ext>
              </a:extLst>
            </p:cNvPr>
            <p:cNvSpPr/>
            <p:nvPr/>
          </p:nvSpPr>
          <p:spPr>
            <a:xfrm>
              <a:off x="3935079" y="9169288"/>
              <a:ext cx="308676" cy="111546"/>
            </a:xfrm>
            <a:custGeom>
              <a:avLst/>
              <a:gdLst>
                <a:gd name="connsiteX0" fmla="*/ 303546 w 308676"/>
                <a:gd name="connsiteY0" fmla="*/ 3287 h 111546"/>
                <a:gd name="connsiteX1" fmla="*/ 1921 w 308676"/>
                <a:gd name="connsiteY1" fmla="*/ 111237 h 111546"/>
                <a:gd name="connsiteX2" fmla="*/ 179721 w 308676"/>
                <a:gd name="connsiteY2" fmla="*/ 35037 h 111546"/>
                <a:gd name="connsiteX3" fmla="*/ 303546 w 308676"/>
                <a:gd name="connsiteY3" fmla="*/ 3287 h 11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676" h="111546">
                  <a:moveTo>
                    <a:pt x="303546" y="3287"/>
                  </a:moveTo>
                  <a:cubicBezTo>
                    <a:pt x="273913" y="15987"/>
                    <a:pt x="22558" y="105945"/>
                    <a:pt x="1921" y="111237"/>
                  </a:cubicBezTo>
                  <a:cubicBezTo>
                    <a:pt x="-18716" y="116529"/>
                    <a:pt x="132625" y="52499"/>
                    <a:pt x="179721" y="35037"/>
                  </a:cubicBezTo>
                  <a:cubicBezTo>
                    <a:pt x="226817" y="17575"/>
                    <a:pt x="333179" y="-9413"/>
                    <a:pt x="303546" y="32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B4823870-D1FE-C65B-D43D-40A63A900B11}"/>
                </a:ext>
              </a:extLst>
            </p:cNvPr>
            <p:cNvSpPr/>
            <p:nvPr/>
          </p:nvSpPr>
          <p:spPr>
            <a:xfrm>
              <a:off x="3721083" y="9423384"/>
              <a:ext cx="375864" cy="480143"/>
            </a:xfrm>
            <a:custGeom>
              <a:avLst/>
              <a:gdLst>
                <a:gd name="connsiteX0" fmla="*/ 17 w 375864"/>
                <a:gd name="connsiteY0" fmla="*/ 16 h 480143"/>
                <a:gd name="connsiteX1" fmla="*/ 133367 w 375864"/>
                <a:gd name="connsiteY1" fmla="*/ 73041 h 480143"/>
                <a:gd name="connsiteX2" fmla="*/ 225442 w 375864"/>
                <a:gd name="connsiteY2" fmla="*/ 152416 h 480143"/>
                <a:gd name="connsiteX3" fmla="*/ 158767 w 375864"/>
                <a:gd name="connsiteY3" fmla="*/ 196866 h 480143"/>
                <a:gd name="connsiteX4" fmla="*/ 111142 w 375864"/>
                <a:gd name="connsiteY4" fmla="*/ 234966 h 480143"/>
                <a:gd name="connsiteX5" fmla="*/ 222267 w 375864"/>
                <a:gd name="connsiteY5" fmla="*/ 193691 h 480143"/>
                <a:gd name="connsiteX6" fmla="*/ 158767 w 375864"/>
                <a:gd name="connsiteY6" fmla="*/ 295291 h 480143"/>
                <a:gd name="connsiteX7" fmla="*/ 184167 w 375864"/>
                <a:gd name="connsiteY7" fmla="*/ 479441 h 480143"/>
                <a:gd name="connsiteX8" fmla="*/ 187342 w 375864"/>
                <a:gd name="connsiteY8" fmla="*/ 358791 h 480143"/>
                <a:gd name="connsiteX9" fmla="*/ 130192 w 375864"/>
                <a:gd name="connsiteY9" fmla="*/ 365141 h 480143"/>
                <a:gd name="connsiteX10" fmla="*/ 120667 w 375864"/>
                <a:gd name="connsiteY10" fmla="*/ 234966 h 480143"/>
                <a:gd name="connsiteX11" fmla="*/ 152417 w 375864"/>
                <a:gd name="connsiteY11" fmla="*/ 333391 h 480143"/>
                <a:gd name="connsiteX12" fmla="*/ 273067 w 375864"/>
                <a:gd name="connsiteY12" fmla="*/ 161941 h 480143"/>
                <a:gd name="connsiteX13" fmla="*/ 374667 w 375864"/>
                <a:gd name="connsiteY13" fmla="*/ 104791 h 480143"/>
                <a:gd name="connsiteX14" fmla="*/ 203217 w 375864"/>
                <a:gd name="connsiteY14" fmla="*/ 177816 h 480143"/>
                <a:gd name="connsiteX15" fmla="*/ 158767 w 375864"/>
                <a:gd name="connsiteY15" fmla="*/ 85741 h 480143"/>
                <a:gd name="connsiteX16" fmla="*/ 92092 w 375864"/>
                <a:gd name="connsiteY16" fmla="*/ 136541 h 480143"/>
                <a:gd name="connsiteX17" fmla="*/ 88917 w 375864"/>
                <a:gd name="connsiteY17" fmla="*/ 247666 h 480143"/>
                <a:gd name="connsiteX18" fmla="*/ 92092 w 375864"/>
                <a:gd name="connsiteY18" fmla="*/ 98441 h 480143"/>
                <a:gd name="connsiteX19" fmla="*/ 123842 w 375864"/>
                <a:gd name="connsiteY19" fmla="*/ 79391 h 480143"/>
                <a:gd name="connsiteX20" fmla="*/ 17 w 375864"/>
                <a:gd name="connsiteY20" fmla="*/ 16 h 48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5864" h="480143">
                  <a:moveTo>
                    <a:pt x="17" y="16"/>
                  </a:moveTo>
                  <a:cubicBezTo>
                    <a:pt x="1605" y="-1042"/>
                    <a:pt x="95796" y="47641"/>
                    <a:pt x="133367" y="73041"/>
                  </a:cubicBezTo>
                  <a:cubicBezTo>
                    <a:pt x="170938" y="98441"/>
                    <a:pt x="221209" y="131779"/>
                    <a:pt x="225442" y="152416"/>
                  </a:cubicBezTo>
                  <a:cubicBezTo>
                    <a:pt x="229675" y="173053"/>
                    <a:pt x="177817" y="183108"/>
                    <a:pt x="158767" y="196866"/>
                  </a:cubicBezTo>
                  <a:cubicBezTo>
                    <a:pt x="139717" y="210624"/>
                    <a:pt x="100559" y="235495"/>
                    <a:pt x="111142" y="234966"/>
                  </a:cubicBezTo>
                  <a:cubicBezTo>
                    <a:pt x="121725" y="234437"/>
                    <a:pt x="214330" y="183637"/>
                    <a:pt x="222267" y="193691"/>
                  </a:cubicBezTo>
                  <a:cubicBezTo>
                    <a:pt x="230204" y="203745"/>
                    <a:pt x="165117" y="247666"/>
                    <a:pt x="158767" y="295291"/>
                  </a:cubicBezTo>
                  <a:cubicBezTo>
                    <a:pt x="152417" y="342916"/>
                    <a:pt x="179405" y="468858"/>
                    <a:pt x="184167" y="479441"/>
                  </a:cubicBezTo>
                  <a:cubicBezTo>
                    <a:pt x="188930" y="490024"/>
                    <a:pt x="196338" y="377841"/>
                    <a:pt x="187342" y="358791"/>
                  </a:cubicBezTo>
                  <a:cubicBezTo>
                    <a:pt x="178346" y="339741"/>
                    <a:pt x="141304" y="385778"/>
                    <a:pt x="130192" y="365141"/>
                  </a:cubicBezTo>
                  <a:cubicBezTo>
                    <a:pt x="119080" y="344504"/>
                    <a:pt x="116963" y="240258"/>
                    <a:pt x="120667" y="234966"/>
                  </a:cubicBezTo>
                  <a:cubicBezTo>
                    <a:pt x="124371" y="229674"/>
                    <a:pt x="127017" y="345562"/>
                    <a:pt x="152417" y="333391"/>
                  </a:cubicBezTo>
                  <a:cubicBezTo>
                    <a:pt x="177817" y="321220"/>
                    <a:pt x="236025" y="200041"/>
                    <a:pt x="273067" y="161941"/>
                  </a:cubicBezTo>
                  <a:cubicBezTo>
                    <a:pt x="310109" y="123841"/>
                    <a:pt x="386309" y="102145"/>
                    <a:pt x="374667" y="104791"/>
                  </a:cubicBezTo>
                  <a:cubicBezTo>
                    <a:pt x="363025" y="107437"/>
                    <a:pt x="239200" y="180991"/>
                    <a:pt x="203217" y="177816"/>
                  </a:cubicBezTo>
                  <a:cubicBezTo>
                    <a:pt x="167234" y="174641"/>
                    <a:pt x="177288" y="92620"/>
                    <a:pt x="158767" y="85741"/>
                  </a:cubicBezTo>
                  <a:cubicBezTo>
                    <a:pt x="140246" y="78862"/>
                    <a:pt x="103734" y="109554"/>
                    <a:pt x="92092" y="136541"/>
                  </a:cubicBezTo>
                  <a:cubicBezTo>
                    <a:pt x="80450" y="163528"/>
                    <a:pt x="88917" y="254016"/>
                    <a:pt x="88917" y="247666"/>
                  </a:cubicBezTo>
                  <a:cubicBezTo>
                    <a:pt x="88917" y="241316"/>
                    <a:pt x="86271" y="126487"/>
                    <a:pt x="92092" y="98441"/>
                  </a:cubicBezTo>
                  <a:cubicBezTo>
                    <a:pt x="97913" y="70395"/>
                    <a:pt x="139717" y="93679"/>
                    <a:pt x="123842" y="79391"/>
                  </a:cubicBezTo>
                  <a:cubicBezTo>
                    <a:pt x="107967" y="65104"/>
                    <a:pt x="-1571" y="1074"/>
                    <a:pt x="17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 1364">
              <a:extLst>
                <a:ext uri="{FF2B5EF4-FFF2-40B4-BE49-F238E27FC236}">
                  <a16:creationId xmlns:a16="http://schemas.microsoft.com/office/drawing/2014/main" id="{EA390744-9350-D610-729C-CF156ACD9C3C}"/>
                </a:ext>
              </a:extLst>
            </p:cNvPr>
            <p:cNvSpPr/>
            <p:nvPr/>
          </p:nvSpPr>
          <p:spPr>
            <a:xfrm>
              <a:off x="3595776" y="9448467"/>
              <a:ext cx="274940" cy="378550"/>
            </a:xfrm>
            <a:custGeom>
              <a:avLst/>
              <a:gdLst>
                <a:gd name="connsiteX0" fmla="*/ 115799 w 274940"/>
                <a:gd name="connsiteY0" fmla="*/ 333 h 378550"/>
                <a:gd name="connsiteX1" fmla="*/ 64999 w 274940"/>
                <a:gd name="connsiteY1" fmla="*/ 152733 h 378550"/>
                <a:gd name="connsiteX2" fmla="*/ 128499 w 274940"/>
                <a:gd name="connsiteY2" fmla="*/ 203533 h 378550"/>
                <a:gd name="connsiteX3" fmla="*/ 84049 w 274940"/>
                <a:gd name="connsiteY3" fmla="*/ 247983 h 378550"/>
                <a:gd name="connsiteX4" fmla="*/ 87224 w 274940"/>
                <a:gd name="connsiteY4" fmla="*/ 352758 h 378550"/>
                <a:gd name="connsiteX5" fmla="*/ 185649 w 274940"/>
                <a:gd name="connsiteY5" fmla="*/ 301958 h 378550"/>
                <a:gd name="connsiteX6" fmla="*/ 207874 w 274940"/>
                <a:gd name="connsiteY6" fmla="*/ 187658 h 378550"/>
                <a:gd name="connsiteX7" fmla="*/ 236449 w 274940"/>
                <a:gd name="connsiteY7" fmla="*/ 292433 h 378550"/>
                <a:gd name="connsiteX8" fmla="*/ 274549 w 274940"/>
                <a:gd name="connsiteY8" fmla="*/ 378158 h 378550"/>
                <a:gd name="connsiteX9" fmla="*/ 211049 w 274940"/>
                <a:gd name="connsiteY9" fmla="*/ 324183 h 378550"/>
                <a:gd name="connsiteX10" fmla="*/ 236449 w 274940"/>
                <a:gd name="connsiteY10" fmla="*/ 321008 h 378550"/>
                <a:gd name="connsiteX11" fmla="*/ 176124 w 274940"/>
                <a:gd name="connsiteY11" fmla="*/ 235283 h 378550"/>
                <a:gd name="connsiteX12" fmla="*/ 153899 w 274940"/>
                <a:gd name="connsiteY12" fmla="*/ 244808 h 378550"/>
                <a:gd name="connsiteX13" fmla="*/ 201524 w 274940"/>
                <a:gd name="connsiteY13" fmla="*/ 159083 h 378550"/>
                <a:gd name="connsiteX14" fmla="*/ 179299 w 274940"/>
                <a:gd name="connsiteY14" fmla="*/ 86058 h 378550"/>
                <a:gd name="connsiteX15" fmla="*/ 211049 w 274940"/>
                <a:gd name="connsiteY15" fmla="*/ 35258 h 378550"/>
                <a:gd name="connsiteX16" fmla="*/ 163424 w 274940"/>
                <a:gd name="connsiteY16" fmla="*/ 155908 h 378550"/>
                <a:gd name="connsiteX17" fmla="*/ 134849 w 274940"/>
                <a:gd name="connsiteY17" fmla="*/ 228933 h 378550"/>
                <a:gd name="connsiteX18" fmla="*/ 211049 w 274940"/>
                <a:gd name="connsiteY18" fmla="*/ 105108 h 378550"/>
                <a:gd name="connsiteX19" fmla="*/ 93574 w 274940"/>
                <a:gd name="connsiteY19" fmla="*/ 244808 h 378550"/>
                <a:gd name="connsiteX20" fmla="*/ 7849 w 274940"/>
                <a:gd name="connsiteY20" fmla="*/ 213058 h 378550"/>
                <a:gd name="connsiteX21" fmla="*/ 7849 w 274940"/>
                <a:gd name="connsiteY21" fmla="*/ 292433 h 378550"/>
                <a:gd name="connsiteX22" fmla="*/ 42774 w 274940"/>
                <a:gd name="connsiteY22" fmla="*/ 168608 h 378550"/>
                <a:gd name="connsiteX23" fmla="*/ 14199 w 274940"/>
                <a:gd name="connsiteY23" fmla="*/ 108283 h 378550"/>
                <a:gd name="connsiteX24" fmla="*/ 49124 w 274940"/>
                <a:gd name="connsiteY24" fmla="*/ 111458 h 378550"/>
                <a:gd name="connsiteX25" fmla="*/ 115799 w 274940"/>
                <a:gd name="connsiteY25" fmla="*/ 333 h 37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4940" h="378550">
                  <a:moveTo>
                    <a:pt x="115799" y="333"/>
                  </a:moveTo>
                  <a:cubicBezTo>
                    <a:pt x="118445" y="7212"/>
                    <a:pt x="62882" y="118866"/>
                    <a:pt x="64999" y="152733"/>
                  </a:cubicBezTo>
                  <a:cubicBezTo>
                    <a:pt x="67116" y="186600"/>
                    <a:pt x="125324" y="187658"/>
                    <a:pt x="128499" y="203533"/>
                  </a:cubicBezTo>
                  <a:cubicBezTo>
                    <a:pt x="131674" y="219408"/>
                    <a:pt x="90928" y="223112"/>
                    <a:pt x="84049" y="247983"/>
                  </a:cubicBezTo>
                  <a:cubicBezTo>
                    <a:pt x="77170" y="272854"/>
                    <a:pt x="70291" y="343762"/>
                    <a:pt x="87224" y="352758"/>
                  </a:cubicBezTo>
                  <a:cubicBezTo>
                    <a:pt x="104157" y="361754"/>
                    <a:pt x="165541" y="329475"/>
                    <a:pt x="185649" y="301958"/>
                  </a:cubicBezTo>
                  <a:cubicBezTo>
                    <a:pt x="205757" y="274441"/>
                    <a:pt x="199407" y="189245"/>
                    <a:pt x="207874" y="187658"/>
                  </a:cubicBezTo>
                  <a:cubicBezTo>
                    <a:pt x="216341" y="186071"/>
                    <a:pt x="225337" y="260683"/>
                    <a:pt x="236449" y="292433"/>
                  </a:cubicBezTo>
                  <a:cubicBezTo>
                    <a:pt x="247561" y="324183"/>
                    <a:pt x="278782" y="372866"/>
                    <a:pt x="274549" y="378158"/>
                  </a:cubicBezTo>
                  <a:cubicBezTo>
                    <a:pt x="270316" y="383450"/>
                    <a:pt x="217399" y="333708"/>
                    <a:pt x="211049" y="324183"/>
                  </a:cubicBezTo>
                  <a:cubicBezTo>
                    <a:pt x="204699" y="314658"/>
                    <a:pt x="242270" y="335825"/>
                    <a:pt x="236449" y="321008"/>
                  </a:cubicBezTo>
                  <a:cubicBezTo>
                    <a:pt x="230628" y="306191"/>
                    <a:pt x="189882" y="247983"/>
                    <a:pt x="176124" y="235283"/>
                  </a:cubicBezTo>
                  <a:cubicBezTo>
                    <a:pt x="162366" y="222583"/>
                    <a:pt x="149666" y="257508"/>
                    <a:pt x="153899" y="244808"/>
                  </a:cubicBezTo>
                  <a:cubicBezTo>
                    <a:pt x="158132" y="232108"/>
                    <a:pt x="197291" y="185541"/>
                    <a:pt x="201524" y="159083"/>
                  </a:cubicBezTo>
                  <a:cubicBezTo>
                    <a:pt x="205757" y="132625"/>
                    <a:pt x="177712" y="106695"/>
                    <a:pt x="179299" y="86058"/>
                  </a:cubicBezTo>
                  <a:cubicBezTo>
                    <a:pt x="180886" y="65421"/>
                    <a:pt x="213695" y="23616"/>
                    <a:pt x="211049" y="35258"/>
                  </a:cubicBezTo>
                  <a:cubicBezTo>
                    <a:pt x="208403" y="46900"/>
                    <a:pt x="176124" y="123629"/>
                    <a:pt x="163424" y="155908"/>
                  </a:cubicBezTo>
                  <a:cubicBezTo>
                    <a:pt x="150724" y="188187"/>
                    <a:pt x="126912" y="237400"/>
                    <a:pt x="134849" y="228933"/>
                  </a:cubicBezTo>
                  <a:cubicBezTo>
                    <a:pt x="142787" y="220466"/>
                    <a:pt x="217928" y="102462"/>
                    <a:pt x="211049" y="105108"/>
                  </a:cubicBezTo>
                  <a:cubicBezTo>
                    <a:pt x="204170" y="107754"/>
                    <a:pt x="127441" y="226816"/>
                    <a:pt x="93574" y="244808"/>
                  </a:cubicBezTo>
                  <a:cubicBezTo>
                    <a:pt x="59707" y="262800"/>
                    <a:pt x="22136" y="205121"/>
                    <a:pt x="7849" y="213058"/>
                  </a:cubicBezTo>
                  <a:cubicBezTo>
                    <a:pt x="-6438" y="220995"/>
                    <a:pt x="2028" y="299841"/>
                    <a:pt x="7849" y="292433"/>
                  </a:cubicBezTo>
                  <a:cubicBezTo>
                    <a:pt x="13670" y="285025"/>
                    <a:pt x="41716" y="199300"/>
                    <a:pt x="42774" y="168608"/>
                  </a:cubicBezTo>
                  <a:cubicBezTo>
                    <a:pt x="43832" y="137916"/>
                    <a:pt x="13141" y="117808"/>
                    <a:pt x="14199" y="108283"/>
                  </a:cubicBezTo>
                  <a:cubicBezTo>
                    <a:pt x="15257" y="98758"/>
                    <a:pt x="34836" y="127862"/>
                    <a:pt x="49124" y="111458"/>
                  </a:cubicBezTo>
                  <a:cubicBezTo>
                    <a:pt x="63412" y="95054"/>
                    <a:pt x="113153" y="-6546"/>
                    <a:pt x="115799" y="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DF5A86E9-D302-A347-3121-1AE455F8BEFF}"/>
                </a:ext>
              </a:extLst>
            </p:cNvPr>
            <p:cNvSpPr/>
            <p:nvPr/>
          </p:nvSpPr>
          <p:spPr>
            <a:xfrm>
              <a:off x="4076695" y="9462513"/>
              <a:ext cx="240958" cy="545181"/>
            </a:xfrm>
            <a:custGeom>
              <a:avLst/>
              <a:gdLst>
                <a:gd name="connsiteX0" fmla="*/ 5 w 240958"/>
                <a:gd name="connsiteY0" fmla="*/ 72012 h 545181"/>
                <a:gd name="connsiteX1" fmla="*/ 44455 w 240958"/>
                <a:gd name="connsiteY1" fmla="*/ 262512 h 545181"/>
                <a:gd name="connsiteX2" fmla="*/ 25405 w 240958"/>
                <a:gd name="connsiteY2" fmla="*/ 319662 h 545181"/>
                <a:gd name="connsiteX3" fmla="*/ 63505 w 240958"/>
                <a:gd name="connsiteY3" fmla="*/ 297437 h 545181"/>
                <a:gd name="connsiteX4" fmla="*/ 123830 w 240958"/>
                <a:gd name="connsiteY4" fmla="*/ 437137 h 545181"/>
                <a:gd name="connsiteX5" fmla="*/ 136530 w 240958"/>
                <a:gd name="connsiteY5" fmla="*/ 443487 h 545181"/>
                <a:gd name="connsiteX6" fmla="*/ 73030 w 240958"/>
                <a:gd name="connsiteY6" fmla="*/ 306962 h 545181"/>
                <a:gd name="connsiteX7" fmla="*/ 127005 w 240958"/>
                <a:gd name="connsiteY7" fmla="*/ 205362 h 545181"/>
                <a:gd name="connsiteX8" fmla="*/ 146055 w 240958"/>
                <a:gd name="connsiteY8" fmla="*/ 129162 h 545181"/>
                <a:gd name="connsiteX9" fmla="*/ 168280 w 240958"/>
                <a:gd name="connsiteY9" fmla="*/ 2162 h 545181"/>
                <a:gd name="connsiteX10" fmla="*/ 117480 w 240958"/>
                <a:gd name="connsiteY10" fmla="*/ 243462 h 545181"/>
                <a:gd name="connsiteX11" fmla="*/ 107955 w 240958"/>
                <a:gd name="connsiteY11" fmla="*/ 322837 h 545181"/>
                <a:gd name="connsiteX12" fmla="*/ 215905 w 240958"/>
                <a:gd name="connsiteY12" fmla="*/ 402212 h 545181"/>
                <a:gd name="connsiteX13" fmla="*/ 231780 w 240958"/>
                <a:gd name="connsiteY13" fmla="*/ 545087 h 545181"/>
                <a:gd name="connsiteX14" fmla="*/ 234955 w 240958"/>
                <a:gd name="connsiteY14" fmla="*/ 424437 h 545181"/>
                <a:gd name="connsiteX15" fmla="*/ 149230 w 240958"/>
                <a:gd name="connsiteY15" fmla="*/ 433962 h 545181"/>
                <a:gd name="connsiteX16" fmla="*/ 44455 w 240958"/>
                <a:gd name="connsiteY16" fmla="*/ 243462 h 545181"/>
                <a:gd name="connsiteX17" fmla="*/ 41280 w 240958"/>
                <a:gd name="connsiteY17" fmla="*/ 151387 h 545181"/>
                <a:gd name="connsiteX18" fmla="*/ 47630 w 240958"/>
                <a:gd name="connsiteY18" fmla="*/ 221237 h 545181"/>
                <a:gd name="connsiteX19" fmla="*/ 5 w 240958"/>
                <a:gd name="connsiteY19" fmla="*/ 72012 h 54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0958" h="545181">
                  <a:moveTo>
                    <a:pt x="5" y="72012"/>
                  </a:moveTo>
                  <a:cubicBezTo>
                    <a:pt x="-524" y="78891"/>
                    <a:pt x="40222" y="221237"/>
                    <a:pt x="44455" y="262512"/>
                  </a:cubicBezTo>
                  <a:cubicBezTo>
                    <a:pt x="48688" y="303787"/>
                    <a:pt x="22230" y="313841"/>
                    <a:pt x="25405" y="319662"/>
                  </a:cubicBezTo>
                  <a:cubicBezTo>
                    <a:pt x="28580" y="325483"/>
                    <a:pt x="47101" y="277858"/>
                    <a:pt x="63505" y="297437"/>
                  </a:cubicBezTo>
                  <a:cubicBezTo>
                    <a:pt x="79909" y="317016"/>
                    <a:pt x="111659" y="412795"/>
                    <a:pt x="123830" y="437137"/>
                  </a:cubicBezTo>
                  <a:cubicBezTo>
                    <a:pt x="136001" y="461479"/>
                    <a:pt x="144997" y="465183"/>
                    <a:pt x="136530" y="443487"/>
                  </a:cubicBezTo>
                  <a:cubicBezTo>
                    <a:pt x="128063" y="421791"/>
                    <a:pt x="74617" y="346649"/>
                    <a:pt x="73030" y="306962"/>
                  </a:cubicBezTo>
                  <a:cubicBezTo>
                    <a:pt x="71443" y="267275"/>
                    <a:pt x="114834" y="234995"/>
                    <a:pt x="127005" y="205362"/>
                  </a:cubicBezTo>
                  <a:cubicBezTo>
                    <a:pt x="139176" y="175729"/>
                    <a:pt x="139176" y="163029"/>
                    <a:pt x="146055" y="129162"/>
                  </a:cubicBezTo>
                  <a:cubicBezTo>
                    <a:pt x="152934" y="95295"/>
                    <a:pt x="173042" y="-16888"/>
                    <a:pt x="168280" y="2162"/>
                  </a:cubicBezTo>
                  <a:cubicBezTo>
                    <a:pt x="163518" y="21212"/>
                    <a:pt x="127534" y="190016"/>
                    <a:pt x="117480" y="243462"/>
                  </a:cubicBezTo>
                  <a:cubicBezTo>
                    <a:pt x="107426" y="296908"/>
                    <a:pt x="91551" y="296379"/>
                    <a:pt x="107955" y="322837"/>
                  </a:cubicBezTo>
                  <a:cubicBezTo>
                    <a:pt x="124359" y="349295"/>
                    <a:pt x="195267" y="365170"/>
                    <a:pt x="215905" y="402212"/>
                  </a:cubicBezTo>
                  <a:cubicBezTo>
                    <a:pt x="236543" y="439254"/>
                    <a:pt x="228605" y="541383"/>
                    <a:pt x="231780" y="545087"/>
                  </a:cubicBezTo>
                  <a:cubicBezTo>
                    <a:pt x="234955" y="548791"/>
                    <a:pt x="248713" y="442958"/>
                    <a:pt x="234955" y="424437"/>
                  </a:cubicBezTo>
                  <a:cubicBezTo>
                    <a:pt x="221197" y="405916"/>
                    <a:pt x="180980" y="464124"/>
                    <a:pt x="149230" y="433962"/>
                  </a:cubicBezTo>
                  <a:cubicBezTo>
                    <a:pt x="117480" y="403800"/>
                    <a:pt x="62447" y="290558"/>
                    <a:pt x="44455" y="243462"/>
                  </a:cubicBezTo>
                  <a:cubicBezTo>
                    <a:pt x="26463" y="196366"/>
                    <a:pt x="40751" y="155091"/>
                    <a:pt x="41280" y="151387"/>
                  </a:cubicBezTo>
                  <a:cubicBezTo>
                    <a:pt x="41809" y="147683"/>
                    <a:pt x="53451" y="233408"/>
                    <a:pt x="47630" y="221237"/>
                  </a:cubicBezTo>
                  <a:cubicBezTo>
                    <a:pt x="41809" y="209066"/>
                    <a:pt x="534" y="65133"/>
                    <a:pt x="5" y="720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BB9985E9-4602-EA15-6912-45BCD5B2557A}"/>
                </a:ext>
              </a:extLst>
            </p:cNvPr>
            <p:cNvSpPr/>
            <p:nvPr/>
          </p:nvSpPr>
          <p:spPr>
            <a:xfrm>
              <a:off x="3732224" y="9708725"/>
              <a:ext cx="417043" cy="283705"/>
            </a:xfrm>
            <a:custGeom>
              <a:avLst/>
              <a:gdLst>
                <a:gd name="connsiteX0" fmla="*/ 274626 w 417043"/>
                <a:gd name="connsiteY0" fmla="*/ 425 h 283705"/>
                <a:gd name="connsiteX1" fmla="*/ 395276 w 417043"/>
                <a:gd name="connsiteY1" fmla="*/ 225850 h 283705"/>
                <a:gd name="connsiteX2" fmla="*/ 411151 w 417043"/>
                <a:gd name="connsiteY2" fmla="*/ 283000 h 283705"/>
                <a:gd name="connsiteX3" fmla="*/ 328601 w 417043"/>
                <a:gd name="connsiteY3" fmla="*/ 200450 h 283705"/>
                <a:gd name="connsiteX4" fmla="*/ 204776 w 417043"/>
                <a:gd name="connsiteY4" fmla="*/ 178225 h 283705"/>
                <a:gd name="connsiteX5" fmla="*/ 1576 w 417043"/>
                <a:gd name="connsiteY5" fmla="*/ 171875 h 283705"/>
                <a:gd name="connsiteX6" fmla="*/ 322251 w 417043"/>
                <a:gd name="connsiteY6" fmla="*/ 168700 h 283705"/>
                <a:gd name="connsiteX7" fmla="*/ 274626 w 417043"/>
                <a:gd name="connsiteY7" fmla="*/ 425 h 28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043" h="283705">
                  <a:moveTo>
                    <a:pt x="274626" y="425"/>
                  </a:moveTo>
                  <a:cubicBezTo>
                    <a:pt x="286797" y="9950"/>
                    <a:pt x="372522" y="178754"/>
                    <a:pt x="395276" y="225850"/>
                  </a:cubicBezTo>
                  <a:cubicBezTo>
                    <a:pt x="418030" y="272946"/>
                    <a:pt x="422264" y="287233"/>
                    <a:pt x="411151" y="283000"/>
                  </a:cubicBezTo>
                  <a:cubicBezTo>
                    <a:pt x="400039" y="278767"/>
                    <a:pt x="362997" y="217912"/>
                    <a:pt x="328601" y="200450"/>
                  </a:cubicBezTo>
                  <a:cubicBezTo>
                    <a:pt x="294205" y="182988"/>
                    <a:pt x="259280" y="182987"/>
                    <a:pt x="204776" y="178225"/>
                  </a:cubicBezTo>
                  <a:cubicBezTo>
                    <a:pt x="150272" y="173463"/>
                    <a:pt x="-18003" y="173462"/>
                    <a:pt x="1576" y="171875"/>
                  </a:cubicBezTo>
                  <a:cubicBezTo>
                    <a:pt x="21155" y="170288"/>
                    <a:pt x="275155" y="193042"/>
                    <a:pt x="322251" y="168700"/>
                  </a:cubicBezTo>
                  <a:cubicBezTo>
                    <a:pt x="369347" y="144358"/>
                    <a:pt x="262455" y="-9100"/>
                    <a:pt x="274626" y="4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A211DF81-7F6A-038F-886F-41441ABABB5C}"/>
                </a:ext>
              </a:extLst>
            </p:cNvPr>
            <p:cNvSpPr/>
            <p:nvPr/>
          </p:nvSpPr>
          <p:spPr>
            <a:xfrm>
              <a:off x="3771274" y="9860969"/>
              <a:ext cx="518391" cy="240708"/>
            </a:xfrm>
            <a:custGeom>
              <a:avLst/>
              <a:gdLst>
                <a:gd name="connsiteX0" fmla="*/ 626 w 518391"/>
                <a:gd name="connsiteY0" fmla="*/ 57731 h 240708"/>
                <a:gd name="connsiteX1" fmla="*/ 181601 w 518391"/>
                <a:gd name="connsiteY1" fmla="*/ 124406 h 240708"/>
                <a:gd name="connsiteX2" fmla="*/ 232401 w 518391"/>
                <a:gd name="connsiteY2" fmla="*/ 102181 h 240708"/>
                <a:gd name="connsiteX3" fmla="*/ 187951 w 518391"/>
                <a:gd name="connsiteY3" fmla="*/ 45031 h 240708"/>
                <a:gd name="connsiteX4" fmla="*/ 280026 w 518391"/>
                <a:gd name="connsiteY4" fmla="*/ 108531 h 240708"/>
                <a:gd name="connsiteX5" fmla="*/ 349876 w 518391"/>
                <a:gd name="connsiteY5" fmla="*/ 127581 h 240708"/>
                <a:gd name="connsiteX6" fmla="*/ 311776 w 518391"/>
                <a:gd name="connsiteY6" fmla="*/ 235531 h 240708"/>
                <a:gd name="connsiteX7" fmla="*/ 368926 w 518391"/>
                <a:gd name="connsiteY7" fmla="*/ 222831 h 240708"/>
                <a:gd name="connsiteX8" fmla="*/ 518151 w 518391"/>
                <a:gd name="connsiteY8" fmla="*/ 216481 h 240708"/>
                <a:gd name="connsiteX9" fmla="*/ 330826 w 518391"/>
                <a:gd name="connsiteY9" fmla="*/ 213306 h 240708"/>
                <a:gd name="connsiteX10" fmla="*/ 372101 w 518391"/>
                <a:gd name="connsiteY10" fmla="*/ 159331 h 240708"/>
                <a:gd name="connsiteX11" fmla="*/ 283201 w 518391"/>
                <a:gd name="connsiteY11" fmla="*/ 146631 h 240708"/>
                <a:gd name="connsiteX12" fmla="*/ 172076 w 518391"/>
                <a:gd name="connsiteY12" fmla="*/ 70431 h 240708"/>
                <a:gd name="connsiteX13" fmla="*/ 146676 w 518391"/>
                <a:gd name="connsiteY13" fmla="*/ 70431 h 240708"/>
                <a:gd name="connsiteX14" fmla="*/ 178426 w 518391"/>
                <a:gd name="connsiteY14" fmla="*/ 581 h 240708"/>
                <a:gd name="connsiteX15" fmla="*/ 248276 w 518391"/>
                <a:gd name="connsiteY15" fmla="*/ 114881 h 240708"/>
                <a:gd name="connsiteX16" fmla="*/ 251451 w 518391"/>
                <a:gd name="connsiteY16" fmla="*/ 118056 h 240708"/>
                <a:gd name="connsiteX17" fmla="*/ 626 w 518391"/>
                <a:gd name="connsiteY17" fmla="*/ 57731 h 24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8391" h="240708">
                  <a:moveTo>
                    <a:pt x="626" y="57731"/>
                  </a:moveTo>
                  <a:cubicBezTo>
                    <a:pt x="-11016" y="58789"/>
                    <a:pt x="142972" y="116998"/>
                    <a:pt x="181601" y="124406"/>
                  </a:cubicBezTo>
                  <a:cubicBezTo>
                    <a:pt x="220230" y="131814"/>
                    <a:pt x="231343" y="115410"/>
                    <a:pt x="232401" y="102181"/>
                  </a:cubicBezTo>
                  <a:cubicBezTo>
                    <a:pt x="233459" y="88952"/>
                    <a:pt x="180014" y="43973"/>
                    <a:pt x="187951" y="45031"/>
                  </a:cubicBezTo>
                  <a:cubicBezTo>
                    <a:pt x="195888" y="46089"/>
                    <a:pt x="253039" y="94773"/>
                    <a:pt x="280026" y="108531"/>
                  </a:cubicBezTo>
                  <a:cubicBezTo>
                    <a:pt x="307014" y="122289"/>
                    <a:pt x="344584" y="106415"/>
                    <a:pt x="349876" y="127581"/>
                  </a:cubicBezTo>
                  <a:cubicBezTo>
                    <a:pt x="355168" y="148747"/>
                    <a:pt x="308601" y="219656"/>
                    <a:pt x="311776" y="235531"/>
                  </a:cubicBezTo>
                  <a:cubicBezTo>
                    <a:pt x="314951" y="251406"/>
                    <a:pt x="334530" y="226006"/>
                    <a:pt x="368926" y="222831"/>
                  </a:cubicBezTo>
                  <a:cubicBezTo>
                    <a:pt x="403322" y="219656"/>
                    <a:pt x="524501" y="218069"/>
                    <a:pt x="518151" y="216481"/>
                  </a:cubicBezTo>
                  <a:cubicBezTo>
                    <a:pt x="511801" y="214894"/>
                    <a:pt x="355168" y="222831"/>
                    <a:pt x="330826" y="213306"/>
                  </a:cubicBezTo>
                  <a:cubicBezTo>
                    <a:pt x="306484" y="203781"/>
                    <a:pt x="380039" y="170444"/>
                    <a:pt x="372101" y="159331"/>
                  </a:cubicBezTo>
                  <a:cubicBezTo>
                    <a:pt x="364164" y="148219"/>
                    <a:pt x="316539" y="161448"/>
                    <a:pt x="283201" y="146631"/>
                  </a:cubicBezTo>
                  <a:cubicBezTo>
                    <a:pt x="249864" y="131814"/>
                    <a:pt x="194830" y="83131"/>
                    <a:pt x="172076" y="70431"/>
                  </a:cubicBezTo>
                  <a:cubicBezTo>
                    <a:pt x="149322" y="57731"/>
                    <a:pt x="145618" y="82073"/>
                    <a:pt x="146676" y="70431"/>
                  </a:cubicBezTo>
                  <a:cubicBezTo>
                    <a:pt x="147734" y="58789"/>
                    <a:pt x="161493" y="-6827"/>
                    <a:pt x="178426" y="581"/>
                  </a:cubicBezTo>
                  <a:cubicBezTo>
                    <a:pt x="195359" y="7989"/>
                    <a:pt x="236105" y="95302"/>
                    <a:pt x="248276" y="114881"/>
                  </a:cubicBezTo>
                  <a:cubicBezTo>
                    <a:pt x="260447" y="134460"/>
                    <a:pt x="291138" y="125993"/>
                    <a:pt x="251451" y="118056"/>
                  </a:cubicBezTo>
                  <a:cubicBezTo>
                    <a:pt x="211764" y="110119"/>
                    <a:pt x="12268" y="56673"/>
                    <a:pt x="626" y="577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148EB435-2D89-78DA-051F-E1D669E6A006}"/>
                </a:ext>
              </a:extLst>
            </p:cNvPr>
            <p:cNvSpPr/>
            <p:nvPr/>
          </p:nvSpPr>
          <p:spPr>
            <a:xfrm>
              <a:off x="3517814" y="9458313"/>
              <a:ext cx="117564" cy="320067"/>
            </a:xfrm>
            <a:custGeom>
              <a:avLst/>
              <a:gdLst>
                <a:gd name="connsiteX0" fmla="*/ 117561 w 117564"/>
                <a:gd name="connsiteY0" fmla="*/ 12 h 320067"/>
                <a:gd name="connsiteX1" fmla="*/ 60411 w 117564"/>
                <a:gd name="connsiteY1" fmla="*/ 212737 h 320067"/>
                <a:gd name="connsiteX2" fmla="*/ 111211 w 117564"/>
                <a:gd name="connsiteY2" fmla="*/ 317512 h 320067"/>
                <a:gd name="connsiteX3" fmla="*/ 86 w 117564"/>
                <a:gd name="connsiteY3" fmla="*/ 288937 h 320067"/>
                <a:gd name="connsiteX4" fmla="*/ 92161 w 117564"/>
                <a:gd name="connsiteY4" fmla="*/ 301637 h 320067"/>
                <a:gd name="connsiteX5" fmla="*/ 57236 w 117564"/>
                <a:gd name="connsiteY5" fmla="*/ 241312 h 320067"/>
                <a:gd name="connsiteX6" fmla="*/ 12786 w 117564"/>
                <a:gd name="connsiteY6" fmla="*/ 292112 h 320067"/>
                <a:gd name="connsiteX7" fmla="*/ 57236 w 117564"/>
                <a:gd name="connsiteY7" fmla="*/ 203212 h 320067"/>
                <a:gd name="connsiteX8" fmla="*/ 117561 w 117564"/>
                <a:gd name="connsiteY8" fmla="*/ 12 h 32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64" h="320067">
                  <a:moveTo>
                    <a:pt x="117561" y="12"/>
                  </a:moveTo>
                  <a:cubicBezTo>
                    <a:pt x="118090" y="1599"/>
                    <a:pt x="61469" y="159820"/>
                    <a:pt x="60411" y="212737"/>
                  </a:cubicBezTo>
                  <a:cubicBezTo>
                    <a:pt x="59353" y="265654"/>
                    <a:pt x="121265" y="304812"/>
                    <a:pt x="111211" y="317512"/>
                  </a:cubicBezTo>
                  <a:cubicBezTo>
                    <a:pt x="101157" y="330212"/>
                    <a:pt x="3261" y="291583"/>
                    <a:pt x="86" y="288937"/>
                  </a:cubicBezTo>
                  <a:cubicBezTo>
                    <a:pt x="-3089" y="286291"/>
                    <a:pt x="82636" y="309574"/>
                    <a:pt x="92161" y="301637"/>
                  </a:cubicBezTo>
                  <a:cubicBezTo>
                    <a:pt x="101686" y="293700"/>
                    <a:pt x="70465" y="242899"/>
                    <a:pt x="57236" y="241312"/>
                  </a:cubicBezTo>
                  <a:cubicBezTo>
                    <a:pt x="44007" y="239725"/>
                    <a:pt x="12786" y="298462"/>
                    <a:pt x="12786" y="292112"/>
                  </a:cubicBezTo>
                  <a:cubicBezTo>
                    <a:pt x="12786" y="285762"/>
                    <a:pt x="42419" y="251895"/>
                    <a:pt x="57236" y="203212"/>
                  </a:cubicBezTo>
                  <a:cubicBezTo>
                    <a:pt x="72053" y="154529"/>
                    <a:pt x="117032" y="-1575"/>
                    <a:pt x="117561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9222129A-AAD4-0397-25FE-6A053B7611BD}"/>
                </a:ext>
              </a:extLst>
            </p:cNvPr>
            <p:cNvSpPr/>
            <p:nvPr/>
          </p:nvSpPr>
          <p:spPr>
            <a:xfrm>
              <a:off x="3257056" y="9996644"/>
              <a:ext cx="751703" cy="138700"/>
            </a:xfrm>
            <a:custGeom>
              <a:avLst/>
              <a:gdLst>
                <a:gd name="connsiteX0" fmla="*/ 494 w 751703"/>
                <a:gd name="connsiteY0" fmla="*/ 1431 h 138700"/>
                <a:gd name="connsiteX1" fmla="*/ 365619 w 751703"/>
                <a:gd name="connsiteY1" fmla="*/ 20481 h 138700"/>
                <a:gd name="connsiteX2" fmla="*/ 610094 w 751703"/>
                <a:gd name="connsiteY2" fmla="*/ 87156 h 138700"/>
                <a:gd name="connsiteX3" fmla="*/ 578344 w 751703"/>
                <a:gd name="connsiteY3" fmla="*/ 93506 h 138700"/>
                <a:gd name="connsiteX4" fmla="*/ 749794 w 751703"/>
                <a:gd name="connsiteY4" fmla="*/ 137956 h 138700"/>
                <a:gd name="connsiteX5" fmla="*/ 448169 w 751703"/>
                <a:gd name="connsiteY5" fmla="*/ 52231 h 138700"/>
                <a:gd name="connsiteX6" fmla="*/ 494 w 751703"/>
                <a:gd name="connsiteY6" fmla="*/ 1431 h 13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1703" h="138700">
                  <a:moveTo>
                    <a:pt x="494" y="1431"/>
                  </a:moveTo>
                  <a:cubicBezTo>
                    <a:pt x="-13264" y="-3861"/>
                    <a:pt x="264019" y="6194"/>
                    <a:pt x="365619" y="20481"/>
                  </a:cubicBezTo>
                  <a:cubicBezTo>
                    <a:pt x="467219" y="34768"/>
                    <a:pt x="574640" y="74985"/>
                    <a:pt x="610094" y="87156"/>
                  </a:cubicBezTo>
                  <a:cubicBezTo>
                    <a:pt x="645548" y="99327"/>
                    <a:pt x="555061" y="85039"/>
                    <a:pt x="578344" y="93506"/>
                  </a:cubicBezTo>
                  <a:cubicBezTo>
                    <a:pt x="601627" y="101973"/>
                    <a:pt x="771490" y="144835"/>
                    <a:pt x="749794" y="137956"/>
                  </a:cubicBezTo>
                  <a:cubicBezTo>
                    <a:pt x="728098" y="131077"/>
                    <a:pt x="569348" y="78689"/>
                    <a:pt x="448169" y="52231"/>
                  </a:cubicBezTo>
                  <a:cubicBezTo>
                    <a:pt x="326990" y="25773"/>
                    <a:pt x="14252" y="6723"/>
                    <a:pt x="494" y="14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43FD4E59-DB95-7BEF-9326-5CE4D145DEA8}"/>
                </a:ext>
              </a:extLst>
            </p:cNvPr>
            <p:cNvSpPr/>
            <p:nvPr/>
          </p:nvSpPr>
          <p:spPr>
            <a:xfrm>
              <a:off x="4019503" y="9451172"/>
              <a:ext cx="381047" cy="837980"/>
            </a:xfrm>
            <a:custGeom>
              <a:avLst/>
              <a:gdLst>
                <a:gd name="connsiteX0" fmla="*/ 47 w 381047"/>
                <a:gd name="connsiteY0" fmla="*/ 607228 h 837980"/>
                <a:gd name="connsiteX1" fmla="*/ 107997 w 381047"/>
                <a:gd name="connsiteY1" fmla="*/ 686603 h 837980"/>
                <a:gd name="connsiteX2" fmla="*/ 15922 w 381047"/>
                <a:gd name="connsiteY2" fmla="*/ 696128 h 837980"/>
                <a:gd name="connsiteX3" fmla="*/ 285797 w 381047"/>
                <a:gd name="connsiteY3" fmla="*/ 721528 h 837980"/>
                <a:gd name="connsiteX4" fmla="*/ 298497 w 381047"/>
                <a:gd name="connsiteY4" fmla="*/ 632628 h 837980"/>
                <a:gd name="connsiteX5" fmla="*/ 381047 w 381047"/>
                <a:gd name="connsiteY5" fmla="*/ 803 h 837980"/>
                <a:gd name="connsiteX6" fmla="*/ 298497 w 381047"/>
                <a:gd name="connsiteY6" fmla="*/ 778678 h 837980"/>
                <a:gd name="connsiteX7" fmla="*/ 301672 w 381047"/>
                <a:gd name="connsiteY7" fmla="*/ 778678 h 837980"/>
                <a:gd name="connsiteX8" fmla="*/ 298497 w 381047"/>
                <a:gd name="connsiteY8" fmla="*/ 734228 h 837980"/>
                <a:gd name="connsiteX9" fmla="*/ 73072 w 381047"/>
                <a:gd name="connsiteY9" fmla="*/ 699303 h 837980"/>
                <a:gd name="connsiteX10" fmla="*/ 123872 w 381047"/>
                <a:gd name="connsiteY10" fmla="*/ 677078 h 837980"/>
                <a:gd name="connsiteX11" fmla="*/ 47 w 381047"/>
                <a:gd name="connsiteY11" fmla="*/ 607228 h 83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47" h="837980">
                  <a:moveTo>
                    <a:pt x="47" y="607228"/>
                  </a:moveTo>
                  <a:cubicBezTo>
                    <a:pt x="-2599" y="608816"/>
                    <a:pt x="105351" y="671786"/>
                    <a:pt x="107997" y="686603"/>
                  </a:cubicBezTo>
                  <a:cubicBezTo>
                    <a:pt x="110643" y="701420"/>
                    <a:pt x="-13711" y="690307"/>
                    <a:pt x="15922" y="696128"/>
                  </a:cubicBezTo>
                  <a:cubicBezTo>
                    <a:pt x="45555" y="701949"/>
                    <a:pt x="238701" y="732111"/>
                    <a:pt x="285797" y="721528"/>
                  </a:cubicBezTo>
                  <a:cubicBezTo>
                    <a:pt x="332893" y="710945"/>
                    <a:pt x="282622" y="752749"/>
                    <a:pt x="298497" y="632628"/>
                  </a:cubicBezTo>
                  <a:cubicBezTo>
                    <a:pt x="314372" y="512507"/>
                    <a:pt x="381047" y="-23539"/>
                    <a:pt x="381047" y="803"/>
                  </a:cubicBezTo>
                  <a:cubicBezTo>
                    <a:pt x="381047" y="25145"/>
                    <a:pt x="298497" y="778678"/>
                    <a:pt x="298497" y="778678"/>
                  </a:cubicBezTo>
                  <a:cubicBezTo>
                    <a:pt x="285268" y="908324"/>
                    <a:pt x="301672" y="786086"/>
                    <a:pt x="301672" y="778678"/>
                  </a:cubicBezTo>
                  <a:cubicBezTo>
                    <a:pt x="301672" y="771270"/>
                    <a:pt x="336597" y="747457"/>
                    <a:pt x="298497" y="734228"/>
                  </a:cubicBezTo>
                  <a:cubicBezTo>
                    <a:pt x="260397" y="720999"/>
                    <a:pt x="102176" y="708828"/>
                    <a:pt x="73072" y="699303"/>
                  </a:cubicBezTo>
                  <a:cubicBezTo>
                    <a:pt x="43968" y="689778"/>
                    <a:pt x="130751" y="693482"/>
                    <a:pt x="123872" y="677078"/>
                  </a:cubicBezTo>
                  <a:cubicBezTo>
                    <a:pt x="116993" y="660674"/>
                    <a:pt x="2693" y="605640"/>
                    <a:pt x="47" y="6072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F29A034C-86D3-D93E-D36E-1B06400EE5D8}"/>
                </a:ext>
              </a:extLst>
            </p:cNvPr>
            <p:cNvSpPr/>
            <p:nvPr/>
          </p:nvSpPr>
          <p:spPr>
            <a:xfrm>
              <a:off x="2748615" y="11058486"/>
              <a:ext cx="613710" cy="190872"/>
            </a:xfrm>
            <a:custGeom>
              <a:avLst/>
              <a:gdLst>
                <a:gd name="connsiteX0" fmla="*/ 64435 w 613710"/>
                <a:gd name="connsiteY0" fmla="*/ 39 h 190872"/>
                <a:gd name="connsiteX1" fmla="*/ 150160 w 613710"/>
                <a:gd name="connsiteY1" fmla="*/ 50839 h 190872"/>
                <a:gd name="connsiteX2" fmla="*/ 935 w 613710"/>
                <a:gd name="connsiteY2" fmla="*/ 190539 h 190872"/>
                <a:gd name="connsiteX3" fmla="*/ 96185 w 613710"/>
                <a:gd name="connsiteY3" fmla="*/ 88939 h 190872"/>
                <a:gd name="connsiteX4" fmla="*/ 280335 w 613710"/>
                <a:gd name="connsiteY4" fmla="*/ 60364 h 190872"/>
                <a:gd name="connsiteX5" fmla="*/ 613710 w 613710"/>
                <a:gd name="connsiteY5" fmla="*/ 161964 h 190872"/>
                <a:gd name="connsiteX6" fmla="*/ 277160 w 613710"/>
                <a:gd name="connsiteY6" fmla="*/ 66714 h 190872"/>
                <a:gd name="connsiteX7" fmla="*/ 156510 w 613710"/>
                <a:gd name="connsiteY7" fmla="*/ 47664 h 190872"/>
                <a:gd name="connsiteX8" fmla="*/ 108885 w 613710"/>
                <a:gd name="connsiteY8" fmla="*/ 47664 h 190872"/>
                <a:gd name="connsiteX9" fmla="*/ 13635 w 613710"/>
                <a:gd name="connsiteY9" fmla="*/ 149264 h 190872"/>
                <a:gd name="connsiteX10" fmla="*/ 137460 w 613710"/>
                <a:gd name="connsiteY10" fmla="*/ 57189 h 190872"/>
                <a:gd name="connsiteX11" fmla="*/ 64435 w 613710"/>
                <a:gd name="connsiteY11" fmla="*/ 39 h 19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3710" h="190872">
                  <a:moveTo>
                    <a:pt x="64435" y="39"/>
                  </a:moveTo>
                  <a:cubicBezTo>
                    <a:pt x="66552" y="-1019"/>
                    <a:pt x="160743" y="19089"/>
                    <a:pt x="150160" y="50839"/>
                  </a:cubicBezTo>
                  <a:cubicBezTo>
                    <a:pt x="139577" y="82589"/>
                    <a:pt x="9931" y="184189"/>
                    <a:pt x="935" y="190539"/>
                  </a:cubicBezTo>
                  <a:cubicBezTo>
                    <a:pt x="-8061" y="196889"/>
                    <a:pt x="49618" y="110635"/>
                    <a:pt x="96185" y="88939"/>
                  </a:cubicBezTo>
                  <a:cubicBezTo>
                    <a:pt x="142752" y="67243"/>
                    <a:pt x="194081" y="48193"/>
                    <a:pt x="280335" y="60364"/>
                  </a:cubicBezTo>
                  <a:cubicBezTo>
                    <a:pt x="366589" y="72535"/>
                    <a:pt x="614239" y="160906"/>
                    <a:pt x="613710" y="161964"/>
                  </a:cubicBezTo>
                  <a:cubicBezTo>
                    <a:pt x="613181" y="163022"/>
                    <a:pt x="353360" y="85764"/>
                    <a:pt x="277160" y="66714"/>
                  </a:cubicBezTo>
                  <a:cubicBezTo>
                    <a:pt x="200960" y="47664"/>
                    <a:pt x="184556" y="50839"/>
                    <a:pt x="156510" y="47664"/>
                  </a:cubicBezTo>
                  <a:cubicBezTo>
                    <a:pt x="128464" y="44489"/>
                    <a:pt x="132698" y="30731"/>
                    <a:pt x="108885" y="47664"/>
                  </a:cubicBezTo>
                  <a:cubicBezTo>
                    <a:pt x="85073" y="64597"/>
                    <a:pt x="8873" y="147677"/>
                    <a:pt x="13635" y="149264"/>
                  </a:cubicBezTo>
                  <a:cubicBezTo>
                    <a:pt x="18397" y="150851"/>
                    <a:pt x="125289" y="79943"/>
                    <a:pt x="137460" y="57189"/>
                  </a:cubicBezTo>
                  <a:cubicBezTo>
                    <a:pt x="149631" y="34435"/>
                    <a:pt x="62318" y="1097"/>
                    <a:pt x="64435" y="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88C77264-0397-2F86-B193-62B14E44C2F4}"/>
                </a:ext>
              </a:extLst>
            </p:cNvPr>
            <p:cNvSpPr/>
            <p:nvPr/>
          </p:nvSpPr>
          <p:spPr>
            <a:xfrm>
              <a:off x="2701226" y="11349750"/>
              <a:ext cx="1070184" cy="382228"/>
            </a:xfrm>
            <a:custGeom>
              <a:avLst/>
              <a:gdLst>
                <a:gd name="connsiteX0" fmla="*/ 26099 w 1070184"/>
                <a:gd name="connsiteY0" fmla="*/ 38975 h 382228"/>
                <a:gd name="connsiteX1" fmla="*/ 1042099 w 1070184"/>
                <a:gd name="connsiteY1" fmla="*/ 70725 h 382228"/>
                <a:gd name="connsiteX2" fmla="*/ 781749 w 1070184"/>
                <a:gd name="connsiteY2" fmla="*/ 112000 h 382228"/>
                <a:gd name="connsiteX3" fmla="*/ 737299 w 1070184"/>
                <a:gd name="connsiteY3" fmla="*/ 194550 h 382228"/>
                <a:gd name="connsiteX4" fmla="*/ 756349 w 1070184"/>
                <a:gd name="connsiteY4" fmla="*/ 381875 h 382228"/>
                <a:gd name="connsiteX5" fmla="*/ 737299 w 1070184"/>
                <a:gd name="connsiteY5" fmla="*/ 235825 h 382228"/>
                <a:gd name="connsiteX6" fmla="*/ 667449 w 1070184"/>
                <a:gd name="connsiteY6" fmla="*/ 35800 h 382228"/>
                <a:gd name="connsiteX7" fmla="*/ 711899 w 1070184"/>
                <a:gd name="connsiteY7" fmla="*/ 115175 h 382228"/>
                <a:gd name="connsiteX8" fmla="*/ 762699 w 1070184"/>
                <a:gd name="connsiteY8" fmla="*/ 89775 h 382228"/>
                <a:gd name="connsiteX9" fmla="*/ 1003999 w 1070184"/>
                <a:gd name="connsiteY9" fmla="*/ 73900 h 382228"/>
                <a:gd name="connsiteX10" fmla="*/ 626174 w 1070184"/>
                <a:gd name="connsiteY10" fmla="*/ 61200 h 382228"/>
                <a:gd name="connsiteX11" fmla="*/ 121349 w 1070184"/>
                <a:gd name="connsiteY11" fmla="*/ 875 h 382228"/>
                <a:gd name="connsiteX12" fmla="*/ 286449 w 1070184"/>
                <a:gd name="connsiteY12" fmla="*/ 26275 h 382228"/>
                <a:gd name="connsiteX13" fmla="*/ 26099 w 1070184"/>
                <a:gd name="connsiteY13" fmla="*/ 38975 h 38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0184" h="382228">
                  <a:moveTo>
                    <a:pt x="26099" y="38975"/>
                  </a:moveTo>
                  <a:cubicBezTo>
                    <a:pt x="152041" y="46383"/>
                    <a:pt x="916157" y="58554"/>
                    <a:pt x="1042099" y="70725"/>
                  </a:cubicBezTo>
                  <a:cubicBezTo>
                    <a:pt x="1168041" y="82896"/>
                    <a:pt x="832549" y="91363"/>
                    <a:pt x="781749" y="112000"/>
                  </a:cubicBezTo>
                  <a:cubicBezTo>
                    <a:pt x="730949" y="132637"/>
                    <a:pt x="741532" y="149571"/>
                    <a:pt x="737299" y="194550"/>
                  </a:cubicBezTo>
                  <a:cubicBezTo>
                    <a:pt x="733066" y="239529"/>
                    <a:pt x="756349" y="374996"/>
                    <a:pt x="756349" y="381875"/>
                  </a:cubicBezTo>
                  <a:cubicBezTo>
                    <a:pt x="756349" y="388754"/>
                    <a:pt x="752116" y="293504"/>
                    <a:pt x="737299" y="235825"/>
                  </a:cubicBezTo>
                  <a:cubicBezTo>
                    <a:pt x="722482" y="178146"/>
                    <a:pt x="671682" y="55908"/>
                    <a:pt x="667449" y="35800"/>
                  </a:cubicBezTo>
                  <a:cubicBezTo>
                    <a:pt x="663216" y="15692"/>
                    <a:pt x="696024" y="106179"/>
                    <a:pt x="711899" y="115175"/>
                  </a:cubicBezTo>
                  <a:cubicBezTo>
                    <a:pt x="727774" y="124171"/>
                    <a:pt x="714016" y="96654"/>
                    <a:pt x="762699" y="89775"/>
                  </a:cubicBezTo>
                  <a:cubicBezTo>
                    <a:pt x="811382" y="82896"/>
                    <a:pt x="1026753" y="78663"/>
                    <a:pt x="1003999" y="73900"/>
                  </a:cubicBezTo>
                  <a:cubicBezTo>
                    <a:pt x="981245" y="69137"/>
                    <a:pt x="773282" y="73371"/>
                    <a:pt x="626174" y="61200"/>
                  </a:cubicBezTo>
                  <a:cubicBezTo>
                    <a:pt x="479066" y="49029"/>
                    <a:pt x="177970" y="6696"/>
                    <a:pt x="121349" y="875"/>
                  </a:cubicBezTo>
                  <a:cubicBezTo>
                    <a:pt x="64728" y="-4946"/>
                    <a:pt x="302853" y="19925"/>
                    <a:pt x="286449" y="26275"/>
                  </a:cubicBezTo>
                  <a:cubicBezTo>
                    <a:pt x="270045" y="32625"/>
                    <a:pt x="-99843" y="31567"/>
                    <a:pt x="26099" y="38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8AD610D4-0ACD-9483-B880-77F2028C841F}"/>
                </a:ext>
              </a:extLst>
            </p:cNvPr>
            <p:cNvSpPr/>
            <p:nvPr/>
          </p:nvSpPr>
          <p:spPr>
            <a:xfrm>
              <a:off x="2819620" y="11064801"/>
              <a:ext cx="546032" cy="235027"/>
            </a:xfrm>
            <a:custGeom>
              <a:avLst/>
              <a:gdLst>
                <a:gd name="connsiteX0" fmla="*/ 6130 w 546032"/>
                <a:gd name="connsiteY0" fmla="*/ 88974 h 235027"/>
                <a:gd name="connsiteX1" fmla="*/ 504605 w 546032"/>
                <a:gd name="connsiteY1" fmla="*/ 161999 h 235027"/>
                <a:gd name="connsiteX2" fmla="*/ 485555 w 546032"/>
                <a:gd name="connsiteY2" fmla="*/ 161999 h 235027"/>
                <a:gd name="connsiteX3" fmla="*/ 155355 w 546032"/>
                <a:gd name="connsiteY3" fmla="*/ 149299 h 235027"/>
                <a:gd name="connsiteX4" fmla="*/ 314105 w 546032"/>
                <a:gd name="connsiteY4" fmla="*/ 161999 h 235027"/>
                <a:gd name="connsiteX5" fmla="*/ 120430 w 546032"/>
                <a:gd name="connsiteY5" fmla="*/ 235024 h 235027"/>
                <a:gd name="connsiteX6" fmla="*/ 269655 w 546032"/>
                <a:gd name="connsiteY6" fmla="*/ 158824 h 235027"/>
                <a:gd name="connsiteX7" fmla="*/ 545880 w 546032"/>
                <a:gd name="connsiteY7" fmla="*/ 171524 h 235027"/>
                <a:gd name="connsiteX8" fmla="*/ 307755 w 546032"/>
                <a:gd name="connsiteY8" fmla="*/ 120724 h 235027"/>
                <a:gd name="connsiteX9" fmla="*/ 244255 w 546032"/>
                <a:gd name="connsiteY9" fmla="*/ 85799 h 235027"/>
                <a:gd name="connsiteX10" fmla="*/ 168055 w 546032"/>
                <a:gd name="connsiteY10" fmla="*/ 74 h 235027"/>
                <a:gd name="connsiteX11" fmla="*/ 256955 w 546032"/>
                <a:gd name="connsiteY11" fmla="*/ 101674 h 235027"/>
                <a:gd name="connsiteX12" fmla="*/ 228380 w 546032"/>
                <a:gd name="connsiteY12" fmla="*/ 108024 h 235027"/>
                <a:gd name="connsiteX13" fmla="*/ 6130 w 546032"/>
                <a:gd name="connsiteY13" fmla="*/ 88974 h 23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6032" h="235027">
                  <a:moveTo>
                    <a:pt x="6130" y="88974"/>
                  </a:moveTo>
                  <a:cubicBezTo>
                    <a:pt x="52167" y="97970"/>
                    <a:pt x="424701" y="149828"/>
                    <a:pt x="504605" y="161999"/>
                  </a:cubicBezTo>
                  <a:cubicBezTo>
                    <a:pt x="584509" y="174170"/>
                    <a:pt x="485555" y="161999"/>
                    <a:pt x="485555" y="161999"/>
                  </a:cubicBezTo>
                  <a:lnTo>
                    <a:pt x="155355" y="149299"/>
                  </a:lnTo>
                  <a:cubicBezTo>
                    <a:pt x="126780" y="149299"/>
                    <a:pt x="319926" y="147712"/>
                    <a:pt x="314105" y="161999"/>
                  </a:cubicBezTo>
                  <a:cubicBezTo>
                    <a:pt x="308284" y="176286"/>
                    <a:pt x="127838" y="235553"/>
                    <a:pt x="120430" y="235024"/>
                  </a:cubicBezTo>
                  <a:cubicBezTo>
                    <a:pt x="113022" y="234495"/>
                    <a:pt x="198747" y="169407"/>
                    <a:pt x="269655" y="158824"/>
                  </a:cubicBezTo>
                  <a:cubicBezTo>
                    <a:pt x="340563" y="148241"/>
                    <a:pt x="539530" y="177874"/>
                    <a:pt x="545880" y="171524"/>
                  </a:cubicBezTo>
                  <a:cubicBezTo>
                    <a:pt x="552230" y="165174"/>
                    <a:pt x="358026" y="135011"/>
                    <a:pt x="307755" y="120724"/>
                  </a:cubicBezTo>
                  <a:cubicBezTo>
                    <a:pt x="257484" y="106437"/>
                    <a:pt x="267538" y="105907"/>
                    <a:pt x="244255" y="85799"/>
                  </a:cubicBezTo>
                  <a:cubicBezTo>
                    <a:pt x="220972" y="65691"/>
                    <a:pt x="165938" y="-2572"/>
                    <a:pt x="168055" y="74"/>
                  </a:cubicBezTo>
                  <a:cubicBezTo>
                    <a:pt x="170172" y="2720"/>
                    <a:pt x="246901" y="83682"/>
                    <a:pt x="256955" y="101674"/>
                  </a:cubicBezTo>
                  <a:cubicBezTo>
                    <a:pt x="267009" y="119666"/>
                    <a:pt x="269655" y="111199"/>
                    <a:pt x="228380" y="108024"/>
                  </a:cubicBezTo>
                  <a:cubicBezTo>
                    <a:pt x="187105" y="104849"/>
                    <a:pt x="-39907" y="79978"/>
                    <a:pt x="6130" y="889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7CA79013-C856-3C4A-1DEC-AF04A4648797}"/>
                </a:ext>
              </a:extLst>
            </p:cNvPr>
            <p:cNvSpPr/>
            <p:nvPr/>
          </p:nvSpPr>
          <p:spPr>
            <a:xfrm>
              <a:off x="3155245" y="11139737"/>
              <a:ext cx="721783" cy="274393"/>
            </a:xfrm>
            <a:custGeom>
              <a:avLst/>
              <a:gdLst>
                <a:gd name="connsiteX0" fmla="*/ 334080 w 721783"/>
                <a:gd name="connsiteY0" fmla="*/ 20388 h 274393"/>
                <a:gd name="connsiteX1" fmla="*/ 162630 w 721783"/>
                <a:gd name="connsiteY1" fmla="*/ 55313 h 274393"/>
                <a:gd name="connsiteX2" fmla="*/ 276930 w 721783"/>
                <a:gd name="connsiteY2" fmla="*/ 106113 h 274393"/>
                <a:gd name="connsiteX3" fmla="*/ 378530 w 721783"/>
                <a:gd name="connsiteY3" fmla="*/ 150563 h 274393"/>
                <a:gd name="connsiteX4" fmla="*/ 165805 w 721783"/>
                <a:gd name="connsiteY4" fmla="*/ 147388 h 274393"/>
                <a:gd name="connsiteX5" fmla="*/ 422980 w 721783"/>
                <a:gd name="connsiteY5" fmla="*/ 201363 h 274393"/>
                <a:gd name="connsiteX6" fmla="*/ 292805 w 721783"/>
                <a:gd name="connsiteY6" fmla="*/ 201363 h 274393"/>
                <a:gd name="connsiteX7" fmla="*/ 619830 w 721783"/>
                <a:gd name="connsiteY7" fmla="*/ 226763 h 274393"/>
                <a:gd name="connsiteX8" fmla="*/ 721430 w 721783"/>
                <a:gd name="connsiteY8" fmla="*/ 274388 h 274393"/>
                <a:gd name="connsiteX9" fmla="*/ 638880 w 721783"/>
                <a:gd name="connsiteY9" fmla="*/ 223588 h 274393"/>
                <a:gd name="connsiteX10" fmla="*/ 311855 w 721783"/>
                <a:gd name="connsiteY10" fmla="*/ 179138 h 274393"/>
                <a:gd name="connsiteX11" fmla="*/ 124530 w 721783"/>
                <a:gd name="connsiteY11" fmla="*/ 128338 h 274393"/>
                <a:gd name="connsiteX12" fmla="*/ 391230 w 721783"/>
                <a:gd name="connsiteY12" fmla="*/ 163263 h 274393"/>
                <a:gd name="connsiteX13" fmla="*/ 299155 w 721783"/>
                <a:gd name="connsiteY13" fmla="*/ 68013 h 274393"/>
                <a:gd name="connsiteX14" fmla="*/ 315030 w 721783"/>
                <a:gd name="connsiteY14" fmla="*/ 106113 h 274393"/>
                <a:gd name="connsiteX15" fmla="*/ 3880 w 721783"/>
                <a:gd name="connsiteY15" fmla="*/ 1338 h 274393"/>
                <a:gd name="connsiteX16" fmla="*/ 153105 w 721783"/>
                <a:gd name="connsiteY16" fmla="*/ 45788 h 274393"/>
                <a:gd name="connsiteX17" fmla="*/ 334080 w 721783"/>
                <a:gd name="connsiteY17" fmla="*/ 20388 h 27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1783" h="274393">
                  <a:moveTo>
                    <a:pt x="334080" y="20388"/>
                  </a:moveTo>
                  <a:cubicBezTo>
                    <a:pt x="335667" y="21975"/>
                    <a:pt x="172155" y="41026"/>
                    <a:pt x="162630" y="55313"/>
                  </a:cubicBezTo>
                  <a:cubicBezTo>
                    <a:pt x="153105" y="69600"/>
                    <a:pt x="276930" y="106113"/>
                    <a:pt x="276930" y="106113"/>
                  </a:cubicBezTo>
                  <a:cubicBezTo>
                    <a:pt x="312913" y="121988"/>
                    <a:pt x="397051" y="143684"/>
                    <a:pt x="378530" y="150563"/>
                  </a:cubicBezTo>
                  <a:cubicBezTo>
                    <a:pt x="360009" y="157442"/>
                    <a:pt x="158397" y="138921"/>
                    <a:pt x="165805" y="147388"/>
                  </a:cubicBezTo>
                  <a:cubicBezTo>
                    <a:pt x="173213" y="155855"/>
                    <a:pt x="401813" y="192367"/>
                    <a:pt x="422980" y="201363"/>
                  </a:cubicBezTo>
                  <a:cubicBezTo>
                    <a:pt x="444147" y="210359"/>
                    <a:pt x="259997" y="197130"/>
                    <a:pt x="292805" y="201363"/>
                  </a:cubicBezTo>
                  <a:cubicBezTo>
                    <a:pt x="325613" y="205596"/>
                    <a:pt x="548393" y="214592"/>
                    <a:pt x="619830" y="226763"/>
                  </a:cubicBezTo>
                  <a:cubicBezTo>
                    <a:pt x="691267" y="238934"/>
                    <a:pt x="718255" y="274917"/>
                    <a:pt x="721430" y="274388"/>
                  </a:cubicBezTo>
                  <a:cubicBezTo>
                    <a:pt x="724605" y="273859"/>
                    <a:pt x="707142" y="239463"/>
                    <a:pt x="638880" y="223588"/>
                  </a:cubicBezTo>
                  <a:cubicBezTo>
                    <a:pt x="570618" y="207713"/>
                    <a:pt x="397580" y="195013"/>
                    <a:pt x="311855" y="179138"/>
                  </a:cubicBezTo>
                  <a:cubicBezTo>
                    <a:pt x="226130" y="163263"/>
                    <a:pt x="111301" y="130984"/>
                    <a:pt x="124530" y="128338"/>
                  </a:cubicBezTo>
                  <a:cubicBezTo>
                    <a:pt x="137759" y="125692"/>
                    <a:pt x="362126" y="173317"/>
                    <a:pt x="391230" y="163263"/>
                  </a:cubicBezTo>
                  <a:cubicBezTo>
                    <a:pt x="420334" y="153209"/>
                    <a:pt x="311855" y="77538"/>
                    <a:pt x="299155" y="68013"/>
                  </a:cubicBezTo>
                  <a:cubicBezTo>
                    <a:pt x="286455" y="58488"/>
                    <a:pt x="364242" y="117225"/>
                    <a:pt x="315030" y="106113"/>
                  </a:cubicBezTo>
                  <a:cubicBezTo>
                    <a:pt x="265818" y="95001"/>
                    <a:pt x="30867" y="11392"/>
                    <a:pt x="3880" y="1338"/>
                  </a:cubicBezTo>
                  <a:cubicBezTo>
                    <a:pt x="-23108" y="-8716"/>
                    <a:pt x="97542" y="41026"/>
                    <a:pt x="153105" y="45788"/>
                  </a:cubicBezTo>
                  <a:cubicBezTo>
                    <a:pt x="208667" y="50551"/>
                    <a:pt x="332493" y="18801"/>
                    <a:pt x="334080" y="203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E75875CE-605B-41A1-0D2F-4FED834B75D7}"/>
                </a:ext>
              </a:extLst>
            </p:cNvPr>
            <p:cNvSpPr/>
            <p:nvPr/>
          </p:nvSpPr>
          <p:spPr>
            <a:xfrm>
              <a:off x="3836005" y="8836019"/>
              <a:ext cx="374177" cy="714537"/>
            </a:xfrm>
            <a:custGeom>
              <a:avLst/>
              <a:gdLst>
                <a:gd name="connsiteX0" fmla="*/ 374045 w 374177"/>
                <a:gd name="connsiteY0" fmla="*/ 6 h 714537"/>
                <a:gd name="connsiteX1" fmla="*/ 320070 w 374177"/>
                <a:gd name="connsiteY1" fmla="*/ 136531 h 714537"/>
                <a:gd name="connsiteX2" fmla="*/ 259745 w 374177"/>
                <a:gd name="connsiteY2" fmla="*/ 76206 h 714537"/>
                <a:gd name="connsiteX3" fmla="*/ 256570 w 374177"/>
                <a:gd name="connsiteY3" fmla="*/ 193681 h 714537"/>
                <a:gd name="connsiteX4" fmla="*/ 129570 w 374177"/>
                <a:gd name="connsiteY4" fmla="*/ 368306 h 714537"/>
                <a:gd name="connsiteX5" fmla="*/ 123220 w 374177"/>
                <a:gd name="connsiteY5" fmla="*/ 600081 h 714537"/>
                <a:gd name="connsiteX6" fmla="*/ 116870 w 374177"/>
                <a:gd name="connsiteY6" fmla="*/ 542931 h 714537"/>
                <a:gd name="connsiteX7" fmla="*/ 40670 w 374177"/>
                <a:gd name="connsiteY7" fmla="*/ 714381 h 714537"/>
                <a:gd name="connsiteX8" fmla="*/ 110520 w 374177"/>
                <a:gd name="connsiteY8" fmla="*/ 508006 h 714537"/>
                <a:gd name="connsiteX9" fmla="*/ 2570 w 374177"/>
                <a:gd name="connsiteY9" fmla="*/ 377831 h 714537"/>
                <a:gd name="connsiteX10" fmla="*/ 43845 w 374177"/>
                <a:gd name="connsiteY10" fmla="*/ 419106 h 714537"/>
                <a:gd name="connsiteX11" fmla="*/ 154970 w 374177"/>
                <a:gd name="connsiteY11" fmla="*/ 250831 h 714537"/>
                <a:gd name="connsiteX12" fmla="*/ 212120 w 374177"/>
                <a:gd name="connsiteY12" fmla="*/ 130181 h 714537"/>
                <a:gd name="connsiteX13" fmla="*/ 123220 w 374177"/>
                <a:gd name="connsiteY13" fmla="*/ 352431 h 714537"/>
                <a:gd name="connsiteX14" fmla="*/ 259745 w 374177"/>
                <a:gd name="connsiteY14" fmla="*/ 180981 h 714537"/>
                <a:gd name="connsiteX15" fmla="*/ 313720 w 374177"/>
                <a:gd name="connsiteY15" fmla="*/ 28581 h 714537"/>
                <a:gd name="connsiteX16" fmla="*/ 304195 w 374177"/>
                <a:gd name="connsiteY16" fmla="*/ 130181 h 714537"/>
                <a:gd name="connsiteX17" fmla="*/ 374045 w 374177"/>
                <a:gd name="connsiteY17" fmla="*/ 6 h 71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177" h="714537">
                  <a:moveTo>
                    <a:pt x="374045" y="6"/>
                  </a:moveTo>
                  <a:cubicBezTo>
                    <a:pt x="376691" y="1064"/>
                    <a:pt x="339120" y="123831"/>
                    <a:pt x="320070" y="136531"/>
                  </a:cubicBezTo>
                  <a:cubicBezTo>
                    <a:pt x="301020" y="149231"/>
                    <a:pt x="270328" y="66681"/>
                    <a:pt x="259745" y="76206"/>
                  </a:cubicBezTo>
                  <a:cubicBezTo>
                    <a:pt x="249162" y="85731"/>
                    <a:pt x="278266" y="144998"/>
                    <a:pt x="256570" y="193681"/>
                  </a:cubicBezTo>
                  <a:cubicBezTo>
                    <a:pt x="234874" y="242364"/>
                    <a:pt x="151795" y="300573"/>
                    <a:pt x="129570" y="368306"/>
                  </a:cubicBezTo>
                  <a:cubicBezTo>
                    <a:pt x="107345" y="436039"/>
                    <a:pt x="125337" y="570977"/>
                    <a:pt x="123220" y="600081"/>
                  </a:cubicBezTo>
                  <a:cubicBezTo>
                    <a:pt x="121103" y="629185"/>
                    <a:pt x="130628" y="523881"/>
                    <a:pt x="116870" y="542931"/>
                  </a:cubicBezTo>
                  <a:cubicBezTo>
                    <a:pt x="103112" y="561981"/>
                    <a:pt x="41728" y="720202"/>
                    <a:pt x="40670" y="714381"/>
                  </a:cubicBezTo>
                  <a:cubicBezTo>
                    <a:pt x="39612" y="708560"/>
                    <a:pt x="116870" y="564098"/>
                    <a:pt x="110520" y="508006"/>
                  </a:cubicBezTo>
                  <a:cubicBezTo>
                    <a:pt x="104170" y="451914"/>
                    <a:pt x="13682" y="392647"/>
                    <a:pt x="2570" y="377831"/>
                  </a:cubicBezTo>
                  <a:cubicBezTo>
                    <a:pt x="-8542" y="363015"/>
                    <a:pt x="18445" y="440273"/>
                    <a:pt x="43845" y="419106"/>
                  </a:cubicBezTo>
                  <a:cubicBezTo>
                    <a:pt x="69245" y="397939"/>
                    <a:pt x="126924" y="298985"/>
                    <a:pt x="154970" y="250831"/>
                  </a:cubicBezTo>
                  <a:cubicBezTo>
                    <a:pt x="183016" y="202677"/>
                    <a:pt x="217412" y="113248"/>
                    <a:pt x="212120" y="130181"/>
                  </a:cubicBezTo>
                  <a:cubicBezTo>
                    <a:pt x="206828" y="147114"/>
                    <a:pt x="115282" y="343964"/>
                    <a:pt x="123220" y="352431"/>
                  </a:cubicBezTo>
                  <a:cubicBezTo>
                    <a:pt x="131157" y="360898"/>
                    <a:pt x="227995" y="234956"/>
                    <a:pt x="259745" y="180981"/>
                  </a:cubicBezTo>
                  <a:cubicBezTo>
                    <a:pt x="291495" y="127006"/>
                    <a:pt x="306312" y="37048"/>
                    <a:pt x="313720" y="28581"/>
                  </a:cubicBezTo>
                  <a:cubicBezTo>
                    <a:pt x="321128" y="20114"/>
                    <a:pt x="295199" y="132298"/>
                    <a:pt x="304195" y="130181"/>
                  </a:cubicBezTo>
                  <a:cubicBezTo>
                    <a:pt x="313191" y="128064"/>
                    <a:pt x="371399" y="-1052"/>
                    <a:pt x="374045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C3CFA96B-8043-C6D5-9C25-CAE99DEE29AE}"/>
                </a:ext>
              </a:extLst>
            </p:cNvPr>
            <p:cNvSpPr/>
            <p:nvPr/>
          </p:nvSpPr>
          <p:spPr>
            <a:xfrm>
              <a:off x="3454365" y="9420456"/>
              <a:ext cx="247687" cy="606207"/>
            </a:xfrm>
            <a:custGeom>
              <a:avLst/>
              <a:gdLst>
                <a:gd name="connsiteX0" fmla="*/ 203235 w 247687"/>
                <a:gd name="connsiteY0" fmla="*/ 2944 h 606207"/>
                <a:gd name="connsiteX1" fmla="*/ 31785 w 247687"/>
                <a:gd name="connsiteY1" fmla="*/ 447444 h 606207"/>
                <a:gd name="connsiteX2" fmla="*/ 22260 w 247687"/>
                <a:gd name="connsiteY2" fmla="*/ 568094 h 606207"/>
                <a:gd name="connsiteX3" fmla="*/ 31785 w 247687"/>
                <a:gd name="connsiteY3" fmla="*/ 479194 h 606207"/>
                <a:gd name="connsiteX4" fmla="*/ 92110 w 247687"/>
                <a:gd name="connsiteY4" fmla="*/ 447444 h 606207"/>
                <a:gd name="connsiteX5" fmla="*/ 88935 w 247687"/>
                <a:gd name="connsiteY5" fmla="*/ 561744 h 606207"/>
                <a:gd name="connsiteX6" fmla="*/ 120685 w 247687"/>
                <a:gd name="connsiteY6" fmla="*/ 456969 h 606207"/>
                <a:gd name="connsiteX7" fmla="*/ 247685 w 247687"/>
                <a:gd name="connsiteY7" fmla="*/ 606194 h 606207"/>
                <a:gd name="connsiteX8" fmla="*/ 117510 w 247687"/>
                <a:gd name="connsiteY8" fmla="*/ 447444 h 606207"/>
                <a:gd name="connsiteX9" fmla="*/ 41310 w 247687"/>
                <a:gd name="connsiteY9" fmla="*/ 453794 h 606207"/>
                <a:gd name="connsiteX10" fmla="*/ 35 w 247687"/>
                <a:gd name="connsiteY10" fmla="*/ 310919 h 606207"/>
                <a:gd name="connsiteX11" fmla="*/ 47660 w 247687"/>
                <a:gd name="connsiteY11" fmla="*/ 393469 h 606207"/>
                <a:gd name="connsiteX12" fmla="*/ 82585 w 247687"/>
                <a:gd name="connsiteY12" fmla="*/ 279169 h 606207"/>
                <a:gd name="connsiteX13" fmla="*/ 107985 w 247687"/>
                <a:gd name="connsiteY13" fmla="*/ 231544 h 606207"/>
                <a:gd name="connsiteX14" fmla="*/ 92110 w 247687"/>
                <a:gd name="connsiteY14" fmla="*/ 253769 h 606207"/>
                <a:gd name="connsiteX15" fmla="*/ 203235 w 247687"/>
                <a:gd name="connsiteY15" fmla="*/ 2944 h 60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687" h="606207">
                  <a:moveTo>
                    <a:pt x="203235" y="2944"/>
                  </a:moveTo>
                  <a:cubicBezTo>
                    <a:pt x="193181" y="35223"/>
                    <a:pt x="61947" y="353252"/>
                    <a:pt x="31785" y="447444"/>
                  </a:cubicBezTo>
                  <a:cubicBezTo>
                    <a:pt x="1623" y="541636"/>
                    <a:pt x="22260" y="562802"/>
                    <a:pt x="22260" y="568094"/>
                  </a:cubicBezTo>
                  <a:cubicBezTo>
                    <a:pt x="22260" y="573386"/>
                    <a:pt x="20143" y="499302"/>
                    <a:pt x="31785" y="479194"/>
                  </a:cubicBezTo>
                  <a:cubicBezTo>
                    <a:pt x="43427" y="459086"/>
                    <a:pt x="82585" y="433686"/>
                    <a:pt x="92110" y="447444"/>
                  </a:cubicBezTo>
                  <a:cubicBezTo>
                    <a:pt x="101635" y="461202"/>
                    <a:pt x="84173" y="560157"/>
                    <a:pt x="88935" y="561744"/>
                  </a:cubicBezTo>
                  <a:cubicBezTo>
                    <a:pt x="93697" y="563331"/>
                    <a:pt x="94227" y="449561"/>
                    <a:pt x="120685" y="456969"/>
                  </a:cubicBezTo>
                  <a:cubicBezTo>
                    <a:pt x="147143" y="464377"/>
                    <a:pt x="248214" y="607781"/>
                    <a:pt x="247685" y="606194"/>
                  </a:cubicBezTo>
                  <a:cubicBezTo>
                    <a:pt x="247156" y="604607"/>
                    <a:pt x="151906" y="472844"/>
                    <a:pt x="117510" y="447444"/>
                  </a:cubicBezTo>
                  <a:cubicBezTo>
                    <a:pt x="83114" y="422044"/>
                    <a:pt x="60889" y="476548"/>
                    <a:pt x="41310" y="453794"/>
                  </a:cubicBezTo>
                  <a:cubicBezTo>
                    <a:pt x="21731" y="431040"/>
                    <a:pt x="-1023" y="320973"/>
                    <a:pt x="35" y="310919"/>
                  </a:cubicBezTo>
                  <a:cubicBezTo>
                    <a:pt x="1093" y="300865"/>
                    <a:pt x="33902" y="398761"/>
                    <a:pt x="47660" y="393469"/>
                  </a:cubicBezTo>
                  <a:cubicBezTo>
                    <a:pt x="61418" y="388177"/>
                    <a:pt x="72531" y="306157"/>
                    <a:pt x="82585" y="279169"/>
                  </a:cubicBezTo>
                  <a:cubicBezTo>
                    <a:pt x="92639" y="252182"/>
                    <a:pt x="106398" y="235777"/>
                    <a:pt x="107985" y="231544"/>
                  </a:cubicBezTo>
                  <a:cubicBezTo>
                    <a:pt x="109572" y="227311"/>
                    <a:pt x="74118" y="293986"/>
                    <a:pt x="92110" y="253769"/>
                  </a:cubicBezTo>
                  <a:cubicBezTo>
                    <a:pt x="110102" y="213552"/>
                    <a:pt x="213289" y="-29335"/>
                    <a:pt x="203235" y="29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78" name="オロナミン" hidden="1">
            <a:extLst>
              <a:ext uri="{FF2B5EF4-FFF2-40B4-BE49-F238E27FC236}">
                <a16:creationId xmlns:a16="http://schemas.microsoft.com/office/drawing/2014/main" id="{9A0B42BC-3C0C-C6F3-B7D0-2115D1817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373" y="4783402"/>
            <a:ext cx="3759200" cy="6400800"/>
          </a:xfrm>
          <a:prstGeom prst="rect">
            <a:avLst/>
          </a:prstGeom>
        </p:spPr>
      </p:pic>
      <p:grpSp>
        <p:nvGrpSpPr>
          <p:cNvPr id="1395" name="グループ化 1394">
            <a:extLst>
              <a:ext uri="{FF2B5EF4-FFF2-40B4-BE49-F238E27FC236}">
                <a16:creationId xmlns:a16="http://schemas.microsoft.com/office/drawing/2014/main" id="{31B49519-5578-EE4A-6C7C-03EEF958791A}"/>
              </a:ext>
            </a:extLst>
          </p:cNvPr>
          <p:cNvGrpSpPr/>
          <p:nvPr/>
        </p:nvGrpSpPr>
        <p:grpSpPr>
          <a:xfrm>
            <a:off x="158034" y="3377567"/>
            <a:ext cx="6977940" cy="9429099"/>
            <a:chOff x="158034" y="3377567"/>
            <a:chExt cx="6977940" cy="9429099"/>
          </a:xfrm>
        </p:grpSpPr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B74B282C-32D4-1377-B49D-5FE1B29497A1}"/>
                </a:ext>
              </a:extLst>
            </p:cNvPr>
            <p:cNvSpPr/>
            <p:nvPr/>
          </p:nvSpPr>
          <p:spPr>
            <a:xfrm>
              <a:off x="3536911" y="11460653"/>
              <a:ext cx="444912" cy="195160"/>
            </a:xfrm>
            <a:custGeom>
              <a:avLst/>
              <a:gdLst>
                <a:gd name="connsiteX0" fmla="*/ 76239 w 444912"/>
                <a:gd name="connsiteY0" fmla="*/ 26497 h 195160"/>
                <a:gd name="connsiteX1" fmla="*/ 38139 w 444912"/>
                <a:gd name="connsiteY1" fmla="*/ 80472 h 195160"/>
                <a:gd name="connsiteX2" fmla="*/ 60364 w 444912"/>
                <a:gd name="connsiteY2" fmla="*/ 131272 h 195160"/>
                <a:gd name="connsiteX3" fmla="*/ 19089 w 444912"/>
                <a:gd name="connsiteY3" fmla="*/ 194772 h 195160"/>
                <a:gd name="connsiteX4" fmla="*/ 415964 w 444912"/>
                <a:gd name="connsiteY4" fmla="*/ 150322 h 195160"/>
                <a:gd name="connsiteX5" fmla="*/ 377864 w 444912"/>
                <a:gd name="connsiteY5" fmla="*/ 7447 h 195160"/>
                <a:gd name="connsiteX6" fmla="*/ 76239 w 444912"/>
                <a:gd name="connsiteY6" fmla="*/ 26497 h 19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912" h="195160">
                  <a:moveTo>
                    <a:pt x="76239" y="26497"/>
                  </a:moveTo>
                  <a:cubicBezTo>
                    <a:pt x="19618" y="38668"/>
                    <a:pt x="40785" y="63009"/>
                    <a:pt x="38139" y="80472"/>
                  </a:cubicBezTo>
                  <a:cubicBezTo>
                    <a:pt x="35493" y="97935"/>
                    <a:pt x="63539" y="112222"/>
                    <a:pt x="60364" y="131272"/>
                  </a:cubicBezTo>
                  <a:cubicBezTo>
                    <a:pt x="57189" y="150322"/>
                    <a:pt x="-40178" y="191597"/>
                    <a:pt x="19089" y="194772"/>
                  </a:cubicBezTo>
                  <a:cubicBezTo>
                    <a:pt x="78356" y="197947"/>
                    <a:pt x="356168" y="181543"/>
                    <a:pt x="415964" y="150322"/>
                  </a:cubicBezTo>
                  <a:cubicBezTo>
                    <a:pt x="475760" y="119101"/>
                    <a:pt x="432897" y="28084"/>
                    <a:pt x="377864" y="7447"/>
                  </a:cubicBezTo>
                  <a:cubicBezTo>
                    <a:pt x="322831" y="-13190"/>
                    <a:pt x="132860" y="14326"/>
                    <a:pt x="76239" y="2649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66AD447D-AE2C-C96E-F577-0675A7E1BE8B}"/>
                </a:ext>
              </a:extLst>
            </p:cNvPr>
            <p:cNvSpPr/>
            <p:nvPr/>
          </p:nvSpPr>
          <p:spPr>
            <a:xfrm>
              <a:off x="3447906" y="11362230"/>
              <a:ext cx="1333867" cy="436191"/>
            </a:xfrm>
            <a:custGeom>
              <a:avLst/>
              <a:gdLst>
                <a:gd name="connsiteX0" fmla="*/ 1200294 w 1333867"/>
                <a:gd name="connsiteY0" fmla="*/ 7445 h 436191"/>
                <a:gd name="connsiteX1" fmla="*/ 66819 w 1333867"/>
                <a:gd name="connsiteY1" fmla="*/ 124920 h 436191"/>
                <a:gd name="connsiteX2" fmla="*/ 127144 w 1333867"/>
                <a:gd name="connsiteY2" fmla="*/ 143970 h 436191"/>
                <a:gd name="connsiteX3" fmla="*/ 82694 w 1333867"/>
                <a:gd name="connsiteY3" fmla="*/ 220170 h 436191"/>
                <a:gd name="connsiteX4" fmla="*/ 139844 w 1333867"/>
                <a:gd name="connsiteY4" fmla="*/ 156670 h 436191"/>
                <a:gd name="connsiteX5" fmla="*/ 358919 w 1333867"/>
                <a:gd name="connsiteY5" fmla="*/ 121745 h 436191"/>
                <a:gd name="connsiteX6" fmla="*/ 419244 w 1333867"/>
                <a:gd name="connsiteY6" fmla="*/ 216995 h 436191"/>
                <a:gd name="connsiteX7" fmla="*/ 298594 w 1333867"/>
                <a:gd name="connsiteY7" fmla="*/ 267795 h 436191"/>
                <a:gd name="connsiteX8" fmla="*/ 35069 w 1333867"/>
                <a:gd name="connsiteY8" fmla="*/ 305895 h 436191"/>
                <a:gd name="connsiteX9" fmla="*/ 492269 w 1333867"/>
                <a:gd name="connsiteY9" fmla="*/ 375745 h 436191"/>
                <a:gd name="connsiteX10" fmla="*/ 1060594 w 1333867"/>
                <a:gd name="connsiteY10" fmla="*/ 436070 h 436191"/>
                <a:gd name="connsiteX11" fmla="*/ 835169 w 1333867"/>
                <a:gd name="connsiteY11" fmla="*/ 359870 h 436191"/>
                <a:gd name="connsiteX12" fmla="*/ 1146319 w 1333867"/>
                <a:gd name="connsiteY12" fmla="*/ 283670 h 436191"/>
                <a:gd name="connsiteX13" fmla="*/ 971694 w 1333867"/>
                <a:gd name="connsiteY13" fmla="*/ 261445 h 436191"/>
                <a:gd name="connsiteX14" fmla="*/ 1276494 w 1333867"/>
                <a:gd name="connsiteY14" fmla="*/ 80470 h 436191"/>
                <a:gd name="connsiteX15" fmla="*/ 974869 w 1333867"/>
                <a:gd name="connsiteY15" fmla="*/ 112220 h 436191"/>
                <a:gd name="connsiteX16" fmla="*/ 1289194 w 1333867"/>
                <a:gd name="connsiteY16" fmla="*/ 23320 h 436191"/>
                <a:gd name="connsiteX17" fmla="*/ 1200294 w 1333867"/>
                <a:gd name="connsiteY17" fmla="*/ 7445 h 4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3867" h="436191">
                  <a:moveTo>
                    <a:pt x="1200294" y="7445"/>
                  </a:moveTo>
                  <a:cubicBezTo>
                    <a:pt x="996565" y="24378"/>
                    <a:pt x="245677" y="102166"/>
                    <a:pt x="66819" y="124920"/>
                  </a:cubicBezTo>
                  <a:cubicBezTo>
                    <a:pt x="-112039" y="147674"/>
                    <a:pt x="124498" y="128095"/>
                    <a:pt x="127144" y="143970"/>
                  </a:cubicBezTo>
                  <a:cubicBezTo>
                    <a:pt x="129790" y="159845"/>
                    <a:pt x="80577" y="218053"/>
                    <a:pt x="82694" y="220170"/>
                  </a:cubicBezTo>
                  <a:cubicBezTo>
                    <a:pt x="84811" y="222287"/>
                    <a:pt x="93806" y="173074"/>
                    <a:pt x="139844" y="156670"/>
                  </a:cubicBezTo>
                  <a:cubicBezTo>
                    <a:pt x="185882" y="140266"/>
                    <a:pt x="312352" y="111691"/>
                    <a:pt x="358919" y="121745"/>
                  </a:cubicBezTo>
                  <a:cubicBezTo>
                    <a:pt x="405486" y="131799"/>
                    <a:pt x="429298" y="192653"/>
                    <a:pt x="419244" y="216995"/>
                  </a:cubicBezTo>
                  <a:cubicBezTo>
                    <a:pt x="409190" y="241337"/>
                    <a:pt x="362623" y="252978"/>
                    <a:pt x="298594" y="267795"/>
                  </a:cubicBezTo>
                  <a:cubicBezTo>
                    <a:pt x="234565" y="282612"/>
                    <a:pt x="2790" y="287903"/>
                    <a:pt x="35069" y="305895"/>
                  </a:cubicBezTo>
                  <a:cubicBezTo>
                    <a:pt x="67348" y="323887"/>
                    <a:pt x="321348" y="354049"/>
                    <a:pt x="492269" y="375745"/>
                  </a:cubicBezTo>
                  <a:cubicBezTo>
                    <a:pt x="663190" y="397441"/>
                    <a:pt x="1003444" y="438716"/>
                    <a:pt x="1060594" y="436070"/>
                  </a:cubicBezTo>
                  <a:cubicBezTo>
                    <a:pt x="1117744" y="433424"/>
                    <a:pt x="820882" y="385270"/>
                    <a:pt x="835169" y="359870"/>
                  </a:cubicBezTo>
                  <a:cubicBezTo>
                    <a:pt x="849456" y="334470"/>
                    <a:pt x="1123565" y="300074"/>
                    <a:pt x="1146319" y="283670"/>
                  </a:cubicBezTo>
                  <a:cubicBezTo>
                    <a:pt x="1169073" y="267266"/>
                    <a:pt x="949998" y="295312"/>
                    <a:pt x="971694" y="261445"/>
                  </a:cubicBezTo>
                  <a:cubicBezTo>
                    <a:pt x="993390" y="227578"/>
                    <a:pt x="1275965" y="105341"/>
                    <a:pt x="1276494" y="80470"/>
                  </a:cubicBezTo>
                  <a:cubicBezTo>
                    <a:pt x="1277023" y="55599"/>
                    <a:pt x="972752" y="121745"/>
                    <a:pt x="974869" y="112220"/>
                  </a:cubicBezTo>
                  <a:cubicBezTo>
                    <a:pt x="976986" y="102695"/>
                    <a:pt x="1255327" y="41312"/>
                    <a:pt x="1289194" y="23320"/>
                  </a:cubicBezTo>
                  <a:cubicBezTo>
                    <a:pt x="1323061" y="5328"/>
                    <a:pt x="1404023" y="-9488"/>
                    <a:pt x="1200294" y="744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F76C46C4-6250-36BF-7557-D30D9BFFA4E4}"/>
                </a:ext>
              </a:extLst>
            </p:cNvPr>
            <p:cNvSpPr/>
            <p:nvPr/>
          </p:nvSpPr>
          <p:spPr>
            <a:xfrm>
              <a:off x="3355975" y="10848738"/>
              <a:ext cx="1316149" cy="492000"/>
            </a:xfrm>
            <a:custGeom>
              <a:avLst/>
              <a:gdLst>
                <a:gd name="connsiteX0" fmla="*/ 250825 w 1316149"/>
                <a:gd name="connsiteY0" fmla="*/ 139937 h 492000"/>
                <a:gd name="connsiteX1" fmla="*/ 1143000 w 1316149"/>
                <a:gd name="connsiteY1" fmla="*/ 3412 h 492000"/>
                <a:gd name="connsiteX2" fmla="*/ 1152525 w 1316149"/>
                <a:gd name="connsiteY2" fmla="*/ 44687 h 492000"/>
                <a:gd name="connsiteX3" fmla="*/ 1260475 w 1316149"/>
                <a:gd name="connsiteY3" fmla="*/ 82787 h 492000"/>
                <a:gd name="connsiteX4" fmla="*/ 1241425 w 1316149"/>
                <a:gd name="connsiteY4" fmla="*/ 184387 h 492000"/>
                <a:gd name="connsiteX5" fmla="*/ 1295400 w 1316149"/>
                <a:gd name="connsiteY5" fmla="*/ 251062 h 492000"/>
                <a:gd name="connsiteX6" fmla="*/ 841375 w 1316149"/>
                <a:gd name="connsiteY6" fmla="*/ 362187 h 492000"/>
                <a:gd name="connsiteX7" fmla="*/ 1063625 w 1316149"/>
                <a:gd name="connsiteY7" fmla="*/ 349487 h 492000"/>
                <a:gd name="connsiteX8" fmla="*/ 387350 w 1316149"/>
                <a:gd name="connsiteY8" fmla="*/ 479662 h 492000"/>
                <a:gd name="connsiteX9" fmla="*/ 555625 w 1316149"/>
                <a:gd name="connsiteY9" fmla="*/ 473312 h 492000"/>
                <a:gd name="connsiteX10" fmla="*/ 0 w 1316149"/>
                <a:gd name="connsiteY10" fmla="*/ 362187 h 492000"/>
                <a:gd name="connsiteX11" fmla="*/ 552450 w 1316149"/>
                <a:gd name="connsiteY11" fmla="*/ 400287 h 492000"/>
                <a:gd name="connsiteX12" fmla="*/ 669925 w 1316149"/>
                <a:gd name="connsiteY12" fmla="*/ 327262 h 492000"/>
                <a:gd name="connsiteX13" fmla="*/ 361950 w 1316149"/>
                <a:gd name="connsiteY13" fmla="*/ 174862 h 492000"/>
                <a:gd name="connsiteX14" fmla="*/ 266700 w 1316149"/>
                <a:gd name="connsiteY14" fmla="*/ 212962 h 492000"/>
                <a:gd name="connsiteX15" fmla="*/ 241300 w 1316149"/>
                <a:gd name="connsiteY15" fmla="*/ 339962 h 492000"/>
                <a:gd name="connsiteX16" fmla="*/ 219075 w 1316149"/>
                <a:gd name="connsiteY16" fmla="*/ 228837 h 492000"/>
                <a:gd name="connsiteX17" fmla="*/ 250825 w 1316149"/>
                <a:gd name="connsiteY17" fmla="*/ 139937 h 4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6149" h="492000">
                  <a:moveTo>
                    <a:pt x="250825" y="139937"/>
                  </a:moveTo>
                  <a:cubicBezTo>
                    <a:pt x="404812" y="102366"/>
                    <a:pt x="992717" y="19287"/>
                    <a:pt x="1143000" y="3412"/>
                  </a:cubicBezTo>
                  <a:cubicBezTo>
                    <a:pt x="1293283" y="-12463"/>
                    <a:pt x="1132946" y="31458"/>
                    <a:pt x="1152525" y="44687"/>
                  </a:cubicBezTo>
                  <a:cubicBezTo>
                    <a:pt x="1172104" y="57916"/>
                    <a:pt x="1245658" y="59504"/>
                    <a:pt x="1260475" y="82787"/>
                  </a:cubicBezTo>
                  <a:cubicBezTo>
                    <a:pt x="1275292" y="106070"/>
                    <a:pt x="1235604" y="156341"/>
                    <a:pt x="1241425" y="184387"/>
                  </a:cubicBezTo>
                  <a:cubicBezTo>
                    <a:pt x="1247246" y="212433"/>
                    <a:pt x="1362075" y="221429"/>
                    <a:pt x="1295400" y="251062"/>
                  </a:cubicBezTo>
                  <a:cubicBezTo>
                    <a:pt x="1228725" y="280695"/>
                    <a:pt x="880004" y="345783"/>
                    <a:pt x="841375" y="362187"/>
                  </a:cubicBezTo>
                  <a:cubicBezTo>
                    <a:pt x="802746" y="378591"/>
                    <a:pt x="1139296" y="329908"/>
                    <a:pt x="1063625" y="349487"/>
                  </a:cubicBezTo>
                  <a:cubicBezTo>
                    <a:pt x="987954" y="369066"/>
                    <a:pt x="472017" y="459025"/>
                    <a:pt x="387350" y="479662"/>
                  </a:cubicBezTo>
                  <a:cubicBezTo>
                    <a:pt x="302683" y="500300"/>
                    <a:pt x="620183" y="492891"/>
                    <a:pt x="555625" y="473312"/>
                  </a:cubicBezTo>
                  <a:cubicBezTo>
                    <a:pt x="491067" y="453733"/>
                    <a:pt x="529" y="374358"/>
                    <a:pt x="0" y="362187"/>
                  </a:cubicBezTo>
                  <a:cubicBezTo>
                    <a:pt x="-529" y="350016"/>
                    <a:pt x="440796" y="406108"/>
                    <a:pt x="552450" y="400287"/>
                  </a:cubicBezTo>
                  <a:cubicBezTo>
                    <a:pt x="664104" y="394466"/>
                    <a:pt x="701675" y="364833"/>
                    <a:pt x="669925" y="327262"/>
                  </a:cubicBezTo>
                  <a:cubicBezTo>
                    <a:pt x="638175" y="289691"/>
                    <a:pt x="429154" y="193912"/>
                    <a:pt x="361950" y="174862"/>
                  </a:cubicBezTo>
                  <a:cubicBezTo>
                    <a:pt x="294746" y="155812"/>
                    <a:pt x="286808" y="185445"/>
                    <a:pt x="266700" y="212962"/>
                  </a:cubicBezTo>
                  <a:cubicBezTo>
                    <a:pt x="246592" y="240479"/>
                    <a:pt x="249237" y="337316"/>
                    <a:pt x="241300" y="339962"/>
                  </a:cubicBezTo>
                  <a:cubicBezTo>
                    <a:pt x="233363" y="342608"/>
                    <a:pt x="214842" y="258470"/>
                    <a:pt x="219075" y="228837"/>
                  </a:cubicBezTo>
                  <a:cubicBezTo>
                    <a:pt x="223308" y="199204"/>
                    <a:pt x="96838" y="177508"/>
                    <a:pt x="250825" y="13993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C1C13DE7-38E9-6A2F-E5FF-00B3DFADC419}"/>
                </a:ext>
              </a:extLst>
            </p:cNvPr>
            <p:cNvSpPr/>
            <p:nvPr/>
          </p:nvSpPr>
          <p:spPr>
            <a:xfrm>
              <a:off x="3895822" y="10432448"/>
              <a:ext cx="346006" cy="291466"/>
            </a:xfrm>
            <a:custGeom>
              <a:avLst/>
              <a:gdLst>
                <a:gd name="connsiteX0" fmla="*/ 6253 w 346006"/>
                <a:gd name="connsiteY0" fmla="*/ 79977 h 291466"/>
                <a:gd name="connsiteX1" fmla="*/ 152303 w 346006"/>
                <a:gd name="connsiteY1" fmla="*/ 602 h 291466"/>
                <a:gd name="connsiteX2" fmla="*/ 292003 w 346006"/>
                <a:gd name="connsiteY2" fmla="*/ 48227 h 291466"/>
                <a:gd name="connsiteX3" fmla="*/ 339628 w 346006"/>
                <a:gd name="connsiteY3" fmla="*/ 133952 h 291466"/>
                <a:gd name="connsiteX4" fmla="*/ 161828 w 346006"/>
                <a:gd name="connsiteY4" fmla="*/ 280002 h 291466"/>
                <a:gd name="connsiteX5" fmla="*/ 57053 w 346006"/>
                <a:gd name="connsiteY5" fmla="*/ 270477 h 291466"/>
                <a:gd name="connsiteX6" fmla="*/ 28478 w 346006"/>
                <a:gd name="connsiteY6" fmla="*/ 178402 h 291466"/>
                <a:gd name="connsiteX7" fmla="*/ 6253 w 346006"/>
                <a:gd name="connsiteY7" fmla="*/ 79977 h 29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006" h="291466">
                  <a:moveTo>
                    <a:pt x="6253" y="79977"/>
                  </a:moveTo>
                  <a:cubicBezTo>
                    <a:pt x="26890" y="50344"/>
                    <a:pt x="104678" y="5894"/>
                    <a:pt x="152303" y="602"/>
                  </a:cubicBezTo>
                  <a:cubicBezTo>
                    <a:pt x="199928" y="-4690"/>
                    <a:pt x="260782" y="26002"/>
                    <a:pt x="292003" y="48227"/>
                  </a:cubicBezTo>
                  <a:cubicBezTo>
                    <a:pt x="323224" y="70452"/>
                    <a:pt x="361324" y="95323"/>
                    <a:pt x="339628" y="133952"/>
                  </a:cubicBezTo>
                  <a:cubicBezTo>
                    <a:pt x="317932" y="172581"/>
                    <a:pt x="208924" y="257248"/>
                    <a:pt x="161828" y="280002"/>
                  </a:cubicBezTo>
                  <a:cubicBezTo>
                    <a:pt x="114732" y="302756"/>
                    <a:pt x="79278" y="287410"/>
                    <a:pt x="57053" y="270477"/>
                  </a:cubicBezTo>
                  <a:cubicBezTo>
                    <a:pt x="34828" y="253544"/>
                    <a:pt x="34828" y="210681"/>
                    <a:pt x="28478" y="178402"/>
                  </a:cubicBezTo>
                  <a:cubicBezTo>
                    <a:pt x="22128" y="146123"/>
                    <a:pt x="-14384" y="109610"/>
                    <a:pt x="6253" y="7997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52A8EF05-3D3F-31C1-7100-8305A36918A9}"/>
                </a:ext>
              </a:extLst>
            </p:cNvPr>
            <p:cNvSpPr/>
            <p:nvPr/>
          </p:nvSpPr>
          <p:spPr>
            <a:xfrm>
              <a:off x="3922840" y="10333777"/>
              <a:ext cx="442924" cy="188175"/>
            </a:xfrm>
            <a:custGeom>
              <a:avLst/>
              <a:gdLst>
                <a:gd name="connsiteX0" fmla="*/ 1460 w 442924"/>
                <a:gd name="connsiteY0" fmla="*/ 134198 h 188175"/>
                <a:gd name="connsiteX1" fmla="*/ 255460 w 442924"/>
                <a:gd name="connsiteY1" fmla="*/ 848 h 188175"/>
                <a:gd name="connsiteX2" fmla="*/ 442785 w 442924"/>
                <a:gd name="connsiteY2" fmla="*/ 77048 h 188175"/>
                <a:gd name="connsiteX3" fmla="*/ 226885 w 442924"/>
                <a:gd name="connsiteY3" fmla="*/ 73873 h 188175"/>
                <a:gd name="connsiteX4" fmla="*/ 372935 w 442924"/>
                <a:gd name="connsiteY4" fmla="*/ 188173 h 188175"/>
                <a:gd name="connsiteX5" fmla="*/ 258635 w 442924"/>
                <a:gd name="connsiteY5" fmla="*/ 70698 h 188175"/>
                <a:gd name="connsiteX6" fmla="*/ 96710 w 442924"/>
                <a:gd name="connsiteY6" fmla="*/ 127848 h 188175"/>
                <a:gd name="connsiteX7" fmla="*/ 147510 w 442924"/>
                <a:gd name="connsiteY7" fmla="*/ 89748 h 188175"/>
                <a:gd name="connsiteX8" fmla="*/ 1460 w 442924"/>
                <a:gd name="connsiteY8" fmla="*/ 134198 h 18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924" h="188175">
                  <a:moveTo>
                    <a:pt x="1460" y="134198"/>
                  </a:moveTo>
                  <a:cubicBezTo>
                    <a:pt x="19452" y="119381"/>
                    <a:pt x="181906" y="10373"/>
                    <a:pt x="255460" y="848"/>
                  </a:cubicBezTo>
                  <a:cubicBezTo>
                    <a:pt x="329014" y="-8677"/>
                    <a:pt x="447547" y="64877"/>
                    <a:pt x="442785" y="77048"/>
                  </a:cubicBezTo>
                  <a:cubicBezTo>
                    <a:pt x="438023" y="89219"/>
                    <a:pt x="238527" y="55352"/>
                    <a:pt x="226885" y="73873"/>
                  </a:cubicBezTo>
                  <a:cubicBezTo>
                    <a:pt x="215243" y="92394"/>
                    <a:pt x="367643" y="188702"/>
                    <a:pt x="372935" y="188173"/>
                  </a:cubicBezTo>
                  <a:cubicBezTo>
                    <a:pt x="378227" y="187644"/>
                    <a:pt x="304673" y="80752"/>
                    <a:pt x="258635" y="70698"/>
                  </a:cubicBezTo>
                  <a:cubicBezTo>
                    <a:pt x="212598" y="60644"/>
                    <a:pt x="115231" y="124673"/>
                    <a:pt x="96710" y="127848"/>
                  </a:cubicBezTo>
                  <a:cubicBezTo>
                    <a:pt x="78189" y="131023"/>
                    <a:pt x="157564" y="88161"/>
                    <a:pt x="147510" y="89748"/>
                  </a:cubicBezTo>
                  <a:cubicBezTo>
                    <a:pt x="137456" y="91335"/>
                    <a:pt x="-16532" y="149015"/>
                    <a:pt x="1460" y="13419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FC14ED3D-41E9-49C6-A293-A22FF9BDEFBE}"/>
                </a:ext>
              </a:extLst>
            </p:cNvPr>
            <p:cNvSpPr/>
            <p:nvPr/>
          </p:nvSpPr>
          <p:spPr>
            <a:xfrm>
              <a:off x="3905764" y="10368048"/>
              <a:ext cx="492114" cy="357672"/>
            </a:xfrm>
            <a:custGeom>
              <a:avLst/>
              <a:gdLst>
                <a:gd name="connsiteX0" fmla="*/ 189986 w 492114"/>
                <a:gd name="connsiteY0" fmla="*/ 20552 h 357672"/>
                <a:gd name="connsiteX1" fmla="*/ 291586 w 492114"/>
                <a:gd name="connsiteY1" fmla="*/ 134852 h 357672"/>
                <a:gd name="connsiteX2" fmla="*/ 285236 w 492114"/>
                <a:gd name="connsiteY2" fmla="*/ 198352 h 357672"/>
                <a:gd name="connsiteX3" fmla="*/ 139186 w 492114"/>
                <a:gd name="connsiteY3" fmla="*/ 287252 h 357672"/>
                <a:gd name="connsiteX4" fmla="*/ 2661 w 492114"/>
                <a:gd name="connsiteY4" fmla="*/ 322177 h 357672"/>
                <a:gd name="connsiteX5" fmla="*/ 266186 w 492114"/>
                <a:gd name="connsiteY5" fmla="*/ 344402 h 357672"/>
                <a:gd name="connsiteX6" fmla="*/ 428111 w 492114"/>
                <a:gd name="connsiteY6" fmla="*/ 331702 h 357672"/>
                <a:gd name="connsiteX7" fmla="*/ 409061 w 492114"/>
                <a:gd name="connsiteY7" fmla="*/ 52302 h 357672"/>
                <a:gd name="connsiteX8" fmla="*/ 491611 w 492114"/>
                <a:gd name="connsiteY8" fmla="*/ 109452 h 357672"/>
                <a:gd name="connsiteX9" fmla="*/ 434461 w 492114"/>
                <a:gd name="connsiteY9" fmla="*/ 20552 h 357672"/>
                <a:gd name="connsiteX10" fmla="*/ 259836 w 492114"/>
                <a:gd name="connsiteY10" fmla="*/ 1502 h 357672"/>
                <a:gd name="connsiteX11" fmla="*/ 189986 w 492114"/>
                <a:gd name="connsiteY11" fmla="*/ 20552 h 35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114" h="357672">
                  <a:moveTo>
                    <a:pt x="189986" y="20552"/>
                  </a:moveTo>
                  <a:cubicBezTo>
                    <a:pt x="195278" y="42777"/>
                    <a:pt x="275711" y="105219"/>
                    <a:pt x="291586" y="134852"/>
                  </a:cubicBezTo>
                  <a:cubicBezTo>
                    <a:pt x="307461" y="164485"/>
                    <a:pt x="310636" y="172952"/>
                    <a:pt x="285236" y="198352"/>
                  </a:cubicBezTo>
                  <a:cubicBezTo>
                    <a:pt x="259836" y="223752"/>
                    <a:pt x="186282" y="266615"/>
                    <a:pt x="139186" y="287252"/>
                  </a:cubicBezTo>
                  <a:cubicBezTo>
                    <a:pt x="92090" y="307889"/>
                    <a:pt x="-18506" y="312652"/>
                    <a:pt x="2661" y="322177"/>
                  </a:cubicBezTo>
                  <a:cubicBezTo>
                    <a:pt x="23828" y="331702"/>
                    <a:pt x="195278" y="342815"/>
                    <a:pt x="266186" y="344402"/>
                  </a:cubicBezTo>
                  <a:cubicBezTo>
                    <a:pt x="337094" y="345990"/>
                    <a:pt x="404299" y="380385"/>
                    <a:pt x="428111" y="331702"/>
                  </a:cubicBezTo>
                  <a:cubicBezTo>
                    <a:pt x="451923" y="283019"/>
                    <a:pt x="398478" y="89344"/>
                    <a:pt x="409061" y="52302"/>
                  </a:cubicBezTo>
                  <a:cubicBezTo>
                    <a:pt x="419644" y="15260"/>
                    <a:pt x="487378" y="114744"/>
                    <a:pt x="491611" y="109452"/>
                  </a:cubicBezTo>
                  <a:cubicBezTo>
                    <a:pt x="495844" y="104160"/>
                    <a:pt x="473090" y="38544"/>
                    <a:pt x="434461" y="20552"/>
                  </a:cubicBezTo>
                  <a:cubicBezTo>
                    <a:pt x="395832" y="2560"/>
                    <a:pt x="300582" y="4677"/>
                    <a:pt x="259836" y="1502"/>
                  </a:cubicBezTo>
                  <a:cubicBezTo>
                    <a:pt x="219090" y="-1673"/>
                    <a:pt x="184694" y="-1673"/>
                    <a:pt x="189986" y="2055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C07EE2BD-13BB-ED0E-A1B2-D41A1B1C2AA6}"/>
                </a:ext>
              </a:extLst>
            </p:cNvPr>
            <p:cNvSpPr/>
            <p:nvPr/>
          </p:nvSpPr>
          <p:spPr>
            <a:xfrm>
              <a:off x="3244081" y="10075025"/>
              <a:ext cx="1002774" cy="378290"/>
            </a:xfrm>
            <a:custGeom>
              <a:avLst/>
              <a:gdLst>
                <a:gd name="connsiteX0" fmla="*/ 564 w 1002774"/>
                <a:gd name="connsiteY0" fmla="*/ 71865 h 378290"/>
                <a:gd name="connsiteX1" fmla="*/ 374190 w 1002774"/>
                <a:gd name="connsiteY1" fmla="*/ 121027 h 378290"/>
                <a:gd name="connsiteX2" fmla="*/ 964125 w 1002774"/>
                <a:gd name="connsiteY2" fmla="*/ 376665 h 378290"/>
                <a:gd name="connsiteX3" fmla="*/ 875635 w 1002774"/>
                <a:gd name="connsiteY3" fmla="*/ 219349 h 378290"/>
                <a:gd name="connsiteX4" fmla="*/ 305364 w 1002774"/>
                <a:gd name="connsiteY4" fmla="*/ 3040 h 378290"/>
                <a:gd name="connsiteX5" fmla="*/ 564 w 1002774"/>
                <a:gd name="connsiteY5" fmla="*/ 71865 h 37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2774" h="378290">
                  <a:moveTo>
                    <a:pt x="564" y="71865"/>
                  </a:moveTo>
                  <a:cubicBezTo>
                    <a:pt x="12035" y="91529"/>
                    <a:pt x="213597" y="70227"/>
                    <a:pt x="374190" y="121027"/>
                  </a:cubicBezTo>
                  <a:cubicBezTo>
                    <a:pt x="534783" y="171827"/>
                    <a:pt x="880551" y="360278"/>
                    <a:pt x="964125" y="376665"/>
                  </a:cubicBezTo>
                  <a:cubicBezTo>
                    <a:pt x="1047699" y="393052"/>
                    <a:pt x="985428" y="281620"/>
                    <a:pt x="875635" y="219349"/>
                  </a:cubicBezTo>
                  <a:cubicBezTo>
                    <a:pt x="765842" y="157078"/>
                    <a:pt x="456125" y="21066"/>
                    <a:pt x="305364" y="3040"/>
                  </a:cubicBezTo>
                  <a:cubicBezTo>
                    <a:pt x="154603" y="-14986"/>
                    <a:pt x="-10907" y="52201"/>
                    <a:pt x="564" y="718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50EFC2A8-2F7B-1DC6-C7E1-54ED7D1B3E61}"/>
                </a:ext>
              </a:extLst>
            </p:cNvPr>
            <p:cNvSpPr/>
            <p:nvPr/>
          </p:nvSpPr>
          <p:spPr>
            <a:xfrm>
              <a:off x="2909354" y="10972616"/>
              <a:ext cx="952950" cy="290752"/>
            </a:xfrm>
            <a:custGeom>
              <a:avLst/>
              <a:gdLst>
                <a:gd name="connsiteX0" fmla="*/ 994 w 952950"/>
                <a:gd name="connsiteY0" fmla="*/ 184 h 290752"/>
                <a:gd name="connsiteX1" fmla="*/ 512272 w 952950"/>
                <a:gd name="connsiteY1" fmla="*/ 98507 h 290752"/>
                <a:gd name="connsiteX2" fmla="*/ 925227 w 952950"/>
                <a:gd name="connsiteY2" fmla="*/ 285319 h 290752"/>
                <a:gd name="connsiteX3" fmla="*/ 885898 w 952950"/>
                <a:gd name="connsiteY3" fmla="*/ 226326 h 290752"/>
                <a:gd name="connsiteX4" fmla="*/ 649923 w 952950"/>
                <a:gd name="connsiteY4" fmla="*/ 78842 h 290752"/>
                <a:gd name="connsiteX5" fmla="*/ 994 w 952950"/>
                <a:gd name="connsiteY5" fmla="*/ 184 h 29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950" h="290752">
                  <a:moveTo>
                    <a:pt x="994" y="184"/>
                  </a:moveTo>
                  <a:cubicBezTo>
                    <a:pt x="-21948" y="3462"/>
                    <a:pt x="358233" y="50985"/>
                    <a:pt x="512272" y="98507"/>
                  </a:cubicBezTo>
                  <a:cubicBezTo>
                    <a:pt x="666311" y="146029"/>
                    <a:pt x="925227" y="285319"/>
                    <a:pt x="925227" y="285319"/>
                  </a:cubicBezTo>
                  <a:cubicBezTo>
                    <a:pt x="987498" y="306622"/>
                    <a:pt x="931782" y="260739"/>
                    <a:pt x="885898" y="226326"/>
                  </a:cubicBezTo>
                  <a:cubicBezTo>
                    <a:pt x="840014" y="191913"/>
                    <a:pt x="794129" y="119810"/>
                    <a:pt x="649923" y="78842"/>
                  </a:cubicBezTo>
                  <a:cubicBezTo>
                    <a:pt x="505717" y="37874"/>
                    <a:pt x="23936" y="-3094"/>
                    <a:pt x="994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81D88B98-1BF3-4CE1-B049-BA0BF57C1C12}"/>
                </a:ext>
              </a:extLst>
            </p:cNvPr>
            <p:cNvSpPr/>
            <p:nvPr/>
          </p:nvSpPr>
          <p:spPr>
            <a:xfrm>
              <a:off x="2853189" y="9998603"/>
              <a:ext cx="440664" cy="1026002"/>
            </a:xfrm>
            <a:custGeom>
              <a:avLst/>
              <a:gdLst>
                <a:gd name="connsiteX0" fmla="*/ 440617 w 440664"/>
                <a:gd name="connsiteY0" fmla="*/ 803 h 1026002"/>
                <a:gd name="connsiteX1" fmla="*/ 66992 w 440664"/>
                <a:gd name="connsiteY1" fmla="*/ 925036 h 1026002"/>
                <a:gd name="connsiteX2" fmla="*/ 17830 w 440664"/>
                <a:gd name="connsiteY2" fmla="*/ 984029 h 1026002"/>
                <a:gd name="connsiteX3" fmla="*/ 37495 w 440664"/>
                <a:gd name="connsiteY3" fmla="*/ 767720 h 1026002"/>
                <a:gd name="connsiteX4" fmla="*/ 440617 w 440664"/>
                <a:gd name="connsiteY4" fmla="*/ 803 h 102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664" h="1026002">
                  <a:moveTo>
                    <a:pt x="440617" y="803"/>
                  </a:moveTo>
                  <a:cubicBezTo>
                    <a:pt x="445533" y="27022"/>
                    <a:pt x="66992" y="925036"/>
                    <a:pt x="66992" y="925036"/>
                  </a:cubicBezTo>
                  <a:cubicBezTo>
                    <a:pt x="-3472" y="1088907"/>
                    <a:pt x="22746" y="1010248"/>
                    <a:pt x="17830" y="984029"/>
                  </a:cubicBezTo>
                  <a:cubicBezTo>
                    <a:pt x="12914" y="957810"/>
                    <a:pt x="-29692" y="938146"/>
                    <a:pt x="37495" y="767720"/>
                  </a:cubicBezTo>
                  <a:cubicBezTo>
                    <a:pt x="104682" y="597294"/>
                    <a:pt x="435701" y="-25416"/>
                    <a:pt x="440617" y="8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30" name="ひと">
              <a:extLst>
                <a:ext uri="{FF2B5EF4-FFF2-40B4-BE49-F238E27FC236}">
                  <a16:creationId xmlns:a16="http://schemas.microsoft.com/office/drawing/2014/main" id="{C1B7CE58-A88E-25FF-B420-5A596F640338}"/>
                </a:ext>
              </a:extLst>
            </p:cNvPr>
            <p:cNvGrpSpPr/>
            <p:nvPr/>
          </p:nvGrpSpPr>
          <p:grpSpPr>
            <a:xfrm>
              <a:off x="158034" y="3377567"/>
              <a:ext cx="6977940" cy="9429099"/>
              <a:chOff x="158034" y="3377567"/>
              <a:chExt cx="6977940" cy="9429099"/>
            </a:xfrm>
            <a:solidFill>
              <a:srgbClr val="0070C0"/>
            </a:solidFill>
          </p:grpSpPr>
          <p:sp>
            <p:nvSpPr>
              <p:cNvPr id="2" name="フリーフォーム 1">
                <a:extLst>
                  <a:ext uri="{FF2B5EF4-FFF2-40B4-BE49-F238E27FC236}">
                    <a16:creationId xmlns:a16="http://schemas.microsoft.com/office/drawing/2014/main" id="{78D9AEFA-93B8-FE22-3EED-1F53A0E779E4}"/>
                  </a:ext>
                </a:extLst>
              </p:cNvPr>
              <p:cNvSpPr/>
              <p:nvPr/>
            </p:nvSpPr>
            <p:spPr>
              <a:xfrm>
                <a:off x="4311129" y="5244155"/>
                <a:ext cx="254523" cy="182988"/>
              </a:xfrm>
              <a:custGeom>
                <a:avLst/>
                <a:gdLst>
                  <a:gd name="connsiteX0" fmla="*/ 3696 w 254523"/>
                  <a:gd name="connsiteY0" fmla="*/ 181920 h 182988"/>
                  <a:gd name="connsiteX1" fmla="*/ 187846 w 254523"/>
                  <a:gd name="connsiteY1" fmla="*/ 105720 h 182988"/>
                  <a:gd name="connsiteX2" fmla="*/ 152921 w 254523"/>
                  <a:gd name="connsiteY2" fmla="*/ 146995 h 182988"/>
                  <a:gd name="connsiteX3" fmla="*/ 254521 w 254523"/>
                  <a:gd name="connsiteY3" fmla="*/ 945 h 182988"/>
                  <a:gd name="connsiteX4" fmla="*/ 156096 w 254523"/>
                  <a:gd name="connsiteY4" fmla="*/ 80320 h 182988"/>
                  <a:gd name="connsiteX5" fmla="*/ 200546 w 254523"/>
                  <a:gd name="connsiteY5" fmla="*/ 945 h 182988"/>
                  <a:gd name="connsiteX6" fmla="*/ 89421 w 254523"/>
                  <a:gd name="connsiteY6" fmla="*/ 102545 h 182988"/>
                  <a:gd name="connsiteX7" fmla="*/ 130696 w 254523"/>
                  <a:gd name="connsiteY7" fmla="*/ 29520 h 182988"/>
                  <a:gd name="connsiteX8" fmla="*/ 127521 w 254523"/>
                  <a:gd name="connsiteY8" fmla="*/ 77145 h 182988"/>
                  <a:gd name="connsiteX9" fmla="*/ 67196 w 254523"/>
                  <a:gd name="connsiteY9" fmla="*/ 146995 h 182988"/>
                  <a:gd name="connsiteX10" fmla="*/ 3696 w 254523"/>
                  <a:gd name="connsiteY10" fmla="*/ 181920 h 182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523" h="182988">
                    <a:moveTo>
                      <a:pt x="3696" y="181920"/>
                    </a:moveTo>
                    <a:cubicBezTo>
                      <a:pt x="23804" y="175041"/>
                      <a:pt x="162975" y="111541"/>
                      <a:pt x="187846" y="105720"/>
                    </a:cubicBezTo>
                    <a:cubicBezTo>
                      <a:pt x="212717" y="99899"/>
                      <a:pt x="141809" y="164457"/>
                      <a:pt x="152921" y="146995"/>
                    </a:cubicBezTo>
                    <a:cubicBezTo>
                      <a:pt x="164033" y="129533"/>
                      <a:pt x="253992" y="12057"/>
                      <a:pt x="254521" y="945"/>
                    </a:cubicBezTo>
                    <a:cubicBezTo>
                      <a:pt x="255050" y="-10167"/>
                      <a:pt x="165092" y="80320"/>
                      <a:pt x="156096" y="80320"/>
                    </a:cubicBezTo>
                    <a:cubicBezTo>
                      <a:pt x="147100" y="80320"/>
                      <a:pt x="211658" y="-2759"/>
                      <a:pt x="200546" y="945"/>
                    </a:cubicBezTo>
                    <a:cubicBezTo>
                      <a:pt x="189434" y="4649"/>
                      <a:pt x="101063" y="97783"/>
                      <a:pt x="89421" y="102545"/>
                    </a:cubicBezTo>
                    <a:cubicBezTo>
                      <a:pt x="77779" y="107307"/>
                      <a:pt x="124346" y="33753"/>
                      <a:pt x="130696" y="29520"/>
                    </a:cubicBezTo>
                    <a:cubicBezTo>
                      <a:pt x="137046" y="25287"/>
                      <a:pt x="138104" y="57566"/>
                      <a:pt x="127521" y="77145"/>
                    </a:cubicBezTo>
                    <a:cubicBezTo>
                      <a:pt x="116938" y="96724"/>
                      <a:pt x="83071" y="133237"/>
                      <a:pt x="67196" y="146995"/>
                    </a:cubicBezTo>
                    <a:cubicBezTo>
                      <a:pt x="51321" y="160753"/>
                      <a:pt x="-16412" y="188799"/>
                      <a:pt x="3696" y="1819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 2">
                <a:extLst>
                  <a:ext uri="{FF2B5EF4-FFF2-40B4-BE49-F238E27FC236}">
                    <a16:creationId xmlns:a16="http://schemas.microsoft.com/office/drawing/2014/main" id="{8C1F4334-C535-39A6-0D25-9AE3BF32F43E}"/>
                  </a:ext>
                </a:extLst>
              </p:cNvPr>
              <p:cNvSpPr/>
              <p:nvPr/>
            </p:nvSpPr>
            <p:spPr>
              <a:xfrm>
                <a:off x="4402323" y="5248227"/>
                <a:ext cx="544596" cy="250967"/>
              </a:xfrm>
              <a:custGeom>
                <a:avLst/>
                <a:gdLst>
                  <a:gd name="connsiteX0" fmla="*/ 1402 w 544596"/>
                  <a:gd name="connsiteY0" fmla="*/ 98473 h 250967"/>
                  <a:gd name="connsiteX1" fmla="*/ 274452 w 544596"/>
                  <a:gd name="connsiteY1" fmla="*/ 57198 h 250967"/>
                  <a:gd name="connsiteX2" fmla="*/ 236352 w 544596"/>
                  <a:gd name="connsiteY2" fmla="*/ 63548 h 250967"/>
                  <a:gd name="connsiteX3" fmla="*/ 426852 w 544596"/>
                  <a:gd name="connsiteY3" fmla="*/ 130223 h 250967"/>
                  <a:gd name="connsiteX4" fmla="*/ 391927 w 544596"/>
                  <a:gd name="connsiteY4" fmla="*/ 114348 h 250967"/>
                  <a:gd name="connsiteX5" fmla="*/ 484002 w 544596"/>
                  <a:gd name="connsiteY5" fmla="*/ 184198 h 250967"/>
                  <a:gd name="connsiteX6" fmla="*/ 445902 w 544596"/>
                  <a:gd name="connsiteY6" fmla="*/ 136573 h 250967"/>
                  <a:gd name="connsiteX7" fmla="*/ 544327 w 544596"/>
                  <a:gd name="connsiteY7" fmla="*/ 250873 h 250967"/>
                  <a:gd name="connsiteX8" fmla="*/ 474477 w 544596"/>
                  <a:gd name="connsiteY8" fmla="*/ 155623 h 250967"/>
                  <a:gd name="connsiteX9" fmla="*/ 455427 w 544596"/>
                  <a:gd name="connsiteY9" fmla="*/ 127048 h 250967"/>
                  <a:gd name="connsiteX10" fmla="*/ 503052 w 544596"/>
                  <a:gd name="connsiteY10" fmla="*/ 76248 h 250967"/>
                  <a:gd name="connsiteX11" fmla="*/ 410977 w 544596"/>
                  <a:gd name="connsiteY11" fmla="*/ 120698 h 250967"/>
                  <a:gd name="connsiteX12" fmla="*/ 439552 w 544596"/>
                  <a:gd name="connsiteY12" fmla="*/ 95298 h 250967"/>
                  <a:gd name="connsiteX13" fmla="*/ 452252 w 544596"/>
                  <a:gd name="connsiteY13" fmla="*/ 60373 h 250967"/>
                  <a:gd name="connsiteX14" fmla="*/ 366527 w 544596"/>
                  <a:gd name="connsiteY14" fmla="*/ 88948 h 250967"/>
                  <a:gd name="connsiteX15" fmla="*/ 350652 w 544596"/>
                  <a:gd name="connsiteY15" fmla="*/ 54023 h 250967"/>
                  <a:gd name="connsiteX16" fmla="*/ 337952 w 544596"/>
                  <a:gd name="connsiteY16" fmla="*/ 48 h 250967"/>
                  <a:gd name="connsiteX17" fmla="*/ 344302 w 544596"/>
                  <a:gd name="connsiteY17" fmla="*/ 44498 h 250967"/>
                  <a:gd name="connsiteX18" fmla="*/ 309377 w 544596"/>
                  <a:gd name="connsiteY18" fmla="*/ 50848 h 250967"/>
                  <a:gd name="connsiteX19" fmla="*/ 303027 w 544596"/>
                  <a:gd name="connsiteY19" fmla="*/ 3223 h 250967"/>
                  <a:gd name="connsiteX20" fmla="*/ 306202 w 544596"/>
                  <a:gd name="connsiteY20" fmla="*/ 25448 h 250967"/>
                  <a:gd name="connsiteX21" fmla="*/ 128402 w 544596"/>
                  <a:gd name="connsiteY21" fmla="*/ 34973 h 250967"/>
                  <a:gd name="connsiteX22" fmla="*/ 214127 w 544596"/>
                  <a:gd name="connsiteY22" fmla="*/ 38148 h 250967"/>
                  <a:gd name="connsiteX23" fmla="*/ 96652 w 544596"/>
                  <a:gd name="connsiteY23" fmla="*/ 60373 h 250967"/>
                  <a:gd name="connsiteX24" fmla="*/ 163327 w 544596"/>
                  <a:gd name="connsiteY24" fmla="*/ 54023 h 250967"/>
                  <a:gd name="connsiteX25" fmla="*/ 1402 w 544596"/>
                  <a:gd name="connsiteY25" fmla="*/ 98473 h 25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44596" h="250967">
                    <a:moveTo>
                      <a:pt x="1402" y="98473"/>
                    </a:moveTo>
                    <a:cubicBezTo>
                      <a:pt x="19923" y="99002"/>
                      <a:pt x="235294" y="63019"/>
                      <a:pt x="274452" y="57198"/>
                    </a:cubicBezTo>
                    <a:cubicBezTo>
                      <a:pt x="313610" y="51377"/>
                      <a:pt x="210952" y="51377"/>
                      <a:pt x="236352" y="63548"/>
                    </a:cubicBezTo>
                    <a:cubicBezTo>
                      <a:pt x="261752" y="75719"/>
                      <a:pt x="400923" y="121756"/>
                      <a:pt x="426852" y="130223"/>
                    </a:cubicBezTo>
                    <a:cubicBezTo>
                      <a:pt x="452781" y="138690"/>
                      <a:pt x="382402" y="105352"/>
                      <a:pt x="391927" y="114348"/>
                    </a:cubicBezTo>
                    <a:cubicBezTo>
                      <a:pt x="401452" y="123344"/>
                      <a:pt x="475006" y="180494"/>
                      <a:pt x="484002" y="184198"/>
                    </a:cubicBezTo>
                    <a:cubicBezTo>
                      <a:pt x="492998" y="187902"/>
                      <a:pt x="435848" y="125461"/>
                      <a:pt x="445902" y="136573"/>
                    </a:cubicBezTo>
                    <a:cubicBezTo>
                      <a:pt x="455956" y="147685"/>
                      <a:pt x="539565" y="247698"/>
                      <a:pt x="544327" y="250873"/>
                    </a:cubicBezTo>
                    <a:cubicBezTo>
                      <a:pt x="549089" y="254048"/>
                      <a:pt x="489294" y="176260"/>
                      <a:pt x="474477" y="155623"/>
                    </a:cubicBezTo>
                    <a:cubicBezTo>
                      <a:pt x="459660" y="134986"/>
                      <a:pt x="450665" y="140277"/>
                      <a:pt x="455427" y="127048"/>
                    </a:cubicBezTo>
                    <a:cubicBezTo>
                      <a:pt x="460189" y="113819"/>
                      <a:pt x="510460" y="77306"/>
                      <a:pt x="503052" y="76248"/>
                    </a:cubicBezTo>
                    <a:cubicBezTo>
                      <a:pt x="495644" y="75190"/>
                      <a:pt x="410977" y="120698"/>
                      <a:pt x="410977" y="120698"/>
                    </a:cubicBezTo>
                    <a:cubicBezTo>
                      <a:pt x="400394" y="123873"/>
                      <a:pt x="432673" y="105352"/>
                      <a:pt x="439552" y="95298"/>
                    </a:cubicBezTo>
                    <a:cubicBezTo>
                      <a:pt x="446431" y="85244"/>
                      <a:pt x="464423" y="61431"/>
                      <a:pt x="452252" y="60373"/>
                    </a:cubicBezTo>
                    <a:cubicBezTo>
                      <a:pt x="440081" y="59315"/>
                      <a:pt x="383460" y="90006"/>
                      <a:pt x="366527" y="88948"/>
                    </a:cubicBezTo>
                    <a:cubicBezTo>
                      <a:pt x="349594" y="87890"/>
                      <a:pt x="355415" y="68840"/>
                      <a:pt x="350652" y="54023"/>
                    </a:cubicBezTo>
                    <a:cubicBezTo>
                      <a:pt x="345889" y="39206"/>
                      <a:pt x="339010" y="1636"/>
                      <a:pt x="337952" y="48"/>
                    </a:cubicBezTo>
                    <a:cubicBezTo>
                      <a:pt x="336894" y="-1540"/>
                      <a:pt x="349065" y="36031"/>
                      <a:pt x="344302" y="44498"/>
                    </a:cubicBezTo>
                    <a:cubicBezTo>
                      <a:pt x="339539" y="52965"/>
                      <a:pt x="316256" y="57727"/>
                      <a:pt x="309377" y="50848"/>
                    </a:cubicBezTo>
                    <a:cubicBezTo>
                      <a:pt x="302498" y="43969"/>
                      <a:pt x="303027" y="3223"/>
                      <a:pt x="303027" y="3223"/>
                    </a:cubicBezTo>
                    <a:cubicBezTo>
                      <a:pt x="302498" y="-1010"/>
                      <a:pt x="335306" y="20156"/>
                      <a:pt x="306202" y="25448"/>
                    </a:cubicBezTo>
                    <a:cubicBezTo>
                      <a:pt x="277098" y="30740"/>
                      <a:pt x="143748" y="32856"/>
                      <a:pt x="128402" y="34973"/>
                    </a:cubicBezTo>
                    <a:cubicBezTo>
                      <a:pt x="113056" y="37090"/>
                      <a:pt x="219419" y="33915"/>
                      <a:pt x="214127" y="38148"/>
                    </a:cubicBezTo>
                    <a:cubicBezTo>
                      <a:pt x="208835" y="42381"/>
                      <a:pt x="105119" y="57727"/>
                      <a:pt x="96652" y="60373"/>
                    </a:cubicBezTo>
                    <a:cubicBezTo>
                      <a:pt x="88185" y="63019"/>
                      <a:pt x="172852" y="47673"/>
                      <a:pt x="163327" y="54023"/>
                    </a:cubicBezTo>
                    <a:cubicBezTo>
                      <a:pt x="153802" y="60373"/>
                      <a:pt x="-17119" y="97944"/>
                      <a:pt x="1402" y="984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 3">
                <a:extLst>
                  <a:ext uri="{FF2B5EF4-FFF2-40B4-BE49-F238E27FC236}">
                    <a16:creationId xmlns:a16="http://schemas.microsoft.com/office/drawing/2014/main" id="{2695244C-FB1F-4E47-5AC3-3CE1DE57D84F}"/>
                  </a:ext>
                </a:extLst>
              </p:cNvPr>
              <p:cNvSpPr/>
              <p:nvPr/>
            </p:nvSpPr>
            <p:spPr>
              <a:xfrm>
                <a:off x="4759262" y="5349343"/>
                <a:ext cx="328712" cy="315005"/>
              </a:xfrm>
              <a:custGeom>
                <a:avLst/>
                <a:gdLst>
                  <a:gd name="connsiteX0" fmla="*/ 63 w 328712"/>
                  <a:gd name="connsiteY0" fmla="*/ 13232 h 315005"/>
                  <a:gd name="connsiteX1" fmla="*/ 98488 w 328712"/>
                  <a:gd name="connsiteY1" fmla="*/ 73557 h 315005"/>
                  <a:gd name="connsiteX2" fmla="*/ 120713 w 328712"/>
                  <a:gd name="connsiteY2" fmla="*/ 111657 h 315005"/>
                  <a:gd name="connsiteX3" fmla="*/ 152463 w 328712"/>
                  <a:gd name="connsiteY3" fmla="*/ 83082 h 315005"/>
                  <a:gd name="connsiteX4" fmla="*/ 152463 w 328712"/>
                  <a:gd name="connsiteY4" fmla="*/ 127532 h 315005"/>
                  <a:gd name="connsiteX5" fmla="*/ 187388 w 328712"/>
                  <a:gd name="connsiteY5" fmla="*/ 206907 h 315005"/>
                  <a:gd name="connsiteX6" fmla="*/ 212788 w 328712"/>
                  <a:gd name="connsiteY6" fmla="*/ 118007 h 315005"/>
                  <a:gd name="connsiteX7" fmla="*/ 209613 w 328712"/>
                  <a:gd name="connsiteY7" fmla="*/ 159282 h 315005"/>
                  <a:gd name="connsiteX8" fmla="*/ 263588 w 328712"/>
                  <a:gd name="connsiteY8" fmla="*/ 245007 h 315005"/>
                  <a:gd name="connsiteX9" fmla="*/ 320738 w 328712"/>
                  <a:gd name="connsiteY9" fmla="*/ 314857 h 315005"/>
                  <a:gd name="connsiteX10" fmla="*/ 301688 w 328712"/>
                  <a:gd name="connsiteY10" fmla="*/ 254532 h 315005"/>
                  <a:gd name="connsiteX11" fmla="*/ 79438 w 328712"/>
                  <a:gd name="connsiteY11" fmla="*/ 6882 h 315005"/>
                  <a:gd name="connsiteX12" fmla="*/ 114363 w 328712"/>
                  <a:gd name="connsiteY12" fmla="*/ 64032 h 315005"/>
                  <a:gd name="connsiteX13" fmla="*/ 63 w 328712"/>
                  <a:gd name="connsiteY13" fmla="*/ 13232 h 31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712" h="315005">
                    <a:moveTo>
                      <a:pt x="63" y="13232"/>
                    </a:moveTo>
                    <a:cubicBezTo>
                      <a:pt x="-2583" y="14820"/>
                      <a:pt x="78380" y="57153"/>
                      <a:pt x="98488" y="73557"/>
                    </a:cubicBezTo>
                    <a:cubicBezTo>
                      <a:pt x="118596" y="89961"/>
                      <a:pt x="111717" y="110070"/>
                      <a:pt x="120713" y="111657"/>
                    </a:cubicBezTo>
                    <a:cubicBezTo>
                      <a:pt x="129709" y="113244"/>
                      <a:pt x="147171" y="80436"/>
                      <a:pt x="152463" y="83082"/>
                    </a:cubicBezTo>
                    <a:cubicBezTo>
                      <a:pt x="157755" y="85728"/>
                      <a:pt x="146642" y="106895"/>
                      <a:pt x="152463" y="127532"/>
                    </a:cubicBezTo>
                    <a:cubicBezTo>
                      <a:pt x="158284" y="148169"/>
                      <a:pt x="177334" y="208494"/>
                      <a:pt x="187388" y="206907"/>
                    </a:cubicBezTo>
                    <a:cubicBezTo>
                      <a:pt x="197442" y="205320"/>
                      <a:pt x="209084" y="125944"/>
                      <a:pt x="212788" y="118007"/>
                    </a:cubicBezTo>
                    <a:cubicBezTo>
                      <a:pt x="216492" y="110070"/>
                      <a:pt x="201146" y="138115"/>
                      <a:pt x="209613" y="159282"/>
                    </a:cubicBezTo>
                    <a:cubicBezTo>
                      <a:pt x="218080" y="180449"/>
                      <a:pt x="245067" y="219078"/>
                      <a:pt x="263588" y="245007"/>
                    </a:cubicBezTo>
                    <a:cubicBezTo>
                      <a:pt x="282109" y="270936"/>
                      <a:pt x="314388" y="313270"/>
                      <a:pt x="320738" y="314857"/>
                    </a:cubicBezTo>
                    <a:cubicBezTo>
                      <a:pt x="327088" y="316445"/>
                      <a:pt x="341905" y="305861"/>
                      <a:pt x="301688" y="254532"/>
                    </a:cubicBezTo>
                    <a:cubicBezTo>
                      <a:pt x="261471" y="203203"/>
                      <a:pt x="110659" y="38632"/>
                      <a:pt x="79438" y="6882"/>
                    </a:cubicBezTo>
                    <a:cubicBezTo>
                      <a:pt x="48217" y="-24868"/>
                      <a:pt x="127063" y="63503"/>
                      <a:pt x="114363" y="64032"/>
                    </a:cubicBezTo>
                    <a:cubicBezTo>
                      <a:pt x="101663" y="64561"/>
                      <a:pt x="2709" y="11644"/>
                      <a:pt x="63" y="132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>
                <a:extLst>
                  <a:ext uri="{FF2B5EF4-FFF2-40B4-BE49-F238E27FC236}">
                    <a16:creationId xmlns:a16="http://schemas.microsoft.com/office/drawing/2014/main" id="{FCAB8798-12DA-0642-E84C-258FF9F5FAED}"/>
                  </a:ext>
                </a:extLst>
              </p:cNvPr>
              <p:cNvSpPr/>
              <p:nvPr/>
            </p:nvSpPr>
            <p:spPr>
              <a:xfrm>
                <a:off x="4324468" y="5322031"/>
                <a:ext cx="135881" cy="111193"/>
              </a:xfrm>
              <a:custGeom>
                <a:avLst/>
                <a:gdLst>
                  <a:gd name="connsiteX0" fmla="*/ 3057 w 135881"/>
                  <a:gd name="connsiteY0" fmla="*/ 110394 h 111193"/>
                  <a:gd name="connsiteX1" fmla="*/ 133232 w 135881"/>
                  <a:gd name="connsiteY1" fmla="*/ 2444 h 111193"/>
                  <a:gd name="connsiteX2" fmla="*/ 88782 w 135881"/>
                  <a:gd name="connsiteY2" fmla="*/ 34194 h 111193"/>
                  <a:gd name="connsiteX3" fmla="*/ 66557 w 135881"/>
                  <a:gd name="connsiteY3" fmla="*/ 24669 h 111193"/>
                  <a:gd name="connsiteX4" fmla="*/ 63382 w 135881"/>
                  <a:gd name="connsiteY4" fmla="*/ 2444 h 111193"/>
                  <a:gd name="connsiteX5" fmla="*/ 53857 w 135881"/>
                  <a:gd name="connsiteY5" fmla="*/ 56419 h 111193"/>
                  <a:gd name="connsiteX6" fmla="*/ 47507 w 135881"/>
                  <a:gd name="connsiteY6" fmla="*/ 15144 h 111193"/>
                  <a:gd name="connsiteX7" fmla="*/ 41157 w 135881"/>
                  <a:gd name="connsiteY7" fmla="*/ 50069 h 111193"/>
                  <a:gd name="connsiteX8" fmla="*/ 3057 w 135881"/>
                  <a:gd name="connsiteY8" fmla="*/ 110394 h 11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881" h="111193">
                    <a:moveTo>
                      <a:pt x="3057" y="110394"/>
                    </a:moveTo>
                    <a:cubicBezTo>
                      <a:pt x="18403" y="102457"/>
                      <a:pt x="118945" y="15144"/>
                      <a:pt x="133232" y="2444"/>
                    </a:cubicBezTo>
                    <a:cubicBezTo>
                      <a:pt x="147520" y="-10256"/>
                      <a:pt x="99894" y="30490"/>
                      <a:pt x="88782" y="34194"/>
                    </a:cubicBezTo>
                    <a:cubicBezTo>
                      <a:pt x="77670" y="37898"/>
                      <a:pt x="70790" y="29961"/>
                      <a:pt x="66557" y="24669"/>
                    </a:cubicBezTo>
                    <a:cubicBezTo>
                      <a:pt x="62324" y="19377"/>
                      <a:pt x="65499" y="-2848"/>
                      <a:pt x="63382" y="2444"/>
                    </a:cubicBezTo>
                    <a:cubicBezTo>
                      <a:pt x="61265" y="7736"/>
                      <a:pt x="56503" y="54302"/>
                      <a:pt x="53857" y="56419"/>
                    </a:cubicBezTo>
                    <a:cubicBezTo>
                      <a:pt x="51211" y="58536"/>
                      <a:pt x="49624" y="16202"/>
                      <a:pt x="47507" y="15144"/>
                    </a:cubicBezTo>
                    <a:cubicBezTo>
                      <a:pt x="45390" y="14086"/>
                      <a:pt x="47507" y="35252"/>
                      <a:pt x="41157" y="50069"/>
                    </a:cubicBezTo>
                    <a:cubicBezTo>
                      <a:pt x="34807" y="64886"/>
                      <a:pt x="-12289" y="118331"/>
                      <a:pt x="3057" y="110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E01021C2-FF3B-5A2D-57D3-0199B16BFCB7}"/>
                  </a:ext>
                </a:extLst>
              </p:cNvPr>
              <p:cNvSpPr/>
              <p:nvPr/>
            </p:nvSpPr>
            <p:spPr>
              <a:xfrm>
                <a:off x="4326428" y="5372089"/>
                <a:ext cx="192080" cy="66710"/>
              </a:xfrm>
              <a:custGeom>
                <a:avLst/>
                <a:gdLst>
                  <a:gd name="connsiteX0" fmla="*/ 1097 w 192080"/>
                  <a:gd name="connsiteY0" fmla="*/ 66686 h 66710"/>
                  <a:gd name="connsiteX1" fmla="*/ 185247 w 192080"/>
                  <a:gd name="connsiteY1" fmla="*/ 19061 h 66710"/>
                  <a:gd name="connsiteX2" fmla="*/ 143972 w 192080"/>
                  <a:gd name="connsiteY2" fmla="*/ 28586 h 66710"/>
                  <a:gd name="connsiteX3" fmla="*/ 61422 w 192080"/>
                  <a:gd name="connsiteY3" fmla="*/ 11 h 66710"/>
                  <a:gd name="connsiteX4" fmla="*/ 105872 w 192080"/>
                  <a:gd name="connsiteY4" fmla="*/ 25411 h 66710"/>
                  <a:gd name="connsiteX5" fmla="*/ 1097 w 192080"/>
                  <a:gd name="connsiteY5" fmla="*/ 66686 h 66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080" h="66710">
                    <a:moveTo>
                      <a:pt x="1097" y="66686"/>
                    </a:moveTo>
                    <a:cubicBezTo>
                      <a:pt x="14326" y="65628"/>
                      <a:pt x="161435" y="25411"/>
                      <a:pt x="185247" y="19061"/>
                    </a:cubicBezTo>
                    <a:cubicBezTo>
                      <a:pt x="209059" y="12711"/>
                      <a:pt x="164610" y="31761"/>
                      <a:pt x="143972" y="28586"/>
                    </a:cubicBezTo>
                    <a:cubicBezTo>
                      <a:pt x="123335" y="25411"/>
                      <a:pt x="67772" y="540"/>
                      <a:pt x="61422" y="11"/>
                    </a:cubicBezTo>
                    <a:cubicBezTo>
                      <a:pt x="55072" y="-518"/>
                      <a:pt x="113280" y="16944"/>
                      <a:pt x="105872" y="25411"/>
                    </a:cubicBezTo>
                    <a:cubicBezTo>
                      <a:pt x="98464" y="33878"/>
                      <a:pt x="-12132" y="67744"/>
                      <a:pt x="1097" y="666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6BBA7304-9523-6DFC-74B9-28C0EF602E74}"/>
                  </a:ext>
                </a:extLst>
              </p:cNvPr>
              <p:cNvSpPr/>
              <p:nvPr/>
            </p:nvSpPr>
            <p:spPr>
              <a:xfrm>
                <a:off x="4413250" y="5416550"/>
                <a:ext cx="655314" cy="249366"/>
              </a:xfrm>
              <a:custGeom>
                <a:avLst/>
                <a:gdLst>
                  <a:gd name="connsiteX0" fmla="*/ 0 w 655314"/>
                  <a:gd name="connsiteY0" fmla="*/ 0 h 249366"/>
                  <a:gd name="connsiteX1" fmla="*/ 238125 w 655314"/>
                  <a:gd name="connsiteY1" fmla="*/ 22225 h 249366"/>
                  <a:gd name="connsiteX2" fmla="*/ 225425 w 655314"/>
                  <a:gd name="connsiteY2" fmla="*/ 31750 h 249366"/>
                  <a:gd name="connsiteX3" fmla="*/ 352425 w 655314"/>
                  <a:gd name="connsiteY3" fmla="*/ 44450 h 249366"/>
                  <a:gd name="connsiteX4" fmla="*/ 288925 w 655314"/>
                  <a:gd name="connsiteY4" fmla="*/ 57150 h 249366"/>
                  <a:gd name="connsiteX5" fmla="*/ 384175 w 655314"/>
                  <a:gd name="connsiteY5" fmla="*/ 60325 h 249366"/>
                  <a:gd name="connsiteX6" fmla="*/ 349250 w 655314"/>
                  <a:gd name="connsiteY6" fmla="*/ 76200 h 249366"/>
                  <a:gd name="connsiteX7" fmla="*/ 406400 w 655314"/>
                  <a:gd name="connsiteY7" fmla="*/ 76200 h 249366"/>
                  <a:gd name="connsiteX8" fmla="*/ 466725 w 655314"/>
                  <a:gd name="connsiteY8" fmla="*/ 120650 h 249366"/>
                  <a:gd name="connsiteX9" fmla="*/ 438150 w 655314"/>
                  <a:gd name="connsiteY9" fmla="*/ 98425 h 249366"/>
                  <a:gd name="connsiteX10" fmla="*/ 514350 w 655314"/>
                  <a:gd name="connsiteY10" fmla="*/ 174625 h 249366"/>
                  <a:gd name="connsiteX11" fmla="*/ 498475 w 655314"/>
                  <a:gd name="connsiteY11" fmla="*/ 165100 h 249366"/>
                  <a:gd name="connsiteX12" fmla="*/ 612775 w 655314"/>
                  <a:gd name="connsiteY12" fmla="*/ 231775 h 249366"/>
                  <a:gd name="connsiteX13" fmla="*/ 654050 w 655314"/>
                  <a:gd name="connsiteY13" fmla="*/ 247650 h 249366"/>
                  <a:gd name="connsiteX14" fmla="*/ 571500 w 655314"/>
                  <a:gd name="connsiteY14" fmla="*/ 200025 h 249366"/>
                  <a:gd name="connsiteX15" fmla="*/ 412750 w 655314"/>
                  <a:gd name="connsiteY15" fmla="*/ 98425 h 249366"/>
                  <a:gd name="connsiteX16" fmla="*/ 330200 w 655314"/>
                  <a:gd name="connsiteY16" fmla="*/ 66675 h 249366"/>
                  <a:gd name="connsiteX17" fmla="*/ 171450 w 655314"/>
                  <a:gd name="connsiteY17" fmla="*/ 47625 h 249366"/>
                  <a:gd name="connsiteX18" fmla="*/ 276225 w 655314"/>
                  <a:gd name="connsiteY18" fmla="*/ 44450 h 249366"/>
                  <a:gd name="connsiteX19" fmla="*/ 165100 w 655314"/>
                  <a:gd name="connsiteY19" fmla="*/ 28575 h 249366"/>
                  <a:gd name="connsiteX20" fmla="*/ 0 w 655314"/>
                  <a:gd name="connsiteY20" fmla="*/ 0 h 24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55314" h="249366">
                    <a:moveTo>
                      <a:pt x="0" y="0"/>
                    </a:moveTo>
                    <a:lnTo>
                      <a:pt x="238125" y="22225"/>
                    </a:lnTo>
                    <a:cubicBezTo>
                      <a:pt x="275696" y="27517"/>
                      <a:pt x="206375" y="28046"/>
                      <a:pt x="225425" y="31750"/>
                    </a:cubicBezTo>
                    <a:cubicBezTo>
                      <a:pt x="244475" y="35454"/>
                      <a:pt x="341842" y="40217"/>
                      <a:pt x="352425" y="44450"/>
                    </a:cubicBezTo>
                    <a:cubicBezTo>
                      <a:pt x="363008" y="48683"/>
                      <a:pt x="283633" y="54504"/>
                      <a:pt x="288925" y="57150"/>
                    </a:cubicBezTo>
                    <a:cubicBezTo>
                      <a:pt x="294217" y="59796"/>
                      <a:pt x="374121" y="57150"/>
                      <a:pt x="384175" y="60325"/>
                    </a:cubicBezTo>
                    <a:cubicBezTo>
                      <a:pt x="394229" y="63500"/>
                      <a:pt x="345546" y="73554"/>
                      <a:pt x="349250" y="76200"/>
                    </a:cubicBezTo>
                    <a:cubicBezTo>
                      <a:pt x="352954" y="78846"/>
                      <a:pt x="386821" y="68792"/>
                      <a:pt x="406400" y="76200"/>
                    </a:cubicBezTo>
                    <a:cubicBezTo>
                      <a:pt x="425979" y="83608"/>
                      <a:pt x="461433" y="116946"/>
                      <a:pt x="466725" y="120650"/>
                    </a:cubicBezTo>
                    <a:cubicBezTo>
                      <a:pt x="472017" y="124354"/>
                      <a:pt x="430213" y="89429"/>
                      <a:pt x="438150" y="98425"/>
                    </a:cubicBezTo>
                    <a:cubicBezTo>
                      <a:pt x="446088" y="107421"/>
                      <a:pt x="504296" y="163513"/>
                      <a:pt x="514350" y="174625"/>
                    </a:cubicBezTo>
                    <a:cubicBezTo>
                      <a:pt x="524404" y="185737"/>
                      <a:pt x="498475" y="165100"/>
                      <a:pt x="498475" y="165100"/>
                    </a:cubicBezTo>
                    <a:cubicBezTo>
                      <a:pt x="514879" y="174625"/>
                      <a:pt x="586846" y="218017"/>
                      <a:pt x="612775" y="231775"/>
                    </a:cubicBezTo>
                    <a:cubicBezTo>
                      <a:pt x="638704" y="245533"/>
                      <a:pt x="660929" y="252942"/>
                      <a:pt x="654050" y="247650"/>
                    </a:cubicBezTo>
                    <a:cubicBezTo>
                      <a:pt x="647171" y="242358"/>
                      <a:pt x="611717" y="224896"/>
                      <a:pt x="571500" y="200025"/>
                    </a:cubicBezTo>
                    <a:cubicBezTo>
                      <a:pt x="531283" y="175154"/>
                      <a:pt x="452967" y="120650"/>
                      <a:pt x="412750" y="98425"/>
                    </a:cubicBezTo>
                    <a:cubicBezTo>
                      <a:pt x="372533" y="76200"/>
                      <a:pt x="370416" y="75142"/>
                      <a:pt x="330200" y="66675"/>
                    </a:cubicBezTo>
                    <a:cubicBezTo>
                      <a:pt x="289984" y="58208"/>
                      <a:pt x="180446" y="51329"/>
                      <a:pt x="171450" y="47625"/>
                    </a:cubicBezTo>
                    <a:cubicBezTo>
                      <a:pt x="162454" y="43921"/>
                      <a:pt x="277283" y="47625"/>
                      <a:pt x="276225" y="44450"/>
                    </a:cubicBezTo>
                    <a:cubicBezTo>
                      <a:pt x="275167" y="41275"/>
                      <a:pt x="165100" y="28575"/>
                      <a:pt x="165100" y="2857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0B28282E-80E2-D515-B425-D7F59E452984}"/>
                  </a:ext>
                </a:extLst>
              </p:cNvPr>
              <p:cNvSpPr/>
              <p:nvPr/>
            </p:nvSpPr>
            <p:spPr>
              <a:xfrm>
                <a:off x="4756143" y="5340308"/>
                <a:ext cx="282602" cy="311226"/>
              </a:xfrm>
              <a:custGeom>
                <a:avLst/>
                <a:gdLst>
                  <a:gd name="connsiteX0" fmla="*/ 7 w 282602"/>
                  <a:gd name="connsiteY0" fmla="*/ 42 h 311226"/>
                  <a:gd name="connsiteX1" fmla="*/ 38107 w 282602"/>
                  <a:gd name="connsiteY1" fmla="*/ 63542 h 311226"/>
                  <a:gd name="connsiteX2" fmla="*/ 34932 w 282602"/>
                  <a:gd name="connsiteY2" fmla="*/ 152442 h 311226"/>
                  <a:gd name="connsiteX3" fmla="*/ 47632 w 282602"/>
                  <a:gd name="connsiteY3" fmla="*/ 107992 h 311226"/>
                  <a:gd name="connsiteX4" fmla="*/ 73032 w 282602"/>
                  <a:gd name="connsiteY4" fmla="*/ 171492 h 311226"/>
                  <a:gd name="connsiteX5" fmla="*/ 95257 w 282602"/>
                  <a:gd name="connsiteY5" fmla="*/ 193717 h 311226"/>
                  <a:gd name="connsiteX6" fmla="*/ 155582 w 282602"/>
                  <a:gd name="connsiteY6" fmla="*/ 196892 h 311226"/>
                  <a:gd name="connsiteX7" fmla="*/ 282582 w 282602"/>
                  <a:gd name="connsiteY7" fmla="*/ 311192 h 311226"/>
                  <a:gd name="connsiteX8" fmla="*/ 165107 w 282602"/>
                  <a:gd name="connsiteY8" fmla="*/ 184192 h 311226"/>
                  <a:gd name="connsiteX9" fmla="*/ 127007 w 282602"/>
                  <a:gd name="connsiteY9" fmla="*/ 149267 h 311226"/>
                  <a:gd name="connsiteX10" fmla="*/ 184157 w 282602"/>
                  <a:gd name="connsiteY10" fmla="*/ 123867 h 311226"/>
                  <a:gd name="connsiteX11" fmla="*/ 92082 w 282602"/>
                  <a:gd name="connsiteY11" fmla="*/ 130217 h 311226"/>
                  <a:gd name="connsiteX12" fmla="*/ 117482 w 282602"/>
                  <a:gd name="connsiteY12" fmla="*/ 101642 h 311226"/>
                  <a:gd name="connsiteX13" fmla="*/ 76207 w 282602"/>
                  <a:gd name="connsiteY13" fmla="*/ 85767 h 311226"/>
                  <a:gd name="connsiteX14" fmla="*/ 34932 w 282602"/>
                  <a:gd name="connsiteY14" fmla="*/ 54017 h 311226"/>
                  <a:gd name="connsiteX15" fmla="*/ 7 w 282602"/>
                  <a:gd name="connsiteY15" fmla="*/ 42 h 31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602" h="311226">
                    <a:moveTo>
                      <a:pt x="7" y="42"/>
                    </a:moveTo>
                    <a:cubicBezTo>
                      <a:pt x="536" y="1629"/>
                      <a:pt x="32286" y="38142"/>
                      <a:pt x="38107" y="63542"/>
                    </a:cubicBezTo>
                    <a:cubicBezTo>
                      <a:pt x="43928" y="88942"/>
                      <a:pt x="33345" y="145034"/>
                      <a:pt x="34932" y="152442"/>
                    </a:cubicBezTo>
                    <a:cubicBezTo>
                      <a:pt x="36519" y="159850"/>
                      <a:pt x="41282" y="104817"/>
                      <a:pt x="47632" y="107992"/>
                    </a:cubicBezTo>
                    <a:cubicBezTo>
                      <a:pt x="53982" y="111167"/>
                      <a:pt x="65095" y="157205"/>
                      <a:pt x="73032" y="171492"/>
                    </a:cubicBezTo>
                    <a:cubicBezTo>
                      <a:pt x="80969" y="185779"/>
                      <a:pt x="81499" y="189484"/>
                      <a:pt x="95257" y="193717"/>
                    </a:cubicBezTo>
                    <a:cubicBezTo>
                      <a:pt x="109015" y="197950"/>
                      <a:pt x="124361" y="177313"/>
                      <a:pt x="155582" y="196892"/>
                    </a:cubicBezTo>
                    <a:cubicBezTo>
                      <a:pt x="186803" y="216471"/>
                      <a:pt x="280994" y="313309"/>
                      <a:pt x="282582" y="311192"/>
                    </a:cubicBezTo>
                    <a:cubicBezTo>
                      <a:pt x="284170" y="309075"/>
                      <a:pt x="191036" y="211179"/>
                      <a:pt x="165107" y="184192"/>
                    </a:cubicBezTo>
                    <a:cubicBezTo>
                      <a:pt x="139178" y="157205"/>
                      <a:pt x="123832" y="159321"/>
                      <a:pt x="127007" y="149267"/>
                    </a:cubicBezTo>
                    <a:cubicBezTo>
                      <a:pt x="130182" y="139213"/>
                      <a:pt x="189978" y="127042"/>
                      <a:pt x="184157" y="123867"/>
                    </a:cubicBezTo>
                    <a:cubicBezTo>
                      <a:pt x="178336" y="120692"/>
                      <a:pt x="103194" y="133921"/>
                      <a:pt x="92082" y="130217"/>
                    </a:cubicBezTo>
                    <a:cubicBezTo>
                      <a:pt x="80970" y="126513"/>
                      <a:pt x="120128" y="109050"/>
                      <a:pt x="117482" y="101642"/>
                    </a:cubicBezTo>
                    <a:cubicBezTo>
                      <a:pt x="114836" y="94234"/>
                      <a:pt x="89965" y="93705"/>
                      <a:pt x="76207" y="85767"/>
                    </a:cubicBezTo>
                    <a:cubicBezTo>
                      <a:pt x="62449" y="77830"/>
                      <a:pt x="43928" y="66188"/>
                      <a:pt x="34932" y="54017"/>
                    </a:cubicBezTo>
                    <a:cubicBezTo>
                      <a:pt x="25936" y="41846"/>
                      <a:pt x="-522" y="-1545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AD924A67-2479-F788-C85B-324FAA35AC52}"/>
                  </a:ext>
                </a:extLst>
              </p:cNvPr>
              <p:cNvSpPr/>
              <p:nvPr/>
            </p:nvSpPr>
            <p:spPr>
              <a:xfrm>
                <a:off x="4430597" y="5280025"/>
                <a:ext cx="450729" cy="181231"/>
              </a:xfrm>
              <a:custGeom>
                <a:avLst/>
                <a:gdLst>
                  <a:gd name="connsiteX0" fmla="*/ 1703 w 450729"/>
                  <a:gd name="connsiteY0" fmla="*/ 47625 h 181231"/>
                  <a:gd name="connsiteX1" fmla="*/ 90603 w 450729"/>
                  <a:gd name="connsiteY1" fmla="*/ 44450 h 181231"/>
                  <a:gd name="connsiteX2" fmla="*/ 106478 w 450729"/>
                  <a:gd name="connsiteY2" fmla="*/ 79375 h 181231"/>
                  <a:gd name="connsiteX3" fmla="*/ 103303 w 450729"/>
                  <a:gd name="connsiteY3" fmla="*/ 123825 h 181231"/>
                  <a:gd name="connsiteX4" fmla="*/ 138228 w 450729"/>
                  <a:gd name="connsiteY4" fmla="*/ 142875 h 181231"/>
                  <a:gd name="connsiteX5" fmla="*/ 195378 w 450729"/>
                  <a:gd name="connsiteY5" fmla="*/ 158750 h 181231"/>
                  <a:gd name="connsiteX6" fmla="*/ 281103 w 450729"/>
                  <a:gd name="connsiteY6" fmla="*/ 180975 h 181231"/>
                  <a:gd name="connsiteX7" fmla="*/ 322378 w 450729"/>
                  <a:gd name="connsiteY7" fmla="*/ 142875 h 181231"/>
                  <a:gd name="connsiteX8" fmla="*/ 325553 w 450729"/>
                  <a:gd name="connsiteY8" fmla="*/ 98425 h 181231"/>
                  <a:gd name="connsiteX9" fmla="*/ 446203 w 450729"/>
                  <a:gd name="connsiteY9" fmla="*/ 171450 h 181231"/>
                  <a:gd name="connsiteX10" fmla="*/ 411278 w 450729"/>
                  <a:gd name="connsiteY10" fmla="*/ 104775 h 181231"/>
                  <a:gd name="connsiteX11" fmla="*/ 281103 w 450729"/>
                  <a:gd name="connsiteY11" fmla="*/ 34925 h 181231"/>
                  <a:gd name="connsiteX12" fmla="*/ 179503 w 450729"/>
                  <a:gd name="connsiteY12" fmla="*/ 0 h 181231"/>
                  <a:gd name="connsiteX13" fmla="*/ 1703 w 450729"/>
                  <a:gd name="connsiteY13" fmla="*/ 47625 h 18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0729" h="181231">
                    <a:moveTo>
                      <a:pt x="1703" y="47625"/>
                    </a:moveTo>
                    <a:cubicBezTo>
                      <a:pt x="-13114" y="55033"/>
                      <a:pt x="73141" y="39158"/>
                      <a:pt x="90603" y="44450"/>
                    </a:cubicBezTo>
                    <a:cubicBezTo>
                      <a:pt x="108065" y="49742"/>
                      <a:pt x="104361" y="66146"/>
                      <a:pt x="106478" y="79375"/>
                    </a:cubicBezTo>
                    <a:cubicBezTo>
                      <a:pt x="108595" y="92604"/>
                      <a:pt x="98011" y="113242"/>
                      <a:pt x="103303" y="123825"/>
                    </a:cubicBezTo>
                    <a:cubicBezTo>
                      <a:pt x="108595" y="134408"/>
                      <a:pt x="122882" y="137054"/>
                      <a:pt x="138228" y="142875"/>
                    </a:cubicBezTo>
                    <a:cubicBezTo>
                      <a:pt x="153574" y="148696"/>
                      <a:pt x="195378" y="158750"/>
                      <a:pt x="195378" y="158750"/>
                    </a:cubicBezTo>
                    <a:cubicBezTo>
                      <a:pt x="219190" y="165100"/>
                      <a:pt x="259936" y="183621"/>
                      <a:pt x="281103" y="180975"/>
                    </a:cubicBezTo>
                    <a:cubicBezTo>
                      <a:pt x="302270" y="178329"/>
                      <a:pt x="314970" y="156633"/>
                      <a:pt x="322378" y="142875"/>
                    </a:cubicBezTo>
                    <a:cubicBezTo>
                      <a:pt x="329786" y="129117"/>
                      <a:pt x="304916" y="93663"/>
                      <a:pt x="325553" y="98425"/>
                    </a:cubicBezTo>
                    <a:cubicBezTo>
                      <a:pt x="346190" y="103187"/>
                      <a:pt x="431916" y="170392"/>
                      <a:pt x="446203" y="171450"/>
                    </a:cubicBezTo>
                    <a:cubicBezTo>
                      <a:pt x="460490" y="172508"/>
                      <a:pt x="438795" y="127529"/>
                      <a:pt x="411278" y="104775"/>
                    </a:cubicBezTo>
                    <a:cubicBezTo>
                      <a:pt x="383761" y="82021"/>
                      <a:pt x="319732" y="52387"/>
                      <a:pt x="281103" y="34925"/>
                    </a:cubicBezTo>
                    <a:cubicBezTo>
                      <a:pt x="242474" y="17463"/>
                      <a:pt x="219720" y="0"/>
                      <a:pt x="179503" y="0"/>
                    </a:cubicBezTo>
                    <a:cubicBezTo>
                      <a:pt x="139286" y="0"/>
                      <a:pt x="16520" y="40217"/>
                      <a:pt x="1703" y="476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円/楕円 9">
                <a:extLst>
                  <a:ext uri="{FF2B5EF4-FFF2-40B4-BE49-F238E27FC236}">
                    <a16:creationId xmlns:a16="http://schemas.microsoft.com/office/drawing/2014/main" id="{4FC4C5DD-D16C-E9A8-6812-979A81BE1717}"/>
                  </a:ext>
                </a:extLst>
              </p:cNvPr>
              <p:cNvSpPr/>
              <p:nvPr/>
            </p:nvSpPr>
            <p:spPr>
              <a:xfrm>
                <a:off x="4552644" y="5341394"/>
                <a:ext cx="57058" cy="570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D1651E1D-D352-4A86-D476-FC3CEACCD417}"/>
                  </a:ext>
                </a:extLst>
              </p:cNvPr>
              <p:cNvSpPr/>
              <p:nvPr/>
            </p:nvSpPr>
            <p:spPr>
              <a:xfrm>
                <a:off x="4432285" y="5225864"/>
                <a:ext cx="638198" cy="331133"/>
              </a:xfrm>
              <a:custGeom>
                <a:avLst/>
                <a:gdLst>
                  <a:gd name="connsiteX0" fmla="*/ 15 w 638198"/>
                  <a:gd name="connsiteY0" fmla="*/ 92261 h 331133"/>
                  <a:gd name="connsiteX1" fmla="*/ 161940 w 638198"/>
                  <a:gd name="connsiteY1" fmla="*/ 25586 h 331133"/>
                  <a:gd name="connsiteX2" fmla="*/ 155590 w 638198"/>
                  <a:gd name="connsiteY2" fmla="*/ 35111 h 331133"/>
                  <a:gd name="connsiteX3" fmla="*/ 241315 w 638198"/>
                  <a:gd name="connsiteY3" fmla="*/ 35111 h 331133"/>
                  <a:gd name="connsiteX4" fmla="*/ 381015 w 638198"/>
                  <a:gd name="connsiteY4" fmla="*/ 104961 h 331133"/>
                  <a:gd name="connsiteX5" fmla="*/ 377840 w 638198"/>
                  <a:gd name="connsiteY5" fmla="*/ 85911 h 331133"/>
                  <a:gd name="connsiteX6" fmla="*/ 527065 w 638198"/>
                  <a:gd name="connsiteY6" fmla="*/ 238311 h 331133"/>
                  <a:gd name="connsiteX7" fmla="*/ 504840 w 638198"/>
                  <a:gd name="connsiteY7" fmla="*/ 187511 h 331133"/>
                  <a:gd name="connsiteX8" fmla="*/ 612790 w 638198"/>
                  <a:gd name="connsiteY8" fmla="*/ 327211 h 331133"/>
                  <a:gd name="connsiteX9" fmla="*/ 574690 w 638198"/>
                  <a:gd name="connsiteY9" fmla="*/ 295461 h 331133"/>
                  <a:gd name="connsiteX10" fmla="*/ 603265 w 638198"/>
                  <a:gd name="connsiteY10" fmla="*/ 295461 h 331133"/>
                  <a:gd name="connsiteX11" fmla="*/ 638190 w 638198"/>
                  <a:gd name="connsiteY11" fmla="*/ 301811 h 331133"/>
                  <a:gd name="connsiteX12" fmla="*/ 600090 w 638198"/>
                  <a:gd name="connsiteY12" fmla="*/ 263711 h 331133"/>
                  <a:gd name="connsiteX13" fmla="*/ 393715 w 638198"/>
                  <a:gd name="connsiteY13" fmla="*/ 47811 h 331133"/>
                  <a:gd name="connsiteX14" fmla="*/ 415940 w 638198"/>
                  <a:gd name="connsiteY14" fmla="*/ 82736 h 331133"/>
                  <a:gd name="connsiteX15" fmla="*/ 234965 w 638198"/>
                  <a:gd name="connsiteY15" fmla="*/ 12886 h 331133"/>
                  <a:gd name="connsiteX16" fmla="*/ 146065 w 638198"/>
                  <a:gd name="connsiteY16" fmla="*/ 9711 h 331133"/>
                  <a:gd name="connsiteX17" fmla="*/ 238140 w 638198"/>
                  <a:gd name="connsiteY17" fmla="*/ 186 h 331133"/>
                  <a:gd name="connsiteX18" fmla="*/ 152415 w 638198"/>
                  <a:gd name="connsiteY18" fmla="*/ 19236 h 331133"/>
                  <a:gd name="connsiteX19" fmla="*/ 15 w 638198"/>
                  <a:gd name="connsiteY19" fmla="*/ 92261 h 331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38198" h="331133">
                    <a:moveTo>
                      <a:pt x="15" y="92261"/>
                    </a:moveTo>
                    <a:cubicBezTo>
                      <a:pt x="1603" y="93319"/>
                      <a:pt x="161940" y="25586"/>
                      <a:pt x="161940" y="25586"/>
                    </a:cubicBezTo>
                    <a:cubicBezTo>
                      <a:pt x="187869" y="16061"/>
                      <a:pt x="142361" y="33524"/>
                      <a:pt x="155590" y="35111"/>
                    </a:cubicBezTo>
                    <a:cubicBezTo>
                      <a:pt x="168819" y="36698"/>
                      <a:pt x="203744" y="23469"/>
                      <a:pt x="241315" y="35111"/>
                    </a:cubicBezTo>
                    <a:cubicBezTo>
                      <a:pt x="278886" y="46753"/>
                      <a:pt x="381015" y="104961"/>
                      <a:pt x="381015" y="104961"/>
                    </a:cubicBezTo>
                    <a:cubicBezTo>
                      <a:pt x="403769" y="113428"/>
                      <a:pt x="353498" y="63686"/>
                      <a:pt x="377840" y="85911"/>
                    </a:cubicBezTo>
                    <a:cubicBezTo>
                      <a:pt x="402182" y="108136"/>
                      <a:pt x="505898" y="221378"/>
                      <a:pt x="527065" y="238311"/>
                    </a:cubicBezTo>
                    <a:cubicBezTo>
                      <a:pt x="548232" y="255244"/>
                      <a:pt x="490553" y="172694"/>
                      <a:pt x="504840" y="187511"/>
                    </a:cubicBezTo>
                    <a:cubicBezTo>
                      <a:pt x="519127" y="202328"/>
                      <a:pt x="601148" y="309219"/>
                      <a:pt x="612790" y="327211"/>
                    </a:cubicBezTo>
                    <a:cubicBezTo>
                      <a:pt x="624432" y="345203"/>
                      <a:pt x="574690" y="295461"/>
                      <a:pt x="574690" y="295461"/>
                    </a:cubicBezTo>
                    <a:cubicBezTo>
                      <a:pt x="573103" y="290169"/>
                      <a:pt x="592682" y="294403"/>
                      <a:pt x="603265" y="295461"/>
                    </a:cubicBezTo>
                    <a:cubicBezTo>
                      <a:pt x="613848" y="296519"/>
                      <a:pt x="638719" y="307103"/>
                      <a:pt x="638190" y="301811"/>
                    </a:cubicBezTo>
                    <a:cubicBezTo>
                      <a:pt x="637661" y="296519"/>
                      <a:pt x="600090" y="263711"/>
                      <a:pt x="600090" y="263711"/>
                    </a:cubicBezTo>
                    <a:cubicBezTo>
                      <a:pt x="559344" y="221378"/>
                      <a:pt x="424407" y="77973"/>
                      <a:pt x="393715" y="47811"/>
                    </a:cubicBezTo>
                    <a:cubicBezTo>
                      <a:pt x="363023" y="17649"/>
                      <a:pt x="442398" y="88557"/>
                      <a:pt x="415940" y="82736"/>
                    </a:cubicBezTo>
                    <a:cubicBezTo>
                      <a:pt x="389482" y="76915"/>
                      <a:pt x="279944" y="25057"/>
                      <a:pt x="234965" y="12886"/>
                    </a:cubicBezTo>
                    <a:cubicBezTo>
                      <a:pt x="189986" y="715"/>
                      <a:pt x="145536" y="11828"/>
                      <a:pt x="146065" y="9711"/>
                    </a:cubicBezTo>
                    <a:cubicBezTo>
                      <a:pt x="146594" y="7594"/>
                      <a:pt x="237082" y="-1402"/>
                      <a:pt x="238140" y="186"/>
                    </a:cubicBezTo>
                    <a:cubicBezTo>
                      <a:pt x="239198" y="1774"/>
                      <a:pt x="187340" y="6007"/>
                      <a:pt x="152415" y="19236"/>
                    </a:cubicBezTo>
                    <a:cubicBezTo>
                      <a:pt x="117490" y="32465"/>
                      <a:pt x="-1573" y="91203"/>
                      <a:pt x="15" y="922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A9C98102-EA64-8393-A245-C16EC71E58AB}"/>
                  </a:ext>
                </a:extLst>
              </p:cNvPr>
              <p:cNvSpPr/>
              <p:nvPr/>
            </p:nvSpPr>
            <p:spPr>
              <a:xfrm>
                <a:off x="3507970" y="5016052"/>
                <a:ext cx="210957" cy="296419"/>
              </a:xfrm>
              <a:custGeom>
                <a:avLst/>
                <a:gdLst>
                  <a:gd name="connsiteX0" fmla="*/ 79780 w 210957"/>
                  <a:gd name="connsiteY0" fmla="*/ 22673 h 296419"/>
                  <a:gd name="connsiteX1" fmla="*/ 184555 w 210957"/>
                  <a:gd name="connsiteY1" fmla="*/ 190948 h 296419"/>
                  <a:gd name="connsiteX2" fmla="*/ 200430 w 210957"/>
                  <a:gd name="connsiteY2" fmla="*/ 251273 h 296419"/>
                  <a:gd name="connsiteX3" fmla="*/ 200430 w 210957"/>
                  <a:gd name="connsiteY3" fmla="*/ 206823 h 296419"/>
                  <a:gd name="connsiteX4" fmla="*/ 203605 w 210957"/>
                  <a:gd name="connsiteY4" fmla="*/ 295723 h 296419"/>
                  <a:gd name="connsiteX5" fmla="*/ 209955 w 210957"/>
                  <a:gd name="connsiteY5" fmla="*/ 241748 h 296419"/>
                  <a:gd name="connsiteX6" fmla="*/ 209955 w 210957"/>
                  <a:gd name="connsiteY6" fmla="*/ 127448 h 296419"/>
                  <a:gd name="connsiteX7" fmla="*/ 200430 w 210957"/>
                  <a:gd name="connsiteY7" fmla="*/ 194123 h 296419"/>
                  <a:gd name="connsiteX8" fmla="*/ 165505 w 210957"/>
                  <a:gd name="connsiteY8" fmla="*/ 146498 h 296419"/>
                  <a:gd name="connsiteX9" fmla="*/ 405 w 210957"/>
                  <a:gd name="connsiteY9" fmla="*/ 448 h 296419"/>
                  <a:gd name="connsiteX10" fmla="*/ 117880 w 210957"/>
                  <a:gd name="connsiteY10" fmla="*/ 98873 h 296419"/>
                  <a:gd name="connsiteX11" fmla="*/ 79780 w 210957"/>
                  <a:gd name="connsiteY11" fmla="*/ 22673 h 29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0957" h="296419">
                    <a:moveTo>
                      <a:pt x="79780" y="22673"/>
                    </a:moveTo>
                    <a:cubicBezTo>
                      <a:pt x="90892" y="38019"/>
                      <a:pt x="164447" y="152848"/>
                      <a:pt x="184555" y="190948"/>
                    </a:cubicBezTo>
                    <a:cubicBezTo>
                      <a:pt x="204663" y="229048"/>
                      <a:pt x="197784" y="248627"/>
                      <a:pt x="200430" y="251273"/>
                    </a:cubicBezTo>
                    <a:cubicBezTo>
                      <a:pt x="203076" y="253919"/>
                      <a:pt x="199901" y="199415"/>
                      <a:pt x="200430" y="206823"/>
                    </a:cubicBezTo>
                    <a:cubicBezTo>
                      <a:pt x="200959" y="214231"/>
                      <a:pt x="202018" y="289902"/>
                      <a:pt x="203605" y="295723"/>
                    </a:cubicBezTo>
                    <a:cubicBezTo>
                      <a:pt x="205193" y="301544"/>
                      <a:pt x="208897" y="269794"/>
                      <a:pt x="209955" y="241748"/>
                    </a:cubicBezTo>
                    <a:cubicBezTo>
                      <a:pt x="211013" y="213702"/>
                      <a:pt x="211543" y="135386"/>
                      <a:pt x="209955" y="127448"/>
                    </a:cubicBezTo>
                    <a:cubicBezTo>
                      <a:pt x="208367" y="119510"/>
                      <a:pt x="207838" y="190948"/>
                      <a:pt x="200430" y="194123"/>
                    </a:cubicBezTo>
                    <a:cubicBezTo>
                      <a:pt x="193022" y="197298"/>
                      <a:pt x="198842" y="178777"/>
                      <a:pt x="165505" y="146498"/>
                    </a:cubicBezTo>
                    <a:cubicBezTo>
                      <a:pt x="132168" y="114219"/>
                      <a:pt x="8342" y="8385"/>
                      <a:pt x="405" y="448"/>
                    </a:cubicBezTo>
                    <a:cubicBezTo>
                      <a:pt x="-7532" y="-7489"/>
                      <a:pt x="103592" y="92523"/>
                      <a:pt x="117880" y="98873"/>
                    </a:cubicBezTo>
                    <a:cubicBezTo>
                      <a:pt x="132168" y="105223"/>
                      <a:pt x="68668" y="7327"/>
                      <a:pt x="79780" y="226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6F43F8C6-91F7-9CA6-4A7A-85A12F050872}"/>
                  </a:ext>
                </a:extLst>
              </p:cNvPr>
              <p:cNvSpPr/>
              <p:nvPr/>
            </p:nvSpPr>
            <p:spPr>
              <a:xfrm>
                <a:off x="3165452" y="4991047"/>
                <a:ext cx="463573" cy="131005"/>
              </a:xfrm>
              <a:custGeom>
                <a:avLst/>
                <a:gdLst>
                  <a:gd name="connsiteX0" fmla="*/ 463573 w 463573"/>
                  <a:gd name="connsiteY0" fmla="*/ 101653 h 131005"/>
                  <a:gd name="connsiteX1" fmla="*/ 390548 w 463573"/>
                  <a:gd name="connsiteY1" fmla="*/ 66728 h 131005"/>
                  <a:gd name="connsiteX2" fmla="*/ 317523 w 463573"/>
                  <a:gd name="connsiteY2" fmla="*/ 54028 h 131005"/>
                  <a:gd name="connsiteX3" fmla="*/ 349273 w 463573"/>
                  <a:gd name="connsiteY3" fmla="*/ 38153 h 131005"/>
                  <a:gd name="connsiteX4" fmla="*/ 387373 w 463573"/>
                  <a:gd name="connsiteY4" fmla="*/ 9578 h 131005"/>
                  <a:gd name="connsiteX5" fmla="*/ 330223 w 463573"/>
                  <a:gd name="connsiteY5" fmla="*/ 28628 h 131005"/>
                  <a:gd name="connsiteX6" fmla="*/ 257198 w 463573"/>
                  <a:gd name="connsiteY6" fmla="*/ 31803 h 131005"/>
                  <a:gd name="connsiteX7" fmla="*/ 234973 w 463573"/>
                  <a:gd name="connsiteY7" fmla="*/ 38153 h 131005"/>
                  <a:gd name="connsiteX8" fmla="*/ 295298 w 463573"/>
                  <a:gd name="connsiteY8" fmla="*/ 53 h 131005"/>
                  <a:gd name="connsiteX9" fmla="*/ 142898 w 463573"/>
                  <a:gd name="connsiteY9" fmla="*/ 47678 h 131005"/>
                  <a:gd name="connsiteX10" fmla="*/ 193698 w 463573"/>
                  <a:gd name="connsiteY10" fmla="*/ 12753 h 131005"/>
                  <a:gd name="connsiteX11" fmla="*/ 66698 w 463573"/>
                  <a:gd name="connsiteY11" fmla="*/ 92128 h 131005"/>
                  <a:gd name="connsiteX12" fmla="*/ 23 w 463573"/>
                  <a:gd name="connsiteY12" fmla="*/ 120703 h 131005"/>
                  <a:gd name="connsiteX13" fmla="*/ 73048 w 463573"/>
                  <a:gd name="connsiteY13" fmla="*/ 88953 h 131005"/>
                  <a:gd name="connsiteX14" fmla="*/ 117498 w 463573"/>
                  <a:gd name="connsiteY14" fmla="*/ 130228 h 131005"/>
                  <a:gd name="connsiteX15" fmla="*/ 111148 w 463573"/>
                  <a:gd name="connsiteY15" fmla="*/ 111178 h 131005"/>
                  <a:gd name="connsiteX16" fmla="*/ 152423 w 463573"/>
                  <a:gd name="connsiteY16" fmla="*/ 54028 h 131005"/>
                  <a:gd name="connsiteX17" fmla="*/ 146073 w 463573"/>
                  <a:gd name="connsiteY17" fmla="*/ 108003 h 131005"/>
                  <a:gd name="connsiteX18" fmla="*/ 155598 w 463573"/>
                  <a:gd name="connsiteY18" fmla="*/ 66728 h 131005"/>
                  <a:gd name="connsiteX19" fmla="*/ 222273 w 463573"/>
                  <a:gd name="connsiteY19" fmla="*/ 31803 h 131005"/>
                  <a:gd name="connsiteX20" fmla="*/ 241323 w 463573"/>
                  <a:gd name="connsiteY20" fmla="*/ 6403 h 131005"/>
                  <a:gd name="connsiteX21" fmla="*/ 222273 w 463573"/>
                  <a:gd name="connsiteY21" fmla="*/ 19103 h 131005"/>
                  <a:gd name="connsiteX22" fmla="*/ 349273 w 463573"/>
                  <a:gd name="connsiteY22" fmla="*/ 41328 h 131005"/>
                  <a:gd name="connsiteX23" fmla="*/ 317523 w 463573"/>
                  <a:gd name="connsiteY23" fmla="*/ 22278 h 131005"/>
                  <a:gd name="connsiteX24" fmla="*/ 390548 w 463573"/>
                  <a:gd name="connsiteY24" fmla="*/ 54028 h 131005"/>
                  <a:gd name="connsiteX25" fmla="*/ 390548 w 463573"/>
                  <a:gd name="connsiteY25" fmla="*/ 54028 h 131005"/>
                  <a:gd name="connsiteX26" fmla="*/ 463573 w 463573"/>
                  <a:gd name="connsiteY26" fmla="*/ 101653 h 13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63573" h="131005">
                    <a:moveTo>
                      <a:pt x="463573" y="101653"/>
                    </a:moveTo>
                    <a:cubicBezTo>
                      <a:pt x="439231" y="88159"/>
                      <a:pt x="414890" y="74665"/>
                      <a:pt x="390548" y="66728"/>
                    </a:cubicBezTo>
                    <a:cubicBezTo>
                      <a:pt x="366206" y="58791"/>
                      <a:pt x="324402" y="58790"/>
                      <a:pt x="317523" y="54028"/>
                    </a:cubicBezTo>
                    <a:cubicBezTo>
                      <a:pt x="310644" y="49266"/>
                      <a:pt x="337631" y="45561"/>
                      <a:pt x="349273" y="38153"/>
                    </a:cubicBezTo>
                    <a:cubicBezTo>
                      <a:pt x="360915" y="30745"/>
                      <a:pt x="390548" y="11165"/>
                      <a:pt x="387373" y="9578"/>
                    </a:cubicBezTo>
                    <a:cubicBezTo>
                      <a:pt x="384198" y="7991"/>
                      <a:pt x="351919" y="24924"/>
                      <a:pt x="330223" y="28628"/>
                    </a:cubicBezTo>
                    <a:cubicBezTo>
                      <a:pt x="308527" y="32332"/>
                      <a:pt x="273073" y="30215"/>
                      <a:pt x="257198" y="31803"/>
                    </a:cubicBezTo>
                    <a:cubicBezTo>
                      <a:pt x="241323" y="33390"/>
                      <a:pt x="228623" y="43445"/>
                      <a:pt x="234973" y="38153"/>
                    </a:cubicBezTo>
                    <a:cubicBezTo>
                      <a:pt x="241323" y="32861"/>
                      <a:pt x="310644" y="-1535"/>
                      <a:pt x="295298" y="53"/>
                    </a:cubicBezTo>
                    <a:cubicBezTo>
                      <a:pt x="279952" y="1640"/>
                      <a:pt x="159831" y="45561"/>
                      <a:pt x="142898" y="47678"/>
                    </a:cubicBezTo>
                    <a:cubicBezTo>
                      <a:pt x="125965" y="49795"/>
                      <a:pt x="206398" y="5345"/>
                      <a:pt x="193698" y="12753"/>
                    </a:cubicBezTo>
                    <a:cubicBezTo>
                      <a:pt x="180998" y="20161"/>
                      <a:pt x="98977" y="74136"/>
                      <a:pt x="66698" y="92128"/>
                    </a:cubicBezTo>
                    <a:cubicBezTo>
                      <a:pt x="34419" y="110120"/>
                      <a:pt x="-1035" y="121232"/>
                      <a:pt x="23" y="120703"/>
                    </a:cubicBezTo>
                    <a:cubicBezTo>
                      <a:pt x="1081" y="120174"/>
                      <a:pt x="53469" y="87366"/>
                      <a:pt x="73048" y="88953"/>
                    </a:cubicBezTo>
                    <a:cubicBezTo>
                      <a:pt x="92627" y="90540"/>
                      <a:pt x="117498" y="130228"/>
                      <a:pt x="117498" y="130228"/>
                    </a:cubicBezTo>
                    <a:cubicBezTo>
                      <a:pt x="123848" y="133932"/>
                      <a:pt x="105327" y="123878"/>
                      <a:pt x="111148" y="111178"/>
                    </a:cubicBezTo>
                    <a:cubicBezTo>
                      <a:pt x="116969" y="98478"/>
                      <a:pt x="146602" y="54557"/>
                      <a:pt x="152423" y="54028"/>
                    </a:cubicBezTo>
                    <a:cubicBezTo>
                      <a:pt x="158244" y="53499"/>
                      <a:pt x="145544" y="105886"/>
                      <a:pt x="146073" y="108003"/>
                    </a:cubicBezTo>
                    <a:cubicBezTo>
                      <a:pt x="146602" y="110120"/>
                      <a:pt x="142898" y="79428"/>
                      <a:pt x="155598" y="66728"/>
                    </a:cubicBezTo>
                    <a:cubicBezTo>
                      <a:pt x="168298" y="54028"/>
                      <a:pt x="207986" y="41857"/>
                      <a:pt x="222273" y="31803"/>
                    </a:cubicBezTo>
                    <a:cubicBezTo>
                      <a:pt x="236560" y="21749"/>
                      <a:pt x="241323" y="6403"/>
                      <a:pt x="241323" y="6403"/>
                    </a:cubicBezTo>
                    <a:cubicBezTo>
                      <a:pt x="241323" y="4286"/>
                      <a:pt x="204281" y="13282"/>
                      <a:pt x="222273" y="19103"/>
                    </a:cubicBezTo>
                    <a:cubicBezTo>
                      <a:pt x="240265" y="24924"/>
                      <a:pt x="333398" y="40799"/>
                      <a:pt x="349273" y="41328"/>
                    </a:cubicBezTo>
                    <a:cubicBezTo>
                      <a:pt x="365148" y="41857"/>
                      <a:pt x="310644" y="20161"/>
                      <a:pt x="317523" y="22278"/>
                    </a:cubicBezTo>
                    <a:cubicBezTo>
                      <a:pt x="324402" y="24395"/>
                      <a:pt x="390548" y="54028"/>
                      <a:pt x="390548" y="54028"/>
                    </a:cubicBezTo>
                    <a:lnTo>
                      <a:pt x="390548" y="54028"/>
                    </a:lnTo>
                    <a:lnTo>
                      <a:pt x="463573" y="1016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2E4E94EF-49C5-61D7-4E51-02E871E9DACE}"/>
                  </a:ext>
                </a:extLst>
              </p:cNvPr>
              <p:cNvSpPr/>
              <p:nvPr/>
            </p:nvSpPr>
            <p:spPr>
              <a:xfrm>
                <a:off x="3216208" y="5029183"/>
                <a:ext cx="101817" cy="118754"/>
              </a:xfrm>
              <a:custGeom>
                <a:avLst/>
                <a:gdLst>
                  <a:gd name="connsiteX0" fmla="*/ 73092 w 101817"/>
                  <a:gd name="connsiteY0" fmla="*/ 17 h 118754"/>
                  <a:gd name="connsiteX1" fmla="*/ 57217 w 101817"/>
                  <a:gd name="connsiteY1" fmla="*/ 66692 h 118754"/>
                  <a:gd name="connsiteX2" fmla="*/ 101667 w 101817"/>
                  <a:gd name="connsiteY2" fmla="*/ 117492 h 118754"/>
                  <a:gd name="connsiteX3" fmla="*/ 69917 w 101817"/>
                  <a:gd name="connsiteY3" fmla="*/ 101617 h 118754"/>
                  <a:gd name="connsiteX4" fmla="*/ 22292 w 101817"/>
                  <a:gd name="connsiteY4" fmla="*/ 82567 h 118754"/>
                  <a:gd name="connsiteX5" fmla="*/ 67 w 101817"/>
                  <a:gd name="connsiteY5" fmla="*/ 107967 h 118754"/>
                  <a:gd name="connsiteX6" fmla="*/ 28642 w 101817"/>
                  <a:gd name="connsiteY6" fmla="*/ 73042 h 118754"/>
                  <a:gd name="connsiteX7" fmla="*/ 44517 w 101817"/>
                  <a:gd name="connsiteY7" fmla="*/ 73042 h 118754"/>
                  <a:gd name="connsiteX8" fmla="*/ 73092 w 101817"/>
                  <a:gd name="connsiteY8" fmla="*/ 17 h 11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817" h="118754">
                    <a:moveTo>
                      <a:pt x="73092" y="17"/>
                    </a:moveTo>
                    <a:cubicBezTo>
                      <a:pt x="75209" y="-1041"/>
                      <a:pt x="52455" y="47113"/>
                      <a:pt x="57217" y="66692"/>
                    </a:cubicBezTo>
                    <a:cubicBezTo>
                      <a:pt x="61979" y="86271"/>
                      <a:pt x="99550" y="111671"/>
                      <a:pt x="101667" y="117492"/>
                    </a:cubicBezTo>
                    <a:cubicBezTo>
                      <a:pt x="103784" y="123313"/>
                      <a:pt x="83146" y="107438"/>
                      <a:pt x="69917" y="101617"/>
                    </a:cubicBezTo>
                    <a:cubicBezTo>
                      <a:pt x="56688" y="95796"/>
                      <a:pt x="33934" y="81509"/>
                      <a:pt x="22292" y="82567"/>
                    </a:cubicBezTo>
                    <a:cubicBezTo>
                      <a:pt x="10650" y="83625"/>
                      <a:pt x="-991" y="109555"/>
                      <a:pt x="67" y="107967"/>
                    </a:cubicBezTo>
                    <a:cubicBezTo>
                      <a:pt x="1125" y="106379"/>
                      <a:pt x="28642" y="73042"/>
                      <a:pt x="28642" y="73042"/>
                    </a:cubicBezTo>
                    <a:cubicBezTo>
                      <a:pt x="36050" y="67221"/>
                      <a:pt x="38696" y="80450"/>
                      <a:pt x="44517" y="73042"/>
                    </a:cubicBezTo>
                    <a:cubicBezTo>
                      <a:pt x="50338" y="65634"/>
                      <a:pt x="70975" y="1075"/>
                      <a:pt x="73092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7B9E38B1-429F-2B5C-1EDD-10B9E5D50333}"/>
                  </a:ext>
                </a:extLst>
              </p:cNvPr>
              <p:cNvSpPr/>
              <p:nvPr/>
            </p:nvSpPr>
            <p:spPr>
              <a:xfrm>
                <a:off x="3199816" y="5102225"/>
                <a:ext cx="227501" cy="44934"/>
              </a:xfrm>
              <a:custGeom>
                <a:avLst/>
                <a:gdLst>
                  <a:gd name="connsiteX0" fmla="*/ 3759 w 227501"/>
                  <a:gd name="connsiteY0" fmla="*/ 41275 h 44934"/>
                  <a:gd name="connsiteX1" fmla="*/ 226009 w 227501"/>
                  <a:gd name="connsiteY1" fmla="*/ 44450 h 44934"/>
                  <a:gd name="connsiteX2" fmla="*/ 99009 w 227501"/>
                  <a:gd name="connsiteY2" fmla="*/ 31750 h 44934"/>
                  <a:gd name="connsiteX3" fmla="*/ 60909 w 227501"/>
                  <a:gd name="connsiteY3" fmla="*/ 0 h 44934"/>
                  <a:gd name="connsiteX4" fmla="*/ 83134 w 227501"/>
                  <a:gd name="connsiteY4" fmla="*/ 31750 h 44934"/>
                  <a:gd name="connsiteX5" fmla="*/ 3759 w 227501"/>
                  <a:gd name="connsiteY5" fmla="*/ 41275 h 44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501" h="44934">
                    <a:moveTo>
                      <a:pt x="3759" y="41275"/>
                    </a:moveTo>
                    <a:cubicBezTo>
                      <a:pt x="27572" y="43392"/>
                      <a:pt x="210134" y="46038"/>
                      <a:pt x="226009" y="44450"/>
                    </a:cubicBezTo>
                    <a:cubicBezTo>
                      <a:pt x="241884" y="42863"/>
                      <a:pt x="126526" y="39158"/>
                      <a:pt x="99009" y="31750"/>
                    </a:cubicBezTo>
                    <a:cubicBezTo>
                      <a:pt x="71492" y="24342"/>
                      <a:pt x="63555" y="0"/>
                      <a:pt x="60909" y="0"/>
                    </a:cubicBezTo>
                    <a:cubicBezTo>
                      <a:pt x="58263" y="0"/>
                      <a:pt x="89484" y="25400"/>
                      <a:pt x="83134" y="31750"/>
                    </a:cubicBezTo>
                    <a:cubicBezTo>
                      <a:pt x="76784" y="38100"/>
                      <a:pt x="-20054" y="39158"/>
                      <a:pt x="3759" y="412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1F701904-D452-58D8-B48E-B16682CA3102}"/>
                  </a:ext>
                </a:extLst>
              </p:cNvPr>
              <p:cNvSpPr/>
              <p:nvPr/>
            </p:nvSpPr>
            <p:spPr>
              <a:xfrm>
                <a:off x="3326637" y="5126612"/>
                <a:ext cx="380038" cy="144088"/>
              </a:xfrm>
              <a:custGeom>
                <a:avLst/>
                <a:gdLst>
                  <a:gd name="connsiteX0" fmla="*/ 54738 w 380038"/>
                  <a:gd name="connsiteY0" fmla="*/ 48638 h 144088"/>
                  <a:gd name="connsiteX1" fmla="*/ 188088 w 380038"/>
                  <a:gd name="connsiteY1" fmla="*/ 61338 h 144088"/>
                  <a:gd name="connsiteX2" fmla="*/ 140463 w 380038"/>
                  <a:gd name="connsiteY2" fmla="*/ 64513 h 144088"/>
                  <a:gd name="connsiteX3" fmla="*/ 226188 w 380038"/>
                  <a:gd name="connsiteY3" fmla="*/ 58163 h 144088"/>
                  <a:gd name="connsiteX4" fmla="*/ 299213 w 380038"/>
                  <a:gd name="connsiteY4" fmla="*/ 105788 h 144088"/>
                  <a:gd name="connsiteX5" fmla="*/ 289688 w 380038"/>
                  <a:gd name="connsiteY5" fmla="*/ 83563 h 144088"/>
                  <a:gd name="connsiteX6" fmla="*/ 378588 w 380038"/>
                  <a:gd name="connsiteY6" fmla="*/ 143888 h 144088"/>
                  <a:gd name="connsiteX7" fmla="*/ 343663 w 380038"/>
                  <a:gd name="connsiteY7" fmla="*/ 102613 h 144088"/>
                  <a:gd name="connsiteX8" fmla="*/ 327788 w 380038"/>
                  <a:gd name="connsiteY8" fmla="*/ 89913 h 144088"/>
                  <a:gd name="connsiteX9" fmla="*/ 327788 w 380038"/>
                  <a:gd name="connsiteY9" fmla="*/ 26413 h 144088"/>
                  <a:gd name="connsiteX10" fmla="*/ 327788 w 380038"/>
                  <a:gd name="connsiteY10" fmla="*/ 70863 h 144088"/>
                  <a:gd name="connsiteX11" fmla="*/ 365888 w 380038"/>
                  <a:gd name="connsiteY11" fmla="*/ 115313 h 144088"/>
                  <a:gd name="connsiteX12" fmla="*/ 305563 w 380038"/>
                  <a:gd name="connsiteY12" fmla="*/ 99438 h 144088"/>
                  <a:gd name="connsiteX13" fmla="*/ 3938 w 380038"/>
                  <a:gd name="connsiteY13" fmla="*/ 1013 h 144088"/>
                  <a:gd name="connsiteX14" fmla="*/ 127763 w 380038"/>
                  <a:gd name="connsiteY14" fmla="*/ 48638 h 144088"/>
                  <a:gd name="connsiteX15" fmla="*/ 54738 w 380038"/>
                  <a:gd name="connsiteY15" fmla="*/ 48638 h 14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0038" h="144088">
                    <a:moveTo>
                      <a:pt x="54738" y="48638"/>
                    </a:moveTo>
                    <a:cubicBezTo>
                      <a:pt x="64792" y="50755"/>
                      <a:pt x="173801" y="58692"/>
                      <a:pt x="188088" y="61338"/>
                    </a:cubicBezTo>
                    <a:cubicBezTo>
                      <a:pt x="202375" y="63984"/>
                      <a:pt x="140463" y="64513"/>
                      <a:pt x="140463" y="64513"/>
                    </a:cubicBezTo>
                    <a:cubicBezTo>
                      <a:pt x="146813" y="63984"/>
                      <a:pt x="199730" y="51284"/>
                      <a:pt x="226188" y="58163"/>
                    </a:cubicBezTo>
                    <a:cubicBezTo>
                      <a:pt x="252646" y="65042"/>
                      <a:pt x="288630" y="101555"/>
                      <a:pt x="299213" y="105788"/>
                    </a:cubicBezTo>
                    <a:cubicBezTo>
                      <a:pt x="309796" y="110021"/>
                      <a:pt x="276459" y="77213"/>
                      <a:pt x="289688" y="83563"/>
                    </a:cubicBezTo>
                    <a:cubicBezTo>
                      <a:pt x="302917" y="89913"/>
                      <a:pt x="369592" y="140713"/>
                      <a:pt x="378588" y="143888"/>
                    </a:cubicBezTo>
                    <a:cubicBezTo>
                      <a:pt x="387584" y="147063"/>
                      <a:pt x="352130" y="111609"/>
                      <a:pt x="343663" y="102613"/>
                    </a:cubicBezTo>
                    <a:cubicBezTo>
                      <a:pt x="335196" y="93617"/>
                      <a:pt x="330434" y="102613"/>
                      <a:pt x="327788" y="89913"/>
                    </a:cubicBezTo>
                    <a:cubicBezTo>
                      <a:pt x="325142" y="77213"/>
                      <a:pt x="327788" y="26413"/>
                      <a:pt x="327788" y="26413"/>
                    </a:cubicBezTo>
                    <a:cubicBezTo>
                      <a:pt x="327788" y="23238"/>
                      <a:pt x="321438" y="56046"/>
                      <a:pt x="327788" y="70863"/>
                    </a:cubicBezTo>
                    <a:cubicBezTo>
                      <a:pt x="334138" y="85680"/>
                      <a:pt x="369592" y="110551"/>
                      <a:pt x="365888" y="115313"/>
                    </a:cubicBezTo>
                    <a:cubicBezTo>
                      <a:pt x="362184" y="120075"/>
                      <a:pt x="365888" y="118488"/>
                      <a:pt x="305563" y="99438"/>
                    </a:cubicBezTo>
                    <a:cubicBezTo>
                      <a:pt x="245238" y="80388"/>
                      <a:pt x="33571" y="9480"/>
                      <a:pt x="3938" y="1013"/>
                    </a:cubicBezTo>
                    <a:cubicBezTo>
                      <a:pt x="-25695" y="-7454"/>
                      <a:pt x="121413" y="39642"/>
                      <a:pt x="127763" y="48638"/>
                    </a:cubicBezTo>
                    <a:cubicBezTo>
                      <a:pt x="134113" y="57634"/>
                      <a:pt x="44684" y="46521"/>
                      <a:pt x="54738" y="486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7564BD72-6A41-D26B-51B8-D39E091714B8}"/>
                  </a:ext>
                </a:extLst>
              </p:cNvPr>
              <p:cNvSpPr/>
              <p:nvPr/>
            </p:nvSpPr>
            <p:spPr>
              <a:xfrm>
                <a:off x="3230687" y="4994063"/>
                <a:ext cx="205267" cy="54533"/>
              </a:xfrm>
              <a:custGeom>
                <a:avLst/>
                <a:gdLst>
                  <a:gd name="connsiteX0" fmla="*/ 204663 w 205267"/>
                  <a:gd name="connsiteY0" fmla="*/ 212 h 54533"/>
                  <a:gd name="connsiteX1" fmla="*/ 71313 w 205267"/>
                  <a:gd name="connsiteY1" fmla="*/ 16087 h 54533"/>
                  <a:gd name="connsiteX2" fmla="*/ 112588 w 205267"/>
                  <a:gd name="connsiteY2" fmla="*/ 22437 h 54533"/>
                  <a:gd name="connsiteX3" fmla="*/ 1463 w 205267"/>
                  <a:gd name="connsiteY3" fmla="*/ 54187 h 54533"/>
                  <a:gd name="connsiteX4" fmla="*/ 55438 w 205267"/>
                  <a:gd name="connsiteY4" fmla="*/ 38312 h 54533"/>
                  <a:gd name="connsiteX5" fmla="*/ 147513 w 205267"/>
                  <a:gd name="connsiteY5" fmla="*/ 22437 h 54533"/>
                  <a:gd name="connsiteX6" fmla="*/ 122113 w 205267"/>
                  <a:gd name="connsiteY6" fmla="*/ 28787 h 54533"/>
                  <a:gd name="connsiteX7" fmla="*/ 204663 w 205267"/>
                  <a:gd name="connsiteY7" fmla="*/ 212 h 54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267" h="54533">
                    <a:moveTo>
                      <a:pt x="204663" y="212"/>
                    </a:moveTo>
                    <a:cubicBezTo>
                      <a:pt x="196196" y="-1905"/>
                      <a:pt x="86659" y="12383"/>
                      <a:pt x="71313" y="16087"/>
                    </a:cubicBezTo>
                    <a:cubicBezTo>
                      <a:pt x="55967" y="19791"/>
                      <a:pt x="124230" y="16087"/>
                      <a:pt x="112588" y="22437"/>
                    </a:cubicBezTo>
                    <a:cubicBezTo>
                      <a:pt x="100946" y="28787"/>
                      <a:pt x="10988" y="51541"/>
                      <a:pt x="1463" y="54187"/>
                    </a:cubicBezTo>
                    <a:cubicBezTo>
                      <a:pt x="-8062" y="56833"/>
                      <a:pt x="31096" y="43604"/>
                      <a:pt x="55438" y="38312"/>
                    </a:cubicBezTo>
                    <a:cubicBezTo>
                      <a:pt x="79780" y="33020"/>
                      <a:pt x="136401" y="24024"/>
                      <a:pt x="147513" y="22437"/>
                    </a:cubicBezTo>
                    <a:cubicBezTo>
                      <a:pt x="158625" y="20850"/>
                      <a:pt x="114176" y="32491"/>
                      <a:pt x="122113" y="28787"/>
                    </a:cubicBezTo>
                    <a:cubicBezTo>
                      <a:pt x="130050" y="25083"/>
                      <a:pt x="213130" y="2329"/>
                      <a:pt x="204663" y="2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6D4F9894-8CA4-6E67-BDD4-A9A106CF5440}"/>
                  </a:ext>
                </a:extLst>
              </p:cNvPr>
              <p:cNvSpPr/>
              <p:nvPr/>
            </p:nvSpPr>
            <p:spPr>
              <a:xfrm>
                <a:off x="3384170" y="4975154"/>
                <a:ext cx="197575" cy="89606"/>
              </a:xfrm>
              <a:custGeom>
                <a:avLst/>
                <a:gdLst>
                  <a:gd name="connsiteX0" fmla="*/ 380 w 197575"/>
                  <a:gd name="connsiteY0" fmla="*/ 38171 h 89606"/>
                  <a:gd name="connsiteX1" fmla="*/ 89280 w 197575"/>
                  <a:gd name="connsiteY1" fmla="*/ 41346 h 89606"/>
                  <a:gd name="connsiteX2" fmla="*/ 194055 w 197575"/>
                  <a:gd name="connsiteY2" fmla="*/ 88971 h 89606"/>
                  <a:gd name="connsiteX3" fmla="*/ 168655 w 197575"/>
                  <a:gd name="connsiteY3" fmla="*/ 66746 h 89606"/>
                  <a:gd name="connsiteX4" fmla="*/ 127380 w 197575"/>
                  <a:gd name="connsiteY4" fmla="*/ 38171 h 89606"/>
                  <a:gd name="connsiteX5" fmla="*/ 121030 w 197575"/>
                  <a:gd name="connsiteY5" fmla="*/ 71 h 89606"/>
                  <a:gd name="connsiteX6" fmla="*/ 124205 w 197575"/>
                  <a:gd name="connsiteY6" fmla="*/ 28646 h 89606"/>
                  <a:gd name="connsiteX7" fmla="*/ 380 w 197575"/>
                  <a:gd name="connsiteY7" fmla="*/ 38171 h 89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575" h="89606">
                    <a:moveTo>
                      <a:pt x="380" y="38171"/>
                    </a:moveTo>
                    <a:cubicBezTo>
                      <a:pt x="-5441" y="40288"/>
                      <a:pt x="57001" y="32879"/>
                      <a:pt x="89280" y="41346"/>
                    </a:cubicBezTo>
                    <a:cubicBezTo>
                      <a:pt x="121559" y="49813"/>
                      <a:pt x="194055" y="88971"/>
                      <a:pt x="194055" y="88971"/>
                    </a:cubicBezTo>
                    <a:cubicBezTo>
                      <a:pt x="207284" y="93204"/>
                      <a:pt x="179767" y="75213"/>
                      <a:pt x="168655" y="66746"/>
                    </a:cubicBezTo>
                    <a:cubicBezTo>
                      <a:pt x="157543" y="58279"/>
                      <a:pt x="135318" y="49284"/>
                      <a:pt x="127380" y="38171"/>
                    </a:cubicBezTo>
                    <a:cubicBezTo>
                      <a:pt x="119443" y="27058"/>
                      <a:pt x="121559" y="1658"/>
                      <a:pt x="121030" y="71"/>
                    </a:cubicBezTo>
                    <a:cubicBezTo>
                      <a:pt x="120501" y="-1516"/>
                      <a:pt x="145372" y="23884"/>
                      <a:pt x="124205" y="28646"/>
                    </a:cubicBezTo>
                    <a:cubicBezTo>
                      <a:pt x="103038" y="33408"/>
                      <a:pt x="6201" y="36054"/>
                      <a:pt x="380" y="381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6B86D7BE-A5B7-077F-0D1E-FA1674E4267A}"/>
                  </a:ext>
                </a:extLst>
              </p:cNvPr>
              <p:cNvSpPr/>
              <p:nvPr/>
            </p:nvSpPr>
            <p:spPr>
              <a:xfrm>
                <a:off x="3307594" y="5010143"/>
                <a:ext cx="90368" cy="85754"/>
              </a:xfrm>
              <a:custGeom>
                <a:avLst/>
                <a:gdLst>
                  <a:gd name="connsiteX0" fmla="*/ 89656 w 90368"/>
                  <a:gd name="connsiteY0" fmla="*/ 7 h 85754"/>
                  <a:gd name="connsiteX1" fmla="*/ 42031 w 90368"/>
                  <a:gd name="connsiteY1" fmla="*/ 38107 h 85754"/>
                  <a:gd name="connsiteX2" fmla="*/ 32506 w 90368"/>
                  <a:gd name="connsiteY2" fmla="*/ 73032 h 85754"/>
                  <a:gd name="connsiteX3" fmla="*/ 29331 w 90368"/>
                  <a:gd name="connsiteY3" fmla="*/ 47632 h 85754"/>
                  <a:gd name="connsiteX4" fmla="*/ 3931 w 90368"/>
                  <a:gd name="connsiteY4" fmla="*/ 85732 h 85754"/>
                  <a:gd name="connsiteX5" fmla="*/ 10281 w 90368"/>
                  <a:gd name="connsiteY5" fmla="*/ 41282 h 85754"/>
                  <a:gd name="connsiteX6" fmla="*/ 26156 w 90368"/>
                  <a:gd name="connsiteY6" fmla="*/ 19057 h 85754"/>
                  <a:gd name="connsiteX7" fmla="*/ 756 w 90368"/>
                  <a:gd name="connsiteY7" fmla="*/ 41282 h 85754"/>
                  <a:gd name="connsiteX8" fmla="*/ 89656 w 90368"/>
                  <a:gd name="connsiteY8" fmla="*/ 7 h 8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368" h="85754">
                    <a:moveTo>
                      <a:pt x="89656" y="7"/>
                    </a:moveTo>
                    <a:cubicBezTo>
                      <a:pt x="96535" y="-522"/>
                      <a:pt x="51556" y="25936"/>
                      <a:pt x="42031" y="38107"/>
                    </a:cubicBezTo>
                    <a:cubicBezTo>
                      <a:pt x="32506" y="50278"/>
                      <a:pt x="34623" y="71444"/>
                      <a:pt x="32506" y="73032"/>
                    </a:cubicBezTo>
                    <a:cubicBezTo>
                      <a:pt x="30389" y="74620"/>
                      <a:pt x="34093" y="45515"/>
                      <a:pt x="29331" y="47632"/>
                    </a:cubicBezTo>
                    <a:cubicBezTo>
                      <a:pt x="24569" y="49749"/>
                      <a:pt x="7106" y="86790"/>
                      <a:pt x="3931" y="85732"/>
                    </a:cubicBezTo>
                    <a:cubicBezTo>
                      <a:pt x="756" y="84674"/>
                      <a:pt x="6577" y="52394"/>
                      <a:pt x="10281" y="41282"/>
                    </a:cubicBezTo>
                    <a:cubicBezTo>
                      <a:pt x="13985" y="30170"/>
                      <a:pt x="27743" y="19057"/>
                      <a:pt x="26156" y="19057"/>
                    </a:cubicBezTo>
                    <a:cubicBezTo>
                      <a:pt x="24569" y="19057"/>
                      <a:pt x="-5065" y="42340"/>
                      <a:pt x="756" y="41282"/>
                    </a:cubicBezTo>
                    <a:cubicBezTo>
                      <a:pt x="6577" y="40224"/>
                      <a:pt x="82777" y="536"/>
                      <a:pt x="89656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2BCB6B04-1797-5EAB-2ACB-09050A66DA9E}"/>
                  </a:ext>
                </a:extLst>
              </p:cNvPr>
              <p:cNvSpPr/>
              <p:nvPr/>
            </p:nvSpPr>
            <p:spPr>
              <a:xfrm>
                <a:off x="3364089" y="4997377"/>
                <a:ext cx="230039" cy="190573"/>
              </a:xfrm>
              <a:custGeom>
                <a:avLst/>
                <a:gdLst>
                  <a:gd name="connsiteX0" fmla="*/ 20461 w 230039"/>
                  <a:gd name="connsiteY0" fmla="*/ 28648 h 190573"/>
                  <a:gd name="connsiteX1" fmla="*/ 1411 w 230039"/>
                  <a:gd name="connsiteY1" fmla="*/ 95323 h 190573"/>
                  <a:gd name="connsiteX2" fmla="*/ 1411 w 230039"/>
                  <a:gd name="connsiteY2" fmla="*/ 133423 h 190573"/>
                  <a:gd name="connsiteX3" fmla="*/ 14111 w 230039"/>
                  <a:gd name="connsiteY3" fmla="*/ 149298 h 190573"/>
                  <a:gd name="connsiteX4" fmla="*/ 83961 w 230039"/>
                  <a:gd name="connsiteY4" fmla="*/ 174698 h 190573"/>
                  <a:gd name="connsiteX5" fmla="*/ 195086 w 230039"/>
                  <a:gd name="connsiteY5" fmla="*/ 190573 h 190573"/>
                  <a:gd name="connsiteX6" fmla="*/ 188736 w 230039"/>
                  <a:gd name="connsiteY6" fmla="*/ 165173 h 190573"/>
                  <a:gd name="connsiteX7" fmla="*/ 185561 w 230039"/>
                  <a:gd name="connsiteY7" fmla="*/ 95323 h 190573"/>
                  <a:gd name="connsiteX8" fmla="*/ 230011 w 230039"/>
                  <a:gd name="connsiteY8" fmla="*/ 108023 h 190573"/>
                  <a:gd name="connsiteX9" fmla="*/ 191911 w 230039"/>
                  <a:gd name="connsiteY9" fmla="*/ 57223 h 190573"/>
                  <a:gd name="connsiteX10" fmla="*/ 166511 w 230039"/>
                  <a:gd name="connsiteY10" fmla="*/ 19123 h 190573"/>
                  <a:gd name="connsiteX11" fmla="*/ 87136 w 230039"/>
                  <a:gd name="connsiteY11" fmla="*/ 73 h 190573"/>
                  <a:gd name="connsiteX12" fmla="*/ 20461 w 230039"/>
                  <a:gd name="connsiteY12" fmla="*/ 28648 h 190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0039" h="190573">
                    <a:moveTo>
                      <a:pt x="20461" y="28648"/>
                    </a:moveTo>
                    <a:cubicBezTo>
                      <a:pt x="6173" y="44523"/>
                      <a:pt x="4586" y="77861"/>
                      <a:pt x="1411" y="95323"/>
                    </a:cubicBezTo>
                    <a:cubicBezTo>
                      <a:pt x="-1764" y="112786"/>
                      <a:pt x="1411" y="133423"/>
                      <a:pt x="1411" y="133423"/>
                    </a:cubicBezTo>
                    <a:cubicBezTo>
                      <a:pt x="3528" y="142419"/>
                      <a:pt x="353" y="142419"/>
                      <a:pt x="14111" y="149298"/>
                    </a:cubicBezTo>
                    <a:cubicBezTo>
                      <a:pt x="27869" y="156177"/>
                      <a:pt x="53799" y="167819"/>
                      <a:pt x="83961" y="174698"/>
                    </a:cubicBezTo>
                    <a:cubicBezTo>
                      <a:pt x="114123" y="181577"/>
                      <a:pt x="195086" y="190573"/>
                      <a:pt x="195086" y="190573"/>
                    </a:cubicBezTo>
                    <a:cubicBezTo>
                      <a:pt x="212548" y="188986"/>
                      <a:pt x="190324" y="181048"/>
                      <a:pt x="188736" y="165173"/>
                    </a:cubicBezTo>
                    <a:cubicBezTo>
                      <a:pt x="187149" y="149298"/>
                      <a:pt x="178682" y="104848"/>
                      <a:pt x="185561" y="95323"/>
                    </a:cubicBezTo>
                    <a:cubicBezTo>
                      <a:pt x="192440" y="85798"/>
                      <a:pt x="228953" y="114373"/>
                      <a:pt x="230011" y="108023"/>
                    </a:cubicBezTo>
                    <a:cubicBezTo>
                      <a:pt x="231069" y="101673"/>
                      <a:pt x="202494" y="72040"/>
                      <a:pt x="191911" y="57223"/>
                    </a:cubicBezTo>
                    <a:cubicBezTo>
                      <a:pt x="181328" y="42406"/>
                      <a:pt x="183974" y="28648"/>
                      <a:pt x="166511" y="19123"/>
                    </a:cubicBezTo>
                    <a:cubicBezTo>
                      <a:pt x="149049" y="9598"/>
                      <a:pt x="114653" y="-985"/>
                      <a:pt x="87136" y="73"/>
                    </a:cubicBezTo>
                    <a:cubicBezTo>
                      <a:pt x="59619" y="1131"/>
                      <a:pt x="34749" y="12773"/>
                      <a:pt x="20461" y="286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67A3B499-A2FA-3834-09CF-42C1BDEDE3FF}"/>
                  </a:ext>
                </a:extLst>
              </p:cNvPr>
              <p:cNvSpPr/>
              <p:nvPr/>
            </p:nvSpPr>
            <p:spPr>
              <a:xfrm>
                <a:off x="3225800" y="4977663"/>
                <a:ext cx="263960" cy="57887"/>
              </a:xfrm>
              <a:custGeom>
                <a:avLst/>
                <a:gdLst>
                  <a:gd name="connsiteX0" fmla="*/ 0 w 263960"/>
                  <a:gd name="connsiteY0" fmla="*/ 57887 h 57887"/>
                  <a:gd name="connsiteX1" fmla="*/ 177800 w 263960"/>
                  <a:gd name="connsiteY1" fmla="*/ 3912 h 57887"/>
                  <a:gd name="connsiteX2" fmla="*/ 263525 w 263960"/>
                  <a:gd name="connsiteY2" fmla="*/ 10262 h 57887"/>
                  <a:gd name="connsiteX3" fmla="*/ 209550 w 263960"/>
                  <a:gd name="connsiteY3" fmla="*/ 737 h 57887"/>
                  <a:gd name="connsiteX4" fmla="*/ 174625 w 263960"/>
                  <a:gd name="connsiteY4" fmla="*/ 7087 h 57887"/>
                  <a:gd name="connsiteX5" fmla="*/ 0 w 263960"/>
                  <a:gd name="connsiteY5" fmla="*/ 57887 h 5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3960" h="57887">
                    <a:moveTo>
                      <a:pt x="0" y="57887"/>
                    </a:moveTo>
                    <a:cubicBezTo>
                      <a:pt x="529" y="57358"/>
                      <a:pt x="133879" y="11849"/>
                      <a:pt x="177800" y="3912"/>
                    </a:cubicBezTo>
                    <a:cubicBezTo>
                      <a:pt x="221721" y="-4026"/>
                      <a:pt x="258233" y="10791"/>
                      <a:pt x="263525" y="10262"/>
                    </a:cubicBezTo>
                    <a:cubicBezTo>
                      <a:pt x="268817" y="9733"/>
                      <a:pt x="224367" y="1266"/>
                      <a:pt x="209550" y="737"/>
                    </a:cubicBezTo>
                    <a:cubicBezTo>
                      <a:pt x="194733" y="208"/>
                      <a:pt x="207433" y="-2438"/>
                      <a:pt x="174625" y="7087"/>
                    </a:cubicBezTo>
                    <a:lnTo>
                      <a:pt x="0" y="5788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FE7C25BB-A15C-A18A-BC39-989DDB71608D}"/>
                  </a:ext>
                </a:extLst>
              </p:cNvPr>
              <p:cNvSpPr/>
              <p:nvPr/>
            </p:nvSpPr>
            <p:spPr>
              <a:xfrm>
                <a:off x="3518775" y="4981027"/>
                <a:ext cx="149031" cy="179966"/>
              </a:xfrm>
              <a:custGeom>
                <a:avLst/>
                <a:gdLst>
                  <a:gd name="connsiteX0" fmla="*/ 5475 w 149031"/>
                  <a:gd name="connsiteY0" fmla="*/ 3723 h 179966"/>
                  <a:gd name="connsiteX1" fmla="*/ 142000 w 149031"/>
                  <a:gd name="connsiteY1" fmla="*/ 171998 h 179966"/>
                  <a:gd name="connsiteX2" fmla="*/ 119775 w 149031"/>
                  <a:gd name="connsiteY2" fmla="*/ 143423 h 179966"/>
                  <a:gd name="connsiteX3" fmla="*/ 37225 w 149031"/>
                  <a:gd name="connsiteY3" fmla="*/ 60873 h 179966"/>
                  <a:gd name="connsiteX4" fmla="*/ 5475 w 149031"/>
                  <a:gd name="connsiteY4" fmla="*/ 3723 h 1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31" h="179966">
                    <a:moveTo>
                      <a:pt x="5475" y="3723"/>
                    </a:moveTo>
                    <a:cubicBezTo>
                      <a:pt x="22938" y="22244"/>
                      <a:pt x="122950" y="148715"/>
                      <a:pt x="142000" y="171998"/>
                    </a:cubicBezTo>
                    <a:cubicBezTo>
                      <a:pt x="161050" y="195281"/>
                      <a:pt x="137238" y="161944"/>
                      <a:pt x="119775" y="143423"/>
                    </a:cubicBezTo>
                    <a:cubicBezTo>
                      <a:pt x="102313" y="124902"/>
                      <a:pt x="58392" y="80981"/>
                      <a:pt x="37225" y="60873"/>
                    </a:cubicBezTo>
                    <a:cubicBezTo>
                      <a:pt x="16058" y="40765"/>
                      <a:pt x="-11988" y="-14798"/>
                      <a:pt x="5475" y="37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181D87F2-026F-DB7E-9003-DFE57E8FEEE2}"/>
                  </a:ext>
                </a:extLst>
              </p:cNvPr>
              <p:cNvSpPr/>
              <p:nvPr/>
            </p:nvSpPr>
            <p:spPr>
              <a:xfrm>
                <a:off x="3584563" y="5086311"/>
                <a:ext cx="172193" cy="247774"/>
              </a:xfrm>
              <a:custGeom>
                <a:avLst/>
                <a:gdLst>
                  <a:gd name="connsiteX0" fmla="*/ 82562 w 172193"/>
                  <a:gd name="connsiteY0" fmla="*/ 39 h 247774"/>
                  <a:gd name="connsiteX1" fmla="*/ 152412 w 172193"/>
                  <a:gd name="connsiteY1" fmla="*/ 117514 h 247774"/>
                  <a:gd name="connsiteX2" fmla="*/ 155587 w 172193"/>
                  <a:gd name="connsiteY2" fmla="*/ 158789 h 247774"/>
                  <a:gd name="connsiteX3" fmla="*/ 168287 w 172193"/>
                  <a:gd name="connsiteY3" fmla="*/ 142914 h 247774"/>
                  <a:gd name="connsiteX4" fmla="*/ 165112 w 172193"/>
                  <a:gd name="connsiteY4" fmla="*/ 174664 h 247774"/>
                  <a:gd name="connsiteX5" fmla="*/ 92087 w 172193"/>
                  <a:gd name="connsiteY5" fmla="*/ 200064 h 247774"/>
                  <a:gd name="connsiteX6" fmla="*/ 12 w 172193"/>
                  <a:gd name="connsiteY6" fmla="*/ 247689 h 247774"/>
                  <a:gd name="connsiteX7" fmla="*/ 98437 w 172193"/>
                  <a:gd name="connsiteY7" fmla="*/ 187364 h 247774"/>
                  <a:gd name="connsiteX8" fmla="*/ 158762 w 172193"/>
                  <a:gd name="connsiteY8" fmla="*/ 146089 h 247774"/>
                  <a:gd name="connsiteX9" fmla="*/ 123837 w 172193"/>
                  <a:gd name="connsiteY9" fmla="*/ 104814 h 247774"/>
                  <a:gd name="connsiteX10" fmla="*/ 82562 w 172193"/>
                  <a:gd name="connsiteY10" fmla="*/ 39 h 24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193" h="247774">
                    <a:moveTo>
                      <a:pt x="82562" y="39"/>
                    </a:moveTo>
                    <a:cubicBezTo>
                      <a:pt x="87324" y="2156"/>
                      <a:pt x="140241" y="91056"/>
                      <a:pt x="152412" y="117514"/>
                    </a:cubicBezTo>
                    <a:cubicBezTo>
                      <a:pt x="164583" y="143972"/>
                      <a:pt x="152941" y="154556"/>
                      <a:pt x="155587" y="158789"/>
                    </a:cubicBezTo>
                    <a:cubicBezTo>
                      <a:pt x="158233" y="163022"/>
                      <a:pt x="166700" y="140268"/>
                      <a:pt x="168287" y="142914"/>
                    </a:cubicBezTo>
                    <a:cubicBezTo>
                      <a:pt x="169875" y="145560"/>
                      <a:pt x="177812" y="165139"/>
                      <a:pt x="165112" y="174664"/>
                    </a:cubicBezTo>
                    <a:cubicBezTo>
                      <a:pt x="152412" y="184189"/>
                      <a:pt x="119604" y="187893"/>
                      <a:pt x="92087" y="200064"/>
                    </a:cubicBezTo>
                    <a:cubicBezTo>
                      <a:pt x="64570" y="212235"/>
                      <a:pt x="-1046" y="249806"/>
                      <a:pt x="12" y="247689"/>
                    </a:cubicBezTo>
                    <a:cubicBezTo>
                      <a:pt x="1070" y="245572"/>
                      <a:pt x="71979" y="204297"/>
                      <a:pt x="98437" y="187364"/>
                    </a:cubicBezTo>
                    <a:cubicBezTo>
                      <a:pt x="124895" y="170431"/>
                      <a:pt x="154529" y="159847"/>
                      <a:pt x="158762" y="146089"/>
                    </a:cubicBezTo>
                    <a:cubicBezTo>
                      <a:pt x="162995" y="132331"/>
                      <a:pt x="137066" y="127039"/>
                      <a:pt x="123837" y="104814"/>
                    </a:cubicBezTo>
                    <a:cubicBezTo>
                      <a:pt x="110608" y="82589"/>
                      <a:pt x="77800" y="-2078"/>
                      <a:pt x="82562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D5016D38-ECEB-B9EB-CAC6-36918B612612}"/>
                  </a:ext>
                </a:extLst>
              </p:cNvPr>
              <p:cNvSpPr/>
              <p:nvPr/>
            </p:nvSpPr>
            <p:spPr>
              <a:xfrm>
                <a:off x="3206148" y="4946635"/>
                <a:ext cx="315518" cy="85743"/>
              </a:xfrm>
              <a:custGeom>
                <a:avLst/>
                <a:gdLst>
                  <a:gd name="connsiteX0" fmla="*/ 602 w 315518"/>
                  <a:gd name="connsiteY0" fmla="*/ 85740 h 85743"/>
                  <a:gd name="connsiteX1" fmla="*/ 172052 w 315518"/>
                  <a:gd name="connsiteY1" fmla="*/ 22240 h 85743"/>
                  <a:gd name="connsiteX2" fmla="*/ 105377 w 315518"/>
                  <a:gd name="connsiteY2" fmla="*/ 25415 h 85743"/>
                  <a:gd name="connsiteX3" fmla="*/ 210152 w 315518"/>
                  <a:gd name="connsiteY3" fmla="*/ 28590 h 85743"/>
                  <a:gd name="connsiteX4" fmla="*/ 314927 w 315518"/>
                  <a:gd name="connsiteY4" fmla="*/ 15890 h 85743"/>
                  <a:gd name="connsiteX5" fmla="*/ 254602 w 315518"/>
                  <a:gd name="connsiteY5" fmla="*/ 25415 h 85743"/>
                  <a:gd name="connsiteX6" fmla="*/ 295877 w 315518"/>
                  <a:gd name="connsiteY6" fmla="*/ 44465 h 85743"/>
                  <a:gd name="connsiteX7" fmla="*/ 226027 w 315518"/>
                  <a:gd name="connsiteY7" fmla="*/ 22240 h 85743"/>
                  <a:gd name="connsiteX8" fmla="*/ 102202 w 315518"/>
                  <a:gd name="connsiteY8" fmla="*/ 15 h 85743"/>
                  <a:gd name="connsiteX9" fmla="*/ 124427 w 315518"/>
                  <a:gd name="connsiteY9" fmla="*/ 19065 h 85743"/>
                  <a:gd name="connsiteX10" fmla="*/ 76802 w 315518"/>
                  <a:gd name="connsiteY10" fmla="*/ 38115 h 85743"/>
                  <a:gd name="connsiteX11" fmla="*/ 114902 w 315518"/>
                  <a:gd name="connsiteY11" fmla="*/ 25415 h 85743"/>
                  <a:gd name="connsiteX12" fmla="*/ 602 w 315518"/>
                  <a:gd name="connsiteY12" fmla="*/ 85740 h 8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5518" h="85743">
                    <a:moveTo>
                      <a:pt x="602" y="85740"/>
                    </a:moveTo>
                    <a:cubicBezTo>
                      <a:pt x="10127" y="85211"/>
                      <a:pt x="154590" y="32294"/>
                      <a:pt x="172052" y="22240"/>
                    </a:cubicBezTo>
                    <a:cubicBezTo>
                      <a:pt x="189514" y="12186"/>
                      <a:pt x="99027" y="24357"/>
                      <a:pt x="105377" y="25415"/>
                    </a:cubicBezTo>
                    <a:cubicBezTo>
                      <a:pt x="111727" y="26473"/>
                      <a:pt x="175227" y="30178"/>
                      <a:pt x="210152" y="28590"/>
                    </a:cubicBezTo>
                    <a:cubicBezTo>
                      <a:pt x="245077" y="27002"/>
                      <a:pt x="307519" y="16419"/>
                      <a:pt x="314927" y="15890"/>
                    </a:cubicBezTo>
                    <a:cubicBezTo>
                      <a:pt x="322335" y="15361"/>
                      <a:pt x="257777" y="20653"/>
                      <a:pt x="254602" y="25415"/>
                    </a:cubicBezTo>
                    <a:cubicBezTo>
                      <a:pt x="251427" y="30177"/>
                      <a:pt x="300640" y="44994"/>
                      <a:pt x="295877" y="44465"/>
                    </a:cubicBezTo>
                    <a:cubicBezTo>
                      <a:pt x="291115" y="43936"/>
                      <a:pt x="258306" y="29648"/>
                      <a:pt x="226027" y="22240"/>
                    </a:cubicBezTo>
                    <a:cubicBezTo>
                      <a:pt x="193748" y="14832"/>
                      <a:pt x="119135" y="544"/>
                      <a:pt x="102202" y="15"/>
                    </a:cubicBezTo>
                    <a:cubicBezTo>
                      <a:pt x="85269" y="-514"/>
                      <a:pt x="128660" y="12715"/>
                      <a:pt x="124427" y="19065"/>
                    </a:cubicBezTo>
                    <a:cubicBezTo>
                      <a:pt x="120194" y="25415"/>
                      <a:pt x="78390" y="37057"/>
                      <a:pt x="76802" y="38115"/>
                    </a:cubicBezTo>
                    <a:cubicBezTo>
                      <a:pt x="75214" y="39173"/>
                      <a:pt x="132364" y="16948"/>
                      <a:pt x="114902" y="25415"/>
                    </a:cubicBezTo>
                    <a:cubicBezTo>
                      <a:pt x="97440" y="33882"/>
                      <a:pt x="-8923" y="86269"/>
                      <a:pt x="602" y="857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24">
                <a:extLst>
                  <a:ext uri="{FF2B5EF4-FFF2-40B4-BE49-F238E27FC236}">
                    <a16:creationId xmlns:a16="http://schemas.microsoft.com/office/drawing/2014/main" id="{3F8FDBFC-38D0-D9B0-C89C-E002FEADBB34}"/>
                  </a:ext>
                </a:extLst>
              </p:cNvPr>
              <p:cNvSpPr/>
              <p:nvPr/>
            </p:nvSpPr>
            <p:spPr>
              <a:xfrm>
                <a:off x="3390430" y="5064994"/>
                <a:ext cx="57058" cy="570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EB436B4C-208C-F509-3926-7DC640B8AF8F}"/>
                  </a:ext>
                </a:extLst>
              </p:cNvPr>
              <p:cNvSpPr/>
              <p:nvPr/>
            </p:nvSpPr>
            <p:spPr>
              <a:xfrm>
                <a:off x="3476624" y="5060856"/>
                <a:ext cx="203691" cy="123925"/>
              </a:xfrm>
              <a:custGeom>
                <a:avLst/>
                <a:gdLst>
                  <a:gd name="connsiteX0" fmla="*/ 1 w 203691"/>
                  <a:gd name="connsiteY0" fmla="*/ 94 h 123925"/>
                  <a:gd name="connsiteX1" fmla="*/ 149226 w 203691"/>
                  <a:gd name="connsiteY1" fmla="*/ 79469 h 123925"/>
                  <a:gd name="connsiteX2" fmla="*/ 203201 w 203691"/>
                  <a:gd name="connsiteY2" fmla="*/ 123919 h 123925"/>
                  <a:gd name="connsiteX3" fmla="*/ 174626 w 203691"/>
                  <a:gd name="connsiteY3" fmla="*/ 82644 h 123925"/>
                  <a:gd name="connsiteX4" fmla="*/ 152401 w 203691"/>
                  <a:gd name="connsiteY4" fmla="*/ 63594 h 123925"/>
                  <a:gd name="connsiteX5" fmla="*/ 1 w 203691"/>
                  <a:gd name="connsiteY5" fmla="*/ 94 h 1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691" h="123925">
                    <a:moveTo>
                      <a:pt x="1" y="94"/>
                    </a:moveTo>
                    <a:cubicBezTo>
                      <a:pt x="-528" y="2740"/>
                      <a:pt x="115359" y="58832"/>
                      <a:pt x="149226" y="79469"/>
                    </a:cubicBezTo>
                    <a:cubicBezTo>
                      <a:pt x="183093" y="100107"/>
                      <a:pt x="198968" y="123390"/>
                      <a:pt x="203201" y="123919"/>
                    </a:cubicBezTo>
                    <a:cubicBezTo>
                      <a:pt x="207434" y="124448"/>
                      <a:pt x="183093" y="92698"/>
                      <a:pt x="174626" y="82644"/>
                    </a:cubicBezTo>
                    <a:cubicBezTo>
                      <a:pt x="166159" y="72590"/>
                      <a:pt x="176214" y="76294"/>
                      <a:pt x="152401" y="63594"/>
                    </a:cubicBezTo>
                    <a:cubicBezTo>
                      <a:pt x="128589" y="50894"/>
                      <a:pt x="530" y="-2552"/>
                      <a:pt x="1" y="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508E0A0A-E50B-07E0-0C96-0BFF4F9128E9}"/>
                  </a:ext>
                </a:extLst>
              </p:cNvPr>
              <p:cNvSpPr/>
              <p:nvPr/>
            </p:nvSpPr>
            <p:spPr>
              <a:xfrm>
                <a:off x="3514671" y="4943475"/>
                <a:ext cx="162646" cy="157166"/>
              </a:xfrm>
              <a:custGeom>
                <a:avLst/>
                <a:gdLst>
                  <a:gd name="connsiteX0" fmla="*/ 54 w 162646"/>
                  <a:gd name="connsiteY0" fmla="*/ 0 h 157166"/>
                  <a:gd name="connsiteX1" fmla="*/ 85779 w 162646"/>
                  <a:gd name="connsiteY1" fmla="*/ 79375 h 157166"/>
                  <a:gd name="connsiteX2" fmla="*/ 95304 w 162646"/>
                  <a:gd name="connsiteY2" fmla="*/ 60325 h 157166"/>
                  <a:gd name="connsiteX3" fmla="*/ 161979 w 162646"/>
                  <a:gd name="connsiteY3" fmla="*/ 155575 h 157166"/>
                  <a:gd name="connsiteX4" fmla="*/ 127054 w 162646"/>
                  <a:gd name="connsiteY4" fmla="*/ 114300 h 157166"/>
                  <a:gd name="connsiteX5" fmla="*/ 85779 w 162646"/>
                  <a:gd name="connsiteY5" fmla="*/ 41275 h 157166"/>
                  <a:gd name="connsiteX6" fmla="*/ 98479 w 162646"/>
                  <a:gd name="connsiteY6" fmla="*/ 69850 h 157166"/>
                  <a:gd name="connsiteX7" fmla="*/ 73079 w 162646"/>
                  <a:gd name="connsiteY7" fmla="*/ 79375 h 157166"/>
                  <a:gd name="connsiteX8" fmla="*/ 54 w 162646"/>
                  <a:gd name="connsiteY8" fmla="*/ 0 h 15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646" h="157166">
                    <a:moveTo>
                      <a:pt x="54" y="0"/>
                    </a:moveTo>
                    <a:cubicBezTo>
                      <a:pt x="2171" y="0"/>
                      <a:pt x="69904" y="69321"/>
                      <a:pt x="85779" y="79375"/>
                    </a:cubicBezTo>
                    <a:cubicBezTo>
                      <a:pt x="101654" y="89429"/>
                      <a:pt x="82604" y="47625"/>
                      <a:pt x="95304" y="60325"/>
                    </a:cubicBezTo>
                    <a:cubicBezTo>
                      <a:pt x="108004" y="73025"/>
                      <a:pt x="156687" y="146579"/>
                      <a:pt x="161979" y="155575"/>
                    </a:cubicBezTo>
                    <a:cubicBezTo>
                      <a:pt x="167271" y="164571"/>
                      <a:pt x="139754" y="133350"/>
                      <a:pt x="127054" y="114300"/>
                    </a:cubicBezTo>
                    <a:cubicBezTo>
                      <a:pt x="114354" y="95250"/>
                      <a:pt x="90542" y="48683"/>
                      <a:pt x="85779" y="41275"/>
                    </a:cubicBezTo>
                    <a:cubicBezTo>
                      <a:pt x="81017" y="33867"/>
                      <a:pt x="100596" y="63500"/>
                      <a:pt x="98479" y="69850"/>
                    </a:cubicBezTo>
                    <a:cubicBezTo>
                      <a:pt x="96362" y="76200"/>
                      <a:pt x="87896" y="89429"/>
                      <a:pt x="73079" y="79375"/>
                    </a:cubicBezTo>
                    <a:cubicBezTo>
                      <a:pt x="58262" y="69321"/>
                      <a:pt x="-2063" y="0"/>
                      <a:pt x="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246DD250-9969-1D35-ABB6-F8F30C8066EE}"/>
                  </a:ext>
                </a:extLst>
              </p:cNvPr>
              <p:cNvSpPr/>
              <p:nvPr/>
            </p:nvSpPr>
            <p:spPr>
              <a:xfrm>
                <a:off x="3736838" y="4787837"/>
                <a:ext cx="92248" cy="111249"/>
              </a:xfrm>
              <a:custGeom>
                <a:avLst/>
                <a:gdLst>
                  <a:gd name="connsiteX0" fmla="*/ 137 w 92248"/>
                  <a:gd name="connsiteY0" fmla="*/ 63 h 111249"/>
                  <a:gd name="connsiteX1" fmla="*/ 63637 w 92248"/>
                  <a:gd name="connsiteY1" fmla="*/ 41338 h 111249"/>
                  <a:gd name="connsiteX2" fmla="*/ 82687 w 92248"/>
                  <a:gd name="connsiteY2" fmla="*/ 85788 h 111249"/>
                  <a:gd name="connsiteX3" fmla="*/ 92212 w 92248"/>
                  <a:gd name="connsiteY3" fmla="*/ 63563 h 111249"/>
                  <a:gd name="connsiteX4" fmla="*/ 79512 w 92248"/>
                  <a:gd name="connsiteY4" fmla="*/ 111188 h 111249"/>
                  <a:gd name="connsiteX5" fmla="*/ 89037 w 92248"/>
                  <a:gd name="connsiteY5" fmla="*/ 73088 h 111249"/>
                  <a:gd name="connsiteX6" fmla="*/ 50937 w 92248"/>
                  <a:gd name="connsiteY6" fmla="*/ 50863 h 111249"/>
                  <a:gd name="connsiteX7" fmla="*/ 82687 w 92248"/>
                  <a:gd name="connsiteY7" fmla="*/ 50863 h 111249"/>
                  <a:gd name="connsiteX8" fmla="*/ 137 w 92248"/>
                  <a:gd name="connsiteY8" fmla="*/ 63 h 11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248" h="111249">
                    <a:moveTo>
                      <a:pt x="137" y="63"/>
                    </a:moveTo>
                    <a:cubicBezTo>
                      <a:pt x="-3038" y="-1524"/>
                      <a:pt x="49879" y="27050"/>
                      <a:pt x="63637" y="41338"/>
                    </a:cubicBezTo>
                    <a:cubicBezTo>
                      <a:pt x="77395" y="55626"/>
                      <a:pt x="77925" y="82084"/>
                      <a:pt x="82687" y="85788"/>
                    </a:cubicBezTo>
                    <a:cubicBezTo>
                      <a:pt x="87449" y="89492"/>
                      <a:pt x="92741" y="59330"/>
                      <a:pt x="92212" y="63563"/>
                    </a:cubicBezTo>
                    <a:cubicBezTo>
                      <a:pt x="91683" y="67796"/>
                      <a:pt x="80041" y="109601"/>
                      <a:pt x="79512" y="111188"/>
                    </a:cubicBezTo>
                    <a:cubicBezTo>
                      <a:pt x="78983" y="112775"/>
                      <a:pt x="93800" y="83142"/>
                      <a:pt x="89037" y="73088"/>
                    </a:cubicBezTo>
                    <a:cubicBezTo>
                      <a:pt x="84275" y="63034"/>
                      <a:pt x="51995" y="54567"/>
                      <a:pt x="50937" y="50863"/>
                    </a:cubicBezTo>
                    <a:cubicBezTo>
                      <a:pt x="49879" y="47159"/>
                      <a:pt x="88508" y="59330"/>
                      <a:pt x="82687" y="50863"/>
                    </a:cubicBezTo>
                    <a:cubicBezTo>
                      <a:pt x="76866" y="42396"/>
                      <a:pt x="3312" y="1650"/>
                      <a:pt x="137" y="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1C0AB26B-C61C-7819-5DF4-55FEC87E2E99}"/>
                  </a:ext>
                </a:extLst>
              </p:cNvPr>
              <p:cNvSpPr/>
              <p:nvPr/>
            </p:nvSpPr>
            <p:spPr>
              <a:xfrm>
                <a:off x="3574859" y="4732687"/>
                <a:ext cx="208164" cy="101430"/>
              </a:xfrm>
              <a:custGeom>
                <a:avLst/>
                <a:gdLst>
                  <a:gd name="connsiteX0" fmla="*/ 191 w 208164"/>
                  <a:gd name="connsiteY0" fmla="*/ 13938 h 101430"/>
                  <a:gd name="connsiteX1" fmla="*/ 114491 w 208164"/>
                  <a:gd name="connsiteY1" fmla="*/ 67913 h 101430"/>
                  <a:gd name="connsiteX2" fmla="*/ 203391 w 208164"/>
                  <a:gd name="connsiteY2" fmla="*/ 99663 h 101430"/>
                  <a:gd name="connsiteX3" fmla="*/ 187516 w 208164"/>
                  <a:gd name="connsiteY3" fmla="*/ 86963 h 101430"/>
                  <a:gd name="connsiteX4" fmla="*/ 114491 w 208164"/>
                  <a:gd name="connsiteY4" fmla="*/ 1238 h 101430"/>
                  <a:gd name="connsiteX5" fmla="*/ 136716 w 208164"/>
                  <a:gd name="connsiteY5" fmla="*/ 39338 h 101430"/>
                  <a:gd name="connsiteX6" fmla="*/ 184341 w 208164"/>
                  <a:gd name="connsiteY6" fmla="*/ 83788 h 101430"/>
                  <a:gd name="connsiteX7" fmla="*/ 143066 w 208164"/>
                  <a:gd name="connsiteY7" fmla="*/ 67913 h 101430"/>
                  <a:gd name="connsiteX8" fmla="*/ 191 w 208164"/>
                  <a:gd name="connsiteY8" fmla="*/ 13938 h 10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164" h="101430">
                    <a:moveTo>
                      <a:pt x="191" y="13938"/>
                    </a:moveTo>
                    <a:cubicBezTo>
                      <a:pt x="-4571" y="13938"/>
                      <a:pt x="80624" y="53625"/>
                      <a:pt x="114491" y="67913"/>
                    </a:cubicBezTo>
                    <a:cubicBezTo>
                      <a:pt x="148358" y="82201"/>
                      <a:pt x="203391" y="99663"/>
                      <a:pt x="203391" y="99663"/>
                    </a:cubicBezTo>
                    <a:cubicBezTo>
                      <a:pt x="215562" y="102838"/>
                      <a:pt x="202333" y="103367"/>
                      <a:pt x="187516" y="86963"/>
                    </a:cubicBezTo>
                    <a:cubicBezTo>
                      <a:pt x="172699" y="70559"/>
                      <a:pt x="122958" y="9175"/>
                      <a:pt x="114491" y="1238"/>
                    </a:cubicBezTo>
                    <a:cubicBezTo>
                      <a:pt x="106024" y="-6700"/>
                      <a:pt x="125074" y="25580"/>
                      <a:pt x="136716" y="39338"/>
                    </a:cubicBezTo>
                    <a:cubicBezTo>
                      <a:pt x="148358" y="53096"/>
                      <a:pt x="183283" y="79026"/>
                      <a:pt x="184341" y="83788"/>
                    </a:cubicBezTo>
                    <a:cubicBezTo>
                      <a:pt x="185399" y="88550"/>
                      <a:pt x="170583" y="77438"/>
                      <a:pt x="143066" y="67913"/>
                    </a:cubicBezTo>
                    <a:cubicBezTo>
                      <a:pt x="115549" y="58388"/>
                      <a:pt x="4953" y="13938"/>
                      <a:pt x="191" y="139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296F93EF-0A7D-70B7-6209-92D172F0718F}"/>
                  </a:ext>
                </a:extLst>
              </p:cNvPr>
              <p:cNvSpPr/>
              <p:nvPr/>
            </p:nvSpPr>
            <p:spPr>
              <a:xfrm>
                <a:off x="3546417" y="4737798"/>
                <a:ext cx="140396" cy="94755"/>
              </a:xfrm>
              <a:custGeom>
                <a:avLst/>
                <a:gdLst>
                  <a:gd name="connsiteX0" fmla="*/ 139758 w 140396"/>
                  <a:gd name="connsiteY0" fmla="*/ 94552 h 94755"/>
                  <a:gd name="connsiteX1" fmla="*/ 6408 w 140396"/>
                  <a:gd name="connsiteY1" fmla="*/ 2477 h 94755"/>
                  <a:gd name="connsiteX2" fmla="*/ 25458 w 140396"/>
                  <a:gd name="connsiteY2" fmla="*/ 31052 h 94755"/>
                  <a:gd name="connsiteX3" fmla="*/ 63558 w 140396"/>
                  <a:gd name="connsiteY3" fmla="*/ 81852 h 94755"/>
                  <a:gd name="connsiteX4" fmla="*/ 9583 w 140396"/>
                  <a:gd name="connsiteY4" fmla="*/ 12002 h 94755"/>
                  <a:gd name="connsiteX5" fmla="*/ 54033 w 140396"/>
                  <a:gd name="connsiteY5" fmla="*/ 37402 h 94755"/>
                  <a:gd name="connsiteX6" fmla="*/ 57208 w 140396"/>
                  <a:gd name="connsiteY6" fmla="*/ 27877 h 94755"/>
                  <a:gd name="connsiteX7" fmla="*/ 139758 w 140396"/>
                  <a:gd name="connsiteY7" fmla="*/ 94552 h 94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396" h="94755">
                    <a:moveTo>
                      <a:pt x="139758" y="94552"/>
                    </a:moveTo>
                    <a:cubicBezTo>
                      <a:pt x="131291" y="90319"/>
                      <a:pt x="25458" y="13060"/>
                      <a:pt x="6408" y="2477"/>
                    </a:cubicBezTo>
                    <a:cubicBezTo>
                      <a:pt x="-12642" y="-8106"/>
                      <a:pt x="15933" y="17823"/>
                      <a:pt x="25458" y="31052"/>
                    </a:cubicBezTo>
                    <a:cubicBezTo>
                      <a:pt x="34983" y="44281"/>
                      <a:pt x="66204" y="85027"/>
                      <a:pt x="63558" y="81852"/>
                    </a:cubicBezTo>
                    <a:cubicBezTo>
                      <a:pt x="60912" y="78677"/>
                      <a:pt x="11170" y="19410"/>
                      <a:pt x="9583" y="12002"/>
                    </a:cubicBezTo>
                    <a:cubicBezTo>
                      <a:pt x="7996" y="4594"/>
                      <a:pt x="54033" y="37402"/>
                      <a:pt x="54033" y="37402"/>
                    </a:cubicBezTo>
                    <a:cubicBezTo>
                      <a:pt x="61970" y="40048"/>
                      <a:pt x="44508" y="19940"/>
                      <a:pt x="57208" y="27877"/>
                    </a:cubicBezTo>
                    <a:cubicBezTo>
                      <a:pt x="69908" y="35814"/>
                      <a:pt x="148225" y="98785"/>
                      <a:pt x="139758" y="945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C0C8A25A-F7AE-30F5-89AB-09C646573E67}"/>
                  </a:ext>
                </a:extLst>
              </p:cNvPr>
              <p:cNvSpPr/>
              <p:nvPr/>
            </p:nvSpPr>
            <p:spPr>
              <a:xfrm>
                <a:off x="3667110" y="4822825"/>
                <a:ext cx="168412" cy="79375"/>
              </a:xfrm>
              <a:custGeom>
                <a:avLst/>
                <a:gdLst>
                  <a:gd name="connsiteX0" fmla="*/ 149240 w 168412"/>
                  <a:gd name="connsiteY0" fmla="*/ 28575 h 79375"/>
                  <a:gd name="connsiteX1" fmla="*/ 76215 w 168412"/>
                  <a:gd name="connsiteY1" fmla="*/ 19050 h 79375"/>
                  <a:gd name="connsiteX2" fmla="*/ 15 w 168412"/>
                  <a:gd name="connsiteY2" fmla="*/ 25400 h 79375"/>
                  <a:gd name="connsiteX3" fmla="*/ 82565 w 168412"/>
                  <a:gd name="connsiteY3" fmla="*/ 0 h 79375"/>
                  <a:gd name="connsiteX4" fmla="*/ 76215 w 168412"/>
                  <a:gd name="connsiteY4" fmla="*/ 25400 h 79375"/>
                  <a:gd name="connsiteX5" fmla="*/ 168290 w 168412"/>
                  <a:gd name="connsiteY5" fmla="*/ 79375 h 79375"/>
                  <a:gd name="connsiteX6" fmla="*/ 53990 w 168412"/>
                  <a:gd name="connsiteY6" fmla="*/ 25400 h 79375"/>
                  <a:gd name="connsiteX7" fmla="*/ 149240 w 168412"/>
                  <a:gd name="connsiteY7" fmla="*/ 28575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412" h="79375">
                    <a:moveTo>
                      <a:pt x="149240" y="28575"/>
                    </a:moveTo>
                    <a:cubicBezTo>
                      <a:pt x="152944" y="27517"/>
                      <a:pt x="101086" y="19579"/>
                      <a:pt x="76215" y="19050"/>
                    </a:cubicBezTo>
                    <a:cubicBezTo>
                      <a:pt x="51344" y="18521"/>
                      <a:pt x="-1043" y="28575"/>
                      <a:pt x="15" y="25400"/>
                    </a:cubicBezTo>
                    <a:cubicBezTo>
                      <a:pt x="1073" y="22225"/>
                      <a:pt x="69865" y="0"/>
                      <a:pt x="82565" y="0"/>
                    </a:cubicBezTo>
                    <a:cubicBezTo>
                      <a:pt x="95265" y="0"/>
                      <a:pt x="61927" y="12171"/>
                      <a:pt x="76215" y="25400"/>
                    </a:cubicBezTo>
                    <a:cubicBezTo>
                      <a:pt x="90502" y="38629"/>
                      <a:pt x="171994" y="79375"/>
                      <a:pt x="168290" y="79375"/>
                    </a:cubicBezTo>
                    <a:cubicBezTo>
                      <a:pt x="164586" y="79375"/>
                      <a:pt x="59811" y="35454"/>
                      <a:pt x="53990" y="25400"/>
                    </a:cubicBezTo>
                    <a:cubicBezTo>
                      <a:pt x="48169" y="15346"/>
                      <a:pt x="145536" y="29633"/>
                      <a:pt x="149240" y="285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628F979F-45A9-47BD-07E4-70C0C8DB24AD}"/>
                  </a:ext>
                </a:extLst>
              </p:cNvPr>
              <p:cNvSpPr/>
              <p:nvPr/>
            </p:nvSpPr>
            <p:spPr>
              <a:xfrm>
                <a:off x="3352798" y="4695593"/>
                <a:ext cx="320699" cy="60731"/>
              </a:xfrm>
              <a:custGeom>
                <a:avLst/>
                <a:gdLst>
                  <a:gd name="connsiteX0" fmla="*/ 2 w 320699"/>
                  <a:gd name="connsiteY0" fmla="*/ 60557 h 60731"/>
                  <a:gd name="connsiteX1" fmla="*/ 117477 w 320699"/>
                  <a:gd name="connsiteY1" fmla="*/ 232 h 60731"/>
                  <a:gd name="connsiteX2" fmla="*/ 85727 w 320699"/>
                  <a:gd name="connsiteY2" fmla="*/ 38332 h 60731"/>
                  <a:gd name="connsiteX3" fmla="*/ 168277 w 320699"/>
                  <a:gd name="connsiteY3" fmla="*/ 232 h 60731"/>
                  <a:gd name="connsiteX4" fmla="*/ 142877 w 320699"/>
                  <a:gd name="connsiteY4" fmla="*/ 22457 h 60731"/>
                  <a:gd name="connsiteX5" fmla="*/ 180977 w 320699"/>
                  <a:gd name="connsiteY5" fmla="*/ 12932 h 60731"/>
                  <a:gd name="connsiteX6" fmla="*/ 247652 w 320699"/>
                  <a:gd name="connsiteY6" fmla="*/ 22457 h 60731"/>
                  <a:gd name="connsiteX7" fmla="*/ 228602 w 320699"/>
                  <a:gd name="connsiteY7" fmla="*/ 35157 h 60731"/>
                  <a:gd name="connsiteX8" fmla="*/ 320677 w 320699"/>
                  <a:gd name="connsiteY8" fmla="*/ 51032 h 60731"/>
                  <a:gd name="connsiteX9" fmla="*/ 238127 w 320699"/>
                  <a:gd name="connsiteY9" fmla="*/ 31982 h 60731"/>
                  <a:gd name="connsiteX10" fmla="*/ 123827 w 320699"/>
                  <a:gd name="connsiteY10" fmla="*/ 3407 h 60731"/>
                  <a:gd name="connsiteX11" fmla="*/ 69852 w 320699"/>
                  <a:gd name="connsiteY11" fmla="*/ 38332 h 60731"/>
                  <a:gd name="connsiteX12" fmla="*/ 120652 w 320699"/>
                  <a:gd name="connsiteY12" fmla="*/ 19282 h 60731"/>
                  <a:gd name="connsiteX13" fmla="*/ 2 w 320699"/>
                  <a:gd name="connsiteY13" fmla="*/ 60557 h 60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0699" h="60731">
                    <a:moveTo>
                      <a:pt x="2" y="60557"/>
                    </a:moveTo>
                    <a:cubicBezTo>
                      <a:pt x="-527" y="57382"/>
                      <a:pt x="103190" y="3936"/>
                      <a:pt x="117477" y="232"/>
                    </a:cubicBezTo>
                    <a:cubicBezTo>
                      <a:pt x="131764" y="-3472"/>
                      <a:pt x="77260" y="38332"/>
                      <a:pt x="85727" y="38332"/>
                    </a:cubicBezTo>
                    <a:cubicBezTo>
                      <a:pt x="94194" y="38332"/>
                      <a:pt x="158752" y="2878"/>
                      <a:pt x="168277" y="232"/>
                    </a:cubicBezTo>
                    <a:cubicBezTo>
                      <a:pt x="177802" y="-2414"/>
                      <a:pt x="140760" y="20340"/>
                      <a:pt x="142877" y="22457"/>
                    </a:cubicBezTo>
                    <a:cubicBezTo>
                      <a:pt x="144994" y="24574"/>
                      <a:pt x="163515" y="12932"/>
                      <a:pt x="180977" y="12932"/>
                    </a:cubicBezTo>
                    <a:cubicBezTo>
                      <a:pt x="198439" y="12932"/>
                      <a:pt x="247652" y="22457"/>
                      <a:pt x="247652" y="22457"/>
                    </a:cubicBezTo>
                    <a:cubicBezTo>
                      <a:pt x="255589" y="26161"/>
                      <a:pt x="216431" y="30395"/>
                      <a:pt x="228602" y="35157"/>
                    </a:cubicBezTo>
                    <a:cubicBezTo>
                      <a:pt x="240773" y="39919"/>
                      <a:pt x="319090" y="51561"/>
                      <a:pt x="320677" y="51032"/>
                    </a:cubicBezTo>
                    <a:cubicBezTo>
                      <a:pt x="322264" y="50503"/>
                      <a:pt x="238127" y="31982"/>
                      <a:pt x="238127" y="31982"/>
                    </a:cubicBezTo>
                    <a:cubicBezTo>
                      <a:pt x="205319" y="24045"/>
                      <a:pt x="151873" y="2349"/>
                      <a:pt x="123827" y="3407"/>
                    </a:cubicBezTo>
                    <a:cubicBezTo>
                      <a:pt x="95781" y="4465"/>
                      <a:pt x="70381" y="35686"/>
                      <a:pt x="69852" y="38332"/>
                    </a:cubicBezTo>
                    <a:cubicBezTo>
                      <a:pt x="69323" y="40978"/>
                      <a:pt x="133881" y="16107"/>
                      <a:pt x="120652" y="19282"/>
                    </a:cubicBezTo>
                    <a:cubicBezTo>
                      <a:pt x="107423" y="22457"/>
                      <a:pt x="531" y="63732"/>
                      <a:pt x="2" y="605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495BA025-25DB-5AC5-0664-A10C6BAEC967}"/>
                  </a:ext>
                </a:extLst>
              </p:cNvPr>
              <p:cNvSpPr/>
              <p:nvPr/>
            </p:nvSpPr>
            <p:spPr>
              <a:xfrm>
                <a:off x="3491465" y="4714190"/>
                <a:ext cx="108993" cy="86628"/>
              </a:xfrm>
              <a:custGeom>
                <a:avLst/>
                <a:gdLst>
                  <a:gd name="connsiteX0" fmla="*/ 108985 w 108993"/>
                  <a:gd name="connsiteY0" fmla="*/ 86410 h 86628"/>
                  <a:gd name="connsiteX1" fmla="*/ 1035 w 108993"/>
                  <a:gd name="connsiteY1" fmla="*/ 685 h 86628"/>
                  <a:gd name="connsiteX2" fmla="*/ 51835 w 108993"/>
                  <a:gd name="connsiteY2" fmla="*/ 45135 h 86628"/>
                  <a:gd name="connsiteX3" fmla="*/ 7385 w 108993"/>
                  <a:gd name="connsiteY3" fmla="*/ 26085 h 86628"/>
                  <a:gd name="connsiteX4" fmla="*/ 108985 w 108993"/>
                  <a:gd name="connsiteY4" fmla="*/ 86410 h 8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993" h="86628">
                    <a:moveTo>
                      <a:pt x="108985" y="86410"/>
                    </a:moveTo>
                    <a:cubicBezTo>
                      <a:pt x="107927" y="82177"/>
                      <a:pt x="10560" y="7564"/>
                      <a:pt x="1035" y="685"/>
                    </a:cubicBezTo>
                    <a:cubicBezTo>
                      <a:pt x="-8490" y="-6194"/>
                      <a:pt x="50777" y="40902"/>
                      <a:pt x="51835" y="45135"/>
                    </a:cubicBezTo>
                    <a:cubicBezTo>
                      <a:pt x="52893" y="49368"/>
                      <a:pt x="-23" y="20264"/>
                      <a:pt x="7385" y="26085"/>
                    </a:cubicBezTo>
                    <a:cubicBezTo>
                      <a:pt x="14793" y="31906"/>
                      <a:pt x="110043" y="90643"/>
                      <a:pt x="108985" y="864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B7818439-3D58-E4F5-1BFF-22A28562BC6F}"/>
                  </a:ext>
                </a:extLst>
              </p:cNvPr>
              <p:cNvSpPr/>
              <p:nvPr/>
            </p:nvSpPr>
            <p:spPr>
              <a:xfrm>
                <a:off x="3409038" y="4701598"/>
                <a:ext cx="164912" cy="113405"/>
              </a:xfrm>
              <a:custGeom>
                <a:avLst/>
                <a:gdLst>
                  <a:gd name="connsiteX0" fmla="*/ 162837 w 164912"/>
                  <a:gd name="connsiteY0" fmla="*/ 111702 h 113405"/>
                  <a:gd name="connsiteX1" fmla="*/ 10437 w 164912"/>
                  <a:gd name="connsiteY1" fmla="*/ 577 h 113405"/>
                  <a:gd name="connsiteX2" fmla="*/ 92987 w 164912"/>
                  <a:gd name="connsiteY2" fmla="*/ 67252 h 113405"/>
                  <a:gd name="connsiteX3" fmla="*/ 48537 w 164912"/>
                  <a:gd name="connsiteY3" fmla="*/ 48202 h 113405"/>
                  <a:gd name="connsiteX4" fmla="*/ 912 w 164912"/>
                  <a:gd name="connsiteY4" fmla="*/ 45027 h 113405"/>
                  <a:gd name="connsiteX5" fmla="*/ 92987 w 164912"/>
                  <a:gd name="connsiteY5" fmla="*/ 67252 h 113405"/>
                  <a:gd name="connsiteX6" fmla="*/ 162837 w 164912"/>
                  <a:gd name="connsiteY6" fmla="*/ 111702 h 113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912" h="113405">
                    <a:moveTo>
                      <a:pt x="162837" y="111702"/>
                    </a:moveTo>
                    <a:cubicBezTo>
                      <a:pt x="149079" y="100589"/>
                      <a:pt x="22079" y="7985"/>
                      <a:pt x="10437" y="577"/>
                    </a:cubicBezTo>
                    <a:cubicBezTo>
                      <a:pt x="-1205" y="-6831"/>
                      <a:pt x="86637" y="59315"/>
                      <a:pt x="92987" y="67252"/>
                    </a:cubicBezTo>
                    <a:cubicBezTo>
                      <a:pt x="99337" y="75189"/>
                      <a:pt x="63883" y="51906"/>
                      <a:pt x="48537" y="48202"/>
                    </a:cubicBezTo>
                    <a:cubicBezTo>
                      <a:pt x="33191" y="44498"/>
                      <a:pt x="-6496" y="41852"/>
                      <a:pt x="912" y="45027"/>
                    </a:cubicBezTo>
                    <a:cubicBezTo>
                      <a:pt x="8320" y="48202"/>
                      <a:pt x="67587" y="58256"/>
                      <a:pt x="92987" y="67252"/>
                    </a:cubicBezTo>
                    <a:cubicBezTo>
                      <a:pt x="118387" y="76248"/>
                      <a:pt x="176595" y="122815"/>
                      <a:pt x="162837" y="1117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15BD026A-FCAF-18A9-ECE2-51ABD45D535D}"/>
                  </a:ext>
                </a:extLst>
              </p:cNvPr>
              <p:cNvSpPr/>
              <p:nvPr/>
            </p:nvSpPr>
            <p:spPr>
              <a:xfrm>
                <a:off x="3879835" y="4997409"/>
                <a:ext cx="269937" cy="764149"/>
              </a:xfrm>
              <a:custGeom>
                <a:avLst/>
                <a:gdLst>
                  <a:gd name="connsiteX0" fmla="*/ 269890 w 269937"/>
                  <a:gd name="connsiteY0" fmla="*/ 41 h 764149"/>
                  <a:gd name="connsiteX1" fmla="*/ 247665 w 269937"/>
                  <a:gd name="connsiteY1" fmla="*/ 200066 h 764149"/>
                  <a:gd name="connsiteX2" fmla="*/ 155590 w 269937"/>
                  <a:gd name="connsiteY2" fmla="*/ 320716 h 764149"/>
                  <a:gd name="connsiteX3" fmla="*/ 184165 w 269937"/>
                  <a:gd name="connsiteY3" fmla="*/ 266741 h 764149"/>
                  <a:gd name="connsiteX4" fmla="*/ 41290 w 269937"/>
                  <a:gd name="connsiteY4" fmla="*/ 450891 h 764149"/>
                  <a:gd name="connsiteX5" fmla="*/ 12715 w 269937"/>
                  <a:gd name="connsiteY5" fmla="*/ 574716 h 764149"/>
                  <a:gd name="connsiteX6" fmla="*/ 15890 w 269937"/>
                  <a:gd name="connsiteY6" fmla="*/ 457241 h 764149"/>
                  <a:gd name="connsiteX7" fmla="*/ 15 w 269937"/>
                  <a:gd name="connsiteY7" fmla="*/ 762041 h 764149"/>
                  <a:gd name="connsiteX8" fmla="*/ 12715 w 269937"/>
                  <a:gd name="connsiteY8" fmla="*/ 600116 h 764149"/>
                  <a:gd name="connsiteX9" fmla="*/ 25415 w 269937"/>
                  <a:gd name="connsiteY9" fmla="*/ 438191 h 764149"/>
                  <a:gd name="connsiteX10" fmla="*/ 177815 w 269937"/>
                  <a:gd name="connsiteY10" fmla="*/ 161966 h 764149"/>
                  <a:gd name="connsiteX11" fmla="*/ 88915 w 269937"/>
                  <a:gd name="connsiteY11" fmla="*/ 311191 h 764149"/>
                  <a:gd name="connsiteX12" fmla="*/ 149240 w 269937"/>
                  <a:gd name="connsiteY12" fmla="*/ 269916 h 764149"/>
                  <a:gd name="connsiteX13" fmla="*/ 234965 w 269937"/>
                  <a:gd name="connsiteY13" fmla="*/ 225466 h 764149"/>
                  <a:gd name="connsiteX14" fmla="*/ 228615 w 269937"/>
                  <a:gd name="connsiteY14" fmla="*/ 158791 h 764149"/>
                  <a:gd name="connsiteX15" fmla="*/ 174640 w 269937"/>
                  <a:gd name="connsiteY15" fmla="*/ 34966 h 764149"/>
                  <a:gd name="connsiteX16" fmla="*/ 244490 w 269937"/>
                  <a:gd name="connsiteY16" fmla="*/ 181016 h 764149"/>
                  <a:gd name="connsiteX17" fmla="*/ 269890 w 269937"/>
                  <a:gd name="connsiteY17" fmla="*/ 41 h 76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9937" h="764149">
                    <a:moveTo>
                      <a:pt x="269890" y="41"/>
                    </a:moveTo>
                    <a:cubicBezTo>
                      <a:pt x="270419" y="3216"/>
                      <a:pt x="266715" y="146620"/>
                      <a:pt x="247665" y="200066"/>
                    </a:cubicBezTo>
                    <a:cubicBezTo>
                      <a:pt x="228615" y="253512"/>
                      <a:pt x="166173" y="309604"/>
                      <a:pt x="155590" y="320716"/>
                    </a:cubicBezTo>
                    <a:cubicBezTo>
                      <a:pt x="145007" y="331828"/>
                      <a:pt x="203215" y="245045"/>
                      <a:pt x="184165" y="266741"/>
                    </a:cubicBezTo>
                    <a:cubicBezTo>
                      <a:pt x="165115" y="288437"/>
                      <a:pt x="69865" y="399562"/>
                      <a:pt x="41290" y="450891"/>
                    </a:cubicBezTo>
                    <a:cubicBezTo>
                      <a:pt x="12715" y="502220"/>
                      <a:pt x="16948" y="573658"/>
                      <a:pt x="12715" y="574716"/>
                    </a:cubicBezTo>
                    <a:cubicBezTo>
                      <a:pt x="8482" y="575774"/>
                      <a:pt x="18007" y="426020"/>
                      <a:pt x="15890" y="457241"/>
                    </a:cubicBezTo>
                    <a:cubicBezTo>
                      <a:pt x="13773" y="488462"/>
                      <a:pt x="544" y="738229"/>
                      <a:pt x="15" y="762041"/>
                    </a:cubicBezTo>
                    <a:cubicBezTo>
                      <a:pt x="-514" y="785853"/>
                      <a:pt x="12715" y="600116"/>
                      <a:pt x="12715" y="600116"/>
                    </a:cubicBezTo>
                    <a:cubicBezTo>
                      <a:pt x="16948" y="546141"/>
                      <a:pt x="-2102" y="511216"/>
                      <a:pt x="25415" y="438191"/>
                    </a:cubicBezTo>
                    <a:cubicBezTo>
                      <a:pt x="52932" y="365166"/>
                      <a:pt x="167232" y="183133"/>
                      <a:pt x="177815" y="161966"/>
                    </a:cubicBezTo>
                    <a:cubicBezTo>
                      <a:pt x="188398" y="140799"/>
                      <a:pt x="93677" y="293199"/>
                      <a:pt x="88915" y="311191"/>
                    </a:cubicBezTo>
                    <a:cubicBezTo>
                      <a:pt x="84152" y="329183"/>
                      <a:pt x="124898" y="284203"/>
                      <a:pt x="149240" y="269916"/>
                    </a:cubicBezTo>
                    <a:cubicBezTo>
                      <a:pt x="173582" y="255629"/>
                      <a:pt x="221736" y="243987"/>
                      <a:pt x="234965" y="225466"/>
                    </a:cubicBezTo>
                    <a:cubicBezTo>
                      <a:pt x="248194" y="206945"/>
                      <a:pt x="238669" y="190541"/>
                      <a:pt x="228615" y="158791"/>
                    </a:cubicBezTo>
                    <a:cubicBezTo>
                      <a:pt x="218561" y="127041"/>
                      <a:pt x="171994" y="31262"/>
                      <a:pt x="174640" y="34966"/>
                    </a:cubicBezTo>
                    <a:cubicBezTo>
                      <a:pt x="177286" y="38670"/>
                      <a:pt x="229673" y="183133"/>
                      <a:pt x="244490" y="181016"/>
                    </a:cubicBezTo>
                    <a:cubicBezTo>
                      <a:pt x="259307" y="178899"/>
                      <a:pt x="269361" y="-3134"/>
                      <a:pt x="269890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408E4A05-C490-E2F5-28BC-7E03173D272F}"/>
                  </a:ext>
                </a:extLst>
              </p:cNvPr>
              <p:cNvSpPr/>
              <p:nvPr/>
            </p:nvSpPr>
            <p:spPr>
              <a:xfrm>
                <a:off x="3955747" y="4902199"/>
                <a:ext cx="143484" cy="371270"/>
              </a:xfrm>
              <a:custGeom>
                <a:avLst/>
                <a:gdLst>
                  <a:gd name="connsiteX0" fmla="*/ 63803 w 143484"/>
                  <a:gd name="connsiteY0" fmla="*/ 1 h 371270"/>
                  <a:gd name="connsiteX1" fmla="*/ 79678 w 143484"/>
                  <a:gd name="connsiteY1" fmla="*/ 142876 h 371270"/>
                  <a:gd name="connsiteX2" fmla="*/ 35228 w 143484"/>
                  <a:gd name="connsiteY2" fmla="*/ 269876 h 371270"/>
                  <a:gd name="connsiteX3" fmla="*/ 60628 w 143484"/>
                  <a:gd name="connsiteY3" fmla="*/ 219076 h 371270"/>
                  <a:gd name="connsiteX4" fmla="*/ 127303 w 143484"/>
                  <a:gd name="connsiteY4" fmla="*/ 368301 h 371270"/>
                  <a:gd name="connsiteX5" fmla="*/ 127303 w 143484"/>
                  <a:gd name="connsiteY5" fmla="*/ 320676 h 371270"/>
                  <a:gd name="connsiteX6" fmla="*/ 303 w 143484"/>
                  <a:gd name="connsiteY6" fmla="*/ 346076 h 371270"/>
                  <a:gd name="connsiteX7" fmla="*/ 89203 w 143484"/>
                  <a:gd name="connsiteY7" fmla="*/ 320676 h 371270"/>
                  <a:gd name="connsiteX8" fmla="*/ 95553 w 143484"/>
                  <a:gd name="connsiteY8" fmla="*/ 298451 h 371270"/>
                  <a:gd name="connsiteX9" fmla="*/ 47928 w 143484"/>
                  <a:gd name="connsiteY9" fmla="*/ 234951 h 371270"/>
                  <a:gd name="connsiteX10" fmla="*/ 140003 w 143484"/>
                  <a:gd name="connsiteY10" fmla="*/ 95251 h 371270"/>
                  <a:gd name="connsiteX11" fmla="*/ 124128 w 143484"/>
                  <a:gd name="connsiteY11" fmla="*/ 31751 h 371270"/>
                  <a:gd name="connsiteX12" fmla="*/ 124128 w 143484"/>
                  <a:gd name="connsiteY12" fmla="*/ 92076 h 371270"/>
                  <a:gd name="connsiteX13" fmla="*/ 86028 w 143484"/>
                  <a:gd name="connsiteY13" fmla="*/ 139701 h 371270"/>
                  <a:gd name="connsiteX14" fmla="*/ 63803 w 143484"/>
                  <a:gd name="connsiteY14" fmla="*/ 1 h 371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484" h="371270">
                    <a:moveTo>
                      <a:pt x="63803" y="1"/>
                    </a:moveTo>
                    <a:cubicBezTo>
                      <a:pt x="62745" y="530"/>
                      <a:pt x="84440" y="97897"/>
                      <a:pt x="79678" y="142876"/>
                    </a:cubicBezTo>
                    <a:cubicBezTo>
                      <a:pt x="74916" y="187855"/>
                      <a:pt x="38403" y="257176"/>
                      <a:pt x="35228" y="269876"/>
                    </a:cubicBezTo>
                    <a:cubicBezTo>
                      <a:pt x="32053" y="282576"/>
                      <a:pt x="45282" y="202672"/>
                      <a:pt x="60628" y="219076"/>
                    </a:cubicBezTo>
                    <a:cubicBezTo>
                      <a:pt x="75974" y="235480"/>
                      <a:pt x="116191" y="351368"/>
                      <a:pt x="127303" y="368301"/>
                    </a:cubicBezTo>
                    <a:cubicBezTo>
                      <a:pt x="138415" y="385234"/>
                      <a:pt x="148470" y="324380"/>
                      <a:pt x="127303" y="320676"/>
                    </a:cubicBezTo>
                    <a:cubicBezTo>
                      <a:pt x="106136" y="316972"/>
                      <a:pt x="6653" y="346076"/>
                      <a:pt x="303" y="346076"/>
                    </a:cubicBezTo>
                    <a:cubicBezTo>
                      <a:pt x="-6047" y="346076"/>
                      <a:pt x="89203" y="320676"/>
                      <a:pt x="89203" y="320676"/>
                    </a:cubicBezTo>
                    <a:cubicBezTo>
                      <a:pt x="105078" y="312739"/>
                      <a:pt x="102432" y="312739"/>
                      <a:pt x="95553" y="298451"/>
                    </a:cubicBezTo>
                    <a:cubicBezTo>
                      <a:pt x="88674" y="284164"/>
                      <a:pt x="40520" y="268818"/>
                      <a:pt x="47928" y="234951"/>
                    </a:cubicBezTo>
                    <a:cubicBezTo>
                      <a:pt x="55336" y="201084"/>
                      <a:pt x="127303" y="129118"/>
                      <a:pt x="140003" y="95251"/>
                    </a:cubicBezTo>
                    <a:cubicBezTo>
                      <a:pt x="152703" y="61384"/>
                      <a:pt x="126774" y="32280"/>
                      <a:pt x="124128" y="31751"/>
                    </a:cubicBezTo>
                    <a:cubicBezTo>
                      <a:pt x="121482" y="31222"/>
                      <a:pt x="130478" y="74084"/>
                      <a:pt x="124128" y="92076"/>
                    </a:cubicBezTo>
                    <a:cubicBezTo>
                      <a:pt x="117778" y="110068"/>
                      <a:pt x="96082" y="154518"/>
                      <a:pt x="86028" y="139701"/>
                    </a:cubicBezTo>
                    <a:cubicBezTo>
                      <a:pt x="75974" y="124884"/>
                      <a:pt x="64861" y="-528"/>
                      <a:pt x="6380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92AE65EA-5739-9C48-77EC-5545729EC60D}"/>
                  </a:ext>
                </a:extLst>
              </p:cNvPr>
              <p:cNvSpPr/>
              <p:nvPr/>
            </p:nvSpPr>
            <p:spPr>
              <a:xfrm>
                <a:off x="3818735" y="4857581"/>
                <a:ext cx="219877" cy="841547"/>
              </a:xfrm>
              <a:custGeom>
                <a:avLst/>
                <a:gdLst>
                  <a:gd name="connsiteX0" fmla="*/ 146840 w 219877"/>
                  <a:gd name="connsiteY0" fmla="*/ 169 h 841547"/>
                  <a:gd name="connsiteX1" fmla="*/ 169065 w 219877"/>
                  <a:gd name="connsiteY1" fmla="*/ 212894 h 841547"/>
                  <a:gd name="connsiteX2" fmla="*/ 178590 w 219877"/>
                  <a:gd name="connsiteY2" fmla="*/ 197019 h 841547"/>
                  <a:gd name="connsiteX3" fmla="*/ 121440 w 219877"/>
                  <a:gd name="connsiteY3" fmla="*/ 362119 h 841547"/>
                  <a:gd name="connsiteX4" fmla="*/ 130965 w 219877"/>
                  <a:gd name="connsiteY4" fmla="*/ 308144 h 841547"/>
                  <a:gd name="connsiteX5" fmla="*/ 130965 w 219877"/>
                  <a:gd name="connsiteY5" fmla="*/ 431969 h 841547"/>
                  <a:gd name="connsiteX6" fmla="*/ 76990 w 219877"/>
                  <a:gd name="connsiteY6" fmla="*/ 539919 h 841547"/>
                  <a:gd name="connsiteX7" fmla="*/ 790 w 219877"/>
                  <a:gd name="connsiteY7" fmla="*/ 619294 h 841547"/>
                  <a:gd name="connsiteX8" fmla="*/ 35715 w 219877"/>
                  <a:gd name="connsiteY8" fmla="*/ 593894 h 841547"/>
                  <a:gd name="connsiteX9" fmla="*/ 10315 w 219877"/>
                  <a:gd name="connsiteY9" fmla="*/ 733594 h 841547"/>
                  <a:gd name="connsiteX10" fmla="*/ 790 w 219877"/>
                  <a:gd name="connsiteY10" fmla="*/ 841544 h 841547"/>
                  <a:gd name="connsiteX11" fmla="*/ 3965 w 219877"/>
                  <a:gd name="connsiteY11" fmla="*/ 730419 h 841547"/>
                  <a:gd name="connsiteX12" fmla="*/ 7140 w 219877"/>
                  <a:gd name="connsiteY12" fmla="*/ 609769 h 841547"/>
                  <a:gd name="connsiteX13" fmla="*/ 19840 w 219877"/>
                  <a:gd name="connsiteY13" fmla="*/ 631994 h 841547"/>
                  <a:gd name="connsiteX14" fmla="*/ 156365 w 219877"/>
                  <a:gd name="connsiteY14" fmla="*/ 447844 h 841547"/>
                  <a:gd name="connsiteX15" fmla="*/ 137315 w 219877"/>
                  <a:gd name="connsiteY15" fmla="*/ 400219 h 841547"/>
                  <a:gd name="connsiteX16" fmla="*/ 219865 w 219877"/>
                  <a:gd name="connsiteY16" fmla="*/ 298619 h 841547"/>
                  <a:gd name="connsiteX17" fmla="*/ 143665 w 219877"/>
                  <a:gd name="connsiteY17" fmla="*/ 343069 h 841547"/>
                  <a:gd name="connsiteX18" fmla="*/ 159540 w 219877"/>
                  <a:gd name="connsiteY18" fmla="*/ 292269 h 841547"/>
                  <a:gd name="connsiteX19" fmla="*/ 115090 w 219877"/>
                  <a:gd name="connsiteY19" fmla="*/ 152569 h 841547"/>
                  <a:gd name="connsiteX20" fmla="*/ 162715 w 219877"/>
                  <a:gd name="connsiteY20" fmla="*/ 212894 h 841547"/>
                  <a:gd name="connsiteX21" fmla="*/ 146840 w 219877"/>
                  <a:gd name="connsiteY21" fmla="*/ 225594 h 841547"/>
                  <a:gd name="connsiteX22" fmla="*/ 146840 w 219877"/>
                  <a:gd name="connsiteY22" fmla="*/ 177969 h 841547"/>
                  <a:gd name="connsiteX23" fmla="*/ 146840 w 219877"/>
                  <a:gd name="connsiteY23" fmla="*/ 169 h 84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9877" h="841547">
                    <a:moveTo>
                      <a:pt x="146840" y="169"/>
                    </a:moveTo>
                    <a:cubicBezTo>
                      <a:pt x="150544" y="5990"/>
                      <a:pt x="169065" y="212894"/>
                      <a:pt x="169065" y="212894"/>
                    </a:cubicBezTo>
                    <a:cubicBezTo>
                      <a:pt x="174357" y="245702"/>
                      <a:pt x="186527" y="172148"/>
                      <a:pt x="178590" y="197019"/>
                    </a:cubicBezTo>
                    <a:cubicBezTo>
                      <a:pt x="170653" y="221890"/>
                      <a:pt x="129377" y="343598"/>
                      <a:pt x="121440" y="362119"/>
                    </a:cubicBezTo>
                    <a:cubicBezTo>
                      <a:pt x="113503" y="380640"/>
                      <a:pt x="129378" y="296502"/>
                      <a:pt x="130965" y="308144"/>
                    </a:cubicBezTo>
                    <a:cubicBezTo>
                      <a:pt x="132552" y="319786"/>
                      <a:pt x="139961" y="393340"/>
                      <a:pt x="130965" y="431969"/>
                    </a:cubicBezTo>
                    <a:cubicBezTo>
                      <a:pt x="121969" y="470598"/>
                      <a:pt x="98686" y="508698"/>
                      <a:pt x="76990" y="539919"/>
                    </a:cubicBezTo>
                    <a:cubicBezTo>
                      <a:pt x="55294" y="571140"/>
                      <a:pt x="7669" y="610298"/>
                      <a:pt x="790" y="619294"/>
                    </a:cubicBezTo>
                    <a:cubicBezTo>
                      <a:pt x="-6089" y="628290"/>
                      <a:pt x="34128" y="574844"/>
                      <a:pt x="35715" y="593894"/>
                    </a:cubicBezTo>
                    <a:cubicBezTo>
                      <a:pt x="37302" y="612944"/>
                      <a:pt x="16136" y="692319"/>
                      <a:pt x="10315" y="733594"/>
                    </a:cubicBezTo>
                    <a:cubicBezTo>
                      <a:pt x="4494" y="774869"/>
                      <a:pt x="1848" y="842073"/>
                      <a:pt x="790" y="841544"/>
                    </a:cubicBezTo>
                    <a:cubicBezTo>
                      <a:pt x="-268" y="841015"/>
                      <a:pt x="2907" y="769048"/>
                      <a:pt x="3965" y="730419"/>
                    </a:cubicBezTo>
                    <a:cubicBezTo>
                      <a:pt x="5023" y="691790"/>
                      <a:pt x="4494" y="626173"/>
                      <a:pt x="7140" y="609769"/>
                    </a:cubicBezTo>
                    <a:cubicBezTo>
                      <a:pt x="9786" y="593365"/>
                      <a:pt x="-5031" y="658981"/>
                      <a:pt x="19840" y="631994"/>
                    </a:cubicBezTo>
                    <a:cubicBezTo>
                      <a:pt x="44711" y="605007"/>
                      <a:pt x="136786" y="486473"/>
                      <a:pt x="156365" y="447844"/>
                    </a:cubicBezTo>
                    <a:cubicBezTo>
                      <a:pt x="175944" y="409215"/>
                      <a:pt x="126732" y="425090"/>
                      <a:pt x="137315" y="400219"/>
                    </a:cubicBezTo>
                    <a:cubicBezTo>
                      <a:pt x="147898" y="375348"/>
                      <a:pt x="218807" y="308144"/>
                      <a:pt x="219865" y="298619"/>
                    </a:cubicBezTo>
                    <a:cubicBezTo>
                      <a:pt x="220923" y="289094"/>
                      <a:pt x="153719" y="344127"/>
                      <a:pt x="143665" y="343069"/>
                    </a:cubicBezTo>
                    <a:cubicBezTo>
                      <a:pt x="133611" y="342011"/>
                      <a:pt x="164302" y="324019"/>
                      <a:pt x="159540" y="292269"/>
                    </a:cubicBezTo>
                    <a:cubicBezTo>
                      <a:pt x="154778" y="260519"/>
                      <a:pt x="114561" y="165798"/>
                      <a:pt x="115090" y="152569"/>
                    </a:cubicBezTo>
                    <a:cubicBezTo>
                      <a:pt x="115619" y="139340"/>
                      <a:pt x="157423" y="200723"/>
                      <a:pt x="162715" y="212894"/>
                    </a:cubicBezTo>
                    <a:cubicBezTo>
                      <a:pt x="168007" y="225065"/>
                      <a:pt x="149486" y="231415"/>
                      <a:pt x="146840" y="225594"/>
                    </a:cubicBezTo>
                    <a:cubicBezTo>
                      <a:pt x="144194" y="219773"/>
                      <a:pt x="144194" y="215540"/>
                      <a:pt x="146840" y="177969"/>
                    </a:cubicBezTo>
                    <a:cubicBezTo>
                      <a:pt x="149486" y="140398"/>
                      <a:pt x="143136" y="-5652"/>
                      <a:pt x="146840" y="1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230676CF-6BE3-C6DF-C24F-DAB2B6EDA2CA}"/>
                  </a:ext>
                </a:extLst>
              </p:cNvPr>
              <p:cNvSpPr/>
              <p:nvPr/>
            </p:nvSpPr>
            <p:spPr>
              <a:xfrm>
                <a:off x="3810000" y="4933927"/>
                <a:ext cx="111692" cy="374719"/>
              </a:xfrm>
              <a:custGeom>
                <a:avLst/>
                <a:gdLst>
                  <a:gd name="connsiteX0" fmla="*/ 98425 w 111692"/>
                  <a:gd name="connsiteY0" fmla="*/ 23 h 374719"/>
                  <a:gd name="connsiteX1" fmla="*/ 82550 w 111692"/>
                  <a:gd name="connsiteY1" fmla="*/ 107973 h 374719"/>
                  <a:gd name="connsiteX2" fmla="*/ 111125 w 111692"/>
                  <a:gd name="connsiteY2" fmla="*/ 190523 h 374719"/>
                  <a:gd name="connsiteX3" fmla="*/ 101600 w 111692"/>
                  <a:gd name="connsiteY3" fmla="*/ 161948 h 374719"/>
                  <a:gd name="connsiteX4" fmla="*/ 101600 w 111692"/>
                  <a:gd name="connsiteY4" fmla="*/ 231798 h 374719"/>
                  <a:gd name="connsiteX5" fmla="*/ 0 w 111692"/>
                  <a:gd name="connsiteY5" fmla="*/ 374673 h 374719"/>
                  <a:gd name="connsiteX6" fmla="*/ 101600 w 111692"/>
                  <a:gd name="connsiteY6" fmla="*/ 215923 h 374719"/>
                  <a:gd name="connsiteX7" fmla="*/ 73025 w 111692"/>
                  <a:gd name="connsiteY7" fmla="*/ 168298 h 374719"/>
                  <a:gd name="connsiteX8" fmla="*/ 3175 w 111692"/>
                  <a:gd name="connsiteY8" fmla="*/ 127023 h 374719"/>
                  <a:gd name="connsiteX9" fmla="*/ 82550 w 111692"/>
                  <a:gd name="connsiteY9" fmla="*/ 146073 h 374719"/>
                  <a:gd name="connsiteX10" fmla="*/ 66675 w 111692"/>
                  <a:gd name="connsiteY10" fmla="*/ 117498 h 374719"/>
                  <a:gd name="connsiteX11" fmla="*/ 98425 w 111692"/>
                  <a:gd name="connsiteY11" fmla="*/ 23 h 374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1692" h="374719">
                    <a:moveTo>
                      <a:pt x="98425" y="23"/>
                    </a:moveTo>
                    <a:cubicBezTo>
                      <a:pt x="101071" y="-1565"/>
                      <a:pt x="80433" y="76223"/>
                      <a:pt x="82550" y="107973"/>
                    </a:cubicBezTo>
                    <a:cubicBezTo>
                      <a:pt x="84667" y="139723"/>
                      <a:pt x="107950" y="181527"/>
                      <a:pt x="111125" y="190523"/>
                    </a:cubicBezTo>
                    <a:cubicBezTo>
                      <a:pt x="114300" y="199519"/>
                      <a:pt x="103187" y="155069"/>
                      <a:pt x="101600" y="161948"/>
                    </a:cubicBezTo>
                    <a:cubicBezTo>
                      <a:pt x="100013" y="168827"/>
                      <a:pt x="118533" y="196344"/>
                      <a:pt x="101600" y="231798"/>
                    </a:cubicBezTo>
                    <a:cubicBezTo>
                      <a:pt x="84667" y="267252"/>
                      <a:pt x="0" y="377319"/>
                      <a:pt x="0" y="374673"/>
                    </a:cubicBezTo>
                    <a:cubicBezTo>
                      <a:pt x="0" y="372027"/>
                      <a:pt x="89429" y="250319"/>
                      <a:pt x="101600" y="215923"/>
                    </a:cubicBezTo>
                    <a:cubicBezTo>
                      <a:pt x="113771" y="181527"/>
                      <a:pt x="89429" y="183115"/>
                      <a:pt x="73025" y="168298"/>
                    </a:cubicBezTo>
                    <a:cubicBezTo>
                      <a:pt x="56621" y="153481"/>
                      <a:pt x="1588" y="130727"/>
                      <a:pt x="3175" y="127023"/>
                    </a:cubicBezTo>
                    <a:cubicBezTo>
                      <a:pt x="4762" y="123319"/>
                      <a:pt x="71967" y="147661"/>
                      <a:pt x="82550" y="146073"/>
                    </a:cubicBezTo>
                    <a:cubicBezTo>
                      <a:pt x="93133" y="144486"/>
                      <a:pt x="62971" y="145015"/>
                      <a:pt x="66675" y="117498"/>
                    </a:cubicBezTo>
                    <a:cubicBezTo>
                      <a:pt x="70379" y="89981"/>
                      <a:pt x="95779" y="1611"/>
                      <a:pt x="98425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BDC8A885-C9D7-F1DD-9B91-0D3ADFC1FB5A}"/>
                  </a:ext>
                </a:extLst>
              </p:cNvPr>
              <p:cNvSpPr/>
              <p:nvPr/>
            </p:nvSpPr>
            <p:spPr>
              <a:xfrm>
                <a:off x="3576550" y="5291478"/>
                <a:ext cx="353661" cy="356906"/>
              </a:xfrm>
              <a:custGeom>
                <a:avLst/>
                <a:gdLst>
                  <a:gd name="connsiteX0" fmla="*/ 350925 w 353661"/>
                  <a:gd name="connsiteY0" fmla="*/ 1247 h 356906"/>
                  <a:gd name="connsiteX1" fmla="*/ 214400 w 353661"/>
                  <a:gd name="connsiteY1" fmla="*/ 131422 h 356906"/>
                  <a:gd name="connsiteX2" fmla="*/ 14375 w 353661"/>
                  <a:gd name="connsiteY2" fmla="*/ 290172 h 356906"/>
                  <a:gd name="connsiteX3" fmla="*/ 49300 w 353661"/>
                  <a:gd name="connsiteY3" fmla="*/ 245722 h 356906"/>
                  <a:gd name="connsiteX4" fmla="*/ 316000 w 353661"/>
                  <a:gd name="connsiteY4" fmla="*/ 252072 h 356906"/>
                  <a:gd name="connsiteX5" fmla="*/ 211225 w 353661"/>
                  <a:gd name="connsiteY5" fmla="*/ 255247 h 356906"/>
                  <a:gd name="connsiteX6" fmla="*/ 109625 w 353661"/>
                  <a:gd name="connsiteY6" fmla="*/ 277472 h 356906"/>
                  <a:gd name="connsiteX7" fmla="*/ 17550 w 353661"/>
                  <a:gd name="connsiteY7" fmla="*/ 331447 h 356906"/>
                  <a:gd name="connsiteX8" fmla="*/ 296950 w 353661"/>
                  <a:gd name="connsiteY8" fmla="*/ 356847 h 356906"/>
                  <a:gd name="connsiteX9" fmla="*/ 52475 w 353661"/>
                  <a:gd name="connsiteY9" fmla="*/ 325097 h 356906"/>
                  <a:gd name="connsiteX10" fmla="*/ 84225 w 353661"/>
                  <a:gd name="connsiteY10" fmla="*/ 277472 h 356906"/>
                  <a:gd name="connsiteX11" fmla="*/ 14375 w 353661"/>
                  <a:gd name="connsiteY11" fmla="*/ 302872 h 356906"/>
                  <a:gd name="connsiteX12" fmla="*/ 157250 w 353661"/>
                  <a:gd name="connsiteY12" fmla="*/ 150472 h 356906"/>
                  <a:gd name="connsiteX13" fmla="*/ 90575 w 353661"/>
                  <a:gd name="connsiteY13" fmla="*/ 210797 h 356906"/>
                  <a:gd name="connsiteX14" fmla="*/ 350925 w 353661"/>
                  <a:gd name="connsiteY14" fmla="*/ 1247 h 35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3661" h="356906">
                    <a:moveTo>
                      <a:pt x="350925" y="1247"/>
                    </a:moveTo>
                    <a:cubicBezTo>
                      <a:pt x="371563" y="-11982"/>
                      <a:pt x="270492" y="83268"/>
                      <a:pt x="214400" y="131422"/>
                    </a:cubicBezTo>
                    <a:cubicBezTo>
                      <a:pt x="158308" y="179576"/>
                      <a:pt x="41892" y="271122"/>
                      <a:pt x="14375" y="290172"/>
                    </a:cubicBezTo>
                    <a:cubicBezTo>
                      <a:pt x="-13142" y="309222"/>
                      <a:pt x="-971" y="252072"/>
                      <a:pt x="49300" y="245722"/>
                    </a:cubicBezTo>
                    <a:cubicBezTo>
                      <a:pt x="99571" y="239372"/>
                      <a:pt x="289013" y="250485"/>
                      <a:pt x="316000" y="252072"/>
                    </a:cubicBezTo>
                    <a:cubicBezTo>
                      <a:pt x="342987" y="253659"/>
                      <a:pt x="245621" y="251014"/>
                      <a:pt x="211225" y="255247"/>
                    </a:cubicBezTo>
                    <a:cubicBezTo>
                      <a:pt x="176829" y="259480"/>
                      <a:pt x="141904" y="264772"/>
                      <a:pt x="109625" y="277472"/>
                    </a:cubicBezTo>
                    <a:cubicBezTo>
                      <a:pt x="77346" y="290172"/>
                      <a:pt x="-13671" y="318218"/>
                      <a:pt x="17550" y="331447"/>
                    </a:cubicBezTo>
                    <a:cubicBezTo>
                      <a:pt x="48771" y="344676"/>
                      <a:pt x="291129" y="357905"/>
                      <a:pt x="296950" y="356847"/>
                    </a:cubicBezTo>
                    <a:cubicBezTo>
                      <a:pt x="302771" y="355789"/>
                      <a:pt x="87929" y="338326"/>
                      <a:pt x="52475" y="325097"/>
                    </a:cubicBezTo>
                    <a:cubicBezTo>
                      <a:pt x="17021" y="311868"/>
                      <a:pt x="90575" y="281176"/>
                      <a:pt x="84225" y="277472"/>
                    </a:cubicBezTo>
                    <a:cubicBezTo>
                      <a:pt x="77875" y="273768"/>
                      <a:pt x="2204" y="324039"/>
                      <a:pt x="14375" y="302872"/>
                    </a:cubicBezTo>
                    <a:cubicBezTo>
                      <a:pt x="26546" y="281705"/>
                      <a:pt x="144550" y="165818"/>
                      <a:pt x="157250" y="150472"/>
                    </a:cubicBezTo>
                    <a:cubicBezTo>
                      <a:pt x="169950" y="135126"/>
                      <a:pt x="56179" y="233551"/>
                      <a:pt x="90575" y="210797"/>
                    </a:cubicBezTo>
                    <a:cubicBezTo>
                      <a:pt x="124971" y="188043"/>
                      <a:pt x="330287" y="14476"/>
                      <a:pt x="350925" y="12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E58B2106-D90F-5092-035C-2127F68A7F6B}"/>
                  </a:ext>
                </a:extLst>
              </p:cNvPr>
              <p:cNvSpPr/>
              <p:nvPr/>
            </p:nvSpPr>
            <p:spPr>
              <a:xfrm>
                <a:off x="3503573" y="5632391"/>
                <a:ext cx="223887" cy="163094"/>
              </a:xfrm>
              <a:custGeom>
                <a:avLst/>
                <a:gdLst>
                  <a:gd name="connsiteX0" fmla="*/ 223877 w 223887"/>
                  <a:gd name="connsiteY0" fmla="*/ 6409 h 163094"/>
                  <a:gd name="connsiteX1" fmla="*/ 7977 w 223887"/>
                  <a:gd name="connsiteY1" fmla="*/ 152459 h 163094"/>
                  <a:gd name="connsiteX2" fmla="*/ 52427 w 223887"/>
                  <a:gd name="connsiteY2" fmla="*/ 108009 h 163094"/>
                  <a:gd name="connsiteX3" fmla="*/ 109577 w 223887"/>
                  <a:gd name="connsiteY3" fmla="*/ 95309 h 163094"/>
                  <a:gd name="connsiteX4" fmla="*/ 96877 w 223887"/>
                  <a:gd name="connsiteY4" fmla="*/ 60384 h 163094"/>
                  <a:gd name="connsiteX5" fmla="*/ 144502 w 223887"/>
                  <a:gd name="connsiteY5" fmla="*/ 158809 h 163094"/>
                  <a:gd name="connsiteX6" fmla="*/ 119102 w 223887"/>
                  <a:gd name="connsiteY6" fmla="*/ 146109 h 163094"/>
                  <a:gd name="connsiteX7" fmla="*/ 7977 w 223887"/>
                  <a:gd name="connsiteY7" fmla="*/ 152459 h 163094"/>
                  <a:gd name="connsiteX8" fmla="*/ 100052 w 223887"/>
                  <a:gd name="connsiteY8" fmla="*/ 133409 h 163094"/>
                  <a:gd name="connsiteX9" fmla="*/ 74652 w 223887"/>
                  <a:gd name="connsiteY9" fmla="*/ 114359 h 163094"/>
                  <a:gd name="connsiteX10" fmla="*/ 42902 w 223887"/>
                  <a:gd name="connsiteY10" fmla="*/ 117534 h 163094"/>
                  <a:gd name="connsiteX11" fmla="*/ 52427 w 223887"/>
                  <a:gd name="connsiteY11" fmla="*/ 59 h 163094"/>
                  <a:gd name="connsiteX12" fmla="*/ 65127 w 223887"/>
                  <a:gd name="connsiteY12" fmla="*/ 101659 h 163094"/>
                  <a:gd name="connsiteX13" fmla="*/ 17502 w 223887"/>
                  <a:gd name="connsiteY13" fmla="*/ 111184 h 163094"/>
                  <a:gd name="connsiteX14" fmla="*/ 223877 w 223887"/>
                  <a:gd name="connsiteY14" fmla="*/ 6409 h 163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3887" h="163094">
                    <a:moveTo>
                      <a:pt x="223877" y="6409"/>
                    </a:moveTo>
                    <a:cubicBezTo>
                      <a:pt x="222290" y="13288"/>
                      <a:pt x="36552" y="135526"/>
                      <a:pt x="7977" y="152459"/>
                    </a:cubicBezTo>
                    <a:cubicBezTo>
                      <a:pt x="-20598" y="169392"/>
                      <a:pt x="35494" y="117534"/>
                      <a:pt x="52427" y="108009"/>
                    </a:cubicBezTo>
                    <a:cubicBezTo>
                      <a:pt x="69360" y="98484"/>
                      <a:pt x="102169" y="103247"/>
                      <a:pt x="109577" y="95309"/>
                    </a:cubicBezTo>
                    <a:cubicBezTo>
                      <a:pt x="116985" y="87372"/>
                      <a:pt x="91056" y="49801"/>
                      <a:pt x="96877" y="60384"/>
                    </a:cubicBezTo>
                    <a:cubicBezTo>
                      <a:pt x="102698" y="70967"/>
                      <a:pt x="140798" y="144522"/>
                      <a:pt x="144502" y="158809"/>
                    </a:cubicBezTo>
                    <a:cubicBezTo>
                      <a:pt x="148206" y="173096"/>
                      <a:pt x="141856" y="147167"/>
                      <a:pt x="119102" y="146109"/>
                    </a:cubicBezTo>
                    <a:cubicBezTo>
                      <a:pt x="96348" y="145051"/>
                      <a:pt x="11152" y="154576"/>
                      <a:pt x="7977" y="152459"/>
                    </a:cubicBezTo>
                    <a:cubicBezTo>
                      <a:pt x="4802" y="150342"/>
                      <a:pt x="100052" y="133409"/>
                      <a:pt x="100052" y="133409"/>
                    </a:cubicBezTo>
                    <a:cubicBezTo>
                      <a:pt x="111164" y="127059"/>
                      <a:pt x="84177" y="117005"/>
                      <a:pt x="74652" y="114359"/>
                    </a:cubicBezTo>
                    <a:cubicBezTo>
                      <a:pt x="65127" y="111713"/>
                      <a:pt x="46606" y="136584"/>
                      <a:pt x="42902" y="117534"/>
                    </a:cubicBezTo>
                    <a:cubicBezTo>
                      <a:pt x="39198" y="98484"/>
                      <a:pt x="48723" y="2705"/>
                      <a:pt x="52427" y="59"/>
                    </a:cubicBezTo>
                    <a:cubicBezTo>
                      <a:pt x="56131" y="-2587"/>
                      <a:pt x="70948" y="83138"/>
                      <a:pt x="65127" y="101659"/>
                    </a:cubicBezTo>
                    <a:cubicBezTo>
                      <a:pt x="59306" y="120180"/>
                      <a:pt x="-5252" y="122826"/>
                      <a:pt x="17502" y="111184"/>
                    </a:cubicBezTo>
                    <a:cubicBezTo>
                      <a:pt x="40256" y="99542"/>
                      <a:pt x="225464" y="-470"/>
                      <a:pt x="223877" y="64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A984BFB3-B0B5-1B59-0A67-CCA73ACD4C51}"/>
                  </a:ext>
                </a:extLst>
              </p:cNvPr>
              <p:cNvSpPr/>
              <p:nvPr/>
            </p:nvSpPr>
            <p:spPr>
              <a:xfrm>
                <a:off x="3870198" y="4906981"/>
                <a:ext cx="298596" cy="668337"/>
              </a:xfrm>
              <a:custGeom>
                <a:avLst/>
                <a:gdLst>
                  <a:gd name="connsiteX0" fmla="*/ 238252 w 298596"/>
                  <a:gd name="connsiteY0" fmla="*/ 1569 h 668337"/>
                  <a:gd name="connsiteX1" fmla="*/ 225552 w 298596"/>
                  <a:gd name="connsiteY1" fmla="*/ 309544 h 668337"/>
                  <a:gd name="connsiteX2" fmla="*/ 222377 w 298596"/>
                  <a:gd name="connsiteY2" fmla="*/ 268269 h 668337"/>
                  <a:gd name="connsiteX3" fmla="*/ 219202 w 298596"/>
                  <a:gd name="connsiteY3" fmla="*/ 363519 h 668337"/>
                  <a:gd name="connsiteX4" fmla="*/ 146177 w 298596"/>
                  <a:gd name="connsiteY4" fmla="*/ 446069 h 668337"/>
                  <a:gd name="connsiteX5" fmla="*/ 139827 w 298596"/>
                  <a:gd name="connsiteY5" fmla="*/ 471469 h 668337"/>
                  <a:gd name="connsiteX6" fmla="*/ 76327 w 298596"/>
                  <a:gd name="connsiteY6" fmla="*/ 668319 h 668337"/>
                  <a:gd name="connsiteX7" fmla="*/ 111252 w 298596"/>
                  <a:gd name="connsiteY7" fmla="*/ 484169 h 668337"/>
                  <a:gd name="connsiteX8" fmla="*/ 127 w 298596"/>
                  <a:gd name="connsiteY8" fmla="*/ 636569 h 668337"/>
                  <a:gd name="connsiteX9" fmla="*/ 136652 w 298596"/>
                  <a:gd name="connsiteY9" fmla="*/ 414319 h 668337"/>
                  <a:gd name="connsiteX10" fmla="*/ 92202 w 298596"/>
                  <a:gd name="connsiteY10" fmla="*/ 461944 h 668337"/>
                  <a:gd name="connsiteX11" fmla="*/ 209677 w 298596"/>
                  <a:gd name="connsiteY11" fmla="*/ 357169 h 668337"/>
                  <a:gd name="connsiteX12" fmla="*/ 241427 w 298596"/>
                  <a:gd name="connsiteY12" fmla="*/ 290494 h 668337"/>
                  <a:gd name="connsiteX13" fmla="*/ 241427 w 298596"/>
                  <a:gd name="connsiteY13" fmla="*/ 217469 h 668337"/>
                  <a:gd name="connsiteX14" fmla="*/ 298577 w 298596"/>
                  <a:gd name="connsiteY14" fmla="*/ 125394 h 668337"/>
                  <a:gd name="connsiteX15" fmla="*/ 247777 w 298596"/>
                  <a:gd name="connsiteY15" fmla="*/ 185719 h 668337"/>
                  <a:gd name="connsiteX16" fmla="*/ 238252 w 298596"/>
                  <a:gd name="connsiteY16" fmla="*/ 1569 h 668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8596" h="668337">
                    <a:moveTo>
                      <a:pt x="238252" y="1569"/>
                    </a:moveTo>
                    <a:cubicBezTo>
                      <a:pt x="234548" y="22207"/>
                      <a:pt x="228198" y="265094"/>
                      <a:pt x="225552" y="309544"/>
                    </a:cubicBezTo>
                    <a:cubicBezTo>
                      <a:pt x="222906" y="353994"/>
                      <a:pt x="223435" y="259273"/>
                      <a:pt x="222377" y="268269"/>
                    </a:cubicBezTo>
                    <a:cubicBezTo>
                      <a:pt x="221319" y="277265"/>
                      <a:pt x="231902" y="333886"/>
                      <a:pt x="219202" y="363519"/>
                    </a:cubicBezTo>
                    <a:cubicBezTo>
                      <a:pt x="206502" y="393152"/>
                      <a:pt x="159406" y="428077"/>
                      <a:pt x="146177" y="446069"/>
                    </a:cubicBezTo>
                    <a:cubicBezTo>
                      <a:pt x="132948" y="464061"/>
                      <a:pt x="151469" y="434427"/>
                      <a:pt x="139827" y="471469"/>
                    </a:cubicBezTo>
                    <a:cubicBezTo>
                      <a:pt x="128185" y="508511"/>
                      <a:pt x="81089" y="666202"/>
                      <a:pt x="76327" y="668319"/>
                    </a:cubicBezTo>
                    <a:cubicBezTo>
                      <a:pt x="71565" y="670436"/>
                      <a:pt x="123952" y="489461"/>
                      <a:pt x="111252" y="484169"/>
                    </a:cubicBezTo>
                    <a:cubicBezTo>
                      <a:pt x="98552" y="478877"/>
                      <a:pt x="-4106" y="648211"/>
                      <a:pt x="127" y="636569"/>
                    </a:cubicBezTo>
                    <a:cubicBezTo>
                      <a:pt x="4360" y="624927"/>
                      <a:pt x="121306" y="443423"/>
                      <a:pt x="136652" y="414319"/>
                    </a:cubicBezTo>
                    <a:cubicBezTo>
                      <a:pt x="151998" y="385215"/>
                      <a:pt x="80031" y="471469"/>
                      <a:pt x="92202" y="461944"/>
                    </a:cubicBezTo>
                    <a:cubicBezTo>
                      <a:pt x="104373" y="452419"/>
                      <a:pt x="184806" y="385744"/>
                      <a:pt x="209677" y="357169"/>
                    </a:cubicBezTo>
                    <a:cubicBezTo>
                      <a:pt x="234548" y="328594"/>
                      <a:pt x="236135" y="313777"/>
                      <a:pt x="241427" y="290494"/>
                    </a:cubicBezTo>
                    <a:cubicBezTo>
                      <a:pt x="246719" y="267211"/>
                      <a:pt x="231902" y="244986"/>
                      <a:pt x="241427" y="217469"/>
                    </a:cubicBezTo>
                    <a:cubicBezTo>
                      <a:pt x="250952" y="189952"/>
                      <a:pt x="297519" y="130685"/>
                      <a:pt x="298577" y="125394"/>
                    </a:cubicBezTo>
                    <a:cubicBezTo>
                      <a:pt x="299635" y="120103"/>
                      <a:pt x="257302" y="201065"/>
                      <a:pt x="247777" y="185719"/>
                    </a:cubicBezTo>
                    <a:cubicBezTo>
                      <a:pt x="238252" y="170373"/>
                      <a:pt x="241956" y="-19069"/>
                      <a:pt x="238252" y="15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A092645D-9F8D-2129-5788-203A916B4B1C}"/>
                  </a:ext>
                </a:extLst>
              </p:cNvPr>
              <p:cNvSpPr/>
              <p:nvPr/>
            </p:nvSpPr>
            <p:spPr>
              <a:xfrm>
                <a:off x="3645666" y="5167293"/>
                <a:ext cx="280900" cy="304721"/>
              </a:xfrm>
              <a:custGeom>
                <a:avLst/>
                <a:gdLst>
                  <a:gd name="connsiteX0" fmla="*/ 278634 w 280900"/>
                  <a:gd name="connsiteY0" fmla="*/ 1607 h 304721"/>
                  <a:gd name="connsiteX1" fmla="*/ 2409 w 280900"/>
                  <a:gd name="connsiteY1" fmla="*/ 303232 h 304721"/>
                  <a:gd name="connsiteX2" fmla="*/ 145284 w 280900"/>
                  <a:gd name="connsiteY2" fmla="*/ 115907 h 304721"/>
                  <a:gd name="connsiteX3" fmla="*/ 164334 w 280900"/>
                  <a:gd name="connsiteY3" fmla="*/ 80982 h 304721"/>
                  <a:gd name="connsiteX4" fmla="*/ 56384 w 280900"/>
                  <a:gd name="connsiteY4" fmla="*/ 284182 h 304721"/>
                  <a:gd name="connsiteX5" fmla="*/ 208784 w 280900"/>
                  <a:gd name="connsiteY5" fmla="*/ 131782 h 304721"/>
                  <a:gd name="connsiteX6" fmla="*/ 135759 w 280900"/>
                  <a:gd name="connsiteY6" fmla="*/ 182582 h 304721"/>
                  <a:gd name="connsiteX7" fmla="*/ 278634 w 280900"/>
                  <a:gd name="connsiteY7" fmla="*/ 1607 h 304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900" h="304721">
                    <a:moveTo>
                      <a:pt x="278634" y="1607"/>
                    </a:moveTo>
                    <a:cubicBezTo>
                      <a:pt x="256409" y="21715"/>
                      <a:pt x="24634" y="284182"/>
                      <a:pt x="2409" y="303232"/>
                    </a:cubicBezTo>
                    <a:cubicBezTo>
                      <a:pt x="-19816" y="322282"/>
                      <a:pt x="118297" y="152949"/>
                      <a:pt x="145284" y="115907"/>
                    </a:cubicBezTo>
                    <a:cubicBezTo>
                      <a:pt x="172271" y="78865"/>
                      <a:pt x="179151" y="52936"/>
                      <a:pt x="164334" y="80982"/>
                    </a:cubicBezTo>
                    <a:cubicBezTo>
                      <a:pt x="149517" y="109028"/>
                      <a:pt x="48976" y="275715"/>
                      <a:pt x="56384" y="284182"/>
                    </a:cubicBezTo>
                    <a:cubicBezTo>
                      <a:pt x="63792" y="292649"/>
                      <a:pt x="195555" y="148715"/>
                      <a:pt x="208784" y="131782"/>
                    </a:cubicBezTo>
                    <a:cubicBezTo>
                      <a:pt x="222013" y="114849"/>
                      <a:pt x="118826" y="209040"/>
                      <a:pt x="135759" y="182582"/>
                    </a:cubicBezTo>
                    <a:cubicBezTo>
                      <a:pt x="152692" y="156124"/>
                      <a:pt x="300859" y="-18501"/>
                      <a:pt x="278634" y="16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848AB0BC-1AF8-4ECF-66E7-54926D0F18BC}"/>
                  </a:ext>
                </a:extLst>
              </p:cNvPr>
              <p:cNvSpPr/>
              <p:nvPr/>
            </p:nvSpPr>
            <p:spPr>
              <a:xfrm>
                <a:off x="3411186" y="5606530"/>
                <a:ext cx="266086" cy="295848"/>
              </a:xfrm>
              <a:custGeom>
                <a:avLst/>
                <a:gdLst>
                  <a:gd name="connsiteX0" fmla="*/ 141639 w 266086"/>
                  <a:gd name="connsiteY0" fmla="*/ 520 h 295848"/>
                  <a:gd name="connsiteX1" fmla="*/ 55914 w 266086"/>
                  <a:gd name="connsiteY1" fmla="*/ 244995 h 295848"/>
                  <a:gd name="connsiteX2" fmla="*/ 78139 w 266086"/>
                  <a:gd name="connsiteY2" fmla="*/ 200545 h 295848"/>
                  <a:gd name="connsiteX3" fmla="*/ 109889 w 266086"/>
                  <a:gd name="connsiteY3" fmla="*/ 197370 h 295848"/>
                  <a:gd name="connsiteX4" fmla="*/ 170214 w 266086"/>
                  <a:gd name="connsiteY4" fmla="*/ 229120 h 295848"/>
                  <a:gd name="connsiteX5" fmla="*/ 157514 w 266086"/>
                  <a:gd name="connsiteY5" fmla="*/ 187845 h 295848"/>
                  <a:gd name="connsiteX6" fmla="*/ 224189 w 266086"/>
                  <a:gd name="connsiteY6" fmla="*/ 238645 h 295848"/>
                  <a:gd name="connsiteX7" fmla="*/ 265464 w 266086"/>
                  <a:gd name="connsiteY7" fmla="*/ 295795 h 295848"/>
                  <a:gd name="connsiteX8" fmla="*/ 240064 w 266086"/>
                  <a:gd name="connsiteY8" fmla="*/ 248170 h 295848"/>
                  <a:gd name="connsiteX9" fmla="*/ 128939 w 266086"/>
                  <a:gd name="connsiteY9" fmla="*/ 203720 h 295848"/>
                  <a:gd name="connsiteX10" fmla="*/ 1939 w 266086"/>
                  <a:gd name="connsiteY10" fmla="*/ 235470 h 295848"/>
                  <a:gd name="connsiteX11" fmla="*/ 52739 w 266086"/>
                  <a:gd name="connsiteY11" fmla="*/ 203720 h 295848"/>
                  <a:gd name="connsiteX12" fmla="*/ 62264 w 266086"/>
                  <a:gd name="connsiteY12" fmla="*/ 146570 h 295848"/>
                  <a:gd name="connsiteX13" fmla="*/ 65439 w 266086"/>
                  <a:gd name="connsiteY13" fmla="*/ 178320 h 295848"/>
                  <a:gd name="connsiteX14" fmla="*/ 141639 w 266086"/>
                  <a:gd name="connsiteY14" fmla="*/ 520 h 295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6086" h="295848">
                    <a:moveTo>
                      <a:pt x="141639" y="520"/>
                    </a:moveTo>
                    <a:cubicBezTo>
                      <a:pt x="140052" y="11632"/>
                      <a:pt x="66497" y="211658"/>
                      <a:pt x="55914" y="244995"/>
                    </a:cubicBezTo>
                    <a:cubicBezTo>
                      <a:pt x="45331" y="278333"/>
                      <a:pt x="69143" y="208483"/>
                      <a:pt x="78139" y="200545"/>
                    </a:cubicBezTo>
                    <a:cubicBezTo>
                      <a:pt x="87135" y="192608"/>
                      <a:pt x="94543" y="192607"/>
                      <a:pt x="109889" y="197370"/>
                    </a:cubicBezTo>
                    <a:cubicBezTo>
                      <a:pt x="125235" y="202133"/>
                      <a:pt x="162276" y="230708"/>
                      <a:pt x="170214" y="229120"/>
                    </a:cubicBezTo>
                    <a:cubicBezTo>
                      <a:pt x="178152" y="227532"/>
                      <a:pt x="148518" y="186258"/>
                      <a:pt x="157514" y="187845"/>
                    </a:cubicBezTo>
                    <a:cubicBezTo>
                      <a:pt x="166510" y="189432"/>
                      <a:pt x="206197" y="220653"/>
                      <a:pt x="224189" y="238645"/>
                    </a:cubicBezTo>
                    <a:cubicBezTo>
                      <a:pt x="242181" y="256637"/>
                      <a:pt x="262818" y="294208"/>
                      <a:pt x="265464" y="295795"/>
                    </a:cubicBezTo>
                    <a:cubicBezTo>
                      <a:pt x="268110" y="297383"/>
                      <a:pt x="262818" y="263516"/>
                      <a:pt x="240064" y="248170"/>
                    </a:cubicBezTo>
                    <a:cubicBezTo>
                      <a:pt x="217310" y="232824"/>
                      <a:pt x="168626" y="205837"/>
                      <a:pt x="128939" y="203720"/>
                    </a:cubicBezTo>
                    <a:cubicBezTo>
                      <a:pt x="89252" y="201603"/>
                      <a:pt x="14639" y="235470"/>
                      <a:pt x="1939" y="235470"/>
                    </a:cubicBezTo>
                    <a:cubicBezTo>
                      <a:pt x="-10761" y="235470"/>
                      <a:pt x="42685" y="218537"/>
                      <a:pt x="52739" y="203720"/>
                    </a:cubicBezTo>
                    <a:cubicBezTo>
                      <a:pt x="62793" y="188903"/>
                      <a:pt x="60147" y="150803"/>
                      <a:pt x="62264" y="146570"/>
                    </a:cubicBezTo>
                    <a:cubicBezTo>
                      <a:pt x="64381" y="142337"/>
                      <a:pt x="52739" y="196841"/>
                      <a:pt x="65439" y="178320"/>
                    </a:cubicBezTo>
                    <a:cubicBezTo>
                      <a:pt x="78139" y="159799"/>
                      <a:pt x="143226" y="-10592"/>
                      <a:pt x="141639" y="5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B1FDDE44-0833-3FDF-98AC-5D0B372AE2A5}"/>
                  </a:ext>
                </a:extLst>
              </p:cNvPr>
              <p:cNvSpPr/>
              <p:nvPr/>
            </p:nvSpPr>
            <p:spPr>
              <a:xfrm>
                <a:off x="3590885" y="5509564"/>
                <a:ext cx="304332" cy="307965"/>
              </a:xfrm>
              <a:custGeom>
                <a:avLst/>
                <a:gdLst>
                  <a:gd name="connsiteX0" fmla="*/ 298490 w 304332"/>
                  <a:gd name="connsiteY0" fmla="*/ 8586 h 307965"/>
                  <a:gd name="connsiteX1" fmla="*/ 114340 w 304332"/>
                  <a:gd name="connsiteY1" fmla="*/ 208611 h 307965"/>
                  <a:gd name="connsiteX2" fmla="*/ 54015 w 304332"/>
                  <a:gd name="connsiteY2" fmla="*/ 307036 h 307965"/>
                  <a:gd name="connsiteX3" fmla="*/ 76240 w 304332"/>
                  <a:gd name="connsiteY3" fmla="*/ 253061 h 307965"/>
                  <a:gd name="connsiteX4" fmla="*/ 92115 w 304332"/>
                  <a:gd name="connsiteY4" fmla="*/ 170511 h 307965"/>
                  <a:gd name="connsiteX5" fmla="*/ 40 w 304332"/>
                  <a:gd name="connsiteY5" fmla="*/ 138761 h 307965"/>
                  <a:gd name="connsiteX6" fmla="*/ 104815 w 304332"/>
                  <a:gd name="connsiteY6" fmla="*/ 160986 h 307965"/>
                  <a:gd name="connsiteX7" fmla="*/ 98465 w 304332"/>
                  <a:gd name="connsiteY7" fmla="*/ 221311 h 307965"/>
                  <a:gd name="connsiteX8" fmla="*/ 139740 w 304332"/>
                  <a:gd name="connsiteY8" fmla="*/ 157811 h 307965"/>
                  <a:gd name="connsiteX9" fmla="*/ 225465 w 304332"/>
                  <a:gd name="connsiteY9" fmla="*/ 81611 h 307965"/>
                  <a:gd name="connsiteX10" fmla="*/ 257215 w 304332"/>
                  <a:gd name="connsiteY10" fmla="*/ 40336 h 307965"/>
                  <a:gd name="connsiteX11" fmla="*/ 298490 w 304332"/>
                  <a:gd name="connsiteY11" fmla="*/ 8586 h 30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4332" h="307965">
                    <a:moveTo>
                      <a:pt x="298490" y="8586"/>
                    </a:moveTo>
                    <a:cubicBezTo>
                      <a:pt x="274677" y="36632"/>
                      <a:pt x="155086" y="158869"/>
                      <a:pt x="114340" y="208611"/>
                    </a:cubicBezTo>
                    <a:cubicBezTo>
                      <a:pt x="73594" y="258353"/>
                      <a:pt x="60365" y="299628"/>
                      <a:pt x="54015" y="307036"/>
                    </a:cubicBezTo>
                    <a:cubicBezTo>
                      <a:pt x="47665" y="314444"/>
                      <a:pt x="69890" y="275815"/>
                      <a:pt x="76240" y="253061"/>
                    </a:cubicBezTo>
                    <a:cubicBezTo>
                      <a:pt x="82590" y="230307"/>
                      <a:pt x="104815" y="189561"/>
                      <a:pt x="92115" y="170511"/>
                    </a:cubicBezTo>
                    <a:cubicBezTo>
                      <a:pt x="79415" y="151461"/>
                      <a:pt x="-2077" y="140349"/>
                      <a:pt x="40" y="138761"/>
                    </a:cubicBezTo>
                    <a:cubicBezTo>
                      <a:pt x="2157" y="137173"/>
                      <a:pt x="88411" y="147228"/>
                      <a:pt x="104815" y="160986"/>
                    </a:cubicBezTo>
                    <a:cubicBezTo>
                      <a:pt x="121219" y="174744"/>
                      <a:pt x="92644" y="221840"/>
                      <a:pt x="98465" y="221311"/>
                    </a:cubicBezTo>
                    <a:cubicBezTo>
                      <a:pt x="104286" y="220782"/>
                      <a:pt x="118573" y="181094"/>
                      <a:pt x="139740" y="157811"/>
                    </a:cubicBezTo>
                    <a:cubicBezTo>
                      <a:pt x="160907" y="134528"/>
                      <a:pt x="205886" y="101190"/>
                      <a:pt x="225465" y="81611"/>
                    </a:cubicBezTo>
                    <a:cubicBezTo>
                      <a:pt x="245044" y="62032"/>
                      <a:pt x="248219" y="51448"/>
                      <a:pt x="257215" y="40336"/>
                    </a:cubicBezTo>
                    <a:cubicBezTo>
                      <a:pt x="266211" y="29224"/>
                      <a:pt x="322303" y="-19460"/>
                      <a:pt x="298490" y="85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B113901F-E41A-53DA-FE9A-D89B652E14E2}"/>
                  </a:ext>
                </a:extLst>
              </p:cNvPr>
              <p:cNvSpPr/>
              <p:nvPr/>
            </p:nvSpPr>
            <p:spPr>
              <a:xfrm>
                <a:off x="3946400" y="4889355"/>
                <a:ext cx="232498" cy="705476"/>
              </a:xfrm>
              <a:custGeom>
                <a:avLst/>
                <a:gdLst>
                  <a:gd name="connsiteX0" fmla="*/ 222375 w 232498"/>
                  <a:gd name="connsiteY0" fmla="*/ 145 h 705476"/>
                  <a:gd name="connsiteX1" fmla="*/ 222375 w 232498"/>
                  <a:gd name="connsiteY1" fmla="*/ 244620 h 705476"/>
                  <a:gd name="connsiteX2" fmla="*/ 181100 w 232498"/>
                  <a:gd name="connsiteY2" fmla="*/ 362095 h 705476"/>
                  <a:gd name="connsiteX3" fmla="*/ 206500 w 232498"/>
                  <a:gd name="connsiteY3" fmla="*/ 298595 h 705476"/>
                  <a:gd name="connsiteX4" fmla="*/ 108075 w 232498"/>
                  <a:gd name="connsiteY4" fmla="*/ 454170 h 705476"/>
                  <a:gd name="connsiteX5" fmla="*/ 104900 w 232498"/>
                  <a:gd name="connsiteY5" fmla="*/ 520845 h 705476"/>
                  <a:gd name="connsiteX6" fmla="*/ 133475 w 232498"/>
                  <a:gd name="connsiteY6" fmla="*/ 470045 h 705476"/>
                  <a:gd name="connsiteX7" fmla="*/ 125 w 232498"/>
                  <a:gd name="connsiteY7" fmla="*/ 704995 h 705476"/>
                  <a:gd name="connsiteX8" fmla="*/ 108075 w 232498"/>
                  <a:gd name="connsiteY8" fmla="*/ 530370 h 705476"/>
                  <a:gd name="connsiteX9" fmla="*/ 47750 w 232498"/>
                  <a:gd name="connsiteY9" fmla="*/ 498620 h 705476"/>
                  <a:gd name="connsiteX10" fmla="*/ 76325 w 232498"/>
                  <a:gd name="connsiteY10" fmla="*/ 504970 h 705476"/>
                  <a:gd name="connsiteX11" fmla="*/ 120775 w 232498"/>
                  <a:gd name="connsiteY11" fmla="*/ 473220 h 705476"/>
                  <a:gd name="connsiteX12" fmla="*/ 231900 w 232498"/>
                  <a:gd name="connsiteY12" fmla="*/ 320820 h 705476"/>
                  <a:gd name="connsiteX13" fmla="*/ 108075 w 232498"/>
                  <a:gd name="connsiteY13" fmla="*/ 476395 h 705476"/>
                  <a:gd name="connsiteX14" fmla="*/ 162050 w 232498"/>
                  <a:gd name="connsiteY14" fmla="*/ 377970 h 705476"/>
                  <a:gd name="connsiteX15" fmla="*/ 225550 w 232498"/>
                  <a:gd name="connsiteY15" fmla="*/ 285895 h 705476"/>
                  <a:gd name="connsiteX16" fmla="*/ 231900 w 232498"/>
                  <a:gd name="connsiteY16" fmla="*/ 209695 h 705476"/>
                  <a:gd name="connsiteX17" fmla="*/ 222375 w 232498"/>
                  <a:gd name="connsiteY17" fmla="*/ 145 h 705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498" h="705476">
                    <a:moveTo>
                      <a:pt x="222375" y="145"/>
                    </a:moveTo>
                    <a:cubicBezTo>
                      <a:pt x="220787" y="5966"/>
                      <a:pt x="229254" y="184295"/>
                      <a:pt x="222375" y="244620"/>
                    </a:cubicBezTo>
                    <a:cubicBezTo>
                      <a:pt x="215496" y="304945"/>
                      <a:pt x="183746" y="353099"/>
                      <a:pt x="181100" y="362095"/>
                    </a:cubicBezTo>
                    <a:cubicBezTo>
                      <a:pt x="178454" y="371091"/>
                      <a:pt x="218671" y="283249"/>
                      <a:pt x="206500" y="298595"/>
                    </a:cubicBezTo>
                    <a:cubicBezTo>
                      <a:pt x="194329" y="313941"/>
                      <a:pt x="125008" y="417128"/>
                      <a:pt x="108075" y="454170"/>
                    </a:cubicBezTo>
                    <a:cubicBezTo>
                      <a:pt x="91142" y="491212"/>
                      <a:pt x="100667" y="518199"/>
                      <a:pt x="104900" y="520845"/>
                    </a:cubicBezTo>
                    <a:cubicBezTo>
                      <a:pt x="109133" y="523491"/>
                      <a:pt x="133475" y="470045"/>
                      <a:pt x="133475" y="470045"/>
                    </a:cubicBezTo>
                    <a:cubicBezTo>
                      <a:pt x="116012" y="500737"/>
                      <a:pt x="4358" y="694941"/>
                      <a:pt x="125" y="704995"/>
                    </a:cubicBezTo>
                    <a:cubicBezTo>
                      <a:pt x="-4108" y="715049"/>
                      <a:pt x="100138" y="564766"/>
                      <a:pt x="108075" y="530370"/>
                    </a:cubicBezTo>
                    <a:cubicBezTo>
                      <a:pt x="116012" y="495974"/>
                      <a:pt x="53042" y="502853"/>
                      <a:pt x="47750" y="498620"/>
                    </a:cubicBezTo>
                    <a:cubicBezTo>
                      <a:pt x="42458" y="494387"/>
                      <a:pt x="64154" y="509203"/>
                      <a:pt x="76325" y="504970"/>
                    </a:cubicBezTo>
                    <a:cubicBezTo>
                      <a:pt x="88496" y="500737"/>
                      <a:pt x="94846" y="503912"/>
                      <a:pt x="120775" y="473220"/>
                    </a:cubicBezTo>
                    <a:cubicBezTo>
                      <a:pt x="146704" y="442528"/>
                      <a:pt x="234017" y="320291"/>
                      <a:pt x="231900" y="320820"/>
                    </a:cubicBezTo>
                    <a:cubicBezTo>
                      <a:pt x="229783" y="321349"/>
                      <a:pt x="119717" y="466870"/>
                      <a:pt x="108075" y="476395"/>
                    </a:cubicBezTo>
                    <a:cubicBezTo>
                      <a:pt x="96433" y="485920"/>
                      <a:pt x="142471" y="409720"/>
                      <a:pt x="162050" y="377970"/>
                    </a:cubicBezTo>
                    <a:cubicBezTo>
                      <a:pt x="181629" y="346220"/>
                      <a:pt x="213908" y="313941"/>
                      <a:pt x="225550" y="285895"/>
                    </a:cubicBezTo>
                    <a:cubicBezTo>
                      <a:pt x="237192" y="257849"/>
                      <a:pt x="230313" y="254674"/>
                      <a:pt x="231900" y="209695"/>
                    </a:cubicBezTo>
                    <a:cubicBezTo>
                      <a:pt x="233487" y="164716"/>
                      <a:pt x="223963" y="-5676"/>
                      <a:pt x="222375" y="1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A8BDB4B5-7F02-AF22-9696-FFFB5C5261A9}"/>
                  </a:ext>
                </a:extLst>
              </p:cNvPr>
              <p:cNvSpPr/>
              <p:nvPr/>
            </p:nvSpPr>
            <p:spPr>
              <a:xfrm>
                <a:off x="4006704" y="5622328"/>
                <a:ext cx="108282" cy="442365"/>
              </a:xfrm>
              <a:custGeom>
                <a:avLst/>
                <a:gdLst>
                  <a:gd name="connsiteX0" fmla="*/ 101746 w 108282"/>
                  <a:gd name="connsiteY0" fmla="*/ 597 h 442365"/>
                  <a:gd name="connsiteX1" fmla="*/ 69996 w 108282"/>
                  <a:gd name="connsiteY1" fmla="*/ 137122 h 442365"/>
                  <a:gd name="connsiteX2" fmla="*/ 95396 w 108282"/>
                  <a:gd name="connsiteY2" fmla="*/ 305397 h 442365"/>
                  <a:gd name="connsiteX3" fmla="*/ 73171 w 108282"/>
                  <a:gd name="connsiteY3" fmla="*/ 226022 h 442365"/>
                  <a:gd name="connsiteX4" fmla="*/ 108096 w 108282"/>
                  <a:gd name="connsiteY4" fmla="*/ 438747 h 442365"/>
                  <a:gd name="connsiteX5" fmla="*/ 85871 w 108282"/>
                  <a:gd name="connsiteY5" fmla="*/ 356197 h 442365"/>
                  <a:gd name="connsiteX6" fmla="*/ 60471 w 108282"/>
                  <a:gd name="connsiteY6" fmla="*/ 305397 h 442365"/>
                  <a:gd name="connsiteX7" fmla="*/ 146 w 108282"/>
                  <a:gd name="connsiteY7" fmla="*/ 235547 h 442365"/>
                  <a:gd name="connsiteX8" fmla="*/ 79521 w 108282"/>
                  <a:gd name="connsiteY8" fmla="*/ 314922 h 442365"/>
                  <a:gd name="connsiteX9" fmla="*/ 73171 w 108282"/>
                  <a:gd name="connsiteY9" fmla="*/ 273647 h 442365"/>
                  <a:gd name="connsiteX10" fmla="*/ 57296 w 108282"/>
                  <a:gd name="connsiteY10" fmla="*/ 206972 h 442365"/>
                  <a:gd name="connsiteX11" fmla="*/ 63646 w 108282"/>
                  <a:gd name="connsiteY11" fmla="*/ 219672 h 442365"/>
                  <a:gd name="connsiteX12" fmla="*/ 54121 w 108282"/>
                  <a:gd name="connsiteY12" fmla="*/ 191097 h 442365"/>
                  <a:gd name="connsiteX13" fmla="*/ 101746 w 108282"/>
                  <a:gd name="connsiteY13" fmla="*/ 597 h 442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8282" h="442365">
                    <a:moveTo>
                      <a:pt x="101746" y="597"/>
                    </a:moveTo>
                    <a:cubicBezTo>
                      <a:pt x="104392" y="-8399"/>
                      <a:pt x="71054" y="86322"/>
                      <a:pt x="69996" y="137122"/>
                    </a:cubicBezTo>
                    <a:cubicBezTo>
                      <a:pt x="68938" y="187922"/>
                      <a:pt x="94867" y="290580"/>
                      <a:pt x="95396" y="305397"/>
                    </a:cubicBezTo>
                    <a:cubicBezTo>
                      <a:pt x="95925" y="320214"/>
                      <a:pt x="71054" y="203797"/>
                      <a:pt x="73171" y="226022"/>
                    </a:cubicBezTo>
                    <a:cubicBezTo>
                      <a:pt x="75288" y="248247"/>
                      <a:pt x="105979" y="417051"/>
                      <a:pt x="108096" y="438747"/>
                    </a:cubicBezTo>
                    <a:cubicBezTo>
                      <a:pt x="110213" y="460443"/>
                      <a:pt x="93808" y="378422"/>
                      <a:pt x="85871" y="356197"/>
                    </a:cubicBezTo>
                    <a:cubicBezTo>
                      <a:pt x="77933" y="333972"/>
                      <a:pt x="74758" y="325505"/>
                      <a:pt x="60471" y="305397"/>
                    </a:cubicBezTo>
                    <a:cubicBezTo>
                      <a:pt x="46184" y="285289"/>
                      <a:pt x="-3029" y="233960"/>
                      <a:pt x="146" y="235547"/>
                    </a:cubicBezTo>
                    <a:cubicBezTo>
                      <a:pt x="3321" y="237134"/>
                      <a:pt x="67350" y="308572"/>
                      <a:pt x="79521" y="314922"/>
                    </a:cubicBezTo>
                    <a:cubicBezTo>
                      <a:pt x="91692" y="321272"/>
                      <a:pt x="76875" y="291639"/>
                      <a:pt x="73171" y="273647"/>
                    </a:cubicBezTo>
                    <a:cubicBezTo>
                      <a:pt x="69467" y="255655"/>
                      <a:pt x="58883" y="215968"/>
                      <a:pt x="57296" y="206972"/>
                    </a:cubicBezTo>
                    <a:cubicBezTo>
                      <a:pt x="55709" y="197976"/>
                      <a:pt x="64175" y="222318"/>
                      <a:pt x="63646" y="219672"/>
                    </a:cubicBezTo>
                    <a:cubicBezTo>
                      <a:pt x="63117" y="217026"/>
                      <a:pt x="48300" y="221789"/>
                      <a:pt x="54121" y="191097"/>
                    </a:cubicBezTo>
                    <a:cubicBezTo>
                      <a:pt x="59942" y="160405"/>
                      <a:pt x="99100" y="9593"/>
                      <a:pt x="101746" y="5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492E60C7-BA09-00B6-68A7-CE30A6A283C3}"/>
                  </a:ext>
                </a:extLst>
              </p:cNvPr>
              <p:cNvSpPr/>
              <p:nvPr/>
            </p:nvSpPr>
            <p:spPr>
              <a:xfrm>
                <a:off x="3647873" y="5552827"/>
                <a:ext cx="295505" cy="324143"/>
              </a:xfrm>
              <a:custGeom>
                <a:avLst/>
                <a:gdLst>
                  <a:gd name="connsiteX0" fmla="*/ 295477 w 295505"/>
                  <a:gd name="connsiteY0" fmla="*/ 248 h 324143"/>
                  <a:gd name="connsiteX1" fmla="*/ 76402 w 295505"/>
                  <a:gd name="connsiteY1" fmla="*/ 212973 h 324143"/>
                  <a:gd name="connsiteX2" fmla="*/ 202 w 295505"/>
                  <a:gd name="connsiteY2" fmla="*/ 324098 h 324143"/>
                  <a:gd name="connsiteX3" fmla="*/ 54177 w 295505"/>
                  <a:gd name="connsiteY3" fmla="*/ 225673 h 324143"/>
                  <a:gd name="connsiteX4" fmla="*/ 57352 w 295505"/>
                  <a:gd name="connsiteY4" fmla="*/ 152648 h 324143"/>
                  <a:gd name="connsiteX5" fmla="*/ 73227 w 295505"/>
                  <a:gd name="connsiteY5" fmla="*/ 197098 h 324143"/>
                  <a:gd name="connsiteX6" fmla="*/ 104977 w 295505"/>
                  <a:gd name="connsiteY6" fmla="*/ 101848 h 324143"/>
                  <a:gd name="connsiteX7" fmla="*/ 92277 w 295505"/>
                  <a:gd name="connsiteY7" fmla="*/ 168523 h 324143"/>
                  <a:gd name="connsiteX8" fmla="*/ 295477 w 295505"/>
                  <a:gd name="connsiteY8" fmla="*/ 248 h 32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505" h="324143">
                    <a:moveTo>
                      <a:pt x="295477" y="248"/>
                    </a:moveTo>
                    <a:cubicBezTo>
                      <a:pt x="292831" y="7656"/>
                      <a:pt x="125614" y="158998"/>
                      <a:pt x="76402" y="212973"/>
                    </a:cubicBezTo>
                    <a:cubicBezTo>
                      <a:pt x="27190" y="266948"/>
                      <a:pt x="3906" y="321981"/>
                      <a:pt x="202" y="324098"/>
                    </a:cubicBezTo>
                    <a:cubicBezTo>
                      <a:pt x="-3502" y="326215"/>
                      <a:pt x="44652" y="254248"/>
                      <a:pt x="54177" y="225673"/>
                    </a:cubicBezTo>
                    <a:cubicBezTo>
                      <a:pt x="63702" y="197098"/>
                      <a:pt x="54177" y="157410"/>
                      <a:pt x="57352" y="152648"/>
                    </a:cubicBezTo>
                    <a:cubicBezTo>
                      <a:pt x="60527" y="147886"/>
                      <a:pt x="65289" y="205565"/>
                      <a:pt x="73227" y="197098"/>
                    </a:cubicBezTo>
                    <a:cubicBezTo>
                      <a:pt x="81164" y="188631"/>
                      <a:pt x="101802" y="106610"/>
                      <a:pt x="104977" y="101848"/>
                    </a:cubicBezTo>
                    <a:cubicBezTo>
                      <a:pt x="108152" y="97086"/>
                      <a:pt x="65819" y="183869"/>
                      <a:pt x="92277" y="168523"/>
                    </a:cubicBezTo>
                    <a:cubicBezTo>
                      <a:pt x="118735" y="153177"/>
                      <a:pt x="298123" y="-7160"/>
                      <a:pt x="295477" y="2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72D394A6-C9A3-4CE0-63F4-6B95FCCECC15}"/>
                  </a:ext>
                </a:extLst>
              </p:cNvPr>
              <p:cNvSpPr/>
              <p:nvPr/>
            </p:nvSpPr>
            <p:spPr>
              <a:xfrm>
                <a:off x="3606687" y="5698873"/>
                <a:ext cx="295856" cy="240312"/>
              </a:xfrm>
              <a:custGeom>
                <a:avLst/>
                <a:gdLst>
                  <a:gd name="connsiteX0" fmla="*/ 295388 w 295856"/>
                  <a:gd name="connsiteY0" fmla="*/ 19302 h 240312"/>
                  <a:gd name="connsiteX1" fmla="*/ 190613 w 295856"/>
                  <a:gd name="connsiteY1" fmla="*/ 57402 h 240312"/>
                  <a:gd name="connsiteX2" fmla="*/ 117588 w 295856"/>
                  <a:gd name="connsiteY2" fmla="*/ 149477 h 240312"/>
                  <a:gd name="connsiteX3" fmla="*/ 35038 w 295856"/>
                  <a:gd name="connsiteY3" fmla="*/ 238377 h 240312"/>
                  <a:gd name="connsiteX4" fmla="*/ 50913 w 295856"/>
                  <a:gd name="connsiteY4" fmla="*/ 206627 h 240312"/>
                  <a:gd name="connsiteX5" fmla="*/ 69963 w 295856"/>
                  <a:gd name="connsiteY5" fmla="*/ 159002 h 240312"/>
                  <a:gd name="connsiteX6" fmla="*/ 113 w 295856"/>
                  <a:gd name="connsiteY6" fmla="*/ 225677 h 240312"/>
                  <a:gd name="connsiteX7" fmla="*/ 89013 w 295856"/>
                  <a:gd name="connsiteY7" fmla="*/ 95502 h 240312"/>
                  <a:gd name="connsiteX8" fmla="*/ 22338 w 295856"/>
                  <a:gd name="connsiteY8" fmla="*/ 219327 h 240312"/>
                  <a:gd name="connsiteX9" fmla="*/ 89013 w 295856"/>
                  <a:gd name="connsiteY9" fmla="*/ 152652 h 240312"/>
                  <a:gd name="connsiteX10" fmla="*/ 136638 w 295856"/>
                  <a:gd name="connsiteY10" fmla="*/ 95502 h 240312"/>
                  <a:gd name="connsiteX11" fmla="*/ 174738 w 295856"/>
                  <a:gd name="connsiteY11" fmla="*/ 252 h 240312"/>
                  <a:gd name="connsiteX12" fmla="*/ 146163 w 295856"/>
                  <a:gd name="connsiteY12" fmla="*/ 66927 h 240312"/>
                  <a:gd name="connsiteX13" fmla="*/ 295388 w 295856"/>
                  <a:gd name="connsiteY13" fmla="*/ 19302 h 240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5856" h="240312">
                    <a:moveTo>
                      <a:pt x="295388" y="19302"/>
                    </a:moveTo>
                    <a:cubicBezTo>
                      <a:pt x="302796" y="17715"/>
                      <a:pt x="220246" y="35706"/>
                      <a:pt x="190613" y="57402"/>
                    </a:cubicBezTo>
                    <a:cubicBezTo>
                      <a:pt x="160980" y="79098"/>
                      <a:pt x="143517" y="119315"/>
                      <a:pt x="117588" y="149477"/>
                    </a:cubicBezTo>
                    <a:cubicBezTo>
                      <a:pt x="91659" y="179639"/>
                      <a:pt x="46150" y="228852"/>
                      <a:pt x="35038" y="238377"/>
                    </a:cubicBezTo>
                    <a:cubicBezTo>
                      <a:pt x="23925" y="247902"/>
                      <a:pt x="45092" y="219856"/>
                      <a:pt x="50913" y="206627"/>
                    </a:cubicBezTo>
                    <a:cubicBezTo>
                      <a:pt x="56734" y="193398"/>
                      <a:pt x="78430" y="155827"/>
                      <a:pt x="69963" y="159002"/>
                    </a:cubicBezTo>
                    <a:cubicBezTo>
                      <a:pt x="61496" y="162177"/>
                      <a:pt x="-3062" y="236260"/>
                      <a:pt x="113" y="225677"/>
                    </a:cubicBezTo>
                    <a:cubicBezTo>
                      <a:pt x="3288" y="215094"/>
                      <a:pt x="85309" y="96560"/>
                      <a:pt x="89013" y="95502"/>
                    </a:cubicBezTo>
                    <a:cubicBezTo>
                      <a:pt x="92717" y="94444"/>
                      <a:pt x="22338" y="209802"/>
                      <a:pt x="22338" y="219327"/>
                    </a:cubicBezTo>
                    <a:cubicBezTo>
                      <a:pt x="22338" y="228852"/>
                      <a:pt x="69963" y="173289"/>
                      <a:pt x="89013" y="152652"/>
                    </a:cubicBezTo>
                    <a:cubicBezTo>
                      <a:pt x="108063" y="132015"/>
                      <a:pt x="122351" y="120902"/>
                      <a:pt x="136638" y="95502"/>
                    </a:cubicBezTo>
                    <a:cubicBezTo>
                      <a:pt x="150925" y="70102"/>
                      <a:pt x="173151" y="5014"/>
                      <a:pt x="174738" y="252"/>
                    </a:cubicBezTo>
                    <a:cubicBezTo>
                      <a:pt x="176325" y="-4510"/>
                      <a:pt x="129230" y="59519"/>
                      <a:pt x="146163" y="66927"/>
                    </a:cubicBezTo>
                    <a:cubicBezTo>
                      <a:pt x="163096" y="74335"/>
                      <a:pt x="287980" y="20889"/>
                      <a:pt x="295388" y="193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347817E8-413C-E1E7-6662-FE28FE5D359E}"/>
                  </a:ext>
                </a:extLst>
              </p:cNvPr>
              <p:cNvSpPr/>
              <p:nvPr/>
            </p:nvSpPr>
            <p:spPr>
              <a:xfrm>
                <a:off x="3882599" y="5343494"/>
                <a:ext cx="229040" cy="603426"/>
              </a:xfrm>
              <a:custGeom>
                <a:avLst/>
                <a:gdLst>
                  <a:gd name="connsiteX0" fmla="*/ 229026 w 229040"/>
                  <a:gd name="connsiteY0" fmla="*/ 31 h 603426"/>
                  <a:gd name="connsiteX1" fmla="*/ 60751 w 229040"/>
                  <a:gd name="connsiteY1" fmla="*/ 298481 h 603426"/>
                  <a:gd name="connsiteX2" fmla="*/ 9951 w 229040"/>
                  <a:gd name="connsiteY2" fmla="*/ 374681 h 603426"/>
                  <a:gd name="connsiteX3" fmla="*/ 22651 w 229040"/>
                  <a:gd name="connsiteY3" fmla="*/ 330231 h 603426"/>
                  <a:gd name="connsiteX4" fmla="*/ 41701 w 229040"/>
                  <a:gd name="connsiteY4" fmla="*/ 219106 h 603426"/>
                  <a:gd name="connsiteX5" fmla="*/ 25826 w 229040"/>
                  <a:gd name="connsiteY5" fmla="*/ 371506 h 603426"/>
                  <a:gd name="connsiteX6" fmla="*/ 19476 w 229040"/>
                  <a:gd name="connsiteY6" fmla="*/ 457231 h 603426"/>
                  <a:gd name="connsiteX7" fmla="*/ 25826 w 229040"/>
                  <a:gd name="connsiteY7" fmla="*/ 603281 h 603426"/>
                  <a:gd name="connsiteX8" fmla="*/ 22651 w 229040"/>
                  <a:gd name="connsiteY8" fmla="*/ 479456 h 603426"/>
                  <a:gd name="connsiteX9" fmla="*/ 3601 w 229040"/>
                  <a:gd name="connsiteY9" fmla="*/ 244506 h 603426"/>
                  <a:gd name="connsiteX10" fmla="*/ 6776 w 229040"/>
                  <a:gd name="connsiteY10" fmla="*/ 384206 h 603426"/>
                  <a:gd name="connsiteX11" fmla="*/ 70276 w 229040"/>
                  <a:gd name="connsiteY11" fmla="*/ 250856 h 603426"/>
                  <a:gd name="connsiteX12" fmla="*/ 51226 w 229040"/>
                  <a:gd name="connsiteY12" fmla="*/ 285781 h 603426"/>
                  <a:gd name="connsiteX13" fmla="*/ 51226 w 229040"/>
                  <a:gd name="connsiteY13" fmla="*/ 317531 h 603426"/>
                  <a:gd name="connsiteX14" fmla="*/ 229026 w 229040"/>
                  <a:gd name="connsiteY14" fmla="*/ 31 h 603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9040" h="603426">
                    <a:moveTo>
                      <a:pt x="229026" y="31"/>
                    </a:moveTo>
                    <a:cubicBezTo>
                      <a:pt x="230613" y="-3144"/>
                      <a:pt x="97263" y="236039"/>
                      <a:pt x="60751" y="298481"/>
                    </a:cubicBezTo>
                    <a:cubicBezTo>
                      <a:pt x="24239" y="360923"/>
                      <a:pt x="16301" y="369389"/>
                      <a:pt x="9951" y="374681"/>
                    </a:cubicBezTo>
                    <a:cubicBezTo>
                      <a:pt x="3601" y="379973"/>
                      <a:pt x="17359" y="356160"/>
                      <a:pt x="22651" y="330231"/>
                    </a:cubicBezTo>
                    <a:cubicBezTo>
                      <a:pt x="27943" y="304302"/>
                      <a:pt x="41172" y="212227"/>
                      <a:pt x="41701" y="219106"/>
                    </a:cubicBezTo>
                    <a:cubicBezTo>
                      <a:pt x="42230" y="225985"/>
                      <a:pt x="29530" y="331819"/>
                      <a:pt x="25826" y="371506"/>
                    </a:cubicBezTo>
                    <a:cubicBezTo>
                      <a:pt x="22122" y="411193"/>
                      <a:pt x="19476" y="418602"/>
                      <a:pt x="19476" y="457231"/>
                    </a:cubicBezTo>
                    <a:cubicBezTo>
                      <a:pt x="19476" y="495860"/>
                      <a:pt x="25297" y="599577"/>
                      <a:pt x="25826" y="603281"/>
                    </a:cubicBezTo>
                    <a:cubicBezTo>
                      <a:pt x="26355" y="606985"/>
                      <a:pt x="26355" y="539252"/>
                      <a:pt x="22651" y="479456"/>
                    </a:cubicBezTo>
                    <a:cubicBezTo>
                      <a:pt x="18947" y="419660"/>
                      <a:pt x="6247" y="260381"/>
                      <a:pt x="3601" y="244506"/>
                    </a:cubicBezTo>
                    <a:cubicBezTo>
                      <a:pt x="955" y="228631"/>
                      <a:pt x="-4336" y="383148"/>
                      <a:pt x="6776" y="384206"/>
                    </a:cubicBezTo>
                    <a:cubicBezTo>
                      <a:pt x="17888" y="385264"/>
                      <a:pt x="62868" y="267260"/>
                      <a:pt x="70276" y="250856"/>
                    </a:cubicBezTo>
                    <a:cubicBezTo>
                      <a:pt x="77684" y="234452"/>
                      <a:pt x="54401" y="274668"/>
                      <a:pt x="51226" y="285781"/>
                    </a:cubicBezTo>
                    <a:cubicBezTo>
                      <a:pt x="48051" y="296894"/>
                      <a:pt x="22651" y="361452"/>
                      <a:pt x="51226" y="317531"/>
                    </a:cubicBezTo>
                    <a:cubicBezTo>
                      <a:pt x="79801" y="273610"/>
                      <a:pt x="227439" y="3206"/>
                      <a:pt x="229026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2C70F70A-28A6-8D12-2D44-371B37CE140A}"/>
                  </a:ext>
                </a:extLst>
              </p:cNvPr>
              <p:cNvSpPr/>
              <p:nvPr/>
            </p:nvSpPr>
            <p:spPr>
              <a:xfrm>
                <a:off x="3596935" y="5753038"/>
                <a:ext cx="295665" cy="274026"/>
              </a:xfrm>
              <a:custGeom>
                <a:avLst/>
                <a:gdLst>
                  <a:gd name="connsiteX0" fmla="*/ 295615 w 295665"/>
                  <a:gd name="connsiteY0" fmla="*/ 62 h 274026"/>
                  <a:gd name="connsiteX1" fmla="*/ 124165 w 295665"/>
                  <a:gd name="connsiteY1" fmla="*/ 142937 h 274026"/>
                  <a:gd name="connsiteX2" fmla="*/ 136865 w 295665"/>
                  <a:gd name="connsiteY2" fmla="*/ 209612 h 274026"/>
                  <a:gd name="connsiteX3" fmla="*/ 117815 w 295665"/>
                  <a:gd name="connsiteY3" fmla="*/ 174687 h 274026"/>
                  <a:gd name="connsiteX4" fmla="*/ 143215 w 295665"/>
                  <a:gd name="connsiteY4" fmla="*/ 250887 h 274026"/>
                  <a:gd name="connsiteX5" fmla="*/ 133690 w 295665"/>
                  <a:gd name="connsiteY5" fmla="*/ 266762 h 274026"/>
                  <a:gd name="connsiteX6" fmla="*/ 95590 w 295665"/>
                  <a:gd name="connsiteY6" fmla="*/ 273112 h 274026"/>
                  <a:gd name="connsiteX7" fmla="*/ 155915 w 295665"/>
                  <a:gd name="connsiteY7" fmla="*/ 247712 h 274026"/>
                  <a:gd name="connsiteX8" fmla="*/ 340 w 295665"/>
                  <a:gd name="connsiteY8" fmla="*/ 219137 h 274026"/>
                  <a:gd name="connsiteX9" fmla="*/ 111465 w 295665"/>
                  <a:gd name="connsiteY9" fmla="*/ 228662 h 274026"/>
                  <a:gd name="connsiteX10" fmla="*/ 16215 w 295665"/>
                  <a:gd name="connsiteY10" fmla="*/ 165162 h 274026"/>
                  <a:gd name="connsiteX11" fmla="*/ 120990 w 295665"/>
                  <a:gd name="connsiteY11" fmla="*/ 219137 h 274026"/>
                  <a:gd name="connsiteX12" fmla="*/ 108290 w 295665"/>
                  <a:gd name="connsiteY12" fmla="*/ 161987 h 274026"/>
                  <a:gd name="connsiteX13" fmla="*/ 41615 w 295665"/>
                  <a:gd name="connsiteY13" fmla="*/ 123887 h 274026"/>
                  <a:gd name="connsiteX14" fmla="*/ 79715 w 295665"/>
                  <a:gd name="connsiteY14" fmla="*/ 133412 h 274026"/>
                  <a:gd name="connsiteX15" fmla="*/ 143215 w 295665"/>
                  <a:gd name="connsiteY15" fmla="*/ 82612 h 274026"/>
                  <a:gd name="connsiteX16" fmla="*/ 105115 w 295665"/>
                  <a:gd name="connsiteY16" fmla="*/ 123887 h 274026"/>
                  <a:gd name="connsiteX17" fmla="*/ 295615 w 295665"/>
                  <a:gd name="connsiteY17" fmla="*/ 62 h 27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95665" h="274026">
                    <a:moveTo>
                      <a:pt x="295615" y="62"/>
                    </a:moveTo>
                    <a:cubicBezTo>
                      <a:pt x="298790" y="3237"/>
                      <a:pt x="150623" y="108012"/>
                      <a:pt x="124165" y="142937"/>
                    </a:cubicBezTo>
                    <a:cubicBezTo>
                      <a:pt x="97707" y="177862"/>
                      <a:pt x="137923" y="204321"/>
                      <a:pt x="136865" y="209612"/>
                    </a:cubicBezTo>
                    <a:cubicBezTo>
                      <a:pt x="135807" y="214903"/>
                      <a:pt x="116757" y="167808"/>
                      <a:pt x="117815" y="174687"/>
                    </a:cubicBezTo>
                    <a:cubicBezTo>
                      <a:pt x="118873" y="181566"/>
                      <a:pt x="140569" y="235541"/>
                      <a:pt x="143215" y="250887"/>
                    </a:cubicBezTo>
                    <a:cubicBezTo>
                      <a:pt x="145861" y="266233"/>
                      <a:pt x="141627" y="263058"/>
                      <a:pt x="133690" y="266762"/>
                    </a:cubicBezTo>
                    <a:cubicBezTo>
                      <a:pt x="125753" y="270466"/>
                      <a:pt x="91886" y="276287"/>
                      <a:pt x="95590" y="273112"/>
                    </a:cubicBezTo>
                    <a:cubicBezTo>
                      <a:pt x="99294" y="269937"/>
                      <a:pt x="171790" y="256708"/>
                      <a:pt x="155915" y="247712"/>
                    </a:cubicBezTo>
                    <a:cubicBezTo>
                      <a:pt x="140040" y="238716"/>
                      <a:pt x="7748" y="222312"/>
                      <a:pt x="340" y="219137"/>
                    </a:cubicBezTo>
                    <a:cubicBezTo>
                      <a:pt x="-7068" y="215962"/>
                      <a:pt x="108819" y="237658"/>
                      <a:pt x="111465" y="228662"/>
                    </a:cubicBezTo>
                    <a:cubicBezTo>
                      <a:pt x="114111" y="219666"/>
                      <a:pt x="14628" y="166749"/>
                      <a:pt x="16215" y="165162"/>
                    </a:cubicBezTo>
                    <a:cubicBezTo>
                      <a:pt x="17802" y="163575"/>
                      <a:pt x="105644" y="219666"/>
                      <a:pt x="120990" y="219137"/>
                    </a:cubicBezTo>
                    <a:cubicBezTo>
                      <a:pt x="136336" y="218608"/>
                      <a:pt x="121519" y="177862"/>
                      <a:pt x="108290" y="161987"/>
                    </a:cubicBezTo>
                    <a:cubicBezTo>
                      <a:pt x="95061" y="146112"/>
                      <a:pt x="46377" y="128649"/>
                      <a:pt x="41615" y="123887"/>
                    </a:cubicBezTo>
                    <a:cubicBezTo>
                      <a:pt x="36853" y="119125"/>
                      <a:pt x="62782" y="140291"/>
                      <a:pt x="79715" y="133412"/>
                    </a:cubicBezTo>
                    <a:cubicBezTo>
                      <a:pt x="96648" y="126533"/>
                      <a:pt x="138982" y="84199"/>
                      <a:pt x="143215" y="82612"/>
                    </a:cubicBezTo>
                    <a:cubicBezTo>
                      <a:pt x="147448" y="81025"/>
                      <a:pt x="79715" y="132883"/>
                      <a:pt x="105115" y="123887"/>
                    </a:cubicBezTo>
                    <a:cubicBezTo>
                      <a:pt x="130515" y="114891"/>
                      <a:pt x="292440" y="-3113"/>
                      <a:pt x="295615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4012027C-69FE-DD70-6281-A77C9CB24574}"/>
                  </a:ext>
                </a:extLst>
              </p:cNvPr>
              <p:cNvSpPr/>
              <p:nvPr/>
            </p:nvSpPr>
            <p:spPr>
              <a:xfrm>
                <a:off x="3396240" y="5749913"/>
                <a:ext cx="71081" cy="203548"/>
              </a:xfrm>
              <a:custGeom>
                <a:avLst/>
                <a:gdLst>
                  <a:gd name="connsiteX0" fmla="*/ 70860 w 71081"/>
                  <a:gd name="connsiteY0" fmla="*/ 12 h 203548"/>
                  <a:gd name="connsiteX1" fmla="*/ 23235 w 71081"/>
                  <a:gd name="connsiteY1" fmla="*/ 88912 h 203548"/>
                  <a:gd name="connsiteX2" fmla="*/ 26410 w 71081"/>
                  <a:gd name="connsiteY2" fmla="*/ 149237 h 203548"/>
                  <a:gd name="connsiteX3" fmla="*/ 16885 w 71081"/>
                  <a:gd name="connsiteY3" fmla="*/ 114312 h 203548"/>
                  <a:gd name="connsiteX4" fmla="*/ 39110 w 71081"/>
                  <a:gd name="connsiteY4" fmla="*/ 203212 h 203548"/>
                  <a:gd name="connsiteX5" fmla="*/ 26410 w 71081"/>
                  <a:gd name="connsiteY5" fmla="*/ 142887 h 203548"/>
                  <a:gd name="connsiteX6" fmla="*/ 1010 w 71081"/>
                  <a:gd name="connsiteY6" fmla="*/ 95262 h 203548"/>
                  <a:gd name="connsiteX7" fmla="*/ 70860 w 71081"/>
                  <a:gd name="connsiteY7" fmla="*/ 12 h 20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081" h="203548">
                    <a:moveTo>
                      <a:pt x="70860" y="12"/>
                    </a:moveTo>
                    <a:cubicBezTo>
                      <a:pt x="74564" y="-1046"/>
                      <a:pt x="30643" y="64041"/>
                      <a:pt x="23235" y="88912"/>
                    </a:cubicBezTo>
                    <a:cubicBezTo>
                      <a:pt x="15827" y="113783"/>
                      <a:pt x="27468" y="145004"/>
                      <a:pt x="26410" y="149237"/>
                    </a:cubicBezTo>
                    <a:cubicBezTo>
                      <a:pt x="25352" y="153470"/>
                      <a:pt x="14768" y="105316"/>
                      <a:pt x="16885" y="114312"/>
                    </a:cubicBezTo>
                    <a:cubicBezTo>
                      <a:pt x="19002" y="123308"/>
                      <a:pt x="37523" y="198450"/>
                      <a:pt x="39110" y="203212"/>
                    </a:cubicBezTo>
                    <a:cubicBezTo>
                      <a:pt x="40697" y="207974"/>
                      <a:pt x="32760" y="160879"/>
                      <a:pt x="26410" y="142887"/>
                    </a:cubicBezTo>
                    <a:cubicBezTo>
                      <a:pt x="20060" y="124895"/>
                      <a:pt x="-5340" y="118016"/>
                      <a:pt x="1010" y="95262"/>
                    </a:cubicBezTo>
                    <a:cubicBezTo>
                      <a:pt x="7360" y="72508"/>
                      <a:pt x="67156" y="1070"/>
                      <a:pt x="70860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5E290D64-DFAC-B643-4A18-941CA5E0486C}"/>
                  </a:ext>
                </a:extLst>
              </p:cNvPr>
              <p:cNvSpPr/>
              <p:nvPr/>
            </p:nvSpPr>
            <p:spPr>
              <a:xfrm>
                <a:off x="3733500" y="5756171"/>
                <a:ext cx="172672" cy="219355"/>
              </a:xfrm>
              <a:custGeom>
                <a:avLst/>
                <a:gdLst>
                  <a:gd name="connsiteX0" fmla="*/ 105075 w 172672"/>
                  <a:gd name="connsiteY0" fmla="*/ 104 h 219355"/>
                  <a:gd name="connsiteX1" fmla="*/ 124125 w 172672"/>
                  <a:gd name="connsiteY1" fmla="*/ 152504 h 219355"/>
                  <a:gd name="connsiteX2" fmla="*/ 146350 w 172672"/>
                  <a:gd name="connsiteY2" fmla="*/ 184254 h 219355"/>
                  <a:gd name="connsiteX3" fmla="*/ 76500 w 172672"/>
                  <a:gd name="connsiteY3" fmla="*/ 187429 h 219355"/>
                  <a:gd name="connsiteX4" fmla="*/ 44750 w 172672"/>
                  <a:gd name="connsiteY4" fmla="*/ 206479 h 219355"/>
                  <a:gd name="connsiteX5" fmla="*/ 19350 w 172672"/>
                  <a:gd name="connsiteY5" fmla="*/ 174729 h 219355"/>
                  <a:gd name="connsiteX6" fmla="*/ 13000 w 172672"/>
                  <a:gd name="connsiteY6" fmla="*/ 139804 h 219355"/>
                  <a:gd name="connsiteX7" fmla="*/ 19350 w 172672"/>
                  <a:gd name="connsiteY7" fmla="*/ 114404 h 219355"/>
                  <a:gd name="connsiteX8" fmla="*/ 41575 w 172672"/>
                  <a:gd name="connsiteY8" fmla="*/ 63604 h 219355"/>
                  <a:gd name="connsiteX9" fmla="*/ 300 w 172672"/>
                  <a:gd name="connsiteY9" fmla="*/ 149329 h 219355"/>
                  <a:gd name="connsiteX10" fmla="*/ 25700 w 172672"/>
                  <a:gd name="connsiteY10" fmla="*/ 184254 h 219355"/>
                  <a:gd name="connsiteX11" fmla="*/ 76500 w 172672"/>
                  <a:gd name="connsiteY11" fmla="*/ 184254 h 219355"/>
                  <a:gd name="connsiteX12" fmla="*/ 168575 w 172672"/>
                  <a:gd name="connsiteY12" fmla="*/ 219179 h 219355"/>
                  <a:gd name="connsiteX13" fmla="*/ 152700 w 172672"/>
                  <a:gd name="connsiteY13" fmla="*/ 196954 h 219355"/>
                  <a:gd name="connsiteX14" fmla="*/ 117775 w 172672"/>
                  <a:gd name="connsiteY14" fmla="*/ 177904 h 219355"/>
                  <a:gd name="connsiteX15" fmla="*/ 105075 w 172672"/>
                  <a:gd name="connsiteY15" fmla="*/ 104 h 219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2672" h="219355">
                    <a:moveTo>
                      <a:pt x="105075" y="104"/>
                    </a:moveTo>
                    <a:cubicBezTo>
                      <a:pt x="106133" y="-4129"/>
                      <a:pt x="117246" y="121812"/>
                      <a:pt x="124125" y="152504"/>
                    </a:cubicBezTo>
                    <a:cubicBezTo>
                      <a:pt x="131004" y="183196"/>
                      <a:pt x="154287" y="178433"/>
                      <a:pt x="146350" y="184254"/>
                    </a:cubicBezTo>
                    <a:cubicBezTo>
                      <a:pt x="138413" y="190075"/>
                      <a:pt x="93433" y="183725"/>
                      <a:pt x="76500" y="187429"/>
                    </a:cubicBezTo>
                    <a:cubicBezTo>
                      <a:pt x="59567" y="191133"/>
                      <a:pt x="54275" y="208596"/>
                      <a:pt x="44750" y="206479"/>
                    </a:cubicBezTo>
                    <a:cubicBezTo>
                      <a:pt x="35225" y="204362"/>
                      <a:pt x="24642" y="185842"/>
                      <a:pt x="19350" y="174729"/>
                    </a:cubicBezTo>
                    <a:cubicBezTo>
                      <a:pt x="14058" y="163617"/>
                      <a:pt x="13000" y="149858"/>
                      <a:pt x="13000" y="139804"/>
                    </a:cubicBezTo>
                    <a:cubicBezTo>
                      <a:pt x="13000" y="129750"/>
                      <a:pt x="14587" y="127104"/>
                      <a:pt x="19350" y="114404"/>
                    </a:cubicBezTo>
                    <a:cubicBezTo>
                      <a:pt x="24113" y="101704"/>
                      <a:pt x="44750" y="57783"/>
                      <a:pt x="41575" y="63604"/>
                    </a:cubicBezTo>
                    <a:cubicBezTo>
                      <a:pt x="38400" y="69425"/>
                      <a:pt x="2946" y="129221"/>
                      <a:pt x="300" y="149329"/>
                    </a:cubicBezTo>
                    <a:cubicBezTo>
                      <a:pt x="-2346" y="169437"/>
                      <a:pt x="13000" y="178433"/>
                      <a:pt x="25700" y="184254"/>
                    </a:cubicBezTo>
                    <a:cubicBezTo>
                      <a:pt x="38400" y="190075"/>
                      <a:pt x="52687" y="178433"/>
                      <a:pt x="76500" y="184254"/>
                    </a:cubicBezTo>
                    <a:cubicBezTo>
                      <a:pt x="100313" y="190075"/>
                      <a:pt x="155875" y="217062"/>
                      <a:pt x="168575" y="219179"/>
                    </a:cubicBezTo>
                    <a:cubicBezTo>
                      <a:pt x="181275" y="221296"/>
                      <a:pt x="161167" y="203833"/>
                      <a:pt x="152700" y="196954"/>
                    </a:cubicBezTo>
                    <a:cubicBezTo>
                      <a:pt x="144233" y="190075"/>
                      <a:pt x="126242" y="205950"/>
                      <a:pt x="117775" y="177904"/>
                    </a:cubicBezTo>
                    <a:cubicBezTo>
                      <a:pt x="109308" y="149858"/>
                      <a:pt x="104017" y="4337"/>
                      <a:pt x="105075" y="1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>
                <a:extLst>
                  <a:ext uri="{FF2B5EF4-FFF2-40B4-BE49-F238E27FC236}">
                    <a16:creationId xmlns:a16="http://schemas.microsoft.com/office/drawing/2014/main" id="{1BCC553A-F2E5-0336-7510-30D20F750CC2}"/>
                  </a:ext>
                </a:extLst>
              </p:cNvPr>
              <p:cNvSpPr/>
              <p:nvPr/>
            </p:nvSpPr>
            <p:spPr>
              <a:xfrm>
                <a:off x="4082759" y="5808883"/>
                <a:ext cx="91070" cy="339578"/>
              </a:xfrm>
              <a:custGeom>
                <a:avLst/>
                <a:gdLst>
                  <a:gd name="connsiteX0" fmla="*/ 291 w 91070"/>
                  <a:gd name="connsiteY0" fmla="*/ 1367 h 339578"/>
                  <a:gd name="connsiteX1" fmla="*/ 60616 w 91070"/>
                  <a:gd name="connsiteY1" fmla="*/ 118842 h 339578"/>
                  <a:gd name="connsiteX2" fmla="*/ 60616 w 91070"/>
                  <a:gd name="connsiteY2" fmla="*/ 226792 h 339578"/>
                  <a:gd name="connsiteX3" fmla="*/ 73316 w 91070"/>
                  <a:gd name="connsiteY3" fmla="*/ 141067 h 339578"/>
                  <a:gd name="connsiteX4" fmla="*/ 57441 w 91070"/>
                  <a:gd name="connsiteY4" fmla="*/ 334742 h 339578"/>
                  <a:gd name="connsiteX5" fmla="*/ 66966 w 91070"/>
                  <a:gd name="connsiteY5" fmla="*/ 274417 h 339578"/>
                  <a:gd name="connsiteX6" fmla="*/ 89191 w 91070"/>
                  <a:gd name="connsiteY6" fmla="*/ 201392 h 339578"/>
                  <a:gd name="connsiteX7" fmla="*/ 291 w 91070"/>
                  <a:gd name="connsiteY7" fmla="*/ 1367 h 33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70" h="339578">
                    <a:moveTo>
                      <a:pt x="291" y="1367"/>
                    </a:moveTo>
                    <a:cubicBezTo>
                      <a:pt x="-4471" y="-12391"/>
                      <a:pt x="50562" y="81271"/>
                      <a:pt x="60616" y="118842"/>
                    </a:cubicBezTo>
                    <a:cubicBezTo>
                      <a:pt x="70670" y="156413"/>
                      <a:pt x="58499" y="223088"/>
                      <a:pt x="60616" y="226792"/>
                    </a:cubicBezTo>
                    <a:cubicBezTo>
                      <a:pt x="62733" y="230496"/>
                      <a:pt x="73845" y="123075"/>
                      <a:pt x="73316" y="141067"/>
                    </a:cubicBezTo>
                    <a:cubicBezTo>
                      <a:pt x="72787" y="159059"/>
                      <a:pt x="58499" y="312517"/>
                      <a:pt x="57441" y="334742"/>
                    </a:cubicBezTo>
                    <a:cubicBezTo>
                      <a:pt x="56383" y="356967"/>
                      <a:pt x="61674" y="296642"/>
                      <a:pt x="66966" y="274417"/>
                    </a:cubicBezTo>
                    <a:cubicBezTo>
                      <a:pt x="72258" y="252192"/>
                      <a:pt x="98187" y="239492"/>
                      <a:pt x="89191" y="201392"/>
                    </a:cubicBezTo>
                    <a:cubicBezTo>
                      <a:pt x="80195" y="163292"/>
                      <a:pt x="5053" y="15125"/>
                      <a:pt x="291" y="13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>
                <a:extLst>
                  <a:ext uri="{FF2B5EF4-FFF2-40B4-BE49-F238E27FC236}">
                    <a16:creationId xmlns:a16="http://schemas.microsoft.com/office/drawing/2014/main" id="{B4B590A9-1F74-4AF5-BC31-0587F827990E}"/>
                  </a:ext>
                </a:extLst>
              </p:cNvPr>
              <p:cNvSpPr/>
              <p:nvPr/>
            </p:nvSpPr>
            <p:spPr>
              <a:xfrm>
                <a:off x="3727424" y="5705452"/>
                <a:ext cx="282692" cy="279818"/>
              </a:xfrm>
              <a:custGeom>
                <a:avLst/>
                <a:gdLst>
                  <a:gd name="connsiteX0" fmla="*/ 26 w 282692"/>
                  <a:gd name="connsiteY0" fmla="*/ 177823 h 279818"/>
                  <a:gd name="connsiteX1" fmla="*/ 231801 w 282692"/>
                  <a:gd name="connsiteY1" fmla="*/ 155598 h 279818"/>
                  <a:gd name="connsiteX2" fmla="*/ 215926 w 282692"/>
                  <a:gd name="connsiteY2" fmla="*/ 117498 h 279818"/>
                  <a:gd name="connsiteX3" fmla="*/ 104801 w 282692"/>
                  <a:gd name="connsiteY3" fmla="*/ 23 h 279818"/>
                  <a:gd name="connsiteX4" fmla="*/ 234976 w 282692"/>
                  <a:gd name="connsiteY4" fmla="*/ 107973 h 279818"/>
                  <a:gd name="connsiteX5" fmla="*/ 282601 w 282692"/>
                  <a:gd name="connsiteY5" fmla="*/ 180998 h 279818"/>
                  <a:gd name="connsiteX6" fmla="*/ 247676 w 282692"/>
                  <a:gd name="connsiteY6" fmla="*/ 219098 h 279818"/>
                  <a:gd name="connsiteX7" fmla="*/ 273076 w 282692"/>
                  <a:gd name="connsiteY7" fmla="*/ 279423 h 279818"/>
                  <a:gd name="connsiteX8" fmla="*/ 263551 w 282692"/>
                  <a:gd name="connsiteY8" fmla="*/ 187348 h 279818"/>
                  <a:gd name="connsiteX9" fmla="*/ 244501 w 282692"/>
                  <a:gd name="connsiteY9" fmla="*/ 133373 h 279818"/>
                  <a:gd name="connsiteX10" fmla="*/ 146076 w 282692"/>
                  <a:gd name="connsiteY10" fmla="*/ 38123 h 279818"/>
                  <a:gd name="connsiteX11" fmla="*/ 215926 w 282692"/>
                  <a:gd name="connsiteY11" fmla="*/ 123848 h 279818"/>
                  <a:gd name="connsiteX12" fmla="*/ 26 w 282692"/>
                  <a:gd name="connsiteY12" fmla="*/ 177823 h 27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692" h="279818">
                    <a:moveTo>
                      <a:pt x="26" y="177823"/>
                    </a:moveTo>
                    <a:cubicBezTo>
                      <a:pt x="2672" y="183115"/>
                      <a:pt x="195818" y="165652"/>
                      <a:pt x="231801" y="155598"/>
                    </a:cubicBezTo>
                    <a:cubicBezTo>
                      <a:pt x="267784" y="145544"/>
                      <a:pt x="237093" y="143427"/>
                      <a:pt x="215926" y="117498"/>
                    </a:cubicBezTo>
                    <a:cubicBezTo>
                      <a:pt x="194759" y="91569"/>
                      <a:pt x="101626" y="1610"/>
                      <a:pt x="104801" y="23"/>
                    </a:cubicBezTo>
                    <a:cubicBezTo>
                      <a:pt x="107976" y="-1564"/>
                      <a:pt x="205343" y="77810"/>
                      <a:pt x="234976" y="107973"/>
                    </a:cubicBezTo>
                    <a:cubicBezTo>
                      <a:pt x="264609" y="138135"/>
                      <a:pt x="280484" y="162477"/>
                      <a:pt x="282601" y="180998"/>
                    </a:cubicBezTo>
                    <a:cubicBezTo>
                      <a:pt x="284718" y="199519"/>
                      <a:pt x="249263" y="202694"/>
                      <a:pt x="247676" y="219098"/>
                    </a:cubicBezTo>
                    <a:cubicBezTo>
                      <a:pt x="246089" y="235502"/>
                      <a:pt x="270430" y="284715"/>
                      <a:pt x="273076" y="279423"/>
                    </a:cubicBezTo>
                    <a:cubicBezTo>
                      <a:pt x="275722" y="274131"/>
                      <a:pt x="268313" y="211690"/>
                      <a:pt x="263551" y="187348"/>
                    </a:cubicBezTo>
                    <a:cubicBezTo>
                      <a:pt x="258789" y="163006"/>
                      <a:pt x="264080" y="158244"/>
                      <a:pt x="244501" y="133373"/>
                    </a:cubicBezTo>
                    <a:cubicBezTo>
                      <a:pt x="224922" y="108502"/>
                      <a:pt x="150838" y="39710"/>
                      <a:pt x="146076" y="38123"/>
                    </a:cubicBezTo>
                    <a:cubicBezTo>
                      <a:pt x="141314" y="36536"/>
                      <a:pt x="236034" y="102681"/>
                      <a:pt x="215926" y="123848"/>
                    </a:cubicBezTo>
                    <a:cubicBezTo>
                      <a:pt x="195818" y="145015"/>
                      <a:pt x="-2620" y="172531"/>
                      <a:pt x="26" y="1778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>
                <a:extLst>
                  <a:ext uri="{FF2B5EF4-FFF2-40B4-BE49-F238E27FC236}">
                    <a16:creationId xmlns:a16="http://schemas.microsoft.com/office/drawing/2014/main" id="{0F12986D-9A09-8994-4937-508081029355}"/>
                  </a:ext>
                </a:extLst>
              </p:cNvPr>
              <p:cNvSpPr/>
              <p:nvPr/>
            </p:nvSpPr>
            <p:spPr>
              <a:xfrm>
                <a:off x="3425494" y="5845168"/>
                <a:ext cx="89965" cy="117482"/>
              </a:xfrm>
              <a:custGeom>
                <a:avLst/>
                <a:gdLst>
                  <a:gd name="connsiteX0" fmla="*/ 22556 w 89965"/>
                  <a:gd name="connsiteY0" fmla="*/ 117482 h 117482"/>
                  <a:gd name="connsiteX1" fmla="*/ 38431 w 89965"/>
                  <a:gd name="connsiteY1" fmla="*/ 31757 h 117482"/>
                  <a:gd name="connsiteX2" fmla="*/ 89231 w 89965"/>
                  <a:gd name="connsiteY2" fmla="*/ 7 h 117482"/>
                  <a:gd name="connsiteX3" fmla="*/ 63831 w 89965"/>
                  <a:gd name="connsiteY3" fmla="*/ 28582 h 117482"/>
                  <a:gd name="connsiteX4" fmla="*/ 331 w 89965"/>
                  <a:gd name="connsiteY4" fmla="*/ 12707 h 117482"/>
                  <a:gd name="connsiteX5" fmla="*/ 38431 w 89965"/>
                  <a:gd name="connsiteY5" fmla="*/ 31757 h 117482"/>
                  <a:gd name="connsiteX6" fmla="*/ 22556 w 89965"/>
                  <a:gd name="connsiteY6" fmla="*/ 117482 h 117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965" h="117482">
                    <a:moveTo>
                      <a:pt x="22556" y="117482"/>
                    </a:moveTo>
                    <a:cubicBezTo>
                      <a:pt x="22556" y="117482"/>
                      <a:pt x="27319" y="51336"/>
                      <a:pt x="38431" y="31757"/>
                    </a:cubicBezTo>
                    <a:cubicBezTo>
                      <a:pt x="49543" y="12178"/>
                      <a:pt x="84998" y="536"/>
                      <a:pt x="89231" y="7"/>
                    </a:cubicBezTo>
                    <a:cubicBezTo>
                      <a:pt x="93464" y="-522"/>
                      <a:pt x="78648" y="26465"/>
                      <a:pt x="63831" y="28582"/>
                    </a:cubicBezTo>
                    <a:cubicBezTo>
                      <a:pt x="49014" y="30699"/>
                      <a:pt x="4564" y="12178"/>
                      <a:pt x="331" y="12707"/>
                    </a:cubicBezTo>
                    <a:cubicBezTo>
                      <a:pt x="-3902" y="13236"/>
                      <a:pt x="33669" y="17999"/>
                      <a:pt x="38431" y="31757"/>
                    </a:cubicBezTo>
                    <a:cubicBezTo>
                      <a:pt x="43193" y="45515"/>
                      <a:pt x="22556" y="117482"/>
                      <a:pt x="22556" y="1174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63D20C4B-AC4C-DFA7-0FC1-5D6B2698C813}"/>
                  </a:ext>
                </a:extLst>
              </p:cNvPr>
              <p:cNvSpPr/>
              <p:nvPr/>
            </p:nvSpPr>
            <p:spPr>
              <a:xfrm>
                <a:off x="3482794" y="5829300"/>
                <a:ext cx="152614" cy="133403"/>
              </a:xfrm>
              <a:custGeom>
                <a:avLst/>
                <a:gdLst>
                  <a:gd name="connsiteX0" fmla="*/ 181 w 152614"/>
                  <a:gd name="connsiteY0" fmla="*/ 34925 h 133403"/>
                  <a:gd name="connsiteX1" fmla="*/ 66856 w 152614"/>
                  <a:gd name="connsiteY1" fmla="*/ 76200 h 133403"/>
                  <a:gd name="connsiteX2" fmla="*/ 98606 w 152614"/>
                  <a:gd name="connsiteY2" fmla="*/ 133350 h 133403"/>
                  <a:gd name="connsiteX3" fmla="*/ 108131 w 152614"/>
                  <a:gd name="connsiteY3" fmla="*/ 85725 h 133403"/>
                  <a:gd name="connsiteX4" fmla="*/ 111306 w 152614"/>
                  <a:gd name="connsiteY4" fmla="*/ 41275 h 133403"/>
                  <a:gd name="connsiteX5" fmla="*/ 152581 w 152614"/>
                  <a:gd name="connsiteY5" fmla="*/ 0 h 133403"/>
                  <a:gd name="connsiteX6" fmla="*/ 117656 w 152614"/>
                  <a:gd name="connsiteY6" fmla="*/ 41275 h 133403"/>
                  <a:gd name="connsiteX7" fmla="*/ 82731 w 152614"/>
                  <a:gd name="connsiteY7" fmla="*/ 44450 h 133403"/>
                  <a:gd name="connsiteX8" fmla="*/ 63681 w 152614"/>
                  <a:gd name="connsiteY8" fmla="*/ 25400 h 133403"/>
                  <a:gd name="connsiteX9" fmla="*/ 89081 w 152614"/>
                  <a:gd name="connsiteY9" fmla="*/ 63500 h 133403"/>
                  <a:gd name="connsiteX10" fmla="*/ 89081 w 152614"/>
                  <a:gd name="connsiteY10" fmla="*/ 92075 h 133403"/>
                  <a:gd name="connsiteX11" fmla="*/ 181 w 152614"/>
                  <a:gd name="connsiteY11" fmla="*/ 34925 h 13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614" h="133403">
                    <a:moveTo>
                      <a:pt x="181" y="34925"/>
                    </a:moveTo>
                    <a:cubicBezTo>
                      <a:pt x="-3523" y="32279"/>
                      <a:pt x="50452" y="59796"/>
                      <a:pt x="66856" y="76200"/>
                    </a:cubicBezTo>
                    <a:cubicBezTo>
                      <a:pt x="83260" y="92604"/>
                      <a:pt x="91727" y="131763"/>
                      <a:pt x="98606" y="133350"/>
                    </a:cubicBezTo>
                    <a:cubicBezTo>
                      <a:pt x="105485" y="134937"/>
                      <a:pt x="106014" y="101071"/>
                      <a:pt x="108131" y="85725"/>
                    </a:cubicBezTo>
                    <a:cubicBezTo>
                      <a:pt x="110248" y="70379"/>
                      <a:pt x="103898" y="55562"/>
                      <a:pt x="111306" y="41275"/>
                    </a:cubicBezTo>
                    <a:cubicBezTo>
                      <a:pt x="118714" y="26988"/>
                      <a:pt x="151523" y="0"/>
                      <a:pt x="152581" y="0"/>
                    </a:cubicBezTo>
                    <a:cubicBezTo>
                      <a:pt x="153639" y="0"/>
                      <a:pt x="129298" y="33867"/>
                      <a:pt x="117656" y="41275"/>
                    </a:cubicBezTo>
                    <a:cubicBezTo>
                      <a:pt x="106014" y="48683"/>
                      <a:pt x="91727" y="47096"/>
                      <a:pt x="82731" y="44450"/>
                    </a:cubicBezTo>
                    <a:cubicBezTo>
                      <a:pt x="73735" y="41804"/>
                      <a:pt x="62623" y="22225"/>
                      <a:pt x="63681" y="25400"/>
                    </a:cubicBezTo>
                    <a:cubicBezTo>
                      <a:pt x="64739" y="28575"/>
                      <a:pt x="84848" y="52388"/>
                      <a:pt x="89081" y="63500"/>
                    </a:cubicBezTo>
                    <a:cubicBezTo>
                      <a:pt x="93314" y="74613"/>
                      <a:pt x="103898" y="97367"/>
                      <a:pt x="89081" y="92075"/>
                    </a:cubicBezTo>
                    <a:cubicBezTo>
                      <a:pt x="74264" y="86783"/>
                      <a:pt x="3885" y="37571"/>
                      <a:pt x="181" y="349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E1695DE7-F491-D9DF-DC7B-F73F117579CC}"/>
                  </a:ext>
                </a:extLst>
              </p:cNvPr>
              <p:cNvSpPr/>
              <p:nvPr/>
            </p:nvSpPr>
            <p:spPr>
              <a:xfrm>
                <a:off x="3679825" y="5860854"/>
                <a:ext cx="426009" cy="232212"/>
              </a:xfrm>
              <a:custGeom>
                <a:avLst/>
                <a:gdLst>
                  <a:gd name="connsiteX0" fmla="*/ 0 w 426009"/>
                  <a:gd name="connsiteY0" fmla="*/ 127196 h 232212"/>
                  <a:gd name="connsiteX1" fmla="*/ 219075 w 426009"/>
                  <a:gd name="connsiteY1" fmla="*/ 120846 h 232212"/>
                  <a:gd name="connsiteX2" fmla="*/ 400050 w 426009"/>
                  <a:gd name="connsiteY2" fmla="*/ 203396 h 232212"/>
                  <a:gd name="connsiteX3" fmla="*/ 349250 w 426009"/>
                  <a:gd name="connsiteY3" fmla="*/ 181171 h 232212"/>
                  <a:gd name="connsiteX4" fmla="*/ 425450 w 426009"/>
                  <a:gd name="connsiteY4" fmla="*/ 231971 h 232212"/>
                  <a:gd name="connsiteX5" fmla="*/ 377825 w 426009"/>
                  <a:gd name="connsiteY5" fmla="*/ 197046 h 232212"/>
                  <a:gd name="connsiteX6" fmla="*/ 269875 w 426009"/>
                  <a:gd name="connsiteY6" fmla="*/ 124021 h 232212"/>
                  <a:gd name="connsiteX7" fmla="*/ 269875 w 426009"/>
                  <a:gd name="connsiteY7" fmla="*/ 196 h 232212"/>
                  <a:gd name="connsiteX8" fmla="*/ 263525 w 426009"/>
                  <a:gd name="connsiteY8" fmla="*/ 95446 h 232212"/>
                  <a:gd name="connsiteX9" fmla="*/ 219075 w 426009"/>
                  <a:gd name="connsiteY9" fmla="*/ 101796 h 232212"/>
                  <a:gd name="connsiteX10" fmla="*/ 0 w 426009"/>
                  <a:gd name="connsiteY10" fmla="*/ 127196 h 232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009" h="232212">
                    <a:moveTo>
                      <a:pt x="0" y="127196"/>
                    </a:moveTo>
                    <a:cubicBezTo>
                      <a:pt x="76200" y="117671"/>
                      <a:pt x="152400" y="108146"/>
                      <a:pt x="219075" y="120846"/>
                    </a:cubicBezTo>
                    <a:cubicBezTo>
                      <a:pt x="285750" y="133546"/>
                      <a:pt x="378354" y="193342"/>
                      <a:pt x="400050" y="203396"/>
                    </a:cubicBezTo>
                    <a:cubicBezTo>
                      <a:pt x="421746" y="213450"/>
                      <a:pt x="345017" y="176409"/>
                      <a:pt x="349250" y="181171"/>
                    </a:cubicBezTo>
                    <a:cubicBezTo>
                      <a:pt x="353483" y="185933"/>
                      <a:pt x="420688" y="229325"/>
                      <a:pt x="425450" y="231971"/>
                    </a:cubicBezTo>
                    <a:cubicBezTo>
                      <a:pt x="430212" y="234617"/>
                      <a:pt x="403754" y="215038"/>
                      <a:pt x="377825" y="197046"/>
                    </a:cubicBezTo>
                    <a:cubicBezTo>
                      <a:pt x="351896" y="179054"/>
                      <a:pt x="287867" y="156829"/>
                      <a:pt x="269875" y="124021"/>
                    </a:cubicBezTo>
                    <a:cubicBezTo>
                      <a:pt x="251883" y="91213"/>
                      <a:pt x="270933" y="4958"/>
                      <a:pt x="269875" y="196"/>
                    </a:cubicBezTo>
                    <a:cubicBezTo>
                      <a:pt x="268817" y="-4566"/>
                      <a:pt x="271992" y="78513"/>
                      <a:pt x="263525" y="95446"/>
                    </a:cubicBezTo>
                    <a:cubicBezTo>
                      <a:pt x="255058" y="112379"/>
                      <a:pt x="219075" y="101796"/>
                      <a:pt x="219075" y="101796"/>
                    </a:cubicBezTo>
                    <a:lnTo>
                      <a:pt x="0" y="1271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C53BB2D7-98C9-5AAA-51C6-56A36D419DA1}"/>
                  </a:ext>
                </a:extLst>
              </p:cNvPr>
              <p:cNvSpPr/>
              <p:nvPr/>
            </p:nvSpPr>
            <p:spPr>
              <a:xfrm>
                <a:off x="3933376" y="5955750"/>
                <a:ext cx="227818" cy="183568"/>
              </a:xfrm>
              <a:custGeom>
                <a:avLst/>
                <a:gdLst>
                  <a:gd name="connsiteX0" fmla="*/ 449 w 227818"/>
                  <a:gd name="connsiteY0" fmla="*/ 550 h 183568"/>
                  <a:gd name="connsiteX1" fmla="*/ 54424 w 227818"/>
                  <a:gd name="connsiteY1" fmla="*/ 92625 h 183568"/>
                  <a:gd name="connsiteX2" fmla="*/ 98874 w 227818"/>
                  <a:gd name="connsiteY2" fmla="*/ 181525 h 183568"/>
                  <a:gd name="connsiteX3" fmla="*/ 92524 w 227818"/>
                  <a:gd name="connsiteY3" fmla="*/ 156125 h 183568"/>
                  <a:gd name="connsiteX4" fmla="*/ 60774 w 227818"/>
                  <a:gd name="connsiteY4" fmla="*/ 168825 h 183568"/>
                  <a:gd name="connsiteX5" fmla="*/ 225874 w 227818"/>
                  <a:gd name="connsiteY5" fmla="*/ 168825 h 183568"/>
                  <a:gd name="connsiteX6" fmla="*/ 105224 w 227818"/>
                  <a:gd name="connsiteY6" fmla="*/ 159300 h 183568"/>
                  <a:gd name="connsiteX7" fmla="*/ 165549 w 227818"/>
                  <a:gd name="connsiteY7" fmla="*/ 156125 h 183568"/>
                  <a:gd name="connsiteX8" fmla="*/ 225874 w 227818"/>
                  <a:gd name="connsiteY8" fmla="*/ 156125 h 183568"/>
                  <a:gd name="connsiteX9" fmla="*/ 89349 w 227818"/>
                  <a:gd name="connsiteY9" fmla="*/ 137075 h 183568"/>
                  <a:gd name="connsiteX10" fmla="*/ 184599 w 227818"/>
                  <a:gd name="connsiteY10" fmla="*/ 159300 h 183568"/>
                  <a:gd name="connsiteX11" fmla="*/ 127449 w 227818"/>
                  <a:gd name="connsiteY11" fmla="*/ 156125 h 183568"/>
                  <a:gd name="connsiteX12" fmla="*/ 79824 w 227818"/>
                  <a:gd name="connsiteY12" fmla="*/ 108500 h 183568"/>
                  <a:gd name="connsiteX13" fmla="*/ 86174 w 227818"/>
                  <a:gd name="connsiteY13" fmla="*/ 137075 h 183568"/>
                  <a:gd name="connsiteX14" fmla="*/ 449 w 227818"/>
                  <a:gd name="connsiteY14" fmla="*/ 550 h 183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7818" h="183568">
                    <a:moveTo>
                      <a:pt x="449" y="550"/>
                    </a:moveTo>
                    <a:cubicBezTo>
                      <a:pt x="-4843" y="-6858"/>
                      <a:pt x="38020" y="62463"/>
                      <a:pt x="54424" y="92625"/>
                    </a:cubicBezTo>
                    <a:cubicBezTo>
                      <a:pt x="70828" y="122787"/>
                      <a:pt x="92524" y="170942"/>
                      <a:pt x="98874" y="181525"/>
                    </a:cubicBezTo>
                    <a:cubicBezTo>
                      <a:pt x="105224" y="192108"/>
                      <a:pt x="98874" y="158242"/>
                      <a:pt x="92524" y="156125"/>
                    </a:cubicBezTo>
                    <a:cubicBezTo>
                      <a:pt x="86174" y="154008"/>
                      <a:pt x="38549" y="166708"/>
                      <a:pt x="60774" y="168825"/>
                    </a:cubicBezTo>
                    <a:cubicBezTo>
                      <a:pt x="82999" y="170942"/>
                      <a:pt x="218466" y="170412"/>
                      <a:pt x="225874" y="168825"/>
                    </a:cubicBezTo>
                    <a:cubicBezTo>
                      <a:pt x="233282" y="167238"/>
                      <a:pt x="115278" y="161417"/>
                      <a:pt x="105224" y="159300"/>
                    </a:cubicBezTo>
                    <a:cubicBezTo>
                      <a:pt x="95170" y="157183"/>
                      <a:pt x="145441" y="156654"/>
                      <a:pt x="165549" y="156125"/>
                    </a:cubicBezTo>
                    <a:cubicBezTo>
                      <a:pt x="185657" y="155596"/>
                      <a:pt x="238574" y="159300"/>
                      <a:pt x="225874" y="156125"/>
                    </a:cubicBezTo>
                    <a:cubicBezTo>
                      <a:pt x="213174" y="152950"/>
                      <a:pt x="96228" y="136546"/>
                      <a:pt x="89349" y="137075"/>
                    </a:cubicBezTo>
                    <a:cubicBezTo>
                      <a:pt x="82470" y="137604"/>
                      <a:pt x="178249" y="156125"/>
                      <a:pt x="184599" y="159300"/>
                    </a:cubicBezTo>
                    <a:cubicBezTo>
                      <a:pt x="190949" y="162475"/>
                      <a:pt x="144911" y="164592"/>
                      <a:pt x="127449" y="156125"/>
                    </a:cubicBezTo>
                    <a:cubicBezTo>
                      <a:pt x="109987" y="147658"/>
                      <a:pt x="86703" y="111675"/>
                      <a:pt x="79824" y="108500"/>
                    </a:cubicBezTo>
                    <a:cubicBezTo>
                      <a:pt x="72945" y="105325"/>
                      <a:pt x="98345" y="151362"/>
                      <a:pt x="86174" y="137075"/>
                    </a:cubicBezTo>
                    <a:cubicBezTo>
                      <a:pt x="74003" y="122788"/>
                      <a:pt x="5741" y="7958"/>
                      <a:pt x="449" y="5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 59">
                <a:extLst>
                  <a:ext uri="{FF2B5EF4-FFF2-40B4-BE49-F238E27FC236}">
                    <a16:creationId xmlns:a16="http://schemas.microsoft.com/office/drawing/2014/main" id="{829A3862-9A9F-44F6-A2C1-583AFCEA02E2}"/>
                  </a:ext>
                </a:extLst>
              </p:cNvPr>
              <p:cNvSpPr/>
              <p:nvPr/>
            </p:nvSpPr>
            <p:spPr>
              <a:xfrm>
                <a:off x="3749227" y="5995101"/>
                <a:ext cx="280573" cy="37685"/>
              </a:xfrm>
              <a:custGeom>
                <a:avLst/>
                <a:gdLst>
                  <a:gd name="connsiteX0" fmla="*/ 448 w 280573"/>
                  <a:gd name="connsiteY0" fmla="*/ 2474 h 37685"/>
                  <a:gd name="connsiteX1" fmla="*/ 273498 w 280573"/>
                  <a:gd name="connsiteY1" fmla="*/ 5649 h 37685"/>
                  <a:gd name="connsiteX2" fmla="*/ 203648 w 280573"/>
                  <a:gd name="connsiteY2" fmla="*/ 18349 h 37685"/>
                  <a:gd name="connsiteX3" fmla="*/ 241748 w 280573"/>
                  <a:gd name="connsiteY3" fmla="*/ 37399 h 37685"/>
                  <a:gd name="connsiteX4" fmla="*/ 209998 w 280573"/>
                  <a:gd name="connsiteY4" fmla="*/ 2474 h 37685"/>
                  <a:gd name="connsiteX5" fmla="*/ 448 w 280573"/>
                  <a:gd name="connsiteY5" fmla="*/ 2474 h 37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573" h="37685">
                    <a:moveTo>
                      <a:pt x="448" y="2474"/>
                    </a:moveTo>
                    <a:cubicBezTo>
                      <a:pt x="11031" y="3003"/>
                      <a:pt x="239631" y="3003"/>
                      <a:pt x="273498" y="5649"/>
                    </a:cubicBezTo>
                    <a:cubicBezTo>
                      <a:pt x="307365" y="8295"/>
                      <a:pt x="208940" y="13057"/>
                      <a:pt x="203648" y="18349"/>
                    </a:cubicBezTo>
                    <a:cubicBezTo>
                      <a:pt x="198356" y="23641"/>
                      <a:pt x="240690" y="40045"/>
                      <a:pt x="241748" y="37399"/>
                    </a:cubicBezTo>
                    <a:cubicBezTo>
                      <a:pt x="242806" y="34753"/>
                      <a:pt x="250215" y="7766"/>
                      <a:pt x="209998" y="2474"/>
                    </a:cubicBezTo>
                    <a:cubicBezTo>
                      <a:pt x="169781" y="-2818"/>
                      <a:pt x="-10135" y="1945"/>
                      <a:pt x="448" y="24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 60">
                <a:extLst>
                  <a:ext uri="{FF2B5EF4-FFF2-40B4-BE49-F238E27FC236}">
                    <a16:creationId xmlns:a16="http://schemas.microsoft.com/office/drawing/2014/main" id="{C60BD024-4394-474A-00D5-29922213710D}"/>
                  </a:ext>
                </a:extLst>
              </p:cNvPr>
              <p:cNvSpPr/>
              <p:nvPr/>
            </p:nvSpPr>
            <p:spPr>
              <a:xfrm>
                <a:off x="3571767" y="5959197"/>
                <a:ext cx="86455" cy="235262"/>
              </a:xfrm>
              <a:custGeom>
                <a:avLst/>
                <a:gdLst>
                  <a:gd name="connsiteX0" fmla="*/ 60433 w 86455"/>
                  <a:gd name="connsiteY0" fmla="*/ 278 h 235262"/>
                  <a:gd name="connsiteX1" fmla="*/ 85833 w 86455"/>
                  <a:gd name="connsiteY1" fmla="*/ 70128 h 235262"/>
                  <a:gd name="connsiteX2" fmla="*/ 28683 w 86455"/>
                  <a:gd name="connsiteY2" fmla="*/ 101878 h 235262"/>
                  <a:gd name="connsiteX3" fmla="*/ 35033 w 86455"/>
                  <a:gd name="connsiteY3" fmla="*/ 197128 h 235262"/>
                  <a:gd name="connsiteX4" fmla="*/ 19158 w 86455"/>
                  <a:gd name="connsiteY4" fmla="*/ 152678 h 235262"/>
                  <a:gd name="connsiteX5" fmla="*/ 108 w 86455"/>
                  <a:gd name="connsiteY5" fmla="*/ 235228 h 235262"/>
                  <a:gd name="connsiteX6" fmla="*/ 12808 w 86455"/>
                  <a:gd name="connsiteY6" fmla="*/ 162203 h 235262"/>
                  <a:gd name="connsiteX7" fmla="*/ 41383 w 86455"/>
                  <a:gd name="connsiteY7" fmla="*/ 105053 h 235262"/>
                  <a:gd name="connsiteX8" fmla="*/ 82658 w 86455"/>
                  <a:gd name="connsiteY8" fmla="*/ 98703 h 235262"/>
                  <a:gd name="connsiteX9" fmla="*/ 60433 w 86455"/>
                  <a:gd name="connsiteY9" fmla="*/ 278 h 23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55" h="235262">
                    <a:moveTo>
                      <a:pt x="60433" y="278"/>
                    </a:moveTo>
                    <a:cubicBezTo>
                      <a:pt x="60962" y="-4485"/>
                      <a:pt x="91125" y="53195"/>
                      <a:pt x="85833" y="70128"/>
                    </a:cubicBezTo>
                    <a:cubicBezTo>
                      <a:pt x="80541" y="87061"/>
                      <a:pt x="37150" y="80711"/>
                      <a:pt x="28683" y="101878"/>
                    </a:cubicBezTo>
                    <a:cubicBezTo>
                      <a:pt x="20216" y="123045"/>
                      <a:pt x="36620" y="188661"/>
                      <a:pt x="35033" y="197128"/>
                    </a:cubicBezTo>
                    <a:cubicBezTo>
                      <a:pt x="33446" y="205595"/>
                      <a:pt x="24979" y="146328"/>
                      <a:pt x="19158" y="152678"/>
                    </a:cubicBezTo>
                    <a:cubicBezTo>
                      <a:pt x="13337" y="159028"/>
                      <a:pt x="1166" y="233640"/>
                      <a:pt x="108" y="235228"/>
                    </a:cubicBezTo>
                    <a:cubicBezTo>
                      <a:pt x="-950" y="236816"/>
                      <a:pt x="5929" y="183899"/>
                      <a:pt x="12808" y="162203"/>
                    </a:cubicBezTo>
                    <a:cubicBezTo>
                      <a:pt x="19687" y="140507"/>
                      <a:pt x="29741" y="115636"/>
                      <a:pt x="41383" y="105053"/>
                    </a:cubicBezTo>
                    <a:cubicBezTo>
                      <a:pt x="53025" y="94470"/>
                      <a:pt x="75779" y="111403"/>
                      <a:pt x="82658" y="98703"/>
                    </a:cubicBezTo>
                    <a:cubicBezTo>
                      <a:pt x="89537" y="86003"/>
                      <a:pt x="59904" y="5041"/>
                      <a:pt x="60433" y="2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5711A8DF-3516-BD84-9256-55B374F29062}"/>
                  </a:ext>
                </a:extLst>
              </p:cNvPr>
              <p:cNvSpPr/>
              <p:nvPr/>
            </p:nvSpPr>
            <p:spPr>
              <a:xfrm>
                <a:off x="3654213" y="6085334"/>
                <a:ext cx="95650" cy="180057"/>
              </a:xfrm>
              <a:custGeom>
                <a:avLst/>
                <a:gdLst>
                  <a:gd name="connsiteX0" fmla="*/ 95462 w 95650"/>
                  <a:gd name="connsiteY0" fmla="*/ 1141 h 180057"/>
                  <a:gd name="connsiteX1" fmla="*/ 12912 w 95650"/>
                  <a:gd name="connsiteY1" fmla="*/ 74166 h 180057"/>
                  <a:gd name="connsiteX2" fmla="*/ 6562 w 95650"/>
                  <a:gd name="connsiteY2" fmla="*/ 178941 h 180057"/>
                  <a:gd name="connsiteX3" fmla="*/ 3387 w 95650"/>
                  <a:gd name="connsiteY3" fmla="*/ 124966 h 180057"/>
                  <a:gd name="connsiteX4" fmla="*/ 212 w 95650"/>
                  <a:gd name="connsiteY4" fmla="*/ 55116 h 180057"/>
                  <a:gd name="connsiteX5" fmla="*/ 9737 w 95650"/>
                  <a:gd name="connsiteY5" fmla="*/ 80516 h 180057"/>
                  <a:gd name="connsiteX6" fmla="*/ 35137 w 95650"/>
                  <a:gd name="connsiteY6" fmla="*/ 32891 h 180057"/>
                  <a:gd name="connsiteX7" fmla="*/ 95462 w 95650"/>
                  <a:gd name="connsiteY7" fmla="*/ 1141 h 180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650" h="180057">
                    <a:moveTo>
                      <a:pt x="95462" y="1141"/>
                    </a:moveTo>
                    <a:cubicBezTo>
                      <a:pt x="91758" y="8020"/>
                      <a:pt x="27729" y="44533"/>
                      <a:pt x="12912" y="74166"/>
                    </a:cubicBezTo>
                    <a:cubicBezTo>
                      <a:pt x="-1905" y="103799"/>
                      <a:pt x="8149" y="170474"/>
                      <a:pt x="6562" y="178941"/>
                    </a:cubicBezTo>
                    <a:cubicBezTo>
                      <a:pt x="4975" y="187408"/>
                      <a:pt x="4445" y="145603"/>
                      <a:pt x="3387" y="124966"/>
                    </a:cubicBezTo>
                    <a:cubicBezTo>
                      <a:pt x="2329" y="104329"/>
                      <a:pt x="-846" y="62524"/>
                      <a:pt x="212" y="55116"/>
                    </a:cubicBezTo>
                    <a:cubicBezTo>
                      <a:pt x="1270" y="47708"/>
                      <a:pt x="3916" y="84220"/>
                      <a:pt x="9737" y="80516"/>
                    </a:cubicBezTo>
                    <a:cubicBezTo>
                      <a:pt x="15558" y="76812"/>
                      <a:pt x="22966" y="45591"/>
                      <a:pt x="35137" y="32891"/>
                    </a:cubicBezTo>
                    <a:cubicBezTo>
                      <a:pt x="47308" y="20191"/>
                      <a:pt x="99166" y="-5738"/>
                      <a:pt x="95462" y="11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 62">
                <a:extLst>
                  <a:ext uri="{FF2B5EF4-FFF2-40B4-BE49-F238E27FC236}">
                    <a16:creationId xmlns:a16="http://schemas.microsoft.com/office/drawing/2014/main" id="{6DFBBCBB-06C0-5957-1AA4-DA23D10FA64B}"/>
                  </a:ext>
                </a:extLst>
              </p:cNvPr>
              <p:cNvSpPr/>
              <p:nvPr/>
            </p:nvSpPr>
            <p:spPr>
              <a:xfrm>
                <a:off x="3622038" y="6038286"/>
                <a:ext cx="10199" cy="176581"/>
              </a:xfrm>
              <a:custGeom>
                <a:avLst/>
                <a:gdLst>
                  <a:gd name="connsiteX0" fmla="*/ 3812 w 10199"/>
                  <a:gd name="connsiteY0" fmla="*/ 564 h 176581"/>
                  <a:gd name="connsiteX1" fmla="*/ 10162 w 10199"/>
                  <a:gd name="connsiteY1" fmla="*/ 172014 h 176581"/>
                  <a:gd name="connsiteX2" fmla="*/ 637 w 10199"/>
                  <a:gd name="connsiteY2" fmla="*/ 118039 h 176581"/>
                  <a:gd name="connsiteX3" fmla="*/ 3812 w 10199"/>
                  <a:gd name="connsiteY3" fmla="*/ 564 h 17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9" h="176581">
                    <a:moveTo>
                      <a:pt x="3812" y="564"/>
                    </a:moveTo>
                    <a:cubicBezTo>
                      <a:pt x="5399" y="9560"/>
                      <a:pt x="10691" y="152435"/>
                      <a:pt x="10162" y="172014"/>
                    </a:cubicBezTo>
                    <a:cubicBezTo>
                      <a:pt x="9633" y="191593"/>
                      <a:pt x="2754" y="143439"/>
                      <a:pt x="637" y="118039"/>
                    </a:cubicBezTo>
                    <a:cubicBezTo>
                      <a:pt x="-1480" y="92639"/>
                      <a:pt x="2225" y="-8432"/>
                      <a:pt x="3812" y="5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 1023">
                <a:extLst>
                  <a:ext uri="{FF2B5EF4-FFF2-40B4-BE49-F238E27FC236}">
                    <a16:creationId xmlns:a16="http://schemas.microsoft.com/office/drawing/2014/main" id="{28DD50E7-FFDA-263F-03B0-35640AD8EC07}"/>
                  </a:ext>
                </a:extLst>
              </p:cNvPr>
              <p:cNvSpPr/>
              <p:nvPr/>
            </p:nvSpPr>
            <p:spPr>
              <a:xfrm>
                <a:off x="3745974" y="6089609"/>
                <a:ext cx="73860" cy="143246"/>
              </a:xfrm>
              <a:custGeom>
                <a:avLst/>
                <a:gdLst>
                  <a:gd name="connsiteX0" fmla="*/ 3701 w 73860"/>
                  <a:gd name="connsiteY0" fmla="*/ 41 h 143246"/>
                  <a:gd name="connsiteX1" fmla="*/ 41801 w 73860"/>
                  <a:gd name="connsiteY1" fmla="*/ 101641 h 143246"/>
                  <a:gd name="connsiteX2" fmla="*/ 73551 w 73860"/>
                  <a:gd name="connsiteY2" fmla="*/ 142916 h 143246"/>
                  <a:gd name="connsiteX3" fmla="*/ 54501 w 73860"/>
                  <a:gd name="connsiteY3" fmla="*/ 120691 h 143246"/>
                  <a:gd name="connsiteX4" fmla="*/ 526 w 73860"/>
                  <a:gd name="connsiteY4" fmla="*/ 114341 h 143246"/>
                  <a:gd name="connsiteX5" fmla="*/ 25926 w 73860"/>
                  <a:gd name="connsiteY5" fmla="*/ 114341 h 143246"/>
                  <a:gd name="connsiteX6" fmla="*/ 3701 w 73860"/>
                  <a:gd name="connsiteY6" fmla="*/ 41 h 14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860" h="143246">
                    <a:moveTo>
                      <a:pt x="3701" y="41"/>
                    </a:moveTo>
                    <a:cubicBezTo>
                      <a:pt x="6347" y="-2076"/>
                      <a:pt x="30159" y="77828"/>
                      <a:pt x="41801" y="101641"/>
                    </a:cubicBezTo>
                    <a:cubicBezTo>
                      <a:pt x="53443" y="125454"/>
                      <a:pt x="71434" y="139741"/>
                      <a:pt x="73551" y="142916"/>
                    </a:cubicBezTo>
                    <a:cubicBezTo>
                      <a:pt x="75668" y="146091"/>
                      <a:pt x="66672" y="125453"/>
                      <a:pt x="54501" y="120691"/>
                    </a:cubicBezTo>
                    <a:cubicBezTo>
                      <a:pt x="42330" y="115929"/>
                      <a:pt x="5288" y="115399"/>
                      <a:pt x="526" y="114341"/>
                    </a:cubicBezTo>
                    <a:cubicBezTo>
                      <a:pt x="-4236" y="113283"/>
                      <a:pt x="24868" y="128628"/>
                      <a:pt x="25926" y="114341"/>
                    </a:cubicBezTo>
                    <a:cubicBezTo>
                      <a:pt x="26984" y="100054"/>
                      <a:pt x="1055" y="2158"/>
                      <a:pt x="3701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 1024">
                <a:extLst>
                  <a:ext uri="{FF2B5EF4-FFF2-40B4-BE49-F238E27FC236}">
                    <a16:creationId xmlns:a16="http://schemas.microsoft.com/office/drawing/2014/main" id="{611E5619-CD33-F0A4-2716-C40C33C3B53A}"/>
                  </a:ext>
                </a:extLst>
              </p:cNvPr>
              <p:cNvSpPr/>
              <p:nvPr/>
            </p:nvSpPr>
            <p:spPr>
              <a:xfrm>
                <a:off x="3821816" y="6072850"/>
                <a:ext cx="71277" cy="136287"/>
              </a:xfrm>
              <a:custGeom>
                <a:avLst/>
                <a:gdLst>
                  <a:gd name="connsiteX0" fmla="*/ 884 w 71277"/>
                  <a:gd name="connsiteY0" fmla="*/ 925 h 136287"/>
                  <a:gd name="connsiteX1" fmla="*/ 70734 w 71277"/>
                  <a:gd name="connsiteY1" fmla="*/ 134275 h 136287"/>
                  <a:gd name="connsiteX2" fmla="*/ 32634 w 71277"/>
                  <a:gd name="connsiteY2" fmla="*/ 77125 h 136287"/>
                  <a:gd name="connsiteX3" fmla="*/ 884 w 71277"/>
                  <a:gd name="connsiteY3" fmla="*/ 925 h 13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77" h="136287">
                    <a:moveTo>
                      <a:pt x="884" y="925"/>
                    </a:moveTo>
                    <a:cubicBezTo>
                      <a:pt x="7234" y="10450"/>
                      <a:pt x="65442" y="121575"/>
                      <a:pt x="70734" y="134275"/>
                    </a:cubicBezTo>
                    <a:cubicBezTo>
                      <a:pt x="76026" y="146975"/>
                      <a:pt x="41101" y="96175"/>
                      <a:pt x="32634" y="77125"/>
                    </a:cubicBezTo>
                    <a:cubicBezTo>
                      <a:pt x="24167" y="58075"/>
                      <a:pt x="-5466" y="-8600"/>
                      <a:pt x="884" y="9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 1026">
                <a:extLst>
                  <a:ext uri="{FF2B5EF4-FFF2-40B4-BE49-F238E27FC236}">
                    <a16:creationId xmlns:a16="http://schemas.microsoft.com/office/drawing/2014/main" id="{CBF5E578-1901-F1E4-4463-49E9EF973342}"/>
                  </a:ext>
                </a:extLst>
              </p:cNvPr>
              <p:cNvSpPr/>
              <p:nvPr/>
            </p:nvSpPr>
            <p:spPr>
              <a:xfrm>
                <a:off x="3552813" y="6022895"/>
                <a:ext cx="15904" cy="124305"/>
              </a:xfrm>
              <a:custGeom>
                <a:avLst/>
                <a:gdLst>
                  <a:gd name="connsiteX0" fmla="*/ 15887 w 15904"/>
                  <a:gd name="connsiteY0" fmla="*/ 80 h 124305"/>
                  <a:gd name="connsiteX1" fmla="*/ 3187 w 15904"/>
                  <a:gd name="connsiteY1" fmla="*/ 95330 h 124305"/>
                  <a:gd name="connsiteX2" fmla="*/ 6362 w 15904"/>
                  <a:gd name="connsiteY2" fmla="*/ 123905 h 124305"/>
                  <a:gd name="connsiteX3" fmla="*/ 12 w 15904"/>
                  <a:gd name="connsiteY3" fmla="*/ 79455 h 124305"/>
                  <a:gd name="connsiteX4" fmla="*/ 15887 w 15904"/>
                  <a:gd name="connsiteY4" fmla="*/ 80 h 124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04" h="124305">
                    <a:moveTo>
                      <a:pt x="15887" y="80"/>
                    </a:moveTo>
                    <a:cubicBezTo>
                      <a:pt x="16416" y="2726"/>
                      <a:pt x="4774" y="74693"/>
                      <a:pt x="3187" y="95330"/>
                    </a:cubicBezTo>
                    <a:cubicBezTo>
                      <a:pt x="1600" y="115967"/>
                      <a:pt x="6891" y="126551"/>
                      <a:pt x="6362" y="123905"/>
                    </a:cubicBezTo>
                    <a:cubicBezTo>
                      <a:pt x="5833" y="121259"/>
                      <a:pt x="541" y="97976"/>
                      <a:pt x="12" y="79455"/>
                    </a:cubicBezTo>
                    <a:cubicBezTo>
                      <a:pt x="-517" y="60934"/>
                      <a:pt x="15358" y="-2566"/>
                      <a:pt x="15887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 1027">
                <a:extLst>
                  <a:ext uri="{FF2B5EF4-FFF2-40B4-BE49-F238E27FC236}">
                    <a16:creationId xmlns:a16="http://schemas.microsoft.com/office/drawing/2014/main" id="{6E0D5227-5008-9D32-4D5E-CCE0A4936E8A}"/>
                  </a:ext>
                </a:extLst>
              </p:cNvPr>
              <p:cNvSpPr/>
              <p:nvPr/>
            </p:nvSpPr>
            <p:spPr>
              <a:xfrm>
                <a:off x="3419072" y="5950287"/>
                <a:ext cx="213128" cy="38014"/>
              </a:xfrm>
              <a:custGeom>
                <a:avLst/>
                <a:gdLst>
                  <a:gd name="connsiteX0" fmla="*/ 403 w 213128"/>
                  <a:gd name="connsiteY0" fmla="*/ 21888 h 38014"/>
                  <a:gd name="connsiteX1" fmla="*/ 146453 w 213128"/>
                  <a:gd name="connsiteY1" fmla="*/ 18713 h 38014"/>
                  <a:gd name="connsiteX2" fmla="*/ 130578 w 213128"/>
                  <a:gd name="connsiteY2" fmla="*/ 37763 h 38014"/>
                  <a:gd name="connsiteX3" fmla="*/ 178203 w 213128"/>
                  <a:gd name="connsiteY3" fmla="*/ 2838 h 38014"/>
                  <a:gd name="connsiteX4" fmla="*/ 213128 w 213128"/>
                  <a:gd name="connsiteY4" fmla="*/ 2838 h 38014"/>
                  <a:gd name="connsiteX5" fmla="*/ 178203 w 213128"/>
                  <a:gd name="connsiteY5" fmla="*/ 9188 h 38014"/>
                  <a:gd name="connsiteX6" fmla="*/ 79778 w 213128"/>
                  <a:gd name="connsiteY6" fmla="*/ 9188 h 38014"/>
                  <a:gd name="connsiteX7" fmla="*/ 102003 w 213128"/>
                  <a:gd name="connsiteY7" fmla="*/ 9188 h 38014"/>
                  <a:gd name="connsiteX8" fmla="*/ 403 w 213128"/>
                  <a:gd name="connsiteY8" fmla="*/ 21888 h 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128" h="38014">
                    <a:moveTo>
                      <a:pt x="403" y="21888"/>
                    </a:moveTo>
                    <a:cubicBezTo>
                      <a:pt x="7811" y="23475"/>
                      <a:pt x="146453" y="18713"/>
                      <a:pt x="146453" y="18713"/>
                    </a:cubicBezTo>
                    <a:cubicBezTo>
                      <a:pt x="168149" y="21359"/>
                      <a:pt x="125286" y="40409"/>
                      <a:pt x="130578" y="37763"/>
                    </a:cubicBezTo>
                    <a:cubicBezTo>
                      <a:pt x="135870" y="35117"/>
                      <a:pt x="164445" y="8659"/>
                      <a:pt x="178203" y="2838"/>
                    </a:cubicBezTo>
                    <a:cubicBezTo>
                      <a:pt x="191961" y="-2983"/>
                      <a:pt x="213128" y="1780"/>
                      <a:pt x="213128" y="2838"/>
                    </a:cubicBezTo>
                    <a:cubicBezTo>
                      <a:pt x="213128" y="3896"/>
                      <a:pt x="200428" y="8130"/>
                      <a:pt x="178203" y="9188"/>
                    </a:cubicBezTo>
                    <a:cubicBezTo>
                      <a:pt x="155978" y="10246"/>
                      <a:pt x="79778" y="9188"/>
                      <a:pt x="79778" y="9188"/>
                    </a:cubicBezTo>
                    <a:cubicBezTo>
                      <a:pt x="67078" y="9188"/>
                      <a:pt x="114174" y="8130"/>
                      <a:pt x="102003" y="9188"/>
                    </a:cubicBezTo>
                    <a:cubicBezTo>
                      <a:pt x="89832" y="10246"/>
                      <a:pt x="-7005" y="20301"/>
                      <a:pt x="403" y="218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 1028">
                <a:extLst>
                  <a:ext uri="{FF2B5EF4-FFF2-40B4-BE49-F238E27FC236}">
                    <a16:creationId xmlns:a16="http://schemas.microsoft.com/office/drawing/2014/main" id="{E8C27EFE-D1A5-08B7-DEB6-3FE4ABEB0632}"/>
                  </a:ext>
                </a:extLst>
              </p:cNvPr>
              <p:cNvSpPr/>
              <p:nvPr/>
            </p:nvSpPr>
            <p:spPr>
              <a:xfrm>
                <a:off x="3781400" y="6000679"/>
                <a:ext cx="347935" cy="149423"/>
              </a:xfrm>
              <a:custGeom>
                <a:avLst/>
                <a:gdLst>
                  <a:gd name="connsiteX0" fmla="*/ 25 w 347935"/>
                  <a:gd name="connsiteY0" fmla="*/ 71 h 149423"/>
                  <a:gd name="connsiteX1" fmla="*/ 161950 w 347935"/>
                  <a:gd name="connsiteY1" fmla="*/ 92146 h 149423"/>
                  <a:gd name="connsiteX2" fmla="*/ 133375 w 347935"/>
                  <a:gd name="connsiteY2" fmla="*/ 82621 h 149423"/>
                  <a:gd name="connsiteX3" fmla="*/ 234975 w 347935"/>
                  <a:gd name="connsiteY3" fmla="*/ 139771 h 149423"/>
                  <a:gd name="connsiteX4" fmla="*/ 190525 w 347935"/>
                  <a:gd name="connsiteY4" fmla="*/ 142946 h 149423"/>
                  <a:gd name="connsiteX5" fmla="*/ 346100 w 347935"/>
                  <a:gd name="connsiteY5" fmla="*/ 149296 h 149423"/>
                  <a:gd name="connsiteX6" fmla="*/ 266725 w 347935"/>
                  <a:gd name="connsiteY6" fmla="*/ 136596 h 149423"/>
                  <a:gd name="connsiteX7" fmla="*/ 130200 w 347935"/>
                  <a:gd name="connsiteY7" fmla="*/ 66746 h 149423"/>
                  <a:gd name="connsiteX8" fmla="*/ 149250 w 347935"/>
                  <a:gd name="connsiteY8" fmla="*/ 76271 h 149423"/>
                  <a:gd name="connsiteX9" fmla="*/ 25 w 347935"/>
                  <a:gd name="connsiteY9" fmla="*/ 71 h 149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935" h="149423">
                    <a:moveTo>
                      <a:pt x="25" y="71"/>
                    </a:moveTo>
                    <a:cubicBezTo>
                      <a:pt x="2142" y="2717"/>
                      <a:pt x="139725" y="78388"/>
                      <a:pt x="161950" y="92146"/>
                    </a:cubicBezTo>
                    <a:cubicBezTo>
                      <a:pt x="184175" y="105904"/>
                      <a:pt x="121204" y="74684"/>
                      <a:pt x="133375" y="82621"/>
                    </a:cubicBezTo>
                    <a:cubicBezTo>
                      <a:pt x="145546" y="90558"/>
                      <a:pt x="225450" y="129717"/>
                      <a:pt x="234975" y="139771"/>
                    </a:cubicBezTo>
                    <a:cubicBezTo>
                      <a:pt x="244500" y="149825"/>
                      <a:pt x="172004" y="141359"/>
                      <a:pt x="190525" y="142946"/>
                    </a:cubicBezTo>
                    <a:cubicBezTo>
                      <a:pt x="209046" y="144533"/>
                      <a:pt x="333400" y="150354"/>
                      <a:pt x="346100" y="149296"/>
                    </a:cubicBezTo>
                    <a:cubicBezTo>
                      <a:pt x="358800" y="148238"/>
                      <a:pt x="302708" y="150354"/>
                      <a:pt x="266725" y="136596"/>
                    </a:cubicBezTo>
                    <a:cubicBezTo>
                      <a:pt x="230742" y="122838"/>
                      <a:pt x="130200" y="66746"/>
                      <a:pt x="130200" y="66746"/>
                    </a:cubicBezTo>
                    <a:cubicBezTo>
                      <a:pt x="110621" y="56692"/>
                      <a:pt x="172004" y="83150"/>
                      <a:pt x="149250" y="76271"/>
                    </a:cubicBezTo>
                    <a:cubicBezTo>
                      <a:pt x="126496" y="69392"/>
                      <a:pt x="-2092" y="-2575"/>
                      <a:pt x="25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 1029">
                <a:extLst>
                  <a:ext uri="{FF2B5EF4-FFF2-40B4-BE49-F238E27FC236}">
                    <a16:creationId xmlns:a16="http://schemas.microsoft.com/office/drawing/2014/main" id="{F3EA0F20-DD4B-FFE5-44D8-B9B34812CB36}"/>
                  </a:ext>
                </a:extLst>
              </p:cNvPr>
              <p:cNvSpPr/>
              <p:nvPr/>
            </p:nvSpPr>
            <p:spPr>
              <a:xfrm>
                <a:off x="3141840" y="6203924"/>
                <a:ext cx="446045" cy="130355"/>
              </a:xfrm>
              <a:custGeom>
                <a:avLst/>
                <a:gdLst>
                  <a:gd name="connsiteX0" fmla="*/ 1410 w 446045"/>
                  <a:gd name="connsiteY0" fmla="*/ 34951 h 130355"/>
                  <a:gd name="connsiteX1" fmla="*/ 268110 w 446045"/>
                  <a:gd name="connsiteY1" fmla="*/ 19076 h 130355"/>
                  <a:gd name="connsiteX2" fmla="*/ 369710 w 446045"/>
                  <a:gd name="connsiteY2" fmla="*/ 98451 h 130355"/>
                  <a:gd name="connsiteX3" fmla="*/ 372885 w 446045"/>
                  <a:gd name="connsiteY3" fmla="*/ 69876 h 130355"/>
                  <a:gd name="connsiteX4" fmla="*/ 398285 w 446045"/>
                  <a:gd name="connsiteY4" fmla="*/ 47651 h 130355"/>
                  <a:gd name="connsiteX5" fmla="*/ 426860 w 446045"/>
                  <a:gd name="connsiteY5" fmla="*/ 73051 h 130355"/>
                  <a:gd name="connsiteX6" fmla="*/ 445910 w 446045"/>
                  <a:gd name="connsiteY6" fmla="*/ 130201 h 130355"/>
                  <a:gd name="connsiteX7" fmla="*/ 417335 w 446045"/>
                  <a:gd name="connsiteY7" fmla="*/ 54001 h 130355"/>
                  <a:gd name="connsiteX8" fmla="*/ 404635 w 446045"/>
                  <a:gd name="connsiteY8" fmla="*/ 38126 h 130355"/>
                  <a:gd name="connsiteX9" fmla="*/ 344310 w 446045"/>
                  <a:gd name="connsiteY9" fmla="*/ 25426 h 130355"/>
                  <a:gd name="connsiteX10" fmla="*/ 353835 w 446045"/>
                  <a:gd name="connsiteY10" fmla="*/ 50826 h 130355"/>
                  <a:gd name="connsiteX11" fmla="*/ 350660 w 446045"/>
                  <a:gd name="connsiteY11" fmla="*/ 73051 h 130355"/>
                  <a:gd name="connsiteX12" fmla="*/ 299860 w 446045"/>
                  <a:gd name="connsiteY12" fmla="*/ 66701 h 130355"/>
                  <a:gd name="connsiteX13" fmla="*/ 207785 w 446045"/>
                  <a:gd name="connsiteY13" fmla="*/ 69876 h 130355"/>
                  <a:gd name="connsiteX14" fmla="*/ 312560 w 446045"/>
                  <a:gd name="connsiteY14" fmla="*/ 47651 h 130355"/>
                  <a:gd name="connsiteX15" fmla="*/ 280810 w 446045"/>
                  <a:gd name="connsiteY15" fmla="*/ 15901 h 130355"/>
                  <a:gd name="connsiteX16" fmla="*/ 147460 w 446045"/>
                  <a:gd name="connsiteY16" fmla="*/ 9551 h 130355"/>
                  <a:gd name="connsiteX17" fmla="*/ 252235 w 446045"/>
                  <a:gd name="connsiteY17" fmla="*/ 26 h 130355"/>
                  <a:gd name="connsiteX18" fmla="*/ 58560 w 446045"/>
                  <a:gd name="connsiteY18" fmla="*/ 12726 h 130355"/>
                  <a:gd name="connsiteX19" fmla="*/ 160160 w 446045"/>
                  <a:gd name="connsiteY19" fmla="*/ 12726 h 130355"/>
                  <a:gd name="connsiteX20" fmla="*/ 1410 w 446045"/>
                  <a:gd name="connsiteY20" fmla="*/ 34951 h 130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46045" h="130355">
                    <a:moveTo>
                      <a:pt x="1410" y="34951"/>
                    </a:moveTo>
                    <a:cubicBezTo>
                      <a:pt x="19401" y="36009"/>
                      <a:pt x="206727" y="8493"/>
                      <a:pt x="268110" y="19076"/>
                    </a:cubicBezTo>
                    <a:cubicBezTo>
                      <a:pt x="329493" y="29659"/>
                      <a:pt x="352248" y="89984"/>
                      <a:pt x="369710" y="98451"/>
                    </a:cubicBezTo>
                    <a:cubicBezTo>
                      <a:pt x="387172" y="106918"/>
                      <a:pt x="368122" y="78343"/>
                      <a:pt x="372885" y="69876"/>
                    </a:cubicBezTo>
                    <a:cubicBezTo>
                      <a:pt x="377648" y="61409"/>
                      <a:pt x="389289" y="47122"/>
                      <a:pt x="398285" y="47651"/>
                    </a:cubicBezTo>
                    <a:cubicBezTo>
                      <a:pt x="407281" y="48180"/>
                      <a:pt x="418923" y="59293"/>
                      <a:pt x="426860" y="73051"/>
                    </a:cubicBezTo>
                    <a:cubicBezTo>
                      <a:pt x="434798" y="86809"/>
                      <a:pt x="447497" y="133376"/>
                      <a:pt x="445910" y="130201"/>
                    </a:cubicBezTo>
                    <a:cubicBezTo>
                      <a:pt x="444323" y="127026"/>
                      <a:pt x="417335" y="54001"/>
                      <a:pt x="417335" y="54001"/>
                    </a:cubicBezTo>
                    <a:cubicBezTo>
                      <a:pt x="410456" y="38655"/>
                      <a:pt x="416806" y="42888"/>
                      <a:pt x="404635" y="38126"/>
                    </a:cubicBezTo>
                    <a:cubicBezTo>
                      <a:pt x="392464" y="33364"/>
                      <a:pt x="344310" y="25426"/>
                      <a:pt x="344310" y="25426"/>
                    </a:cubicBezTo>
                    <a:cubicBezTo>
                      <a:pt x="335843" y="27543"/>
                      <a:pt x="352777" y="42889"/>
                      <a:pt x="353835" y="50826"/>
                    </a:cubicBezTo>
                    <a:cubicBezTo>
                      <a:pt x="354893" y="58763"/>
                      <a:pt x="359656" y="70405"/>
                      <a:pt x="350660" y="73051"/>
                    </a:cubicBezTo>
                    <a:cubicBezTo>
                      <a:pt x="341664" y="75697"/>
                      <a:pt x="323672" y="67230"/>
                      <a:pt x="299860" y="66701"/>
                    </a:cubicBezTo>
                    <a:cubicBezTo>
                      <a:pt x="276048" y="66172"/>
                      <a:pt x="205668" y="73051"/>
                      <a:pt x="207785" y="69876"/>
                    </a:cubicBezTo>
                    <a:cubicBezTo>
                      <a:pt x="209902" y="66701"/>
                      <a:pt x="300389" y="56647"/>
                      <a:pt x="312560" y="47651"/>
                    </a:cubicBezTo>
                    <a:cubicBezTo>
                      <a:pt x="324731" y="38655"/>
                      <a:pt x="308327" y="22251"/>
                      <a:pt x="280810" y="15901"/>
                    </a:cubicBezTo>
                    <a:cubicBezTo>
                      <a:pt x="253293" y="9551"/>
                      <a:pt x="152222" y="12197"/>
                      <a:pt x="147460" y="9551"/>
                    </a:cubicBezTo>
                    <a:cubicBezTo>
                      <a:pt x="142698" y="6905"/>
                      <a:pt x="267052" y="-503"/>
                      <a:pt x="252235" y="26"/>
                    </a:cubicBezTo>
                    <a:cubicBezTo>
                      <a:pt x="237418" y="555"/>
                      <a:pt x="73906" y="10609"/>
                      <a:pt x="58560" y="12726"/>
                    </a:cubicBezTo>
                    <a:cubicBezTo>
                      <a:pt x="43214" y="14843"/>
                      <a:pt x="177093" y="10609"/>
                      <a:pt x="160160" y="12726"/>
                    </a:cubicBezTo>
                    <a:cubicBezTo>
                      <a:pt x="143227" y="14843"/>
                      <a:pt x="-16581" y="33893"/>
                      <a:pt x="1410" y="349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 1030">
                <a:extLst>
                  <a:ext uri="{FF2B5EF4-FFF2-40B4-BE49-F238E27FC236}">
                    <a16:creationId xmlns:a16="http://schemas.microsoft.com/office/drawing/2014/main" id="{F9BD0A99-7C19-21DB-30A5-0EBCA30ECC57}"/>
                  </a:ext>
                </a:extLst>
              </p:cNvPr>
              <p:cNvSpPr/>
              <p:nvPr/>
            </p:nvSpPr>
            <p:spPr>
              <a:xfrm>
                <a:off x="3584208" y="6237920"/>
                <a:ext cx="578381" cy="169617"/>
              </a:xfrm>
              <a:custGeom>
                <a:avLst/>
                <a:gdLst>
                  <a:gd name="connsiteX0" fmla="*/ 367 w 578381"/>
                  <a:gd name="connsiteY0" fmla="*/ 127955 h 169617"/>
                  <a:gd name="connsiteX1" fmla="*/ 86092 w 578381"/>
                  <a:gd name="connsiteY1" fmla="*/ 4130 h 169617"/>
                  <a:gd name="connsiteX2" fmla="*/ 63867 w 578381"/>
                  <a:gd name="connsiteY2" fmla="*/ 45405 h 169617"/>
                  <a:gd name="connsiteX3" fmla="*/ 130542 w 578381"/>
                  <a:gd name="connsiteY3" fmla="*/ 35880 h 169617"/>
                  <a:gd name="connsiteX4" fmla="*/ 305167 w 578381"/>
                  <a:gd name="connsiteY4" fmla="*/ 58105 h 169617"/>
                  <a:gd name="connsiteX5" fmla="*/ 257542 w 578381"/>
                  <a:gd name="connsiteY5" fmla="*/ 35880 h 169617"/>
                  <a:gd name="connsiteX6" fmla="*/ 400417 w 578381"/>
                  <a:gd name="connsiteY6" fmla="*/ 77155 h 169617"/>
                  <a:gd name="connsiteX7" fmla="*/ 365492 w 578381"/>
                  <a:gd name="connsiteY7" fmla="*/ 54930 h 169617"/>
                  <a:gd name="connsiteX8" fmla="*/ 378192 w 578381"/>
                  <a:gd name="connsiteY8" fmla="*/ 48580 h 169617"/>
                  <a:gd name="connsiteX9" fmla="*/ 371842 w 578381"/>
                  <a:gd name="connsiteY9" fmla="*/ 80330 h 169617"/>
                  <a:gd name="connsiteX10" fmla="*/ 521067 w 578381"/>
                  <a:gd name="connsiteY10" fmla="*/ 143830 h 169617"/>
                  <a:gd name="connsiteX11" fmla="*/ 473442 w 578381"/>
                  <a:gd name="connsiteY11" fmla="*/ 137480 h 169617"/>
                  <a:gd name="connsiteX12" fmla="*/ 578217 w 578381"/>
                  <a:gd name="connsiteY12" fmla="*/ 169230 h 169617"/>
                  <a:gd name="connsiteX13" fmla="*/ 444867 w 578381"/>
                  <a:gd name="connsiteY13" fmla="*/ 112080 h 169617"/>
                  <a:gd name="connsiteX14" fmla="*/ 241667 w 578381"/>
                  <a:gd name="connsiteY14" fmla="*/ 48580 h 169617"/>
                  <a:gd name="connsiteX15" fmla="*/ 136892 w 578381"/>
                  <a:gd name="connsiteY15" fmla="*/ 16830 h 169617"/>
                  <a:gd name="connsiteX16" fmla="*/ 54342 w 578381"/>
                  <a:gd name="connsiteY16" fmla="*/ 58105 h 169617"/>
                  <a:gd name="connsiteX17" fmla="*/ 63867 w 578381"/>
                  <a:gd name="connsiteY17" fmla="*/ 23180 h 169617"/>
                  <a:gd name="connsiteX18" fmla="*/ 47992 w 578381"/>
                  <a:gd name="connsiteY18" fmla="*/ 955 h 169617"/>
                  <a:gd name="connsiteX19" fmla="*/ 19417 w 578381"/>
                  <a:gd name="connsiteY19" fmla="*/ 54930 h 169617"/>
                  <a:gd name="connsiteX20" fmla="*/ 54342 w 578381"/>
                  <a:gd name="connsiteY20" fmla="*/ 26355 h 169617"/>
                  <a:gd name="connsiteX21" fmla="*/ 367 w 578381"/>
                  <a:gd name="connsiteY21" fmla="*/ 127955 h 16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78381" h="169617">
                    <a:moveTo>
                      <a:pt x="367" y="127955"/>
                    </a:moveTo>
                    <a:cubicBezTo>
                      <a:pt x="5659" y="124251"/>
                      <a:pt x="75509" y="17888"/>
                      <a:pt x="86092" y="4130"/>
                    </a:cubicBezTo>
                    <a:cubicBezTo>
                      <a:pt x="96675" y="-9628"/>
                      <a:pt x="56459" y="40113"/>
                      <a:pt x="63867" y="45405"/>
                    </a:cubicBezTo>
                    <a:cubicBezTo>
                      <a:pt x="71275" y="50697"/>
                      <a:pt x="90325" y="33763"/>
                      <a:pt x="130542" y="35880"/>
                    </a:cubicBezTo>
                    <a:cubicBezTo>
                      <a:pt x="170759" y="37997"/>
                      <a:pt x="284000" y="58105"/>
                      <a:pt x="305167" y="58105"/>
                    </a:cubicBezTo>
                    <a:cubicBezTo>
                      <a:pt x="326334" y="58105"/>
                      <a:pt x="241667" y="32705"/>
                      <a:pt x="257542" y="35880"/>
                    </a:cubicBezTo>
                    <a:cubicBezTo>
                      <a:pt x="273417" y="39055"/>
                      <a:pt x="382425" y="73980"/>
                      <a:pt x="400417" y="77155"/>
                    </a:cubicBezTo>
                    <a:cubicBezTo>
                      <a:pt x="418409" y="80330"/>
                      <a:pt x="369196" y="59692"/>
                      <a:pt x="365492" y="54930"/>
                    </a:cubicBezTo>
                    <a:cubicBezTo>
                      <a:pt x="361788" y="50168"/>
                      <a:pt x="377134" y="44347"/>
                      <a:pt x="378192" y="48580"/>
                    </a:cubicBezTo>
                    <a:cubicBezTo>
                      <a:pt x="379250" y="52813"/>
                      <a:pt x="348030" y="64455"/>
                      <a:pt x="371842" y="80330"/>
                    </a:cubicBezTo>
                    <a:cubicBezTo>
                      <a:pt x="395655" y="96205"/>
                      <a:pt x="504134" y="134305"/>
                      <a:pt x="521067" y="143830"/>
                    </a:cubicBezTo>
                    <a:cubicBezTo>
                      <a:pt x="538000" y="153355"/>
                      <a:pt x="463917" y="133247"/>
                      <a:pt x="473442" y="137480"/>
                    </a:cubicBezTo>
                    <a:cubicBezTo>
                      <a:pt x="482967" y="141713"/>
                      <a:pt x="582979" y="173463"/>
                      <a:pt x="578217" y="169230"/>
                    </a:cubicBezTo>
                    <a:cubicBezTo>
                      <a:pt x="573455" y="164997"/>
                      <a:pt x="500959" y="132188"/>
                      <a:pt x="444867" y="112080"/>
                    </a:cubicBezTo>
                    <a:cubicBezTo>
                      <a:pt x="388775" y="91972"/>
                      <a:pt x="241667" y="48580"/>
                      <a:pt x="241667" y="48580"/>
                    </a:cubicBezTo>
                    <a:cubicBezTo>
                      <a:pt x="190338" y="32705"/>
                      <a:pt x="168113" y="15243"/>
                      <a:pt x="136892" y="16830"/>
                    </a:cubicBezTo>
                    <a:cubicBezTo>
                      <a:pt x="105671" y="18417"/>
                      <a:pt x="66513" y="57047"/>
                      <a:pt x="54342" y="58105"/>
                    </a:cubicBezTo>
                    <a:cubicBezTo>
                      <a:pt x="42171" y="59163"/>
                      <a:pt x="64925" y="32705"/>
                      <a:pt x="63867" y="23180"/>
                    </a:cubicBezTo>
                    <a:cubicBezTo>
                      <a:pt x="62809" y="13655"/>
                      <a:pt x="55400" y="-4337"/>
                      <a:pt x="47992" y="955"/>
                    </a:cubicBezTo>
                    <a:cubicBezTo>
                      <a:pt x="40584" y="6247"/>
                      <a:pt x="18359" y="50697"/>
                      <a:pt x="19417" y="54930"/>
                    </a:cubicBezTo>
                    <a:cubicBezTo>
                      <a:pt x="20475" y="59163"/>
                      <a:pt x="60163" y="9951"/>
                      <a:pt x="54342" y="26355"/>
                    </a:cubicBezTo>
                    <a:cubicBezTo>
                      <a:pt x="48521" y="42759"/>
                      <a:pt x="-4925" y="131659"/>
                      <a:pt x="367" y="1279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 1031">
                <a:extLst>
                  <a:ext uri="{FF2B5EF4-FFF2-40B4-BE49-F238E27FC236}">
                    <a16:creationId xmlns:a16="http://schemas.microsoft.com/office/drawing/2014/main" id="{4F29EC1F-0891-36EB-705C-87C50FF7BE64}"/>
                  </a:ext>
                </a:extLst>
              </p:cNvPr>
              <p:cNvSpPr/>
              <p:nvPr/>
            </p:nvSpPr>
            <p:spPr>
              <a:xfrm>
                <a:off x="3917886" y="6359344"/>
                <a:ext cx="432528" cy="263887"/>
              </a:xfrm>
              <a:custGeom>
                <a:avLst/>
                <a:gdLst>
                  <a:gd name="connsiteX0" fmla="*/ 431864 w 432528"/>
                  <a:gd name="connsiteY0" fmla="*/ 263706 h 263887"/>
                  <a:gd name="connsiteX1" fmla="*/ 292164 w 432528"/>
                  <a:gd name="connsiteY1" fmla="*/ 117656 h 263887"/>
                  <a:gd name="connsiteX2" fmla="*/ 136589 w 432528"/>
                  <a:gd name="connsiteY2" fmla="*/ 47806 h 263887"/>
                  <a:gd name="connsiteX3" fmla="*/ 231839 w 432528"/>
                  <a:gd name="connsiteY3" fmla="*/ 79556 h 263887"/>
                  <a:gd name="connsiteX4" fmla="*/ 64 w 432528"/>
                  <a:gd name="connsiteY4" fmla="*/ 181 h 263887"/>
                  <a:gd name="connsiteX5" fmla="*/ 209614 w 432528"/>
                  <a:gd name="connsiteY5" fmla="*/ 60506 h 263887"/>
                  <a:gd name="connsiteX6" fmla="*/ 339789 w 432528"/>
                  <a:gd name="connsiteY6" fmla="*/ 146231 h 263887"/>
                  <a:gd name="connsiteX7" fmla="*/ 431864 w 432528"/>
                  <a:gd name="connsiteY7" fmla="*/ 263706 h 26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528" h="263887">
                    <a:moveTo>
                      <a:pt x="431864" y="263706"/>
                    </a:moveTo>
                    <a:cubicBezTo>
                      <a:pt x="423926" y="258943"/>
                      <a:pt x="341376" y="153639"/>
                      <a:pt x="292164" y="117656"/>
                    </a:cubicBezTo>
                    <a:cubicBezTo>
                      <a:pt x="242952" y="81673"/>
                      <a:pt x="146643" y="54156"/>
                      <a:pt x="136589" y="47806"/>
                    </a:cubicBezTo>
                    <a:cubicBezTo>
                      <a:pt x="126535" y="41456"/>
                      <a:pt x="231839" y="79556"/>
                      <a:pt x="231839" y="79556"/>
                    </a:cubicBezTo>
                    <a:lnTo>
                      <a:pt x="64" y="181"/>
                    </a:lnTo>
                    <a:cubicBezTo>
                      <a:pt x="-3640" y="-2994"/>
                      <a:pt x="152993" y="36164"/>
                      <a:pt x="209614" y="60506"/>
                    </a:cubicBezTo>
                    <a:cubicBezTo>
                      <a:pt x="266235" y="84848"/>
                      <a:pt x="304864" y="114481"/>
                      <a:pt x="339789" y="146231"/>
                    </a:cubicBezTo>
                    <a:cubicBezTo>
                      <a:pt x="374714" y="177981"/>
                      <a:pt x="439802" y="268469"/>
                      <a:pt x="431864" y="2637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 1032">
                <a:extLst>
                  <a:ext uri="{FF2B5EF4-FFF2-40B4-BE49-F238E27FC236}">
                    <a16:creationId xmlns:a16="http://schemas.microsoft.com/office/drawing/2014/main" id="{5E7441FB-3469-247D-E4B2-99EC0ADEDA0B}"/>
                  </a:ext>
                </a:extLst>
              </p:cNvPr>
              <p:cNvSpPr/>
              <p:nvPr/>
            </p:nvSpPr>
            <p:spPr>
              <a:xfrm>
                <a:off x="3603604" y="6286269"/>
                <a:ext cx="562080" cy="178160"/>
              </a:xfrm>
              <a:custGeom>
                <a:avLst/>
                <a:gdLst>
                  <a:gd name="connsiteX0" fmla="*/ 21 w 562080"/>
                  <a:gd name="connsiteY0" fmla="*/ 231 h 178160"/>
                  <a:gd name="connsiteX1" fmla="*/ 60346 w 562080"/>
                  <a:gd name="connsiteY1" fmla="*/ 66906 h 178160"/>
                  <a:gd name="connsiteX2" fmla="*/ 47646 w 562080"/>
                  <a:gd name="connsiteY2" fmla="*/ 95481 h 178160"/>
                  <a:gd name="connsiteX3" fmla="*/ 114321 w 562080"/>
                  <a:gd name="connsiteY3" fmla="*/ 89131 h 178160"/>
                  <a:gd name="connsiteX4" fmla="*/ 79396 w 562080"/>
                  <a:gd name="connsiteY4" fmla="*/ 105006 h 178160"/>
                  <a:gd name="connsiteX5" fmla="*/ 200046 w 562080"/>
                  <a:gd name="connsiteY5" fmla="*/ 47856 h 178160"/>
                  <a:gd name="connsiteX6" fmla="*/ 142896 w 562080"/>
                  <a:gd name="connsiteY6" fmla="*/ 89131 h 178160"/>
                  <a:gd name="connsiteX7" fmla="*/ 219096 w 562080"/>
                  <a:gd name="connsiteY7" fmla="*/ 101831 h 178160"/>
                  <a:gd name="connsiteX8" fmla="*/ 425471 w 562080"/>
                  <a:gd name="connsiteY8" fmla="*/ 149456 h 178160"/>
                  <a:gd name="connsiteX9" fmla="*/ 384196 w 562080"/>
                  <a:gd name="connsiteY9" fmla="*/ 139931 h 178160"/>
                  <a:gd name="connsiteX10" fmla="*/ 561996 w 562080"/>
                  <a:gd name="connsiteY10" fmla="*/ 178031 h 178160"/>
                  <a:gd name="connsiteX11" fmla="*/ 403246 w 562080"/>
                  <a:gd name="connsiteY11" fmla="*/ 149456 h 178160"/>
                  <a:gd name="connsiteX12" fmla="*/ 114321 w 562080"/>
                  <a:gd name="connsiteY12" fmla="*/ 76431 h 178160"/>
                  <a:gd name="connsiteX13" fmla="*/ 142896 w 562080"/>
                  <a:gd name="connsiteY13" fmla="*/ 47856 h 178160"/>
                  <a:gd name="connsiteX14" fmla="*/ 127021 w 562080"/>
                  <a:gd name="connsiteY14" fmla="*/ 25631 h 178160"/>
                  <a:gd name="connsiteX15" fmla="*/ 114321 w 562080"/>
                  <a:gd name="connsiteY15" fmla="*/ 98656 h 178160"/>
                  <a:gd name="connsiteX16" fmla="*/ 53996 w 562080"/>
                  <a:gd name="connsiteY16" fmla="*/ 92306 h 178160"/>
                  <a:gd name="connsiteX17" fmla="*/ 21 w 562080"/>
                  <a:gd name="connsiteY17" fmla="*/ 231 h 17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2080" h="178160">
                    <a:moveTo>
                      <a:pt x="21" y="231"/>
                    </a:moveTo>
                    <a:cubicBezTo>
                      <a:pt x="1079" y="-4002"/>
                      <a:pt x="52409" y="51031"/>
                      <a:pt x="60346" y="66906"/>
                    </a:cubicBezTo>
                    <a:cubicBezTo>
                      <a:pt x="68283" y="82781"/>
                      <a:pt x="38650" y="91777"/>
                      <a:pt x="47646" y="95481"/>
                    </a:cubicBezTo>
                    <a:cubicBezTo>
                      <a:pt x="56642" y="99185"/>
                      <a:pt x="109029" y="87544"/>
                      <a:pt x="114321" y="89131"/>
                    </a:cubicBezTo>
                    <a:cubicBezTo>
                      <a:pt x="119613" y="90718"/>
                      <a:pt x="79396" y="105006"/>
                      <a:pt x="79396" y="105006"/>
                    </a:cubicBezTo>
                    <a:cubicBezTo>
                      <a:pt x="93684" y="98127"/>
                      <a:pt x="189463" y="50502"/>
                      <a:pt x="200046" y="47856"/>
                    </a:cubicBezTo>
                    <a:cubicBezTo>
                      <a:pt x="210629" y="45210"/>
                      <a:pt x="139721" y="80135"/>
                      <a:pt x="142896" y="89131"/>
                    </a:cubicBezTo>
                    <a:cubicBezTo>
                      <a:pt x="146071" y="98127"/>
                      <a:pt x="172000" y="91777"/>
                      <a:pt x="219096" y="101831"/>
                    </a:cubicBezTo>
                    <a:cubicBezTo>
                      <a:pt x="266192" y="111885"/>
                      <a:pt x="425471" y="149456"/>
                      <a:pt x="425471" y="149456"/>
                    </a:cubicBezTo>
                    <a:lnTo>
                      <a:pt x="384196" y="139931"/>
                    </a:lnTo>
                    <a:lnTo>
                      <a:pt x="561996" y="178031"/>
                    </a:lnTo>
                    <a:cubicBezTo>
                      <a:pt x="565171" y="179618"/>
                      <a:pt x="477858" y="166389"/>
                      <a:pt x="403246" y="149456"/>
                    </a:cubicBezTo>
                    <a:cubicBezTo>
                      <a:pt x="328634" y="132523"/>
                      <a:pt x="157713" y="93364"/>
                      <a:pt x="114321" y="76431"/>
                    </a:cubicBezTo>
                    <a:cubicBezTo>
                      <a:pt x="70929" y="59498"/>
                      <a:pt x="140779" y="56323"/>
                      <a:pt x="142896" y="47856"/>
                    </a:cubicBezTo>
                    <a:cubicBezTo>
                      <a:pt x="145013" y="39389"/>
                      <a:pt x="131784" y="17164"/>
                      <a:pt x="127021" y="25631"/>
                    </a:cubicBezTo>
                    <a:cubicBezTo>
                      <a:pt x="122258" y="34098"/>
                      <a:pt x="126492" y="87543"/>
                      <a:pt x="114321" y="98656"/>
                    </a:cubicBezTo>
                    <a:cubicBezTo>
                      <a:pt x="102150" y="109769"/>
                      <a:pt x="71458" y="104477"/>
                      <a:pt x="53996" y="92306"/>
                    </a:cubicBezTo>
                    <a:cubicBezTo>
                      <a:pt x="36534" y="80135"/>
                      <a:pt x="-1037" y="4464"/>
                      <a:pt x="21" y="2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 1033">
                <a:extLst>
                  <a:ext uri="{FF2B5EF4-FFF2-40B4-BE49-F238E27FC236}">
                    <a16:creationId xmlns:a16="http://schemas.microsoft.com/office/drawing/2014/main" id="{07E22B85-FC1E-1E7B-AD90-8A7486328190}"/>
                  </a:ext>
                </a:extLst>
              </p:cNvPr>
              <p:cNvSpPr/>
              <p:nvPr/>
            </p:nvSpPr>
            <p:spPr>
              <a:xfrm>
                <a:off x="3270134" y="6194310"/>
                <a:ext cx="1022810" cy="327285"/>
              </a:xfrm>
              <a:custGeom>
                <a:avLst/>
                <a:gdLst>
                  <a:gd name="connsiteX0" fmla="*/ 116 w 1022810"/>
                  <a:gd name="connsiteY0" fmla="*/ 115 h 327285"/>
                  <a:gd name="connsiteX1" fmla="*/ 174741 w 1022810"/>
                  <a:gd name="connsiteY1" fmla="*/ 117590 h 327285"/>
                  <a:gd name="connsiteX2" fmla="*/ 85841 w 1022810"/>
                  <a:gd name="connsiteY2" fmla="*/ 114415 h 327285"/>
                  <a:gd name="connsiteX3" fmla="*/ 222366 w 1022810"/>
                  <a:gd name="connsiteY3" fmla="*/ 142990 h 327285"/>
                  <a:gd name="connsiteX4" fmla="*/ 314441 w 1022810"/>
                  <a:gd name="connsiteY4" fmla="*/ 165215 h 327285"/>
                  <a:gd name="connsiteX5" fmla="*/ 269991 w 1022810"/>
                  <a:gd name="connsiteY5" fmla="*/ 101715 h 327285"/>
                  <a:gd name="connsiteX6" fmla="*/ 330316 w 1022810"/>
                  <a:gd name="connsiteY6" fmla="*/ 177915 h 327285"/>
                  <a:gd name="connsiteX7" fmla="*/ 479541 w 1022810"/>
                  <a:gd name="connsiteY7" fmla="*/ 225540 h 327285"/>
                  <a:gd name="connsiteX8" fmla="*/ 438266 w 1022810"/>
                  <a:gd name="connsiteY8" fmla="*/ 200140 h 327285"/>
                  <a:gd name="connsiteX9" fmla="*/ 390641 w 1022810"/>
                  <a:gd name="connsiteY9" fmla="*/ 98540 h 327285"/>
                  <a:gd name="connsiteX10" fmla="*/ 463666 w 1022810"/>
                  <a:gd name="connsiteY10" fmla="*/ 206490 h 327285"/>
                  <a:gd name="connsiteX11" fmla="*/ 644641 w 1022810"/>
                  <a:gd name="connsiteY11" fmla="*/ 244590 h 327285"/>
                  <a:gd name="connsiteX12" fmla="*/ 619241 w 1022810"/>
                  <a:gd name="connsiteY12" fmla="*/ 225540 h 327285"/>
                  <a:gd name="connsiteX13" fmla="*/ 650991 w 1022810"/>
                  <a:gd name="connsiteY13" fmla="*/ 241415 h 327285"/>
                  <a:gd name="connsiteX14" fmla="*/ 628766 w 1022810"/>
                  <a:gd name="connsiteY14" fmla="*/ 187440 h 327285"/>
                  <a:gd name="connsiteX15" fmla="*/ 679566 w 1022810"/>
                  <a:gd name="connsiteY15" fmla="*/ 250940 h 327285"/>
                  <a:gd name="connsiteX16" fmla="*/ 854191 w 1022810"/>
                  <a:gd name="connsiteY16" fmla="*/ 292215 h 327285"/>
                  <a:gd name="connsiteX17" fmla="*/ 758941 w 1022810"/>
                  <a:gd name="connsiteY17" fmla="*/ 279515 h 327285"/>
                  <a:gd name="connsiteX18" fmla="*/ 1022466 w 1022810"/>
                  <a:gd name="connsiteY18" fmla="*/ 327140 h 327285"/>
                  <a:gd name="connsiteX19" fmla="*/ 819266 w 1022810"/>
                  <a:gd name="connsiteY19" fmla="*/ 295390 h 327285"/>
                  <a:gd name="connsiteX20" fmla="*/ 514466 w 1022810"/>
                  <a:gd name="connsiteY20" fmla="*/ 250940 h 327285"/>
                  <a:gd name="connsiteX21" fmla="*/ 644641 w 1022810"/>
                  <a:gd name="connsiteY21" fmla="*/ 247765 h 327285"/>
                  <a:gd name="connsiteX22" fmla="*/ 422391 w 1022810"/>
                  <a:gd name="connsiteY22" fmla="*/ 200140 h 327285"/>
                  <a:gd name="connsiteX23" fmla="*/ 95366 w 1022810"/>
                  <a:gd name="connsiteY23" fmla="*/ 98540 h 327285"/>
                  <a:gd name="connsiteX24" fmla="*/ 66791 w 1022810"/>
                  <a:gd name="connsiteY24" fmla="*/ 89015 h 327285"/>
                  <a:gd name="connsiteX25" fmla="*/ 146166 w 1022810"/>
                  <a:gd name="connsiteY25" fmla="*/ 95365 h 327285"/>
                  <a:gd name="connsiteX26" fmla="*/ 116 w 1022810"/>
                  <a:gd name="connsiteY26" fmla="*/ 115 h 32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22810" h="327285">
                    <a:moveTo>
                      <a:pt x="116" y="115"/>
                    </a:moveTo>
                    <a:cubicBezTo>
                      <a:pt x="4878" y="3819"/>
                      <a:pt x="160454" y="98540"/>
                      <a:pt x="174741" y="117590"/>
                    </a:cubicBezTo>
                    <a:cubicBezTo>
                      <a:pt x="189029" y="136640"/>
                      <a:pt x="77904" y="110182"/>
                      <a:pt x="85841" y="114415"/>
                    </a:cubicBezTo>
                    <a:cubicBezTo>
                      <a:pt x="93778" y="118648"/>
                      <a:pt x="184266" y="134523"/>
                      <a:pt x="222366" y="142990"/>
                    </a:cubicBezTo>
                    <a:cubicBezTo>
                      <a:pt x="260466" y="151457"/>
                      <a:pt x="306503" y="172094"/>
                      <a:pt x="314441" y="165215"/>
                    </a:cubicBezTo>
                    <a:cubicBezTo>
                      <a:pt x="322379" y="158336"/>
                      <a:pt x="267345" y="99598"/>
                      <a:pt x="269991" y="101715"/>
                    </a:cubicBezTo>
                    <a:cubicBezTo>
                      <a:pt x="272637" y="103832"/>
                      <a:pt x="295391" y="157277"/>
                      <a:pt x="330316" y="177915"/>
                    </a:cubicBezTo>
                    <a:cubicBezTo>
                      <a:pt x="365241" y="198553"/>
                      <a:pt x="461549" y="221836"/>
                      <a:pt x="479541" y="225540"/>
                    </a:cubicBezTo>
                    <a:cubicBezTo>
                      <a:pt x="497533" y="229244"/>
                      <a:pt x="453083" y="221307"/>
                      <a:pt x="438266" y="200140"/>
                    </a:cubicBezTo>
                    <a:cubicBezTo>
                      <a:pt x="423449" y="178973"/>
                      <a:pt x="386408" y="97482"/>
                      <a:pt x="390641" y="98540"/>
                    </a:cubicBezTo>
                    <a:cubicBezTo>
                      <a:pt x="394874" y="99598"/>
                      <a:pt x="421333" y="182148"/>
                      <a:pt x="463666" y="206490"/>
                    </a:cubicBezTo>
                    <a:cubicBezTo>
                      <a:pt x="505999" y="230832"/>
                      <a:pt x="618712" y="241415"/>
                      <a:pt x="644641" y="244590"/>
                    </a:cubicBezTo>
                    <a:cubicBezTo>
                      <a:pt x="670570" y="247765"/>
                      <a:pt x="618183" y="226069"/>
                      <a:pt x="619241" y="225540"/>
                    </a:cubicBezTo>
                    <a:cubicBezTo>
                      <a:pt x="620299" y="225011"/>
                      <a:pt x="649404" y="247765"/>
                      <a:pt x="650991" y="241415"/>
                    </a:cubicBezTo>
                    <a:cubicBezTo>
                      <a:pt x="652579" y="235065"/>
                      <a:pt x="624004" y="185853"/>
                      <a:pt x="628766" y="187440"/>
                    </a:cubicBezTo>
                    <a:cubicBezTo>
                      <a:pt x="633528" y="189027"/>
                      <a:pt x="641995" y="233478"/>
                      <a:pt x="679566" y="250940"/>
                    </a:cubicBezTo>
                    <a:cubicBezTo>
                      <a:pt x="717137" y="268402"/>
                      <a:pt x="840962" y="287453"/>
                      <a:pt x="854191" y="292215"/>
                    </a:cubicBezTo>
                    <a:cubicBezTo>
                      <a:pt x="867420" y="296977"/>
                      <a:pt x="730895" y="273694"/>
                      <a:pt x="758941" y="279515"/>
                    </a:cubicBezTo>
                    <a:cubicBezTo>
                      <a:pt x="786987" y="285336"/>
                      <a:pt x="1012412" y="324494"/>
                      <a:pt x="1022466" y="327140"/>
                    </a:cubicBezTo>
                    <a:cubicBezTo>
                      <a:pt x="1032520" y="329786"/>
                      <a:pt x="819266" y="295390"/>
                      <a:pt x="819266" y="295390"/>
                    </a:cubicBezTo>
                    <a:cubicBezTo>
                      <a:pt x="734599" y="282690"/>
                      <a:pt x="543570" y="258877"/>
                      <a:pt x="514466" y="250940"/>
                    </a:cubicBezTo>
                    <a:cubicBezTo>
                      <a:pt x="485362" y="243003"/>
                      <a:pt x="659987" y="256232"/>
                      <a:pt x="644641" y="247765"/>
                    </a:cubicBezTo>
                    <a:cubicBezTo>
                      <a:pt x="629295" y="239298"/>
                      <a:pt x="513937" y="225011"/>
                      <a:pt x="422391" y="200140"/>
                    </a:cubicBezTo>
                    <a:cubicBezTo>
                      <a:pt x="330845" y="175269"/>
                      <a:pt x="154633" y="117061"/>
                      <a:pt x="95366" y="98540"/>
                    </a:cubicBezTo>
                    <a:cubicBezTo>
                      <a:pt x="36099" y="80019"/>
                      <a:pt x="58324" y="89544"/>
                      <a:pt x="66791" y="89015"/>
                    </a:cubicBezTo>
                    <a:cubicBezTo>
                      <a:pt x="75258" y="88486"/>
                      <a:pt x="154103" y="107536"/>
                      <a:pt x="146166" y="95365"/>
                    </a:cubicBezTo>
                    <a:cubicBezTo>
                      <a:pt x="138229" y="83194"/>
                      <a:pt x="-4646" y="-3589"/>
                      <a:pt x="116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 1034">
                <a:extLst>
                  <a:ext uri="{FF2B5EF4-FFF2-40B4-BE49-F238E27FC236}">
                    <a16:creationId xmlns:a16="http://schemas.microsoft.com/office/drawing/2014/main" id="{FD4B524A-FE5A-9CEF-AB69-897CE418B5F9}"/>
                  </a:ext>
                </a:extLst>
              </p:cNvPr>
              <p:cNvSpPr/>
              <p:nvPr/>
            </p:nvSpPr>
            <p:spPr>
              <a:xfrm>
                <a:off x="3121023" y="6184169"/>
                <a:ext cx="322955" cy="124842"/>
              </a:xfrm>
              <a:custGeom>
                <a:avLst/>
                <a:gdLst>
                  <a:gd name="connsiteX0" fmla="*/ 3177 w 322955"/>
                  <a:gd name="connsiteY0" fmla="*/ 16606 h 124842"/>
                  <a:gd name="connsiteX1" fmla="*/ 317502 w 322955"/>
                  <a:gd name="connsiteY1" fmla="*/ 731 h 124842"/>
                  <a:gd name="connsiteX2" fmla="*/ 200027 w 322955"/>
                  <a:gd name="connsiteY2" fmla="*/ 7081 h 124842"/>
                  <a:gd name="connsiteX3" fmla="*/ 165102 w 322955"/>
                  <a:gd name="connsiteY3" fmla="*/ 45181 h 124842"/>
                  <a:gd name="connsiteX4" fmla="*/ 279402 w 322955"/>
                  <a:gd name="connsiteY4" fmla="*/ 124556 h 124842"/>
                  <a:gd name="connsiteX5" fmla="*/ 209552 w 322955"/>
                  <a:gd name="connsiteY5" fmla="*/ 70581 h 124842"/>
                  <a:gd name="connsiteX6" fmla="*/ 177802 w 322955"/>
                  <a:gd name="connsiteY6" fmla="*/ 38831 h 124842"/>
                  <a:gd name="connsiteX7" fmla="*/ 69852 w 322955"/>
                  <a:gd name="connsiteY7" fmla="*/ 38831 h 124842"/>
                  <a:gd name="connsiteX8" fmla="*/ 152402 w 322955"/>
                  <a:gd name="connsiteY8" fmla="*/ 10256 h 124842"/>
                  <a:gd name="connsiteX9" fmla="*/ 3177 w 322955"/>
                  <a:gd name="connsiteY9" fmla="*/ 16606 h 12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2955" h="124842">
                    <a:moveTo>
                      <a:pt x="3177" y="16606"/>
                    </a:moveTo>
                    <a:lnTo>
                      <a:pt x="317502" y="731"/>
                    </a:lnTo>
                    <a:cubicBezTo>
                      <a:pt x="350310" y="-857"/>
                      <a:pt x="225427" y="-327"/>
                      <a:pt x="200027" y="7081"/>
                    </a:cubicBezTo>
                    <a:cubicBezTo>
                      <a:pt x="174627" y="14489"/>
                      <a:pt x="151873" y="25602"/>
                      <a:pt x="165102" y="45181"/>
                    </a:cubicBezTo>
                    <a:cubicBezTo>
                      <a:pt x="178331" y="64760"/>
                      <a:pt x="271994" y="120323"/>
                      <a:pt x="279402" y="124556"/>
                    </a:cubicBezTo>
                    <a:cubicBezTo>
                      <a:pt x="286810" y="128789"/>
                      <a:pt x="226485" y="84868"/>
                      <a:pt x="209552" y="70581"/>
                    </a:cubicBezTo>
                    <a:cubicBezTo>
                      <a:pt x="192619" y="56294"/>
                      <a:pt x="201085" y="44123"/>
                      <a:pt x="177802" y="38831"/>
                    </a:cubicBezTo>
                    <a:cubicBezTo>
                      <a:pt x="154519" y="33539"/>
                      <a:pt x="74085" y="43593"/>
                      <a:pt x="69852" y="38831"/>
                    </a:cubicBezTo>
                    <a:cubicBezTo>
                      <a:pt x="65619" y="34069"/>
                      <a:pt x="169335" y="14489"/>
                      <a:pt x="152402" y="10256"/>
                    </a:cubicBezTo>
                    <a:cubicBezTo>
                      <a:pt x="135469" y="6023"/>
                      <a:pt x="-24340" y="18193"/>
                      <a:pt x="3177" y="166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 1035">
                <a:extLst>
                  <a:ext uri="{FF2B5EF4-FFF2-40B4-BE49-F238E27FC236}">
                    <a16:creationId xmlns:a16="http://schemas.microsoft.com/office/drawing/2014/main" id="{0C92B111-1685-ED91-1765-A09BF137B1DC}"/>
                  </a:ext>
                </a:extLst>
              </p:cNvPr>
              <p:cNvSpPr/>
              <p:nvPr/>
            </p:nvSpPr>
            <p:spPr>
              <a:xfrm>
                <a:off x="3325552" y="6203463"/>
                <a:ext cx="398723" cy="80636"/>
              </a:xfrm>
              <a:custGeom>
                <a:avLst/>
                <a:gdLst>
                  <a:gd name="connsiteX0" fmla="*/ 1848 w 398723"/>
                  <a:gd name="connsiteY0" fmla="*/ 487 h 80636"/>
                  <a:gd name="connsiteX1" fmla="*/ 236798 w 398723"/>
                  <a:gd name="connsiteY1" fmla="*/ 22712 h 80636"/>
                  <a:gd name="connsiteX2" fmla="*/ 255848 w 398723"/>
                  <a:gd name="connsiteY2" fmla="*/ 79862 h 80636"/>
                  <a:gd name="connsiteX3" fmla="*/ 255848 w 398723"/>
                  <a:gd name="connsiteY3" fmla="*/ 54462 h 80636"/>
                  <a:gd name="connsiteX4" fmla="*/ 373323 w 398723"/>
                  <a:gd name="connsiteY4" fmla="*/ 35412 h 80636"/>
                  <a:gd name="connsiteX5" fmla="*/ 398723 w 398723"/>
                  <a:gd name="connsiteY5" fmla="*/ 35412 h 80636"/>
                  <a:gd name="connsiteX6" fmla="*/ 274898 w 398723"/>
                  <a:gd name="connsiteY6" fmla="*/ 35412 h 80636"/>
                  <a:gd name="connsiteX7" fmla="*/ 195523 w 398723"/>
                  <a:gd name="connsiteY7" fmla="*/ 10012 h 80636"/>
                  <a:gd name="connsiteX8" fmla="*/ 132023 w 398723"/>
                  <a:gd name="connsiteY8" fmla="*/ 6837 h 80636"/>
                  <a:gd name="connsiteX9" fmla="*/ 1848 w 398723"/>
                  <a:gd name="connsiteY9" fmla="*/ 487 h 8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8723" h="80636">
                    <a:moveTo>
                      <a:pt x="1848" y="487"/>
                    </a:moveTo>
                    <a:cubicBezTo>
                      <a:pt x="19311" y="3133"/>
                      <a:pt x="194465" y="9483"/>
                      <a:pt x="236798" y="22712"/>
                    </a:cubicBezTo>
                    <a:cubicBezTo>
                      <a:pt x="279131" y="35941"/>
                      <a:pt x="252673" y="74570"/>
                      <a:pt x="255848" y="79862"/>
                    </a:cubicBezTo>
                    <a:cubicBezTo>
                      <a:pt x="259023" y="85154"/>
                      <a:pt x="236269" y="61870"/>
                      <a:pt x="255848" y="54462"/>
                    </a:cubicBezTo>
                    <a:cubicBezTo>
                      <a:pt x="275427" y="47054"/>
                      <a:pt x="349511" y="38587"/>
                      <a:pt x="373323" y="35412"/>
                    </a:cubicBezTo>
                    <a:cubicBezTo>
                      <a:pt x="397136" y="32237"/>
                      <a:pt x="398723" y="35412"/>
                      <a:pt x="398723" y="35412"/>
                    </a:cubicBezTo>
                    <a:cubicBezTo>
                      <a:pt x="382319" y="35412"/>
                      <a:pt x="308765" y="39645"/>
                      <a:pt x="274898" y="35412"/>
                    </a:cubicBezTo>
                    <a:cubicBezTo>
                      <a:pt x="241031" y="31179"/>
                      <a:pt x="219335" y="14774"/>
                      <a:pt x="195523" y="10012"/>
                    </a:cubicBezTo>
                    <a:cubicBezTo>
                      <a:pt x="171711" y="5250"/>
                      <a:pt x="168535" y="6837"/>
                      <a:pt x="132023" y="6837"/>
                    </a:cubicBezTo>
                    <a:cubicBezTo>
                      <a:pt x="95511" y="6837"/>
                      <a:pt x="-15615" y="-2159"/>
                      <a:pt x="1848" y="4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 1036">
                <a:extLst>
                  <a:ext uri="{FF2B5EF4-FFF2-40B4-BE49-F238E27FC236}">
                    <a16:creationId xmlns:a16="http://schemas.microsoft.com/office/drawing/2014/main" id="{4EB1B236-9274-BAA7-A602-3C592FD49F28}"/>
                  </a:ext>
                </a:extLst>
              </p:cNvPr>
              <p:cNvSpPr/>
              <p:nvPr/>
            </p:nvSpPr>
            <p:spPr>
              <a:xfrm>
                <a:off x="3771810" y="6473668"/>
                <a:ext cx="598124" cy="260617"/>
              </a:xfrm>
              <a:custGeom>
                <a:avLst/>
                <a:gdLst>
                  <a:gd name="connsiteX0" fmla="*/ 416015 w 598124"/>
                  <a:gd name="connsiteY0" fmla="*/ 157 h 260617"/>
                  <a:gd name="connsiteX1" fmla="*/ 562065 w 598124"/>
                  <a:gd name="connsiteY1" fmla="*/ 136682 h 260617"/>
                  <a:gd name="connsiteX2" fmla="*/ 457290 w 598124"/>
                  <a:gd name="connsiteY2" fmla="*/ 219232 h 260617"/>
                  <a:gd name="connsiteX3" fmla="*/ 450940 w 598124"/>
                  <a:gd name="connsiteY3" fmla="*/ 231932 h 260617"/>
                  <a:gd name="connsiteX4" fmla="*/ 225515 w 598124"/>
                  <a:gd name="connsiteY4" fmla="*/ 257332 h 260617"/>
                  <a:gd name="connsiteX5" fmla="*/ 403315 w 598124"/>
                  <a:gd name="connsiteY5" fmla="*/ 250982 h 260617"/>
                  <a:gd name="connsiteX6" fmla="*/ 174715 w 598124"/>
                  <a:gd name="connsiteY6" fmla="*/ 241457 h 260617"/>
                  <a:gd name="connsiteX7" fmla="*/ 90 w 598124"/>
                  <a:gd name="connsiteY7" fmla="*/ 177957 h 260617"/>
                  <a:gd name="connsiteX8" fmla="*/ 196940 w 598124"/>
                  <a:gd name="connsiteY8" fmla="*/ 247807 h 260617"/>
                  <a:gd name="connsiteX9" fmla="*/ 444590 w 598124"/>
                  <a:gd name="connsiteY9" fmla="*/ 254157 h 260617"/>
                  <a:gd name="connsiteX10" fmla="*/ 508090 w 598124"/>
                  <a:gd name="connsiteY10" fmla="*/ 177957 h 260617"/>
                  <a:gd name="connsiteX11" fmla="*/ 504915 w 598124"/>
                  <a:gd name="connsiteY11" fmla="*/ 152557 h 260617"/>
                  <a:gd name="connsiteX12" fmla="*/ 596990 w 598124"/>
                  <a:gd name="connsiteY12" fmla="*/ 165257 h 260617"/>
                  <a:gd name="connsiteX13" fmla="*/ 416015 w 598124"/>
                  <a:gd name="connsiteY13" fmla="*/ 157 h 26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8124" h="260617">
                    <a:moveTo>
                      <a:pt x="416015" y="157"/>
                    </a:moveTo>
                    <a:cubicBezTo>
                      <a:pt x="410194" y="-4605"/>
                      <a:pt x="555186" y="100170"/>
                      <a:pt x="562065" y="136682"/>
                    </a:cubicBezTo>
                    <a:cubicBezTo>
                      <a:pt x="568944" y="173194"/>
                      <a:pt x="475811" y="203357"/>
                      <a:pt x="457290" y="219232"/>
                    </a:cubicBezTo>
                    <a:cubicBezTo>
                      <a:pt x="438769" y="235107"/>
                      <a:pt x="489569" y="225582"/>
                      <a:pt x="450940" y="231932"/>
                    </a:cubicBezTo>
                    <a:cubicBezTo>
                      <a:pt x="412311" y="238282"/>
                      <a:pt x="233453" y="254157"/>
                      <a:pt x="225515" y="257332"/>
                    </a:cubicBezTo>
                    <a:cubicBezTo>
                      <a:pt x="217577" y="260507"/>
                      <a:pt x="411782" y="253628"/>
                      <a:pt x="403315" y="250982"/>
                    </a:cubicBezTo>
                    <a:cubicBezTo>
                      <a:pt x="394848" y="248336"/>
                      <a:pt x="241919" y="253628"/>
                      <a:pt x="174715" y="241457"/>
                    </a:cubicBezTo>
                    <a:cubicBezTo>
                      <a:pt x="107511" y="229286"/>
                      <a:pt x="-3614" y="176899"/>
                      <a:pt x="90" y="177957"/>
                    </a:cubicBezTo>
                    <a:cubicBezTo>
                      <a:pt x="3794" y="179015"/>
                      <a:pt x="122857" y="235107"/>
                      <a:pt x="196940" y="247807"/>
                    </a:cubicBezTo>
                    <a:cubicBezTo>
                      <a:pt x="271023" y="260507"/>
                      <a:pt x="392732" y="265799"/>
                      <a:pt x="444590" y="254157"/>
                    </a:cubicBezTo>
                    <a:cubicBezTo>
                      <a:pt x="496448" y="242515"/>
                      <a:pt x="498036" y="194890"/>
                      <a:pt x="508090" y="177957"/>
                    </a:cubicBezTo>
                    <a:cubicBezTo>
                      <a:pt x="518144" y="161024"/>
                      <a:pt x="490098" y="154674"/>
                      <a:pt x="504915" y="152557"/>
                    </a:cubicBezTo>
                    <a:cubicBezTo>
                      <a:pt x="519732" y="150440"/>
                      <a:pt x="609161" y="195949"/>
                      <a:pt x="596990" y="165257"/>
                    </a:cubicBezTo>
                    <a:cubicBezTo>
                      <a:pt x="584819" y="134565"/>
                      <a:pt x="421836" y="4919"/>
                      <a:pt x="416015" y="1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 1037">
                <a:extLst>
                  <a:ext uri="{FF2B5EF4-FFF2-40B4-BE49-F238E27FC236}">
                    <a16:creationId xmlns:a16="http://schemas.microsoft.com/office/drawing/2014/main" id="{D961AED7-723C-EFA8-4BA5-F00A2C075B79}"/>
                  </a:ext>
                </a:extLst>
              </p:cNvPr>
              <p:cNvSpPr/>
              <p:nvPr/>
            </p:nvSpPr>
            <p:spPr>
              <a:xfrm>
                <a:off x="3359028" y="6613959"/>
                <a:ext cx="813202" cy="133750"/>
              </a:xfrm>
              <a:custGeom>
                <a:avLst/>
                <a:gdLst>
                  <a:gd name="connsiteX0" fmla="*/ 122 w 813202"/>
                  <a:gd name="connsiteY0" fmla="*/ 50366 h 133750"/>
                  <a:gd name="connsiteX1" fmla="*/ 463672 w 813202"/>
                  <a:gd name="connsiteY1" fmla="*/ 40841 h 133750"/>
                  <a:gd name="connsiteX2" fmla="*/ 304922 w 813202"/>
                  <a:gd name="connsiteY2" fmla="*/ 34491 h 133750"/>
                  <a:gd name="connsiteX3" fmla="*/ 390647 w 813202"/>
                  <a:gd name="connsiteY3" fmla="*/ 56716 h 133750"/>
                  <a:gd name="connsiteX4" fmla="*/ 463672 w 813202"/>
                  <a:gd name="connsiteY4" fmla="*/ 78941 h 133750"/>
                  <a:gd name="connsiteX5" fmla="*/ 711322 w 813202"/>
                  <a:gd name="connsiteY5" fmla="*/ 129741 h 133750"/>
                  <a:gd name="connsiteX6" fmla="*/ 577972 w 813202"/>
                  <a:gd name="connsiteY6" fmla="*/ 129741 h 133750"/>
                  <a:gd name="connsiteX7" fmla="*/ 812922 w 813202"/>
                  <a:gd name="connsiteY7" fmla="*/ 123391 h 133750"/>
                  <a:gd name="connsiteX8" fmla="*/ 619247 w 813202"/>
                  <a:gd name="connsiteY8" fmla="*/ 104341 h 133750"/>
                  <a:gd name="connsiteX9" fmla="*/ 336672 w 813202"/>
                  <a:gd name="connsiteY9" fmla="*/ 5916 h 133750"/>
                  <a:gd name="connsiteX10" fmla="*/ 136647 w 813202"/>
                  <a:gd name="connsiteY10" fmla="*/ 12266 h 133750"/>
                  <a:gd name="connsiteX11" fmla="*/ 384297 w 813202"/>
                  <a:gd name="connsiteY11" fmla="*/ 21791 h 133750"/>
                  <a:gd name="connsiteX12" fmla="*/ 441447 w 813202"/>
                  <a:gd name="connsiteY12" fmla="*/ 56716 h 133750"/>
                  <a:gd name="connsiteX13" fmla="*/ 317622 w 813202"/>
                  <a:gd name="connsiteY13" fmla="*/ 66241 h 133750"/>
                  <a:gd name="connsiteX14" fmla="*/ 460497 w 813202"/>
                  <a:gd name="connsiteY14" fmla="*/ 78941 h 133750"/>
                  <a:gd name="connsiteX15" fmla="*/ 238247 w 813202"/>
                  <a:gd name="connsiteY15" fmla="*/ 75766 h 133750"/>
                  <a:gd name="connsiteX16" fmla="*/ 416047 w 813202"/>
                  <a:gd name="connsiteY16" fmla="*/ 47191 h 133750"/>
                  <a:gd name="connsiteX17" fmla="*/ 122 w 813202"/>
                  <a:gd name="connsiteY17" fmla="*/ 50366 h 133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13202" h="133750">
                    <a:moveTo>
                      <a:pt x="122" y="50366"/>
                    </a:moveTo>
                    <a:cubicBezTo>
                      <a:pt x="8059" y="49308"/>
                      <a:pt x="412872" y="43487"/>
                      <a:pt x="463672" y="40841"/>
                    </a:cubicBezTo>
                    <a:cubicBezTo>
                      <a:pt x="514472" y="38195"/>
                      <a:pt x="317093" y="31845"/>
                      <a:pt x="304922" y="34491"/>
                    </a:cubicBezTo>
                    <a:cubicBezTo>
                      <a:pt x="292751" y="37137"/>
                      <a:pt x="364189" y="49308"/>
                      <a:pt x="390647" y="56716"/>
                    </a:cubicBezTo>
                    <a:cubicBezTo>
                      <a:pt x="417105" y="64124"/>
                      <a:pt x="410226" y="66770"/>
                      <a:pt x="463672" y="78941"/>
                    </a:cubicBezTo>
                    <a:cubicBezTo>
                      <a:pt x="517118" y="91112"/>
                      <a:pt x="692272" y="121274"/>
                      <a:pt x="711322" y="129741"/>
                    </a:cubicBezTo>
                    <a:cubicBezTo>
                      <a:pt x="730372" y="138208"/>
                      <a:pt x="561039" y="130799"/>
                      <a:pt x="577972" y="129741"/>
                    </a:cubicBezTo>
                    <a:cubicBezTo>
                      <a:pt x="594905" y="128683"/>
                      <a:pt x="806043" y="127624"/>
                      <a:pt x="812922" y="123391"/>
                    </a:cubicBezTo>
                    <a:cubicBezTo>
                      <a:pt x="819801" y="119158"/>
                      <a:pt x="698622" y="123920"/>
                      <a:pt x="619247" y="104341"/>
                    </a:cubicBezTo>
                    <a:cubicBezTo>
                      <a:pt x="539872" y="84762"/>
                      <a:pt x="417105" y="21262"/>
                      <a:pt x="336672" y="5916"/>
                    </a:cubicBezTo>
                    <a:cubicBezTo>
                      <a:pt x="256239" y="-9430"/>
                      <a:pt x="128710" y="9620"/>
                      <a:pt x="136647" y="12266"/>
                    </a:cubicBezTo>
                    <a:cubicBezTo>
                      <a:pt x="144584" y="14912"/>
                      <a:pt x="333497" y="14383"/>
                      <a:pt x="384297" y="21791"/>
                    </a:cubicBezTo>
                    <a:cubicBezTo>
                      <a:pt x="435097" y="29199"/>
                      <a:pt x="452560" y="49308"/>
                      <a:pt x="441447" y="56716"/>
                    </a:cubicBezTo>
                    <a:cubicBezTo>
                      <a:pt x="430335" y="64124"/>
                      <a:pt x="314447" y="62537"/>
                      <a:pt x="317622" y="66241"/>
                    </a:cubicBezTo>
                    <a:cubicBezTo>
                      <a:pt x="320797" y="69945"/>
                      <a:pt x="473726" y="77354"/>
                      <a:pt x="460497" y="78941"/>
                    </a:cubicBezTo>
                    <a:cubicBezTo>
                      <a:pt x="447268" y="80528"/>
                      <a:pt x="245655" y="81058"/>
                      <a:pt x="238247" y="75766"/>
                    </a:cubicBezTo>
                    <a:cubicBezTo>
                      <a:pt x="230839" y="70474"/>
                      <a:pt x="459968" y="51953"/>
                      <a:pt x="416047" y="47191"/>
                    </a:cubicBezTo>
                    <a:cubicBezTo>
                      <a:pt x="372126" y="42429"/>
                      <a:pt x="-7815" y="51424"/>
                      <a:pt x="122" y="503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 1038">
                <a:extLst>
                  <a:ext uri="{FF2B5EF4-FFF2-40B4-BE49-F238E27FC236}">
                    <a16:creationId xmlns:a16="http://schemas.microsoft.com/office/drawing/2014/main" id="{E88873CF-EFE4-B3F6-8E5E-D3B352AF9995}"/>
                  </a:ext>
                </a:extLst>
              </p:cNvPr>
              <p:cNvSpPr/>
              <p:nvPr/>
            </p:nvSpPr>
            <p:spPr>
              <a:xfrm>
                <a:off x="3336722" y="6645275"/>
                <a:ext cx="424828" cy="13004"/>
              </a:xfrm>
              <a:custGeom>
                <a:avLst/>
                <a:gdLst>
                  <a:gd name="connsiteX0" fmla="*/ 203 w 424828"/>
                  <a:gd name="connsiteY0" fmla="*/ 3175 h 13004"/>
                  <a:gd name="connsiteX1" fmla="*/ 419303 w 424828"/>
                  <a:gd name="connsiteY1" fmla="*/ 0 h 13004"/>
                  <a:gd name="connsiteX2" fmla="*/ 247853 w 424828"/>
                  <a:gd name="connsiteY2" fmla="*/ 3175 h 13004"/>
                  <a:gd name="connsiteX3" fmla="*/ 362153 w 424828"/>
                  <a:gd name="connsiteY3" fmla="*/ 12700 h 13004"/>
                  <a:gd name="connsiteX4" fmla="*/ 203 w 424828"/>
                  <a:gd name="connsiteY4" fmla="*/ 3175 h 13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828" h="13004">
                    <a:moveTo>
                      <a:pt x="203" y="3175"/>
                    </a:moveTo>
                    <a:cubicBezTo>
                      <a:pt x="9728" y="1058"/>
                      <a:pt x="378028" y="0"/>
                      <a:pt x="419303" y="0"/>
                    </a:cubicBezTo>
                    <a:cubicBezTo>
                      <a:pt x="460578" y="0"/>
                      <a:pt x="257378" y="1058"/>
                      <a:pt x="247853" y="3175"/>
                    </a:cubicBezTo>
                    <a:cubicBezTo>
                      <a:pt x="238328" y="5292"/>
                      <a:pt x="405015" y="10583"/>
                      <a:pt x="362153" y="12700"/>
                    </a:cubicBezTo>
                    <a:cubicBezTo>
                      <a:pt x="319291" y="14817"/>
                      <a:pt x="-9322" y="5292"/>
                      <a:pt x="203" y="31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 1039">
                <a:extLst>
                  <a:ext uri="{FF2B5EF4-FFF2-40B4-BE49-F238E27FC236}">
                    <a16:creationId xmlns:a16="http://schemas.microsoft.com/office/drawing/2014/main" id="{1DDAAE3E-4254-2778-7FCB-612239B7AF47}"/>
                  </a:ext>
                </a:extLst>
              </p:cNvPr>
              <p:cNvSpPr/>
              <p:nvPr/>
            </p:nvSpPr>
            <p:spPr>
              <a:xfrm>
                <a:off x="3190645" y="6435500"/>
                <a:ext cx="355174" cy="248933"/>
              </a:xfrm>
              <a:custGeom>
                <a:avLst/>
                <a:gdLst>
                  <a:gd name="connsiteX0" fmla="*/ 230 w 355174"/>
                  <a:gd name="connsiteY0" fmla="*/ 225 h 248933"/>
                  <a:gd name="connsiteX1" fmla="*/ 155805 w 355174"/>
                  <a:gd name="connsiteY1" fmla="*/ 98650 h 248933"/>
                  <a:gd name="connsiteX2" fmla="*/ 165330 w 355174"/>
                  <a:gd name="connsiteY2" fmla="*/ 79600 h 248933"/>
                  <a:gd name="connsiteX3" fmla="*/ 238355 w 355174"/>
                  <a:gd name="connsiteY3" fmla="*/ 146275 h 248933"/>
                  <a:gd name="connsiteX4" fmla="*/ 222480 w 355174"/>
                  <a:gd name="connsiteY4" fmla="*/ 117700 h 248933"/>
                  <a:gd name="connsiteX5" fmla="*/ 292330 w 355174"/>
                  <a:gd name="connsiteY5" fmla="*/ 155800 h 248933"/>
                  <a:gd name="connsiteX6" fmla="*/ 352655 w 355174"/>
                  <a:gd name="connsiteY6" fmla="*/ 247875 h 248933"/>
                  <a:gd name="connsiteX7" fmla="*/ 327255 w 355174"/>
                  <a:gd name="connsiteY7" fmla="*/ 206600 h 248933"/>
                  <a:gd name="connsiteX8" fmla="*/ 181205 w 355174"/>
                  <a:gd name="connsiteY8" fmla="*/ 219300 h 248933"/>
                  <a:gd name="connsiteX9" fmla="*/ 165330 w 355174"/>
                  <a:gd name="connsiteY9" fmla="*/ 219300 h 248933"/>
                  <a:gd name="connsiteX10" fmla="*/ 270105 w 355174"/>
                  <a:gd name="connsiteY10" fmla="*/ 181200 h 248933"/>
                  <a:gd name="connsiteX11" fmla="*/ 200255 w 355174"/>
                  <a:gd name="connsiteY11" fmla="*/ 120875 h 248933"/>
                  <a:gd name="connsiteX12" fmla="*/ 108180 w 355174"/>
                  <a:gd name="connsiteY12" fmla="*/ 95475 h 248933"/>
                  <a:gd name="connsiteX13" fmla="*/ 108180 w 355174"/>
                  <a:gd name="connsiteY13" fmla="*/ 124050 h 248933"/>
                  <a:gd name="connsiteX14" fmla="*/ 120880 w 355174"/>
                  <a:gd name="connsiteY14" fmla="*/ 73250 h 248933"/>
                  <a:gd name="connsiteX15" fmla="*/ 230 w 355174"/>
                  <a:gd name="connsiteY15" fmla="*/ 225 h 248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5174" h="248933">
                    <a:moveTo>
                      <a:pt x="230" y="225"/>
                    </a:moveTo>
                    <a:cubicBezTo>
                      <a:pt x="6051" y="4458"/>
                      <a:pt x="128288" y="85421"/>
                      <a:pt x="155805" y="98650"/>
                    </a:cubicBezTo>
                    <a:cubicBezTo>
                      <a:pt x="183322" y="111879"/>
                      <a:pt x="151572" y="71663"/>
                      <a:pt x="165330" y="79600"/>
                    </a:cubicBezTo>
                    <a:cubicBezTo>
                      <a:pt x="179088" y="87538"/>
                      <a:pt x="228830" y="139925"/>
                      <a:pt x="238355" y="146275"/>
                    </a:cubicBezTo>
                    <a:cubicBezTo>
                      <a:pt x="247880" y="152625"/>
                      <a:pt x="213484" y="116113"/>
                      <a:pt x="222480" y="117700"/>
                    </a:cubicBezTo>
                    <a:cubicBezTo>
                      <a:pt x="231476" y="119287"/>
                      <a:pt x="270634" y="134104"/>
                      <a:pt x="292330" y="155800"/>
                    </a:cubicBezTo>
                    <a:cubicBezTo>
                      <a:pt x="314026" y="177496"/>
                      <a:pt x="346834" y="239408"/>
                      <a:pt x="352655" y="247875"/>
                    </a:cubicBezTo>
                    <a:cubicBezTo>
                      <a:pt x="358476" y="256342"/>
                      <a:pt x="355830" y="211362"/>
                      <a:pt x="327255" y="206600"/>
                    </a:cubicBezTo>
                    <a:cubicBezTo>
                      <a:pt x="298680" y="201838"/>
                      <a:pt x="208193" y="217183"/>
                      <a:pt x="181205" y="219300"/>
                    </a:cubicBezTo>
                    <a:cubicBezTo>
                      <a:pt x="154218" y="221417"/>
                      <a:pt x="150513" y="225650"/>
                      <a:pt x="165330" y="219300"/>
                    </a:cubicBezTo>
                    <a:cubicBezTo>
                      <a:pt x="180147" y="212950"/>
                      <a:pt x="264284" y="197604"/>
                      <a:pt x="270105" y="181200"/>
                    </a:cubicBezTo>
                    <a:cubicBezTo>
                      <a:pt x="275926" y="164796"/>
                      <a:pt x="227243" y="135163"/>
                      <a:pt x="200255" y="120875"/>
                    </a:cubicBezTo>
                    <a:cubicBezTo>
                      <a:pt x="173268" y="106588"/>
                      <a:pt x="123526" y="94946"/>
                      <a:pt x="108180" y="95475"/>
                    </a:cubicBezTo>
                    <a:cubicBezTo>
                      <a:pt x="92834" y="96004"/>
                      <a:pt x="106063" y="127754"/>
                      <a:pt x="108180" y="124050"/>
                    </a:cubicBezTo>
                    <a:cubicBezTo>
                      <a:pt x="110297" y="120346"/>
                      <a:pt x="140988" y="93887"/>
                      <a:pt x="120880" y="73250"/>
                    </a:cubicBezTo>
                    <a:cubicBezTo>
                      <a:pt x="100772" y="52613"/>
                      <a:pt x="-5591" y="-4008"/>
                      <a:pt x="230" y="2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 1040">
                <a:extLst>
                  <a:ext uri="{FF2B5EF4-FFF2-40B4-BE49-F238E27FC236}">
                    <a16:creationId xmlns:a16="http://schemas.microsoft.com/office/drawing/2014/main" id="{D4F0A5DC-AFC9-D57B-99F0-30966521B6B1}"/>
                  </a:ext>
                </a:extLst>
              </p:cNvPr>
              <p:cNvSpPr/>
              <p:nvPr/>
            </p:nvSpPr>
            <p:spPr>
              <a:xfrm>
                <a:off x="3099038" y="6235696"/>
                <a:ext cx="292021" cy="432033"/>
              </a:xfrm>
              <a:custGeom>
                <a:avLst/>
                <a:gdLst>
                  <a:gd name="connsiteX0" fmla="*/ 72787 w 292021"/>
                  <a:gd name="connsiteY0" fmla="*/ 4 h 432033"/>
                  <a:gd name="connsiteX1" fmla="*/ 47387 w 292021"/>
                  <a:gd name="connsiteY1" fmla="*/ 82554 h 432033"/>
                  <a:gd name="connsiteX2" fmla="*/ 129937 w 292021"/>
                  <a:gd name="connsiteY2" fmla="*/ 209554 h 432033"/>
                  <a:gd name="connsiteX3" fmla="*/ 63262 w 292021"/>
                  <a:gd name="connsiteY3" fmla="*/ 193679 h 432033"/>
                  <a:gd name="connsiteX4" fmla="*/ 164862 w 292021"/>
                  <a:gd name="connsiteY4" fmla="*/ 266704 h 432033"/>
                  <a:gd name="connsiteX5" fmla="*/ 206137 w 292021"/>
                  <a:gd name="connsiteY5" fmla="*/ 330204 h 432033"/>
                  <a:gd name="connsiteX6" fmla="*/ 291862 w 292021"/>
                  <a:gd name="connsiteY6" fmla="*/ 431804 h 432033"/>
                  <a:gd name="connsiteX7" fmla="*/ 225187 w 292021"/>
                  <a:gd name="connsiteY7" fmla="*/ 358779 h 432033"/>
                  <a:gd name="connsiteX8" fmla="*/ 142637 w 292021"/>
                  <a:gd name="connsiteY8" fmla="*/ 390529 h 432033"/>
                  <a:gd name="connsiteX9" fmla="*/ 196612 w 292021"/>
                  <a:gd name="connsiteY9" fmla="*/ 349254 h 432033"/>
                  <a:gd name="connsiteX10" fmla="*/ 168037 w 292021"/>
                  <a:gd name="connsiteY10" fmla="*/ 282579 h 432033"/>
                  <a:gd name="connsiteX11" fmla="*/ 44212 w 292021"/>
                  <a:gd name="connsiteY11" fmla="*/ 155579 h 432033"/>
                  <a:gd name="connsiteX12" fmla="*/ 75962 w 292021"/>
                  <a:gd name="connsiteY12" fmla="*/ 168279 h 432033"/>
                  <a:gd name="connsiteX13" fmla="*/ 2937 w 292021"/>
                  <a:gd name="connsiteY13" fmla="*/ 53979 h 432033"/>
                  <a:gd name="connsiteX14" fmla="*/ 18812 w 292021"/>
                  <a:gd name="connsiteY14" fmla="*/ 85729 h 432033"/>
                  <a:gd name="connsiteX15" fmla="*/ 72787 w 292021"/>
                  <a:gd name="connsiteY15" fmla="*/ 4 h 43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2021" h="432033">
                    <a:moveTo>
                      <a:pt x="72787" y="4"/>
                    </a:moveTo>
                    <a:cubicBezTo>
                      <a:pt x="77550" y="-525"/>
                      <a:pt x="37862" y="47629"/>
                      <a:pt x="47387" y="82554"/>
                    </a:cubicBezTo>
                    <a:cubicBezTo>
                      <a:pt x="56912" y="117479"/>
                      <a:pt x="127291" y="191033"/>
                      <a:pt x="129937" y="209554"/>
                    </a:cubicBezTo>
                    <a:cubicBezTo>
                      <a:pt x="132583" y="228075"/>
                      <a:pt x="57441" y="184154"/>
                      <a:pt x="63262" y="193679"/>
                    </a:cubicBezTo>
                    <a:cubicBezTo>
                      <a:pt x="69083" y="203204"/>
                      <a:pt x="141050" y="243950"/>
                      <a:pt x="164862" y="266704"/>
                    </a:cubicBezTo>
                    <a:cubicBezTo>
                      <a:pt x="188674" y="289458"/>
                      <a:pt x="184970" y="302687"/>
                      <a:pt x="206137" y="330204"/>
                    </a:cubicBezTo>
                    <a:cubicBezTo>
                      <a:pt x="227304" y="357721"/>
                      <a:pt x="288687" y="427042"/>
                      <a:pt x="291862" y="431804"/>
                    </a:cubicBezTo>
                    <a:cubicBezTo>
                      <a:pt x="295037" y="436566"/>
                      <a:pt x="250058" y="365658"/>
                      <a:pt x="225187" y="358779"/>
                    </a:cubicBezTo>
                    <a:cubicBezTo>
                      <a:pt x="200316" y="351900"/>
                      <a:pt x="147399" y="392116"/>
                      <a:pt x="142637" y="390529"/>
                    </a:cubicBezTo>
                    <a:cubicBezTo>
                      <a:pt x="137875" y="388942"/>
                      <a:pt x="192379" y="367246"/>
                      <a:pt x="196612" y="349254"/>
                    </a:cubicBezTo>
                    <a:cubicBezTo>
                      <a:pt x="200845" y="331262"/>
                      <a:pt x="193437" y="314858"/>
                      <a:pt x="168037" y="282579"/>
                    </a:cubicBezTo>
                    <a:cubicBezTo>
                      <a:pt x="142637" y="250300"/>
                      <a:pt x="59558" y="174629"/>
                      <a:pt x="44212" y="155579"/>
                    </a:cubicBezTo>
                    <a:cubicBezTo>
                      <a:pt x="28866" y="136529"/>
                      <a:pt x="82841" y="185212"/>
                      <a:pt x="75962" y="168279"/>
                    </a:cubicBezTo>
                    <a:cubicBezTo>
                      <a:pt x="69083" y="151346"/>
                      <a:pt x="12462" y="67737"/>
                      <a:pt x="2937" y="53979"/>
                    </a:cubicBezTo>
                    <a:cubicBezTo>
                      <a:pt x="-6588" y="40221"/>
                      <a:pt x="9287" y="93137"/>
                      <a:pt x="18812" y="85729"/>
                    </a:cubicBezTo>
                    <a:cubicBezTo>
                      <a:pt x="28337" y="78321"/>
                      <a:pt x="68024" y="533"/>
                      <a:pt x="7278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 1041">
                <a:extLst>
                  <a:ext uri="{FF2B5EF4-FFF2-40B4-BE49-F238E27FC236}">
                    <a16:creationId xmlns:a16="http://schemas.microsoft.com/office/drawing/2014/main" id="{53C413D2-5653-90D6-A03C-04D7427421A0}"/>
                  </a:ext>
                </a:extLst>
              </p:cNvPr>
              <p:cNvSpPr/>
              <p:nvPr/>
            </p:nvSpPr>
            <p:spPr>
              <a:xfrm>
                <a:off x="3320286" y="6677380"/>
                <a:ext cx="658793" cy="140099"/>
              </a:xfrm>
              <a:custGeom>
                <a:avLst/>
                <a:gdLst>
                  <a:gd name="connsiteX0" fmla="*/ 764 w 658793"/>
                  <a:gd name="connsiteY0" fmla="*/ 31395 h 140099"/>
                  <a:gd name="connsiteX1" fmla="*/ 257939 w 658793"/>
                  <a:gd name="connsiteY1" fmla="*/ 25045 h 140099"/>
                  <a:gd name="connsiteX2" fmla="*/ 197614 w 658793"/>
                  <a:gd name="connsiteY2" fmla="*/ 34570 h 140099"/>
                  <a:gd name="connsiteX3" fmla="*/ 188089 w 658793"/>
                  <a:gd name="connsiteY3" fmla="*/ 113945 h 140099"/>
                  <a:gd name="connsiteX4" fmla="*/ 194439 w 658793"/>
                  <a:gd name="connsiteY4" fmla="*/ 69495 h 140099"/>
                  <a:gd name="connsiteX5" fmla="*/ 445264 w 658793"/>
                  <a:gd name="connsiteY5" fmla="*/ 47270 h 140099"/>
                  <a:gd name="connsiteX6" fmla="*/ 410339 w 658793"/>
                  <a:gd name="connsiteY6" fmla="*/ 44095 h 140099"/>
                  <a:gd name="connsiteX7" fmla="*/ 600839 w 658793"/>
                  <a:gd name="connsiteY7" fmla="*/ 59970 h 140099"/>
                  <a:gd name="connsiteX8" fmla="*/ 657989 w 658793"/>
                  <a:gd name="connsiteY8" fmla="*/ 88545 h 140099"/>
                  <a:gd name="connsiteX9" fmla="*/ 616714 w 658793"/>
                  <a:gd name="connsiteY9" fmla="*/ 56795 h 140099"/>
                  <a:gd name="connsiteX10" fmla="*/ 403989 w 658793"/>
                  <a:gd name="connsiteY10" fmla="*/ 18695 h 140099"/>
                  <a:gd name="connsiteX11" fmla="*/ 477014 w 658793"/>
                  <a:gd name="connsiteY11" fmla="*/ 44095 h 140099"/>
                  <a:gd name="connsiteX12" fmla="*/ 299214 w 658793"/>
                  <a:gd name="connsiteY12" fmla="*/ 47270 h 140099"/>
                  <a:gd name="connsiteX13" fmla="*/ 356364 w 658793"/>
                  <a:gd name="connsiteY13" fmla="*/ 82195 h 140099"/>
                  <a:gd name="connsiteX14" fmla="*/ 270639 w 658793"/>
                  <a:gd name="connsiteY14" fmla="*/ 139345 h 140099"/>
                  <a:gd name="connsiteX15" fmla="*/ 324614 w 658793"/>
                  <a:gd name="connsiteY15" fmla="*/ 37745 h 140099"/>
                  <a:gd name="connsiteX16" fmla="*/ 121414 w 658793"/>
                  <a:gd name="connsiteY16" fmla="*/ 53620 h 140099"/>
                  <a:gd name="connsiteX17" fmla="*/ 156339 w 658793"/>
                  <a:gd name="connsiteY17" fmla="*/ 94895 h 140099"/>
                  <a:gd name="connsiteX18" fmla="*/ 153164 w 658793"/>
                  <a:gd name="connsiteY18" fmla="*/ 120295 h 140099"/>
                  <a:gd name="connsiteX19" fmla="*/ 178564 w 658793"/>
                  <a:gd name="connsiteY19" fmla="*/ 5995 h 140099"/>
                  <a:gd name="connsiteX20" fmla="*/ 764 w 658793"/>
                  <a:gd name="connsiteY20" fmla="*/ 31395 h 14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58793" h="140099">
                    <a:moveTo>
                      <a:pt x="764" y="31395"/>
                    </a:moveTo>
                    <a:cubicBezTo>
                      <a:pt x="13993" y="34570"/>
                      <a:pt x="225131" y="24516"/>
                      <a:pt x="257939" y="25045"/>
                    </a:cubicBezTo>
                    <a:cubicBezTo>
                      <a:pt x="290747" y="25574"/>
                      <a:pt x="209256" y="19754"/>
                      <a:pt x="197614" y="34570"/>
                    </a:cubicBezTo>
                    <a:cubicBezTo>
                      <a:pt x="185972" y="49386"/>
                      <a:pt x="188618" y="108124"/>
                      <a:pt x="188089" y="113945"/>
                    </a:cubicBezTo>
                    <a:cubicBezTo>
                      <a:pt x="187560" y="119766"/>
                      <a:pt x="151577" y="80607"/>
                      <a:pt x="194439" y="69495"/>
                    </a:cubicBezTo>
                    <a:cubicBezTo>
                      <a:pt x="237301" y="58383"/>
                      <a:pt x="409281" y="51503"/>
                      <a:pt x="445264" y="47270"/>
                    </a:cubicBezTo>
                    <a:cubicBezTo>
                      <a:pt x="481247" y="43037"/>
                      <a:pt x="410339" y="44095"/>
                      <a:pt x="410339" y="44095"/>
                    </a:cubicBezTo>
                    <a:cubicBezTo>
                      <a:pt x="436268" y="46212"/>
                      <a:pt x="559564" y="52562"/>
                      <a:pt x="600839" y="59970"/>
                    </a:cubicBezTo>
                    <a:cubicBezTo>
                      <a:pt x="642114" y="67378"/>
                      <a:pt x="655343" y="89074"/>
                      <a:pt x="657989" y="88545"/>
                    </a:cubicBezTo>
                    <a:cubicBezTo>
                      <a:pt x="660635" y="88016"/>
                      <a:pt x="659047" y="68437"/>
                      <a:pt x="616714" y="56795"/>
                    </a:cubicBezTo>
                    <a:cubicBezTo>
                      <a:pt x="574381" y="45153"/>
                      <a:pt x="427272" y="20812"/>
                      <a:pt x="403989" y="18695"/>
                    </a:cubicBezTo>
                    <a:cubicBezTo>
                      <a:pt x="380706" y="16578"/>
                      <a:pt x="494477" y="39332"/>
                      <a:pt x="477014" y="44095"/>
                    </a:cubicBezTo>
                    <a:cubicBezTo>
                      <a:pt x="459551" y="48858"/>
                      <a:pt x="319322" y="40920"/>
                      <a:pt x="299214" y="47270"/>
                    </a:cubicBezTo>
                    <a:cubicBezTo>
                      <a:pt x="279106" y="53620"/>
                      <a:pt x="361127" y="66849"/>
                      <a:pt x="356364" y="82195"/>
                    </a:cubicBezTo>
                    <a:cubicBezTo>
                      <a:pt x="351601" y="97541"/>
                      <a:pt x="275931" y="146753"/>
                      <a:pt x="270639" y="139345"/>
                    </a:cubicBezTo>
                    <a:cubicBezTo>
                      <a:pt x="265347" y="131937"/>
                      <a:pt x="349485" y="52033"/>
                      <a:pt x="324614" y="37745"/>
                    </a:cubicBezTo>
                    <a:cubicBezTo>
                      <a:pt x="299743" y="23457"/>
                      <a:pt x="149460" y="44095"/>
                      <a:pt x="121414" y="53620"/>
                    </a:cubicBezTo>
                    <a:cubicBezTo>
                      <a:pt x="93368" y="63145"/>
                      <a:pt x="151047" y="83783"/>
                      <a:pt x="156339" y="94895"/>
                    </a:cubicBezTo>
                    <a:cubicBezTo>
                      <a:pt x="161631" y="106008"/>
                      <a:pt x="149460" y="135112"/>
                      <a:pt x="153164" y="120295"/>
                    </a:cubicBezTo>
                    <a:cubicBezTo>
                      <a:pt x="156868" y="105478"/>
                      <a:pt x="207139" y="27691"/>
                      <a:pt x="178564" y="5995"/>
                    </a:cubicBezTo>
                    <a:cubicBezTo>
                      <a:pt x="149989" y="-15701"/>
                      <a:pt x="-12465" y="28220"/>
                      <a:pt x="764" y="313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 1042">
                <a:extLst>
                  <a:ext uri="{FF2B5EF4-FFF2-40B4-BE49-F238E27FC236}">
                    <a16:creationId xmlns:a16="http://schemas.microsoft.com/office/drawing/2014/main" id="{2DA70A88-2019-D791-1588-6F50F6C587DA}"/>
                  </a:ext>
                </a:extLst>
              </p:cNvPr>
              <p:cNvSpPr/>
              <p:nvPr/>
            </p:nvSpPr>
            <p:spPr>
              <a:xfrm>
                <a:off x="3168169" y="6413312"/>
                <a:ext cx="316083" cy="413115"/>
              </a:xfrm>
              <a:custGeom>
                <a:avLst/>
                <a:gdLst>
                  <a:gd name="connsiteX0" fmla="*/ 41756 w 316083"/>
                  <a:gd name="connsiteY0" fmla="*/ 188 h 413115"/>
                  <a:gd name="connsiteX1" fmla="*/ 67156 w 316083"/>
                  <a:gd name="connsiteY1" fmla="*/ 124013 h 413115"/>
                  <a:gd name="connsiteX2" fmla="*/ 130656 w 316083"/>
                  <a:gd name="connsiteY2" fmla="*/ 251013 h 413115"/>
                  <a:gd name="connsiteX3" fmla="*/ 102081 w 316083"/>
                  <a:gd name="connsiteY3" fmla="*/ 184338 h 413115"/>
                  <a:gd name="connsiteX4" fmla="*/ 190981 w 316083"/>
                  <a:gd name="connsiteY4" fmla="*/ 279588 h 413115"/>
                  <a:gd name="connsiteX5" fmla="*/ 244956 w 316083"/>
                  <a:gd name="connsiteY5" fmla="*/ 339913 h 413115"/>
                  <a:gd name="connsiteX6" fmla="*/ 314806 w 316083"/>
                  <a:gd name="connsiteY6" fmla="*/ 412938 h 413115"/>
                  <a:gd name="connsiteX7" fmla="*/ 289406 w 316083"/>
                  <a:gd name="connsiteY7" fmla="*/ 358963 h 413115"/>
                  <a:gd name="connsiteX8" fmla="*/ 279881 w 316083"/>
                  <a:gd name="connsiteY8" fmla="*/ 311338 h 413115"/>
                  <a:gd name="connsiteX9" fmla="*/ 273531 w 316083"/>
                  <a:gd name="connsiteY9" fmla="*/ 378013 h 413115"/>
                  <a:gd name="connsiteX10" fmla="*/ 156056 w 316083"/>
                  <a:gd name="connsiteY10" fmla="*/ 254188 h 413115"/>
                  <a:gd name="connsiteX11" fmla="*/ 481 w 316083"/>
                  <a:gd name="connsiteY11" fmla="*/ 171638 h 413115"/>
                  <a:gd name="connsiteX12" fmla="*/ 105256 w 316083"/>
                  <a:gd name="connsiteY12" fmla="*/ 216088 h 413115"/>
                  <a:gd name="connsiteX13" fmla="*/ 44931 w 316083"/>
                  <a:gd name="connsiteY13" fmla="*/ 152588 h 413115"/>
                  <a:gd name="connsiteX14" fmla="*/ 16356 w 316083"/>
                  <a:gd name="connsiteY14" fmla="*/ 124013 h 413115"/>
                  <a:gd name="connsiteX15" fmla="*/ 63981 w 316083"/>
                  <a:gd name="connsiteY15" fmla="*/ 152588 h 413115"/>
                  <a:gd name="connsiteX16" fmla="*/ 41756 w 316083"/>
                  <a:gd name="connsiteY16" fmla="*/ 188 h 413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6083" h="413115">
                    <a:moveTo>
                      <a:pt x="41756" y="188"/>
                    </a:moveTo>
                    <a:cubicBezTo>
                      <a:pt x="42285" y="-4575"/>
                      <a:pt x="52339" y="82209"/>
                      <a:pt x="67156" y="124013"/>
                    </a:cubicBezTo>
                    <a:cubicBezTo>
                      <a:pt x="81973" y="165817"/>
                      <a:pt x="124835" y="240959"/>
                      <a:pt x="130656" y="251013"/>
                    </a:cubicBezTo>
                    <a:cubicBezTo>
                      <a:pt x="136477" y="261067"/>
                      <a:pt x="92027" y="179576"/>
                      <a:pt x="102081" y="184338"/>
                    </a:cubicBezTo>
                    <a:cubicBezTo>
                      <a:pt x="112135" y="189101"/>
                      <a:pt x="167169" y="253659"/>
                      <a:pt x="190981" y="279588"/>
                    </a:cubicBezTo>
                    <a:cubicBezTo>
                      <a:pt x="214793" y="305517"/>
                      <a:pt x="224319" y="317688"/>
                      <a:pt x="244956" y="339913"/>
                    </a:cubicBezTo>
                    <a:cubicBezTo>
                      <a:pt x="265593" y="362138"/>
                      <a:pt x="307398" y="409763"/>
                      <a:pt x="314806" y="412938"/>
                    </a:cubicBezTo>
                    <a:cubicBezTo>
                      <a:pt x="322214" y="416113"/>
                      <a:pt x="295227" y="375896"/>
                      <a:pt x="289406" y="358963"/>
                    </a:cubicBezTo>
                    <a:cubicBezTo>
                      <a:pt x="283585" y="342030"/>
                      <a:pt x="282527" y="308163"/>
                      <a:pt x="279881" y="311338"/>
                    </a:cubicBezTo>
                    <a:cubicBezTo>
                      <a:pt x="277235" y="314513"/>
                      <a:pt x="294168" y="387538"/>
                      <a:pt x="273531" y="378013"/>
                    </a:cubicBezTo>
                    <a:cubicBezTo>
                      <a:pt x="252894" y="368488"/>
                      <a:pt x="201564" y="288584"/>
                      <a:pt x="156056" y="254188"/>
                    </a:cubicBezTo>
                    <a:cubicBezTo>
                      <a:pt x="110548" y="219792"/>
                      <a:pt x="8948" y="177988"/>
                      <a:pt x="481" y="171638"/>
                    </a:cubicBezTo>
                    <a:cubicBezTo>
                      <a:pt x="-7986" y="165288"/>
                      <a:pt x="97848" y="219263"/>
                      <a:pt x="105256" y="216088"/>
                    </a:cubicBezTo>
                    <a:cubicBezTo>
                      <a:pt x="112664" y="212913"/>
                      <a:pt x="59748" y="167934"/>
                      <a:pt x="44931" y="152588"/>
                    </a:cubicBezTo>
                    <a:cubicBezTo>
                      <a:pt x="30114" y="137242"/>
                      <a:pt x="13181" y="124013"/>
                      <a:pt x="16356" y="124013"/>
                    </a:cubicBezTo>
                    <a:cubicBezTo>
                      <a:pt x="19531" y="124013"/>
                      <a:pt x="60806" y="170051"/>
                      <a:pt x="63981" y="152588"/>
                    </a:cubicBezTo>
                    <a:cubicBezTo>
                      <a:pt x="67156" y="135126"/>
                      <a:pt x="41227" y="4951"/>
                      <a:pt x="41756" y="1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 1043">
                <a:extLst>
                  <a:ext uri="{FF2B5EF4-FFF2-40B4-BE49-F238E27FC236}">
                    <a16:creationId xmlns:a16="http://schemas.microsoft.com/office/drawing/2014/main" id="{0B9FB674-91A7-305F-1242-CFC407D01418}"/>
                  </a:ext>
                </a:extLst>
              </p:cNvPr>
              <p:cNvSpPr/>
              <p:nvPr/>
            </p:nvSpPr>
            <p:spPr>
              <a:xfrm>
                <a:off x="3454195" y="6677025"/>
                <a:ext cx="844755" cy="131000"/>
              </a:xfrm>
              <a:custGeom>
                <a:avLst/>
                <a:gdLst>
                  <a:gd name="connsiteX0" fmla="*/ 844755 w 844755"/>
                  <a:gd name="connsiteY0" fmla="*/ 0 h 131000"/>
                  <a:gd name="connsiteX1" fmla="*/ 714580 w 844755"/>
                  <a:gd name="connsiteY1" fmla="*/ 57150 h 131000"/>
                  <a:gd name="connsiteX2" fmla="*/ 686005 w 844755"/>
                  <a:gd name="connsiteY2" fmla="*/ 88900 h 131000"/>
                  <a:gd name="connsiteX3" fmla="*/ 695530 w 844755"/>
                  <a:gd name="connsiteY3" fmla="*/ 88900 h 131000"/>
                  <a:gd name="connsiteX4" fmla="*/ 381205 w 844755"/>
                  <a:gd name="connsiteY4" fmla="*/ 95250 h 131000"/>
                  <a:gd name="connsiteX5" fmla="*/ 549480 w 844755"/>
                  <a:gd name="connsiteY5" fmla="*/ 82550 h 131000"/>
                  <a:gd name="connsiteX6" fmla="*/ 432005 w 844755"/>
                  <a:gd name="connsiteY6" fmla="*/ 38100 h 131000"/>
                  <a:gd name="connsiteX7" fmla="*/ 266905 w 844755"/>
                  <a:gd name="connsiteY7" fmla="*/ 88900 h 131000"/>
                  <a:gd name="connsiteX8" fmla="*/ 206580 w 844755"/>
                  <a:gd name="connsiteY8" fmla="*/ 95250 h 131000"/>
                  <a:gd name="connsiteX9" fmla="*/ 285955 w 844755"/>
                  <a:gd name="connsiteY9" fmla="*/ 47625 h 131000"/>
                  <a:gd name="connsiteX10" fmla="*/ 82755 w 844755"/>
                  <a:gd name="connsiteY10" fmla="*/ 57150 h 131000"/>
                  <a:gd name="connsiteX11" fmla="*/ 136730 w 844755"/>
                  <a:gd name="connsiteY11" fmla="*/ 92075 h 131000"/>
                  <a:gd name="connsiteX12" fmla="*/ 136730 w 844755"/>
                  <a:gd name="connsiteY12" fmla="*/ 120650 h 131000"/>
                  <a:gd name="connsiteX13" fmla="*/ 205 w 844755"/>
                  <a:gd name="connsiteY13" fmla="*/ 127000 h 131000"/>
                  <a:gd name="connsiteX14" fmla="*/ 171655 w 844755"/>
                  <a:gd name="connsiteY14" fmla="*/ 120650 h 131000"/>
                  <a:gd name="connsiteX15" fmla="*/ 70055 w 844755"/>
                  <a:gd name="connsiteY15" fmla="*/ 63500 h 131000"/>
                  <a:gd name="connsiteX16" fmla="*/ 336755 w 844755"/>
                  <a:gd name="connsiteY16" fmla="*/ 3175 h 131000"/>
                  <a:gd name="connsiteX17" fmla="*/ 266905 w 844755"/>
                  <a:gd name="connsiteY17" fmla="*/ 34925 h 131000"/>
                  <a:gd name="connsiteX18" fmla="*/ 492330 w 844755"/>
                  <a:gd name="connsiteY18" fmla="*/ 69850 h 131000"/>
                  <a:gd name="connsiteX19" fmla="*/ 663780 w 844755"/>
                  <a:gd name="connsiteY19" fmla="*/ 88900 h 131000"/>
                  <a:gd name="connsiteX20" fmla="*/ 593930 w 844755"/>
                  <a:gd name="connsiteY20" fmla="*/ 130175 h 131000"/>
                  <a:gd name="connsiteX21" fmla="*/ 759030 w 844755"/>
                  <a:gd name="connsiteY21" fmla="*/ 47625 h 131000"/>
                  <a:gd name="connsiteX22" fmla="*/ 844755 w 844755"/>
                  <a:gd name="connsiteY22" fmla="*/ 0 h 13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44755" h="131000">
                    <a:moveTo>
                      <a:pt x="844755" y="0"/>
                    </a:moveTo>
                    <a:cubicBezTo>
                      <a:pt x="792896" y="21166"/>
                      <a:pt x="741038" y="42333"/>
                      <a:pt x="714580" y="57150"/>
                    </a:cubicBezTo>
                    <a:cubicBezTo>
                      <a:pt x="688122" y="71967"/>
                      <a:pt x="686005" y="88900"/>
                      <a:pt x="686005" y="88900"/>
                    </a:cubicBezTo>
                    <a:cubicBezTo>
                      <a:pt x="682830" y="94192"/>
                      <a:pt x="695530" y="88900"/>
                      <a:pt x="695530" y="88900"/>
                    </a:cubicBezTo>
                    <a:lnTo>
                      <a:pt x="381205" y="95250"/>
                    </a:lnTo>
                    <a:cubicBezTo>
                      <a:pt x="356863" y="94192"/>
                      <a:pt x="541013" y="92075"/>
                      <a:pt x="549480" y="82550"/>
                    </a:cubicBezTo>
                    <a:cubicBezTo>
                      <a:pt x="557947" y="73025"/>
                      <a:pt x="479101" y="37042"/>
                      <a:pt x="432005" y="38100"/>
                    </a:cubicBezTo>
                    <a:cubicBezTo>
                      <a:pt x="384909" y="39158"/>
                      <a:pt x="304476" y="79375"/>
                      <a:pt x="266905" y="88900"/>
                    </a:cubicBezTo>
                    <a:cubicBezTo>
                      <a:pt x="229334" y="98425"/>
                      <a:pt x="203405" y="102129"/>
                      <a:pt x="206580" y="95250"/>
                    </a:cubicBezTo>
                    <a:cubicBezTo>
                      <a:pt x="209755" y="88371"/>
                      <a:pt x="306592" y="53975"/>
                      <a:pt x="285955" y="47625"/>
                    </a:cubicBezTo>
                    <a:cubicBezTo>
                      <a:pt x="265318" y="41275"/>
                      <a:pt x="107626" y="49742"/>
                      <a:pt x="82755" y="57150"/>
                    </a:cubicBezTo>
                    <a:cubicBezTo>
                      <a:pt x="57884" y="64558"/>
                      <a:pt x="127734" y="81492"/>
                      <a:pt x="136730" y="92075"/>
                    </a:cubicBezTo>
                    <a:cubicBezTo>
                      <a:pt x="145726" y="102658"/>
                      <a:pt x="159484" y="114829"/>
                      <a:pt x="136730" y="120650"/>
                    </a:cubicBezTo>
                    <a:cubicBezTo>
                      <a:pt x="113976" y="126471"/>
                      <a:pt x="-5616" y="127000"/>
                      <a:pt x="205" y="127000"/>
                    </a:cubicBezTo>
                    <a:cubicBezTo>
                      <a:pt x="6026" y="127000"/>
                      <a:pt x="160013" y="131233"/>
                      <a:pt x="171655" y="120650"/>
                    </a:cubicBezTo>
                    <a:cubicBezTo>
                      <a:pt x="183297" y="110067"/>
                      <a:pt x="42538" y="83079"/>
                      <a:pt x="70055" y="63500"/>
                    </a:cubicBezTo>
                    <a:cubicBezTo>
                      <a:pt x="97572" y="43921"/>
                      <a:pt x="303947" y="7938"/>
                      <a:pt x="336755" y="3175"/>
                    </a:cubicBezTo>
                    <a:cubicBezTo>
                      <a:pt x="369563" y="-1588"/>
                      <a:pt x="240976" y="23813"/>
                      <a:pt x="266905" y="34925"/>
                    </a:cubicBezTo>
                    <a:cubicBezTo>
                      <a:pt x="292834" y="46038"/>
                      <a:pt x="426184" y="60854"/>
                      <a:pt x="492330" y="69850"/>
                    </a:cubicBezTo>
                    <a:cubicBezTo>
                      <a:pt x="558476" y="78846"/>
                      <a:pt x="646847" y="78846"/>
                      <a:pt x="663780" y="88900"/>
                    </a:cubicBezTo>
                    <a:cubicBezTo>
                      <a:pt x="680713" y="98954"/>
                      <a:pt x="578055" y="137054"/>
                      <a:pt x="593930" y="130175"/>
                    </a:cubicBezTo>
                    <a:cubicBezTo>
                      <a:pt x="609805" y="123296"/>
                      <a:pt x="759030" y="47625"/>
                      <a:pt x="759030" y="47625"/>
                    </a:cubicBezTo>
                    <a:lnTo>
                      <a:pt x="84475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 1044">
                <a:extLst>
                  <a:ext uri="{FF2B5EF4-FFF2-40B4-BE49-F238E27FC236}">
                    <a16:creationId xmlns:a16="http://schemas.microsoft.com/office/drawing/2014/main" id="{31E8A5F8-3209-EEB4-4ADF-4C50B9C4A4C3}"/>
                  </a:ext>
                </a:extLst>
              </p:cNvPr>
              <p:cNvSpPr/>
              <p:nvPr/>
            </p:nvSpPr>
            <p:spPr>
              <a:xfrm>
                <a:off x="3793742" y="6478880"/>
                <a:ext cx="429008" cy="242723"/>
              </a:xfrm>
              <a:custGeom>
                <a:avLst/>
                <a:gdLst>
                  <a:gd name="connsiteX0" fmla="*/ 429008 w 429008"/>
                  <a:gd name="connsiteY0" fmla="*/ 52095 h 242723"/>
                  <a:gd name="connsiteX1" fmla="*/ 108333 w 429008"/>
                  <a:gd name="connsiteY1" fmla="*/ 26695 h 242723"/>
                  <a:gd name="connsiteX2" fmla="*/ 238508 w 429008"/>
                  <a:gd name="connsiteY2" fmla="*/ 52095 h 242723"/>
                  <a:gd name="connsiteX3" fmla="*/ 248033 w 429008"/>
                  <a:gd name="connsiteY3" fmla="*/ 67970 h 242723"/>
                  <a:gd name="connsiteX4" fmla="*/ 222633 w 429008"/>
                  <a:gd name="connsiteY4" fmla="*/ 160045 h 242723"/>
                  <a:gd name="connsiteX5" fmla="*/ 171833 w 429008"/>
                  <a:gd name="connsiteY5" fmla="*/ 242595 h 242723"/>
                  <a:gd name="connsiteX6" fmla="*/ 209933 w 429008"/>
                  <a:gd name="connsiteY6" fmla="*/ 175920 h 242723"/>
                  <a:gd name="connsiteX7" fmla="*/ 241683 w 429008"/>
                  <a:gd name="connsiteY7" fmla="*/ 58445 h 242723"/>
                  <a:gd name="connsiteX8" fmla="*/ 383 w 429008"/>
                  <a:gd name="connsiteY8" fmla="*/ 1295 h 242723"/>
                  <a:gd name="connsiteX9" fmla="*/ 181358 w 429008"/>
                  <a:gd name="connsiteY9" fmla="*/ 17170 h 242723"/>
                  <a:gd name="connsiteX10" fmla="*/ 429008 w 429008"/>
                  <a:gd name="connsiteY10" fmla="*/ 52095 h 242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008" h="242723">
                    <a:moveTo>
                      <a:pt x="429008" y="52095"/>
                    </a:moveTo>
                    <a:lnTo>
                      <a:pt x="108333" y="26695"/>
                    </a:lnTo>
                    <a:cubicBezTo>
                      <a:pt x="76583" y="26695"/>
                      <a:pt x="238508" y="52095"/>
                      <a:pt x="238508" y="52095"/>
                    </a:cubicBezTo>
                    <a:cubicBezTo>
                      <a:pt x="261791" y="58974"/>
                      <a:pt x="250679" y="49978"/>
                      <a:pt x="248033" y="67970"/>
                    </a:cubicBezTo>
                    <a:cubicBezTo>
                      <a:pt x="245387" y="85962"/>
                      <a:pt x="235333" y="130941"/>
                      <a:pt x="222633" y="160045"/>
                    </a:cubicBezTo>
                    <a:cubicBezTo>
                      <a:pt x="209933" y="189149"/>
                      <a:pt x="173950" y="239949"/>
                      <a:pt x="171833" y="242595"/>
                    </a:cubicBezTo>
                    <a:cubicBezTo>
                      <a:pt x="169716" y="245241"/>
                      <a:pt x="198291" y="206612"/>
                      <a:pt x="209933" y="175920"/>
                    </a:cubicBezTo>
                    <a:cubicBezTo>
                      <a:pt x="221575" y="145228"/>
                      <a:pt x="276608" y="87549"/>
                      <a:pt x="241683" y="58445"/>
                    </a:cubicBezTo>
                    <a:cubicBezTo>
                      <a:pt x="206758" y="29341"/>
                      <a:pt x="10437" y="8174"/>
                      <a:pt x="383" y="1295"/>
                    </a:cubicBezTo>
                    <a:cubicBezTo>
                      <a:pt x="-9671" y="-5584"/>
                      <a:pt x="181358" y="17170"/>
                      <a:pt x="181358" y="17170"/>
                    </a:cubicBezTo>
                    <a:lnTo>
                      <a:pt x="429008" y="520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 1045">
                <a:extLst>
                  <a:ext uri="{FF2B5EF4-FFF2-40B4-BE49-F238E27FC236}">
                    <a16:creationId xmlns:a16="http://schemas.microsoft.com/office/drawing/2014/main" id="{13326E60-C9B0-E1EA-F842-82985A3BD3B8}"/>
                  </a:ext>
                </a:extLst>
              </p:cNvPr>
              <p:cNvSpPr/>
              <p:nvPr/>
            </p:nvSpPr>
            <p:spPr>
              <a:xfrm>
                <a:off x="3727027" y="6483318"/>
                <a:ext cx="254747" cy="219123"/>
              </a:xfrm>
              <a:custGeom>
                <a:avLst/>
                <a:gdLst>
                  <a:gd name="connsiteX0" fmla="*/ 155998 w 254747"/>
                  <a:gd name="connsiteY0" fmla="*/ 32 h 219123"/>
                  <a:gd name="connsiteX1" fmla="*/ 190923 w 254747"/>
                  <a:gd name="connsiteY1" fmla="*/ 85757 h 219123"/>
                  <a:gd name="connsiteX2" fmla="*/ 187748 w 254747"/>
                  <a:gd name="connsiteY2" fmla="*/ 127032 h 219123"/>
                  <a:gd name="connsiteX3" fmla="*/ 140123 w 254747"/>
                  <a:gd name="connsiteY3" fmla="*/ 142907 h 219123"/>
                  <a:gd name="connsiteX4" fmla="*/ 423 w 254747"/>
                  <a:gd name="connsiteY4" fmla="*/ 149257 h 219123"/>
                  <a:gd name="connsiteX5" fmla="*/ 98848 w 254747"/>
                  <a:gd name="connsiteY5" fmla="*/ 152432 h 219123"/>
                  <a:gd name="connsiteX6" fmla="*/ 159173 w 254747"/>
                  <a:gd name="connsiteY6" fmla="*/ 158782 h 219123"/>
                  <a:gd name="connsiteX7" fmla="*/ 222673 w 254747"/>
                  <a:gd name="connsiteY7" fmla="*/ 190532 h 219123"/>
                  <a:gd name="connsiteX8" fmla="*/ 254423 w 254747"/>
                  <a:gd name="connsiteY8" fmla="*/ 219107 h 219123"/>
                  <a:gd name="connsiteX9" fmla="*/ 235373 w 254747"/>
                  <a:gd name="connsiteY9" fmla="*/ 193707 h 219123"/>
                  <a:gd name="connsiteX10" fmla="*/ 178223 w 254747"/>
                  <a:gd name="connsiteY10" fmla="*/ 136557 h 219123"/>
                  <a:gd name="connsiteX11" fmla="*/ 203623 w 254747"/>
                  <a:gd name="connsiteY11" fmla="*/ 76232 h 219123"/>
                  <a:gd name="connsiteX12" fmla="*/ 155998 w 254747"/>
                  <a:gd name="connsiteY12" fmla="*/ 32 h 219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4747" h="219123">
                    <a:moveTo>
                      <a:pt x="155998" y="32"/>
                    </a:moveTo>
                    <a:cubicBezTo>
                      <a:pt x="153881" y="1620"/>
                      <a:pt x="185631" y="64591"/>
                      <a:pt x="190923" y="85757"/>
                    </a:cubicBezTo>
                    <a:cubicBezTo>
                      <a:pt x="196215" y="106923"/>
                      <a:pt x="196215" y="117507"/>
                      <a:pt x="187748" y="127032"/>
                    </a:cubicBezTo>
                    <a:cubicBezTo>
                      <a:pt x="179281" y="136557"/>
                      <a:pt x="171344" y="139203"/>
                      <a:pt x="140123" y="142907"/>
                    </a:cubicBezTo>
                    <a:cubicBezTo>
                      <a:pt x="108902" y="146611"/>
                      <a:pt x="7302" y="147670"/>
                      <a:pt x="423" y="149257"/>
                    </a:cubicBezTo>
                    <a:cubicBezTo>
                      <a:pt x="-6456" y="150844"/>
                      <a:pt x="72390" y="150845"/>
                      <a:pt x="98848" y="152432"/>
                    </a:cubicBezTo>
                    <a:cubicBezTo>
                      <a:pt x="125306" y="154020"/>
                      <a:pt x="138536" y="152432"/>
                      <a:pt x="159173" y="158782"/>
                    </a:cubicBezTo>
                    <a:cubicBezTo>
                      <a:pt x="179810" y="165132"/>
                      <a:pt x="206798" y="180478"/>
                      <a:pt x="222673" y="190532"/>
                    </a:cubicBezTo>
                    <a:cubicBezTo>
                      <a:pt x="238548" y="200586"/>
                      <a:pt x="252306" y="218578"/>
                      <a:pt x="254423" y="219107"/>
                    </a:cubicBezTo>
                    <a:cubicBezTo>
                      <a:pt x="256540" y="219636"/>
                      <a:pt x="248073" y="207465"/>
                      <a:pt x="235373" y="193707"/>
                    </a:cubicBezTo>
                    <a:cubicBezTo>
                      <a:pt x="222673" y="179949"/>
                      <a:pt x="183515" y="156136"/>
                      <a:pt x="178223" y="136557"/>
                    </a:cubicBezTo>
                    <a:cubicBezTo>
                      <a:pt x="172931" y="116978"/>
                      <a:pt x="211561" y="96870"/>
                      <a:pt x="203623" y="76232"/>
                    </a:cubicBezTo>
                    <a:cubicBezTo>
                      <a:pt x="195686" y="55595"/>
                      <a:pt x="158115" y="-1556"/>
                      <a:pt x="155998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 1046">
                <a:extLst>
                  <a:ext uri="{FF2B5EF4-FFF2-40B4-BE49-F238E27FC236}">
                    <a16:creationId xmlns:a16="http://schemas.microsoft.com/office/drawing/2014/main" id="{4101EB4C-4BCF-4149-0137-F4C0CE412EF1}"/>
                  </a:ext>
                </a:extLst>
              </p:cNvPr>
              <p:cNvSpPr/>
              <p:nvPr/>
            </p:nvSpPr>
            <p:spPr>
              <a:xfrm>
                <a:off x="3324225" y="6264275"/>
                <a:ext cx="552516" cy="375279"/>
              </a:xfrm>
              <a:custGeom>
                <a:avLst/>
                <a:gdLst>
                  <a:gd name="connsiteX0" fmla="*/ 0 w 552516"/>
                  <a:gd name="connsiteY0" fmla="*/ 0 h 375279"/>
                  <a:gd name="connsiteX1" fmla="*/ 101600 w 552516"/>
                  <a:gd name="connsiteY1" fmla="*/ 66675 h 375279"/>
                  <a:gd name="connsiteX2" fmla="*/ 158750 w 552516"/>
                  <a:gd name="connsiteY2" fmla="*/ 123825 h 375279"/>
                  <a:gd name="connsiteX3" fmla="*/ 101600 w 552516"/>
                  <a:gd name="connsiteY3" fmla="*/ 133350 h 375279"/>
                  <a:gd name="connsiteX4" fmla="*/ 200025 w 552516"/>
                  <a:gd name="connsiteY4" fmla="*/ 111125 h 375279"/>
                  <a:gd name="connsiteX5" fmla="*/ 266700 w 552516"/>
                  <a:gd name="connsiteY5" fmla="*/ 130175 h 375279"/>
                  <a:gd name="connsiteX6" fmla="*/ 276225 w 552516"/>
                  <a:gd name="connsiteY6" fmla="*/ 146050 h 375279"/>
                  <a:gd name="connsiteX7" fmla="*/ 349250 w 552516"/>
                  <a:gd name="connsiteY7" fmla="*/ 168275 h 375279"/>
                  <a:gd name="connsiteX8" fmla="*/ 330200 w 552516"/>
                  <a:gd name="connsiteY8" fmla="*/ 158750 h 375279"/>
                  <a:gd name="connsiteX9" fmla="*/ 406400 w 552516"/>
                  <a:gd name="connsiteY9" fmla="*/ 165100 h 375279"/>
                  <a:gd name="connsiteX10" fmla="*/ 504825 w 552516"/>
                  <a:gd name="connsiteY10" fmla="*/ 244475 h 375279"/>
                  <a:gd name="connsiteX11" fmla="*/ 479425 w 552516"/>
                  <a:gd name="connsiteY11" fmla="*/ 219075 h 375279"/>
                  <a:gd name="connsiteX12" fmla="*/ 473075 w 552516"/>
                  <a:gd name="connsiteY12" fmla="*/ 247650 h 375279"/>
                  <a:gd name="connsiteX13" fmla="*/ 476250 w 552516"/>
                  <a:gd name="connsiteY13" fmla="*/ 276225 h 375279"/>
                  <a:gd name="connsiteX14" fmla="*/ 485775 w 552516"/>
                  <a:gd name="connsiteY14" fmla="*/ 244475 h 375279"/>
                  <a:gd name="connsiteX15" fmla="*/ 425450 w 552516"/>
                  <a:gd name="connsiteY15" fmla="*/ 374650 h 375279"/>
                  <a:gd name="connsiteX16" fmla="*/ 450850 w 552516"/>
                  <a:gd name="connsiteY16" fmla="*/ 292100 h 375279"/>
                  <a:gd name="connsiteX17" fmla="*/ 488950 w 552516"/>
                  <a:gd name="connsiteY17" fmla="*/ 247650 h 375279"/>
                  <a:gd name="connsiteX18" fmla="*/ 552450 w 552516"/>
                  <a:gd name="connsiteY18" fmla="*/ 301625 h 375279"/>
                  <a:gd name="connsiteX19" fmla="*/ 476250 w 552516"/>
                  <a:gd name="connsiteY19" fmla="*/ 228600 h 375279"/>
                  <a:gd name="connsiteX20" fmla="*/ 241300 w 552516"/>
                  <a:gd name="connsiteY20" fmla="*/ 133350 h 375279"/>
                  <a:gd name="connsiteX21" fmla="*/ 123825 w 552516"/>
                  <a:gd name="connsiteY21" fmla="*/ 66675 h 375279"/>
                  <a:gd name="connsiteX22" fmla="*/ 171450 w 552516"/>
                  <a:gd name="connsiteY22" fmla="*/ 82550 h 375279"/>
                  <a:gd name="connsiteX23" fmla="*/ 0 w 552516"/>
                  <a:gd name="connsiteY23" fmla="*/ 0 h 37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52516" h="375279">
                    <a:moveTo>
                      <a:pt x="0" y="0"/>
                    </a:moveTo>
                    <a:cubicBezTo>
                      <a:pt x="37571" y="23018"/>
                      <a:pt x="75142" y="46037"/>
                      <a:pt x="101600" y="66675"/>
                    </a:cubicBezTo>
                    <a:cubicBezTo>
                      <a:pt x="128058" y="87313"/>
                      <a:pt x="158750" y="112713"/>
                      <a:pt x="158750" y="123825"/>
                    </a:cubicBezTo>
                    <a:cubicBezTo>
                      <a:pt x="158750" y="134937"/>
                      <a:pt x="94721" y="135467"/>
                      <a:pt x="101600" y="133350"/>
                    </a:cubicBezTo>
                    <a:cubicBezTo>
                      <a:pt x="108479" y="131233"/>
                      <a:pt x="172508" y="111654"/>
                      <a:pt x="200025" y="111125"/>
                    </a:cubicBezTo>
                    <a:cubicBezTo>
                      <a:pt x="227542" y="110596"/>
                      <a:pt x="266700" y="130175"/>
                      <a:pt x="266700" y="130175"/>
                    </a:cubicBezTo>
                    <a:cubicBezTo>
                      <a:pt x="279400" y="135996"/>
                      <a:pt x="262467" y="139700"/>
                      <a:pt x="276225" y="146050"/>
                    </a:cubicBezTo>
                    <a:cubicBezTo>
                      <a:pt x="289983" y="152400"/>
                      <a:pt x="349250" y="168275"/>
                      <a:pt x="349250" y="168275"/>
                    </a:cubicBezTo>
                    <a:cubicBezTo>
                      <a:pt x="358246" y="170392"/>
                      <a:pt x="320675" y="159279"/>
                      <a:pt x="330200" y="158750"/>
                    </a:cubicBezTo>
                    <a:cubicBezTo>
                      <a:pt x="339725" y="158221"/>
                      <a:pt x="377296" y="150813"/>
                      <a:pt x="406400" y="165100"/>
                    </a:cubicBezTo>
                    <a:cubicBezTo>
                      <a:pt x="435504" y="179387"/>
                      <a:pt x="492654" y="235479"/>
                      <a:pt x="504825" y="244475"/>
                    </a:cubicBezTo>
                    <a:cubicBezTo>
                      <a:pt x="516996" y="253471"/>
                      <a:pt x="484717" y="218546"/>
                      <a:pt x="479425" y="219075"/>
                    </a:cubicBezTo>
                    <a:cubicBezTo>
                      <a:pt x="474133" y="219604"/>
                      <a:pt x="473604" y="238125"/>
                      <a:pt x="473075" y="247650"/>
                    </a:cubicBezTo>
                    <a:cubicBezTo>
                      <a:pt x="472546" y="257175"/>
                      <a:pt x="474133" y="276754"/>
                      <a:pt x="476250" y="276225"/>
                    </a:cubicBezTo>
                    <a:cubicBezTo>
                      <a:pt x="478367" y="275696"/>
                      <a:pt x="494242" y="228071"/>
                      <a:pt x="485775" y="244475"/>
                    </a:cubicBezTo>
                    <a:cubicBezTo>
                      <a:pt x="477308" y="260879"/>
                      <a:pt x="431271" y="366713"/>
                      <a:pt x="425450" y="374650"/>
                    </a:cubicBezTo>
                    <a:cubicBezTo>
                      <a:pt x="419629" y="382587"/>
                      <a:pt x="440267" y="313267"/>
                      <a:pt x="450850" y="292100"/>
                    </a:cubicBezTo>
                    <a:cubicBezTo>
                      <a:pt x="461433" y="270933"/>
                      <a:pt x="472017" y="246063"/>
                      <a:pt x="488950" y="247650"/>
                    </a:cubicBezTo>
                    <a:cubicBezTo>
                      <a:pt x="505883" y="249238"/>
                      <a:pt x="554567" y="304800"/>
                      <a:pt x="552450" y="301625"/>
                    </a:cubicBezTo>
                    <a:cubicBezTo>
                      <a:pt x="550333" y="298450"/>
                      <a:pt x="528108" y="256646"/>
                      <a:pt x="476250" y="228600"/>
                    </a:cubicBezTo>
                    <a:cubicBezTo>
                      <a:pt x="424392" y="200554"/>
                      <a:pt x="300037" y="160337"/>
                      <a:pt x="241300" y="133350"/>
                    </a:cubicBezTo>
                    <a:cubicBezTo>
                      <a:pt x="182563" y="106363"/>
                      <a:pt x="135467" y="75142"/>
                      <a:pt x="123825" y="66675"/>
                    </a:cubicBezTo>
                    <a:cubicBezTo>
                      <a:pt x="112183" y="58208"/>
                      <a:pt x="171450" y="82550"/>
                      <a:pt x="171450" y="8255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 1047">
                <a:extLst>
                  <a:ext uri="{FF2B5EF4-FFF2-40B4-BE49-F238E27FC236}">
                    <a16:creationId xmlns:a16="http://schemas.microsoft.com/office/drawing/2014/main" id="{0EFAFC6C-C0A6-6C6E-086F-DE7415F2C1A4}"/>
                  </a:ext>
                </a:extLst>
              </p:cNvPr>
              <p:cNvSpPr/>
              <p:nvPr/>
            </p:nvSpPr>
            <p:spPr>
              <a:xfrm>
                <a:off x="3278904" y="6286497"/>
                <a:ext cx="48607" cy="213497"/>
              </a:xfrm>
              <a:custGeom>
                <a:avLst/>
                <a:gdLst>
                  <a:gd name="connsiteX0" fmla="*/ 48496 w 48607"/>
                  <a:gd name="connsiteY0" fmla="*/ 3 h 213497"/>
                  <a:gd name="connsiteX1" fmla="*/ 16746 w 48607"/>
                  <a:gd name="connsiteY1" fmla="*/ 73028 h 213497"/>
                  <a:gd name="connsiteX2" fmla="*/ 16746 w 48607"/>
                  <a:gd name="connsiteY2" fmla="*/ 123828 h 213497"/>
                  <a:gd name="connsiteX3" fmla="*/ 16746 w 48607"/>
                  <a:gd name="connsiteY3" fmla="*/ 212728 h 213497"/>
                  <a:gd name="connsiteX4" fmla="*/ 4046 w 48607"/>
                  <a:gd name="connsiteY4" fmla="*/ 161928 h 213497"/>
                  <a:gd name="connsiteX5" fmla="*/ 4046 w 48607"/>
                  <a:gd name="connsiteY5" fmla="*/ 76203 h 213497"/>
                  <a:gd name="connsiteX6" fmla="*/ 48496 w 48607"/>
                  <a:gd name="connsiteY6" fmla="*/ 3 h 213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607" h="213497">
                    <a:moveTo>
                      <a:pt x="48496" y="3"/>
                    </a:moveTo>
                    <a:cubicBezTo>
                      <a:pt x="50613" y="-526"/>
                      <a:pt x="22038" y="52391"/>
                      <a:pt x="16746" y="73028"/>
                    </a:cubicBezTo>
                    <a:cubicBezTo>
                      <a:pt x="11454" y="93665"/>
                      <a:pt x="16746" y="123828"/>
                      <a:pt x="16746" y="123828"/>
                    </a:cubicBezTo>
                    <a:cubicBezTo>
                      <a:pt x="16746" y="147111"/>
                      <a:pt x="18863" y="206378"/>
                      <a:pt x="16746" y="212728"/>
                    </a:cubicBezTo>
                    <a:cubicBezTo>
                      <a:pt x="14629" y="219078"/>
                      <a:pt x="6163" y="184682"/>
                      <a:pt x="4046" y="161928"/>
                    </a:cubicBezTo>
                    <a:cubicBezTo>
                      <a:pt x="1929" y="139174"/>
                      <a:pt x="-3891" y="107424"/>
                      <a:pt x="4046" y="76203"/>
                    </a:cubicBezTo>
                    <a:cubicBezTo>
                      <a:pt x="11983" y="44982"/>
                      <a:pt x="46379" y="532"/>
                      <a:pt x="4849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 1048">
                <a:extLst>
                  <a:ext uri="{FF2B5EF4-FFF2-40B4-BE49-F238E27FC236}">
                    <a16:creationId xmlns:a16="http://schemas.microsoft.com/office/drawing/2014/main" id="{2AF697A9-2EC3-7A0D-5F03-5BADBF2B4AE9}"/>
                  </a:ext>
                </a:extLst>
              </p:cNvPr>
              <p:cNvSpPr/>
              <p:nvPr/>
            </p:nvSpPr>
            <p:spPr>
              <a:xfrm>
                <a:off x="3266891" y="6346754"/>
                <a:ext cx="212967" cy="197069"/>
              </a:xfrm>
              <a:custGeom>
                <a:avLst/>
                <a:gdLst>
                  <a:gd name="connsiteX0" fmla="*/ 149409 w 212967"/>
                  <a:gd name="connsiteY0" fmla="*/ 71 h 197069"/>
                  <a:gd name="connsiteX1" fmla="*/ 114484 w 212967"/>
                  <a:gd name="connsiteY1" fmla="*/ 101671 h 197069"/>
                  <a:gd name="connsiteX2" fmla="*/ 114484 w 212967"/>
                  <a:gd name="connsiteY2" fmla="*/ 146121 h 197069"/>
                  <a:gd name="connsiteX3" fmla="*/ 143059 w 212967"/>
                  <a:gd name="connsiteY3" fmla="*/ 168346 h 197069"/>
                  <a:gd name="connsiteX4" fmla="*/ 108134 w 212967"/>
                  <a:gd name="connsiteY4" fmla="*/ 161996 h 197069"/>
                  <a:gd name="connsiteX5" fmla="*/ 184 w 212967"/>
                  <a:gd name="connsiteY5" fmla="*/ 161996 h 197069"/>
                  <a:gd name="connsiteX6" fmla="*/ 136709 w 212967"/>
                  <a:gd name="connsiteY6" fmla="*/ 168346 h 197069"/>
                  <a:gd name="connsiteX7" fmla="*/ 212909 w 212967"/>
                  <a:gd name="connsiteY7" fmla="*/ 44521 h 197069"/>
                  <a:gd name="connsiteX8" fmla="*/ 149409 w 212967"/>
                  <a:gd name="connsiteY8" fmla="*/ 161996 h 197069"/>
                  <a:gd name="connsiteX9" fmla="*/ 155759 w 212967"/>
                  <a:gd name="connsiteY9" fmla="*/ 196921 h 197069"/>
                  <a:gd name="connsiteX10" fmla="*/ 124009 w 212967"/>
                  <a:gd name="connsiteY10" fmla="*/ 152471 h 197069"/>
                  <a:gd name="connsiteX11" fmla="*/ 9709 w 212967"/>
                  <a:gd name="connsiteY11" fmla="*/ 139771 h 197069"/>
                  <a:gd name="connsiteX12" fmla="*/ 104959 w 212967"/>
                  <a:gd name="connsiteY12" fmla="*/ 120721 h 197069"/>
                  <a:gd name="connsiteX13" fmla="*/ 108134 w 212967"/>
                  <a:gd name="connsiteY13" fmla="*/ 85796 h 197069"/>
                  <a:gd name="connsiteX14" fmla="*/ 149409 w 212967"/>
                  <a:gd name="connsiteY14" fmla="*/ 71 h 197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2967" h="197069">
                    <a:moveTo>
                      <a:pt x="149409" y="71"/>
                    </a:moveTo>
                    <a:cubicBezTo>
                      <a:pt x="150467" y="2717"/>
                      <a:pt x="120305" y="77329"/>
                      <a:pt x="114484" y="101671"/>
                    </a:cubicBezTo>
                    <a:cubicBezTo>
                      <a:pt x="108663" y="126013"/>
                      <a:pt x="109722" y="135009"/>
                      <a:pt x="114484" y="146121"/>
                    </a:cubicBezTo>
                    <a:cubicBezTo>
                      <a:pt x="119246" y="157233"/>
                      <a:pt x="144117" y="165700"/>
                      <a:pt x="143059" y="168346"/>
                    </a:cubicBezTo>
                    <a:cubicBezTo>
                      <a:pt x="142001" y="170992"/>
                      <a:pt x="131946" y="163054"/>
                      <a:pt x="108134" y="161996"/>
                    </a:cubicBezTo>
                    <a:cubicBezTo>
                      <a:pt x="84322" y="160938"/>
                      <a:pt x="-4578" y="160938"/>
                      <a:pt x="184" y="161996"/>
                    </a:cubicBezTo>
                    <a:cubicBezTo>
                      <a:pt x="4946" y="163054"/>
                      <a:pt x="101255" y="187925"/>
                      <a:pt x="136709" y="168346"/>
                    </a:cubicBezTo>
                    <a:cubicBezTo>
                      <a:pt x="172163" y="148767"/>
                      <a:pt x="210792" y="45579"/>
                      <a:pt x="212909" y="44521"/>
                    </a:cubicBezTo>
                    <a:cubicBezTo>
                      <a:pt x="215026" y="43463"/>
                      <a:pt x="158934" y="136596"/>
                      <a:pt x="149409" y="161996"/>
                    </a:cubicBezTo>
                    <a:cubicBezTo>
                      <a:pt x="139884" y="187396"/>
                      <a:pt x="159992" y="198508"/>
                      <a:pt x="155759" y="196921"/>
                    </a:cubicBezTo>
                    <a:cubicBezTo>
                      <a:pt x="151526" y="195334"/>
                      <a:pt x="148351" y="161996"/>
                      <a:pt x="124009" y="152471"/>
                    </a:cubicBezTo>
                    <a:cubicBezTo>
                      <a:pt x="99667" y="142946"/>
                      <a:pt x="12884" y="145063"/>
                      <a:pt x="9709" y="139771"/>
                    </a:cubicBezTo>
                    <a:cubicBezTo>
                      <a:pt x="6534" y="134479"/>
                      <a:pt x="88555" y="129717"/>
                      <a:pt x="104959" y="120721"/>
                    </a:cubicBezTo>
                    <a:cubicBezTo>
                      <a:pt x="121363" y="111725"/>
                      <a:pt x="102842" y="102200"/>
                      <a:pt x="108134" y="85796"/>
                    </a:cubicBezTo>
                    <a:cubicBezTo>
                      <a:pt x="113426" y="69392"/>
                      <a:pt x="148351" y="-2575"/>
                      <a:pt x="14940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 1049">
                <a:extLst>
                  <a:ext uri="{FF2B5EF4-FFF2-40B4-BE49-F238E27FC236}">
                    <a16:creationId xmlns:a16="http://schemas.microsoft.com/office/drawing/2014/main" id="{F722DA1E-B018-F61C-6696-912B3B0AD381}"/>
                  </a:ext>
                </a:extLst>
              </p:cNvPr>
              <p:cNvSpPr/>
              <p:nvPr/>
            </p:nvSpPr>
            <p:spPr>
              <a:xfrm>
                <a:off x="3532067" y="6449262"/>
                <a:ext cx="117244" cy="180422"/>
              </a:xfrm>
              <a:custGeom>
                <a:avLst/>
                <a:gdLst>
                  <a:gd name="connsiteX0" fmla="*/ 116008 w 117244"/>
                  <a:gd name="connsiteY0" fmla="*/ 2338 h 180422"/>
                  <a:gd name="connsiteX1" fmla="*/ 4883 w 117244"/>
                  <a:gd name="connsiteY1" fmla="*/ 173788 h 180422"/>
                  <a:gd name="connsiteX2" fmla="*/ 23933 w 117244"/>
                  <a:gd name="connsiteY2" fmla="*/ 138863 h 180422"/>
                  <a:gd name="connsiteX3" fmla="*/ 62033 w 117244"/>
                  <a:gd name="connsiteY3" fmla="*/ 78538 h 180422"/>
                  <a:gd name="connsiteX4" fmla="*/ 116008 w 117244"/>
                  <a:gd name="connsiteY4" fmla="*/ 2338 h 180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44" h="180422">
                    <a:moveTo>
                      <a:pt x="116008" y="2338"/>
                    </a:moveTo>
                    <a:cubicBezTo>
                      <a:pt x="106483" y="18213"/>
                      <a:pt x="20229" y="151034"/>
                      <a:pt x="4883" y="173788"/>
                    </a:cubicBezTo>
                    <a:cubicBezTo>
                      <a:pt x="-10463" y="196542"/>
                      <a:pt x="14408" y="154738"/>
                      <a:pt x="23933" y="138863"/>
                    </a:cubicBezTo>
                    <a:cubicBezTo>
                      <a:pt x="33458" y="122988"/>
                      <a:pt x="46687" y="101292"/>
                      <a:pt x="62033" y="78538"/>
                    </a:cubicBezTo>
                    <a:cubicBezTo>
                      <a:pt x="77379" y="55784"/>
                      <a:pt x="125533" y="-13537"/>
                      <a:pt x="116008" y="23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 1050">
                <a:extLst>
                  <a:ext uri="{FF2B5EF4-FFF2-40B4-BE49-F238E27FC236}">
                    <a16:creationId xmlns:a16="http://schemas.microsoft.com/office/drawing/2014/main" id="{FFF23FC0-CD85-1B5B-E8CB-7EBC12AAE383}"/>
                  </a:ext>
                </a:extLst>
              </p:cNvPr>
              <p:cNvSpPr/>
              <p:nvPr/>
            </p:nvSpPr>
            <p:spPr>
              <a:xfrm>
                <a:off x="3552825" y="6435725"/>
                <a:ext cx="50918" cy="184415"/>
              </a:xfrm>
              <a:custGeom>
                <a:avLst/>
                <a:gdLst>
                  <a:gd name="connsiteX0" fmla="*/ 50800 w 50918"/>
                  <a:gd name="connsiteY0" fmla="*/ 0 h 184415"/>
                  <a:gd name="connsiteX1" fmla="*/ 44450 w 50918"/>
                  <a:gd name="connsiteY1" fmla="*/ 130175 h 184415"/>
                  <a:gd name="connsiteX2" fmla="*/ 44450 w 50918"/>
                  <a:gd name="connsiteY2" fmla="*/ 184150 h 184415"/>
                  <a:gd name="connsiteX3" fmla="*/ 38100 w 50918"/>
                  <a:gd name="connsiteY3" fmla="*/ 146050 h 184415"/>
                  <a:gd name="connsiteX4" fmla="*/ 0 w 50918"/>
                  <a:gd name="connsiteY4" fmla="*/ 44450 h 184415"/>
                  <a:gd name="connsiteX5" fmla="*/ 38100 w 50918"/>
                  <a:gd name="connsiteY5" fmla="*/ 130175 h 184415"/>
                  <a:gd name="connsiteX6" fmla="*/ 50800 w 50918"/>
                  <a:gd name="connsiteY6" fmla="*/ 0 h 184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918" h="184415">
                    <a:moveTo>
                      <a:pt x="50800" y="0"/>
                    </a:moveTo>
                    <a:cubicBezTo>
                      <a:pt x="51858" y="0"/>
                      <a:pt x="45508" y="99483"/>
                      <a:pt x="44450" y="130175"/>
                    </a:cubicBezTo>
                    <a:cubicBezTo>
                      <a:pt x="43392" y="160867"/>
                      <a:pt x="45508" y="181504"/>
                      <a:pt x="44450" y="184150"/>
                    </a:cubicBezTo>
                    <a:cubicBezTo>
                      <a:pt x="43392" y="186796"/>
                      <a:pt x="45508" y="169333"/>
                      <a:pt x="38100" y="146050"/>
                    </a:cubicBezTo>
                    <a:cubicBezTo>
                      <a:pt x="30692" y="122767"/>
                      <a:pt x="0" y="47096"/>
                      <a:pt x="0" y="44450"/>
                    </a:cubicBezTo>
                    <a:cubicBezTo>
                      <a:pt x="0" y="41804"/>
                      <a:pt x="32279" y="132821"/>
                      <a:pt x="38100" y="130175"/>
                    </a:cubicBezTo>
                    <a:cubicBezTo>
                      <a:pt x="43921" y="127529"/>
                      <a:pt x="49742" y="0"/>
                      <a:pt x="508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 1051">
                <a:extLst>
                  <a:ext uri="{FF2B5EF4-FFF2-40B4-BE49-F238E27FC236}">
                    <a16:creationId xmlns:a16="http://schemas.microsoft.com/office/drawing/2014/main" id="{6DEE321E-DA68-7806-15D0-F22EF71496D7}"/>
                  </a:ext>
                </a:extLst>
              </p:cNvPr>
              <p:cNvSpPr/>
              <p:nvPr/>
            </p:nvSpPr>
            <p:spPr>
              <a:xfrm>
                <a:off x="3736906" y="6495564"/>
                <a:ext cx="6450" cy="107458"/>
              </a:xfrm>
              <a:custGeom>
                <a:avLst/>
                <a:gdLst>
                  <a:gd name="connsiteX0" fmla="*/ 69 w 6450"/>
                  <a:gd name="connsiteY0" fmla="*/ 486 h 107458"/>
                  <a:gd name="connsiteX1" fmla="*/ 3244 w 6450"/>
                  <a:gd name="connsiteY1" fmla="*/ 105261 h 107458"/>
                  <a:gd name="connsiteX2" fmla="*/ 6419 w 6450"/>
                  <a:gd name="connsiteY2" fmla="*/ 67161 h 107458"/>
                  <a:gd name="connsiteX3" fmla="*/ 69 w 6450"/>
                  <a:gd name="connsiteY3" fmla="*/ 486 h 10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0" h="107458">
                    <a:moveTo>
                      <a:pt x="69" y="486"/>
                    </a:moveTo>
                    <a:cubicBezTo>
                      <a:pt x="-460" y="6836"/>
                      <a:pt x="2186" y="94149"/>
                      <a:pt x="3244" y="105261"/>
                    </a:cubicBezTo>
                    <a:cubicBezTo>
                      <a:pt x="4302" y="116373"/>
                      <a:pt x="5890" y="82507"/>
                      <a:pt x="6419" y="67161"/>
                    </a:cubicBezTo>
                    <a:cubicBezTo>
                      <a:pt x="6948" y="51815"/>
                      <a:pt x="598" y="-5864"/>
                      <a:pt x="69" y="4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 1052">
                <a:extLst>
                  <a:ext uri="{FF2B5EF4-FFF2-40B4-BE49-F238E27FC236}">
                    <a16:creationId xmlns:a16="http://schemas.microsoft.com/office/drawing/2014/main" id="{31D39120-4B72-25CD-5370-BC0C028862C9}"/>
                  </a:ext>
                </a:extLst>
              </p:cNvPr>
              <p:cNvSpPr/>
              <p:nvPr/>
            </p:nvSpPr>
            <p:spPr>
              <a:xfrm>
                <a:off x="3546416" y="6431471"/>
                <a:ext cx="6468" cy="136241"/>
              </a:xfrm>
              <a:custGeom>
                <a:avLst/>
                <a:gdLst>
                  <a:gd name="connsiteX0" fmla="*/ 6409 w 6468"/>
                  <a:gd name="connsiteY0" fmla="*/ 1079 h 136241"/>
                  <a:gd name="connsiteX1" fmla="*/ 59 w 6468"/>
                  <a:gd name="connsiteY1" fmla="*/ 134429 h 136241"/>
                  <a:gd name="connsiteX2" fmla="*/ 3234 w 6468"/>
                  <a:gd name="connsiteY2" fmla="*/ 74104 h 136241"/>
                  <a:gd name="connsiteX3" fmla="*/ 6409 w 6468"/>
                  <a:gd name="connsiteY3" fmla="*/ 1079 h 1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8" h="136241">
                    <a:moveTo>
                      <a:pt x="6409" y="1079"/>
                    </a:moveTo>
                    <a:cubicBezTo>
                      <a:pt x="5880" y="11133"/>
                      <a:pt x="588" y="122258"/>
                      <a:pt x="59" y="134429"/>
                    </a:cubicBezTo>
                    <a:cubicBezTo>
                      <a:pt x="-470" y="146600"/>
                      <a:pt x="2705" y="94212"/>
                      <a:pt x="3234" y="74104"/>
                    </a:cubicBezTo>
                    <a:cubicBezTo>
                      <a:pt x="3763" y="53996"/>
                      <a:pt x="6938" y="-8975"/>
                      <a:pt x="6409" y="10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 1053">
                <a:extLst>
                  <a:ext uri="{FF2B5EF4-FFF2-40B4-BE49-F238E27FC236}">
                    <a16:creationId xmlns:a16="http://schemas.microsoft.com/office/drawing/2014/main" id="{67037386-AD78-03A5-954D-B3EC6EAE65B6}"/>
                  </a:ext>
                </a:extLst>
              </p:cNvPr>
              <p:cNvSpPr/>
              <p:nvPr/>
            </p:nvSpPr>
            <p:spPr>
              <a:xfrm>
                <a:off x="3614212" y="6486521"/>
                <a:ext cx="46588" cy="98439"/>
              </a:xfrm>
              <a:custGeom>
                <a:avLst/>
                <a:gdLst>
                  <a:gd name="connsiteX0" fmla="*/ 46563 w 46588"/>
                  <a:gd name="connsiteY0" fmla="*/ 4 h 98439"/>
                  <a:gd name="connsiteX1" fmla="*/ 8463 w 46588"/>
                  <a:gd name="connsiteY1" fmla="*/ 63504 h 98439"/>
                  <a:gd name="connsiteX2" fmla="*/ 5288 w 46588"/>
                  <a:gd name="connsiteY2" fmla="*/ 98429 h 98439"/>
                  <a:gd name="connsiteX3" fmla="*/ 2113 w 46588"/>
                  <a:gd name="connsiteY3" fmla="*/ 60329 h 98439"/>
                  <a:gd name="connsiteX4" fmla="*/ 46563 w 46588"/>
                  <a:gd name="connsiteY4" fmla="*/ 4 h 9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88" h="98439">
                    <a:moveTo>
                      <a:pt x="46563" y="4"/>
                    </a:moveTo>
                    <a:cubicBezTo>
                      <a:pt x="47621" y="533"/>
                      <a:pt x="15342" y="47100"/>
                      <a:pt x="8463" y="63504"/>
                    </a:cubicBezTo>
                    <a:cubicBezTo>
                      <a:pt x="1584" y="79908"/>
                      <a:pt x="6346" y="98958"/>
                      <a:pt x="5288" y="98429"/>
                    </a:cubicBezTo>
                    <a:cubicBezTo>
                      <a:pt x="4230" y="97900"/>
                      <a:pt x="-3708" y="74616"/>
                      <a:pt x="2113" y="60329"/>
                    </a:cubicBezTo>
                    <a:cubicBezTo>
                      <a:pt x="7934" y="46042"/>
                      <a:pt x="45505" y="-525"/>
                      <a:pt x="4656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 1054">
                <a:extLst>
                  <a:ext uri="{FF2B5EF4-FFF2-40B4-BE49-F238E27FC236}">
                    <a16:creationId xmlns:a16="http://schemas.microsoft.com/office/drawing/2014/main" id="{5104853E-FB2E-A3B4-6A94-E8A7BE178E58}"/>
                  </a:ext>
                </a:extLst>
              </p:cNvPr>
              <p:cNvSpPr/>
              <p:nvPr/>
            </p:nvSpPr>
            <p:spPr>
              <a:xfrm>
                <a:off x="3308937" y="6335094"/>
                <a:ext cx="91617" cy="63490"/>
              </a:xfrm>
              <a:custGeom>
                <a:avLst/>
                <a:gdLst>
                  <a:gd name="connsiteX0" fmla="*/ 91488 w 91617"/>
                  <a:gd name="connsiteY0" fmla="*/ 2206 h 63490"/>
                  <a:gd name="connsiteX1" fmla="*/ 24813 w 91617"/>
                  <a:gd name="connsiteY1" fmla="*/ 5381 h 63490"/>
                  <a:gd name="connsiteX2" fmla="*/ 8938 w 91617"/>
                  <a:gd name="connsiteY2" fmla="*/ 46656 h 63490"/>
                  <a:gd name="connsiteX3" fmla="*/ 5763 w 91617"/>
                  <a:gd name="connsiteY3" fmla="*/ 62531 h 63490"/>
                  <a:gd name="connsiteX4" fmla="*/ 5763 w 91617"/>
                  <a:gd name="connsiteY4" fmla="*/ 21256 h 63490"/>
                  <a:gd name="connsiteX5" fmla="*/ 91488 w 91617"/>
                  <a:gd name="connsiteY5" fmla="*/ 2206 h 63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617" h="63490">
                    <a:moveTo>
                      <a:pt x="91488" y="2206"/>
                    </a:moveTo>
                    <a:cubicBezTo>
                      <a:pt x="94663" y="-440"/>
                      <a:pt x="38571" y="-2027"/>
                      <a:pt x="24813" y="5381"/>
                    </a:cubicBezTo>
                    <a:cubicBezTo>
                      <a:pt x="11055" y="12789"/>
                      <a:pt x="8938" y="46656"/>
                      <a:pt x="8938" y="46656"/>
                    </a:cubicBezTo>
                    <a:cubicBezTo>
                      <a:pt x="5763" y="56181"/>
                      <a:pt x="6292" y="66764"/>
                      <a:pt x="5763" y="62531"/>
                    </a:cubicBezTo>
                    <a:cubicBezTo>
                      <a:pt x="5234" y="58298"/>
                      <a:pt x="-6937" y="30781"/>
                      <a:pt x="5763" y="21256"/>
                    </a:cubicBezTo>
                    <a:cubicBezTo>
                      <a:pt x="18463" y="11731"/>
                      <a:pt x="88313" y="4852"/>
                      <a:pt x="91488" y="22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 1055">
                <a:extLst>
                  <a:ext uri="{FF2B5EF4-FFF2-40B4-BE49-F238E27FC236}">
                    <a16:creationId xmlns:a16="http://schemas.microsoft.com/office/drawing/2014/main" id="{E08C235A-0CF9-21F2-D8BF-4229CC5AD887}"/>
                  </a:ext>
                </a:extLst>
              </p:cNvPr>
              <p:cNvSpPr/>
              <p:nvPr/>
            </p:nvSpPr>
            <p:spPr>
              <a:xfrm>
                <a:off x="4324148" y="4920575"/>
                <a:ext cx="372383" cy="172867"/>
              </a:xfrm>
              <a:custGeom>
                <a:avLst/>
                <a:gdLst>
                  <a:gd name="connsiteX0" fmla="*/ 104977 w 372383"/>
                  <a:gd name="connsiteY0" fmla="*/ 16550 h 172867"/>
                  <a:gd name="connsiteX1" fmla="*/ 276427 w 372383"/>
                  <a:gd name="connsiteY1" fmla="*/ 134025 h 172867"/>
                  <a:gd name="connsiteX2" fmla="*/ 263727 w 372383"/>
                  <a:gd name="connsiteY2" fmla="*/ 108625 h 172867"/>
                  <a:gd name="connsiteX3" fmla="*/ 371677 w 372383"/>
                  <a:gd name="connsiteY3" fmla="*/ 172125 h 172867"/>
                  <a:gd name="connsiteX4" fmla="*/ 308177 w 372383"/>
                  <a:gd name="connsiteY4" fmla="*/ 143550 h 172867"/>
                  <a:gd name="connsiteX5" fmla="*/ 263727 w 372383"/>
                  <a:gd name="connsiteY5" fmla="*/ 146725 h 172867"/>
                  <a:gd name="connsiteX6" fmla="*/ 124027 w 372383"/>
                  <a:gd name="connsiteY6" fmla="*/ 137200 h 172867"/>
                  <a:gd name="connsiteX7" fmla="*/ 181177 w 372383"/>
                  <a:gd name="connsiteY7" fmla="*/ 134025 h 172867"/>
                  <a:gd name="connsiteX8" fmla="*/ 60527 w 372383"/>
                  <a:gd name="connsiteY8" fmla="*/ 41950 h 172867"/>
                  <a:gd name="connsiteX9" fmla="*/ 6552 w 372383"/>
                  <a:gd name="connsiteY9" fmla="*/ 3850 h 172867"/>
                  <a:gd name="connsiteX10" fmla="*/ 206577 w 372383"/>
                  <a:gd name="connsiteY10" fmla="*/ 130850 h 172867"/>
                  <a:gd name="connsiteX11" fmla="*/ 279602 w 372383"/>
                  <a:gd name="connsiteY11" fmla="*/ 134025 h 172867"/>
                  <a:gd name="connsiteX12" fmla="*/ 225627 w 372383"/>
                  <a:gd name="connsiteY12" fmla="*/ 99100 h 172867"/>
                  <a:gd name="connsiteX13" fmla="*/ 104977 w 372383"/>
                  <a:gd name="connsiteY13" fmla="*/ 16550 h 17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2383" h="172867">
                    <a:moveTo>
                      <a:pt x="104977" y="16550"/>
                    </a:moveTo>
                    <a:cubicBezTo>
                      <a:pt x="113444" y="22371"/>
                      <a:pt x="249969" y="118679"/>
                      <a:pt x="276427" y="134025"/>
                    </a:cubicBezTo>
                    <a:cubicBezTo>
                      <a:pt x="302885" y="149371"/>
                      <a:pt x="247852" y="102275"/>
                      <a:pt x="263727" y="108625"/>
                    </a:cubicBezTo>
                    <a:cubicBezTo>
                      <a:pt x="279602" y="114975"/>
                      <a:pt x="364269" y="166304"/>
                      <a:pt x="371677" y="172125"/>
                    </a:cubicBezTo>
                    <a:cubicBezTo>
                      <a:pt x="379085" y="177946"/>
                      <a:pt x="326169" y="147783"/>
                      <a:pt x="308177" y="143550"/>
                    </a:cubicBezTo>
                    <a:cubicBezTo>
                      <a:pt x="290185" y="139317"/>
                      <a:pt x="294419" y="147783"/>
                      <a:pt x="263727" y="146725"/>
                    </a:cubicBezTo>
                    <a:cubicBezTo>
                      <a:pt x="233035" y="145667"/>
                      <a:pt x="137785" y="139317"/>
                      <a:pt x="124027" y="137200"/>
                    </a:cubicBezTo>
                    <a:cubicBezTo>
                      <a:pt x="110269" y="135083"/>
                      <a:pt x="191760" y="149900"/>
                      <a:pt x="181177" y="134025"/>
                    </a:cubicBezTo>
                    <a:cubicBezTo>
                      <a:pt x="170594" y="118150"/>
                      <a:pt x="89631" y="63646"/>
                      <a:pt x="60527" y="41950"/>
                    </a:cubicBezTo>
                    <a:cubicBezTo>
                      <a:pt x="31423" y="20254"/>
                      <a:pt x="-17790" y="-10967"/>
                      <a:pt x="6552" y="3850"/>
                    </a:cubicBezTo>
                    <a:cubicBezTo>
                      <a:pt x="30894" y="18667"/>
                      <a:pt x="161069" y="109154"/>
                      <a:pt x="206577" y="130850"/>
                    </a:cubicBezTo>
                    <a:cubicBezTo>
                      <a:pt x="252085" y="152546"/>
                      <a:pt x="276427" y="139317"/>
                      <a:pt x="279602" y="134025"/>
                    </a:cubicBezTo>
                    <a:cubicBezTo>
                      <a:pt x="282777" y="128733"/>
                      <a:pt x="250498" y="113917"/>
                      <a:pt x="225627" y="99100"/>
                    </a:cubicBezTo>
                    <a:cubicBezTo>
                      <a:pt x="200756" y="84283"/>
                      <a:pt x="96510" y="10729"/>
                      <a:pt x="104977" y="165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 1056">
                <a:extLst>
                  <a:ext uri="{FF2B5EF4-FFF2-40B4-BE49-F238E27FC236}">
                    <a16:creationId xmlns:a16="http://schemas.microsoft.com/office/drawing/2014/main" id="{1561C59F-337B-F761-5D62-C29ECC524C41}"/>
                  </a:ext>
                </a:extLst>
              </p:cNvPr>
              <p:cNvSpPr/>
              <p:nvPr/>
            </p:nvSpPr>
            <p:spPr>
              <a:xfrm>
                <a:off x="4287896" y="4908523"/>
                <a:ext cx="277823" cy="150733"/>
              </a:xfrm>
              <a:custGeom>
                <a:avLst/>
                <a:gdLst>
                  <a:gd name="connsiteX0" fmla="*/ 55504 w 277823"/>
                  <a:gd name="connsiteY0" fmla="*/ 27 h 150733"/>
                  <a:gd name="connsiteX1" fmla="*/ 74554 w 277823"/>
                  <a:gd name="connsiteY1" fmla="*/ 88927 h 150733"/>
                  <a:gd name="connsiteX2" fmla="*/ 1529 w 277823"/>
                  <a:gd name="connsiteY2" fmla="*/ 149252 h 150733"/>
                  <a:gd name="connsiteX3" fmla="*/ 36454 w 277823"/>
                  <a:gd name="connsiteY3" fmla="*/ 133377 h 150733"/>
                  <a:gd name="connsiteX4" fmla="*/ 166629 w 277823"/>
                  <a:gd name="connsiteY4" fmla="*/ 146077 h 150733"/>
                  <a:gd name="connsiteX5" fmla="*/ 277754 w 277823"/>
                  <a:gd name="connsiteY5" fmla="*/ 149252 h 150733"/>
                  <a:gd name="connsiteX6" fmla="*/ 150754 w 277823"/>
                  <a:gd name="connsiteY6" fmla="*/ 136552 h 150733"/>
                  <a:gd name="connsiteX7" fmla="*/ 207904 w 277823"/>
                  <a:gd name="connsiteY7" fmla="*/ 82577 h 150733"/>
                  <a:gd name="connsiteX8" fmla="*/ 128529 w 277823"/>
                  <a:gd name="connsiteY8" fmla="*/ 127027 h 150733"/>
                  <a:gd name="connsiteX9" fmla="*/ 84079 w 277823"/>
                  <a:gd name="connsiteY9" fmla="*/ 123852 h 150733"/>
                  <a:gd name="connsiteX10" fmla="*/ 179329 w 277823"/>
                  <a:gd name="connsiteY10" fmla="*/ 54002 h 150733"/>
                  <a:gd name="connsiteX11" fmla="*/ 226954 w 277823"/>
                  <a:gd name="connsiteY11" fmla="*/ 34952 h 150733"/>
                  <a:gd name="connsiteX12" fmla="*/ 84079 w 277823"/>
                  <a:gd name="connsiteY12" fmla="*/ 104802 h 150733"/>
                  <a:gd name="connsiteX13" fmla="*/ 90429 w 277823"/>
                  <a:gd name="connsiteY13" fmla="*/ 79402 h 150733"/>
                  <a:gd name="connsiteX14" fmla="*/ 55504 w 277823"/>
                  <a:gd name="connsiteY14" fmla="*/ 27 h 15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7823" h="150733">
                    <a:moveTo>
                      <a:pt x="55504" y="27"/>
                    </a:moveTo>
                    <a:cubicBezTo>
                      <a:pt x="52858" y="1615"/>
                      <a:pt x="83550" y="64056"/>
                      <a:pt x="74554" y="88927"/>
                    </a:cubicBezTo>
                    <a:cubicBezTo>
                      <a:pt x="65558" y="113798"/>
                      <a:pt x="7879" y="141844"/>
                      <a:pt x="1529" y="149252"/>
                    </a:cubicBezTo>
                    <a:cubicBezTo>
                      <a:pt x="-4821" y="156660"/>
                      <a:pt x="8937" y="133906"/>
                      <a:pt x="36454" y="133377"/>
                    </a:cubicBezTo>
                    <a:cubicBezTo>
                      <a:pt x="63971" y="132848"/>
                      <a:pt x="126412" y="143431"/>
                      <a:pt x="166629" y="146077"/>
                    </a:cubicBezTo>
                    <a:cubicBezTo>
                      <a:pt x="206846" y="148723"/>
                      <a:pt x="280400" y="150840"/>
                      <a:pt x="277754" y="149252"/>
                    </a:cubicBezTo>
                    <a:cubicBezTo>
                      <a:pt x="275108" y="147665"/>
                      <a:pt x="162396" y="147665"/>
                      <a:pt x="150754" y="136552"/>
                    </a:cubicBezTo>
                    <a:cubicBezTo>
                      <a:pt x="139112" y="125440"/>
                      <a:pt x="211608" y="84164"/>
                      <a:pt x="207904" y="82577"/>
                    </a:cubicBezTo>
                    <a:cubicBezTo>
                      <a:pt x="204200" y="80990"/>
                      <a:pt x="149166" y="120148"/>
                      <a:pt x="128529" y="127027"/>
                    </a:cubicBezTo>
                    <a:cubicBezTo>
                      <a:pt x="107892" y="133906"/>
                      <a:pt x="75612" y="136023"/>
                      <a:pt x="84079" y="123852"/>
                    </a:cubicBezTo>
                    <a:cubicBezTo>
                      <a:pt x="92546" y="111681"/>
                      <a:pt x="155517" y="68819"/>
                      <a:pt x="179329" y="54002"/>
                    </a:cubicBezTo>
                    <a:cubicBezTo>
                      <a:pt x="203141" y="39185"/>
                      <a:pt x="242829" y="26485"/>
                      <a:pt x="226954" y="34952"/>
                    </a:cubicBezTo>
                    <a:cubicBezTo>
                      <a:pt x="211079" y="43419"/>
                      <a:pt x="106833" y="97394"/>
                      <a:pt x="84079" y="104802"/>
                    </a:cubicBezTo>
                    <a:cubicBezTo>
                      <a:pt x="61325" y="112210"/>
                      <a:pt x="98896" y="93160"/>
                      <a:pt x="90429" y="79402"/>
                    </a:cubicBezTo>
                    <a:cubicBezTo>
                      <a:pt x="81962" y="65644"/>
                      <a:pt x="58150" y="-1561"/>
                      <a:pt x="55504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 1057">
                <a:extLst>
                  <a:ext uri="{FF2B5EF4-FFF2-40B4-BE49-F238E27FC236}">
                    <a16:creationId xmlns:a16="http://schemas.microsoft.com/office/drawing/2014/main" id="{E6D38B0B-29B5-FC36-AA1E-134D53F1ACEB}"/>
                  </a:ext>
                </a:extLst>
              </p:cNvPr>
              <p:cNvSpPr/>
              <p:nvPr/>
            </p:nvSpPr>
            <p:spPr>
              <a:xfrm>
                <a:off x="2889118" y="4755766"/>
                <a:ext cx="374847" cy="715320"/>
              </a:xfrm>
              <a:custGeom>
                <a:avLst/>
                <a:gdLst>
                  <a:gd name="connsiteX0" fmla="*/ 374782 w 374847"/>
                  <a:gd name="connsiteY0" fmla="*/ 384 h 715320"/>
                  <a:gd name="connsiteX1" fmla="*/ 133482 w 374847"/>
                  <a:gd name="connsiteY1" fmla="*/ 435359 h 715320"/>
                  <a:gd name="connsiteX2" fmla="*/ 132 w 374847"/>
                  <a:gd name="connsiteY2" fmla="*/ 714759 h 715320"/>
                  <a:gd name="connsiteX3" fmla="*/ 155707 w 374847"/>
                  <a:gd name="connsiteY3" fmla="*/ 365509 h 715320"/>
                  <a:gd name="connsiteX4" fmla="*/ 374782 w 374847"/>
                  <a:gd name="connsiteY4" fmla="*/ 384 h 71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715320">
                    <a:moveTo>
                      <a:pt x="374782" y="384"/>
                    </a:moveTo>
                    <a:cubicBezTo>
                      <a:pt x="371078" y="12026"/>
                      <a:pt x="195924" y="316296"/>
                      <a:pt x="133482" y="435359"/>
                    </a:cubicBezTo>
                    <a:cubicBezTo>
                      <a:pt x="71040" y="554422"/>
                      <a:pt x="-3572" y="726401"/>
                      <a:pt x="132" y="714759"/>
                    </a:cubicBezTo>
                    <a:cubicBezTo>
                      <a:pt x="3836" y="703117"/>
                      <a:pt x="86386" y="486688"/>
                      <a:pt x="155707" y="365509"/>
                    </a:cubicBezTo>
                    <a:cubicBezTo>
                      <a:pt x="225028" y="244330"/>
                      <a:pt x="378486" y="-11258"/>
                      <a:pt x="374782" y="3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 1058">
                <a:extLst>
                  <a:ext uri="{FF2B5EF4-FFF2-40B4-BE49-F238E27FC236}">
                    <a16:creationId xmlns:a16="http://schemas.microsoft.com/office/drawing/2014/main" id="{B6467DC7-48DB-52FE-54F1-68F7E1FB0F72}"/>
                  </a:ext>
                </a:extLst>
              </p:cNvPr>
              <p:cNvSpPr/>
              <p:nvPr/>
            </p:nvSpPr>
            <p:spPr>
              <a:xfrm>
                <a:off x="2748014" y="5486191"/>
                <a:ext cx="122189" cy="1093779"/>
              </a:xfrm>
              <a:custGeom>
                <a:avLst/>
                <a:gdLst>
                  <a:gd name="connsiteX0" fmla="*/ 122186 w 122189"/>
                  <a:gd name="connsiteY0" fmla="*/ 209 h 1093779"/>
                  <a:gd name="connsiteX1" fmla="*/ 45986 w 122189"/>
                  <a:gd name="connsiteY1" fmla="*/ 228809 h 1093779"/>
                  <a:gd name="connsiteX2" fmla="*/ 45986 w 122189"/>
                  <a:gd name="connsiteY2" fmla="*/ 425659 h 1093779"/>
                  <a:gd name="connsiteX3" fmla="*/ 49161 w 122189"/>
                  <a:gd name="connsiteY3" fmla="*/ 419309 h 1093779"/>
                  <a:gd name="connsiteX4" fmla="*/ 1536 w 122189"/>
                  <a:gd name="connsiteY4" fmla="*/ 730459 h 1093779"/>
                  <a:gd name="connsiteX5" fmla="*/ 11061 w 122189"/>
                  <a:gd name="connsiteY5" fmla="*/ 705059 h 1093779"/>
                  <a:gd name="connsiteX6" fmla="*/ 4711 w 122189"/>
                  <a:gd name="connsiteY6" fmla="*/ 1076534 h 1093779"/>
                  <a:gd name="connsiteX7" fmla="*/ 7886 w 122189"/>
                  <a:gd name="connsiteY7" fmla="*/ 984459 h 1093779"/>
                  <a:gd name="connsiteX8" fmla="*/ 11061 w 122189"/>
                  <a:gd name="connsiteY8" fmla="*/ 565359 h 1093779"/>
                  <a:gd name="connsiteX9" fmla="*/ 26936 w 122189"/>
                  <a:gd name="connsiteY9" fmla="*/ 352634 h 1093779"/>
                  <a:gd name="connsiteX10" fmla="*/ 17411 w 122189"/>
                  <a:gd name="connsiteY10" fmla="*/ 444709 h 1093779"/>
                  <a:gd name="connsiteX11" fmla="*/ 49161 w 122189"/>
                  <a:gd name="connsiteY11" fmla="*/ 270084 h 1093779"/>
                  <a:gd name="connsiteX12" fmla="*/ 122186 w 122189"/>
                  <a:gd name="connsiteY12" fmla="*/ 209 h 109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189" h="1093779">
                    <a:moveTo>
                      <a:pt x="122186" y="209"/>
                    </a:moveTo>
                    <a:cubicBezTo>
                      <a:pt x="121657" y="-6670"/>
                      <a:pt x="58686" y="157901"/>
                      <a:pt x="45986" y="228809"/>
                    </a:cubicBezTo>
                    <a:cubicBezTo>
                      <a:pt x="33286" y="299717"/>
                      <a:pt x="45457" y="393909"/>
                      <a:pt x="45986" y="425659"/>
                    </a:cubicBezTo>
                    <a:cubicBezTo>
                      <a:pt x="46515" y="457409"/>
                      <a:pt x="56569" y="368509"/>
                      <a:pt x="49161" y="419309"/>
                    </a:cubicBezTo>
                    <a:cubicBezTo>
                      <a:pt x="41753" y="470109"/>
                      <a:pt x="7886" y="682834"/>
                      <a:pt x="1536" y="730459"/>
                    </a:cubicBezTo>
                    <a:cubicBezTo>
                      <a:pt x="-4814" y="778084"/>
                      <a:pt x="10532" y="647380"/>
                      <a:pt x="11061" y="705059"/>
                    </a:cubicBezTo>
                    <a:cubicBezTo>
                      <a:pt x="11590" y="762738"/>
                      <a:pt x="5240" y="1029967"/>
                      <a:pt x="4711" y="1076534"/>
                    </a:cubicBezTo>
                    <a:cubicBezTo>
                      <a:pt x="4182" y="1123101"/>
                      <a:pt x="6828" y="1069655"/>
                      <a:pt x="7886" y="984459"/>
                    </a:cubicBezTo>
                    <a:cubicBezTo>
                      <a:pt x="8944" y="899263"/>
                      <a:pt x="7886" y="670663"/>
                      <a:pt x="11061" y="565359"/>
                    </a:cubicBezTo>
                    <a:cubicBezTo>
                      <a:pt x="14236" y="460055"/>
                      <a:pt x="25878" y="372742"/>
                      <a:pt x="26936" y="352634"/>
                    </a:cubicBezTo>
                    <a:cubicBezTo>
                      <a:pt x="27994" y="332526"/>
                      <a:pt x="13707" y="458467"/>
                      <a:pt x="17411" y="444709"/>
                    </a:cubicBezTo>
                    <a:cubicBezTo>
                      <a:pt x="21115" y="430951"/>
                      <a:pt x="35932" y="339405"/>
                      <a:pt x="49161" y="270084"/>
                    </a:cubicBezTo>
                    <a:cubicBezTo>
                      <a:pt x="62390" y="200763"/>
                      <a:pt x="122715" y="7088"/>
                      <a:pt x="122186" y="2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 1059">
                <a:extLst>
                  <a:ext uri="{FF2B5EF4-FFF2-40B4-BE49-F238E27FC236}">
                    <a16:creationId xmlns:a16="http://schemas.microsoft.com/office/drawing/2014/main" id="{17A7B325-B80C-C85C-70F7-8D7872B7A934}"/>
                  </a:ext>
                </a:extLst>
              </p:cNvPr>
              <p:cNvSpPr/>
              <p:nvPr/>
            </p:nvSpPr>
            <p:spPr>
              <a:xfrm>
                <a:off x="2765053" y="6580890"/>
                <a:ext cx="302603" cy="695763"/>
              </a:xfrm>
              <a:custGeom>
                <a:avLst/>
                <a:gdLst>
                  <a:gd name="connsiteX0" fmla="*/ 372 w 302603"/>
                  <a:gd name="connsiteY0" fmla="*/ 885 h 695763"/>
                  <a:gd name="connsiteX1" fmla="*/ 143247 w 302603"/>
                  <a:gd name="connsiteY1" fmla="*/ 385060 h 695763"/>
                  <a:gd name="connsiteX2" fmla="*/ 133722 w 302603"/>
                  <a:gd name="connsiteY2" fmla="*/ 340610 h 695763"/>
                  <a:gd name="connsiteX3" fmla="*/ 301997 w 302603"/>
                  <a:gd name="connsiteY3" fmla="*/ 693035 h 695763"/>
                  <a:gd name="connsiteX4" fmla="*/ 187697 w 302603"/>
                  <a:gd name="connsiteY4" fmla="*/ 499360 h 695763"/>
                  <a:gd name="connsiteX5" fmla="*/ 124197 w 302603"/>
                  <a:gd name="connsiteY5" fmla="*/ 413635 h 695763"/>
                  <a:gd name="connsiteX6" fmla="*/ 216272 w 302603"/>
                  <a:gd name="connsiteY6" fmla="*/ 531110 h 695763"/>
                  <a:gd name="connsiteX7" fmla="*/ 174997 w 302603"/>
                  <a:gd name="connsiteY7" fmla="*/ 435860 h 695763"/>
                  <a:gd name="connsiteX8" fmla="*/ 60697 w 302603"/>
                  <a:gd name="connsiteY8" fmla="*/ 251710 h 695763"/>
                  <a:gd name="connsiteX9" fmla="*/ 108322 w 302603"/>
                  <a:gd name="connsiteY9" fmla="*/ 331085 h 695763"/>
                  <a:gd name="connsiteX10" fmla="*/ 101972 w 302603"/>
                  <a:gd name="connsiteY10" fmla="*/ 280285 h 695763"/>
                  <a:gd name="connsiteX11" fmla="*/ 372 w 302603"/>
                  <a:gd name="connsiteY11" fmla="*/ 885 h 69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2603" h="695763">
                    <a:moveTo>
                      <a:pt x="372" y="885"/>
                    </a:moveTo>
                    <a:cubicBezTo>
                      <a:pt x="7251" y="18347"/>
                      <a:pt x="121022" y="328439"/>
                      <a:pt x="143247" y="385060"/>
                    </a:cubicBezTo>
                    <a:cubicBezTo>
                      <a:pt x="165472" y="441681"/>
                      <a:pt x="107264" y="289281"/>
                      <a:pt x="133722" y="340610"/>
                    </a:cubicBezTo>
                    <a:cubicBezTo>
                      <a:pt x="160180" y="391939"/>
                      <a:pt x="293001" y="666577"/>
                      <a:pt x="301997" y="693035"/>
                    </a:cubicBezTo>
                    <a:cubicBezTo>
                      <a:pt x="310993" y="719493"/>
                      <a:pt x="217330" y="545927"/>
                      <a:pt x="187697" y="499360"/>
                    </a:cubicBezTo>
                    <a:cubicBezTo>
                      <a:pt x="158064" y="452793"/>
                      <a:pt x="119435" y="408343"/>
                      <a:pt x="124197" y="413635"/>
                    </a:cubicBezTo>
                    <a:cubicBezTo>
                      <a:pt x="128960" y="418927"/>
                      <a:pt x="207805" y="527406"/>
                      <a:pt x="216272" y="531110"/>
                    </a:cubicBezTo>
                    <a:cubicBezTo>
                      <a:pt x="224739" y="534814"/>
                      <a:pt x="200926" y="482427"/>
                      <a:pt x="174997" y="435860"/>
                    </a:cubicBezTo>
                    <a:cubicBezTo>
                      <a:pt x="149068" y="389293"/>
                      <a:pt x="71809" y="269172"/>
                      <a:pt x="60697" y="251710"/>
                    </a:cubicBezTo>
                    <a:cubicBezTo>
                      <a:pt x="49585" y="234248"/>
                      <a:pt x="101443" y="326323"/>
                      <a:pt x="108322" y="331085"/>
                    </a:cubicBezTo>
                    <a:cubicBezTo>
                      <a:pt x="115201" y="335847"/>
                      <a:pt x="119964" y="331085"/>
                      <a:pt x="101972" y="280285"/>
                    </a:cubicBezTo>
                    <a:cubicBezTo>
                      <a:pt x="83980" y="229485"/>
                      <a:pt x="-6507" y="-16577"/>
                      <a:pt x="372" y="8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 1060">
                <a:extLst>
                  <a:ext uri="{FF2B5EF4-FFF2-40B4-BE49-F238E27FC236}">
                    <a16:creationId xmlns:a16="http://schemas.microsoft.com/office/drawing/2014/main" id="{C5738D8B-8839-649C-6A75-D071503F99FF}"/>
                  </a:ext>
                </a:extLst>
              </p:cNvPr>
              <p:cNvSpPr/>
              <p:nvPr/>
            </p:nvSpPr>
            <p:spPr>
              <a:xfrm>
                <a:off x="3117568" y="7079643"/>
                <a:ext cx="792247" cy="274529"/>
              </a:xfrm>
              <a:custGeom>
                <a:avLst/>
                <a:gdLst>
                  <a:gd name="connsiteX0" fmla="*/ 282 w 792247"/>
                  <a:gd name="connsiteY0" fmla="*/ 229207 h 274529"/>
                  <a:gd name="connsiteX1" fmla="*/ 184432 w 792247"/>
                  <a:gd name="connsiteY1" fmla="*/ 178407 h 274529"/>
                  <a:gd name="connsiteX2" fmla="*/ 340007 w 792247"/>
                  <a:gd name="connsiteY2" fmla="*/ 206982 h 274529"/>
                  <a:gd name="connsiteX3" fmla="*/ 270157 w 792247"/>
                  <a:gd name="connsiteY3" fmla="*/ 184757 h 274529"/>
                  <a:gd name="connsiteX4" fmla="*/ 251107 w 792247"/>
                  <a:gd name="connsiteY4" fmla="*/ 273657 h 274529"/>
                  <a:gd name="connsiteX5" fmla="*/ 251107 w 792247"/>
                  <a:gd name="connsiteY5" fmla="*/ 226032 h 274529"/>
                  <a:gd name="connsiteX6" fmla="*/ 333657 w 792247"/>
                  <a:gd name="connsiteY6" fmla="*/ 159357 h 274529"/>
                  <a:gd name="connsiteX7" fmla="*/ 479707 w 792247"/>
                  <a:gd name="connsiteY7" fmla="*/ 38707 h 274529"/>
                  <a:gd name="connsiteX8" fmla="*/ 435257 w 792247"/>
                  <a:gd name="connsiteY8" fmla="*/ 70457 h 274529"/>
                  <a:gd name="connsiteX9" fmla="*/ 790857 w 792247"/>
                  <a:gd name="connsiteY9" fmla="*/ 607 h 274529"/>
                  <a:gd name="connsiteX10" fmla="*/ 552732 w 792247"/>
                  <a:gd name="connsiteY10" fmla="*/ 38707 h 274529"/>
                  <a:gd name="connsiteX11" fmla="*/ 400332 w 792247"/>
                  <a:gd name="connsiteY11" fmla="*/ 76807 h 274529"/>
                  <a:gd name="connsiteX12" fmla="*/ 530507 w 792247"/>
                  <a:gd name="connsiteY12" fmla="*/ 60932 h 274529"/>
                  <a:gd name="connsiteX13" fmla="*/ 378107 w 792247"/>
                  <a:gd name="connsiteY13" fmla="*/ 143482 h 274529"/>
                  <a:gd name="connsiteX14" fmla="*/ 460657 w 792247"/>
                  <a:gd name="connsiteY14" fmla="*/ 67282 h 274529"/>
                  <a:gd name="connsiteX15" fmla="*/ 413032 w 792247"/>
                  <a:gd name="connsiteY15" fmla="*/ 92682 h 274529"/>
                  <a:gd name="connsiteX16" fmla="*/ 213007 w 792247"/>
                  <a:gd name="connsiteY16" fmla="*/ 184757 h 274529"/>
                  <a:gd name="connsiteX17" fmla="*/ 133632 w 792247"/>
                  <a:gd name="connsiteY17" fmla="*/ 222857 h 274529"/>
                  <a:gd name="connsiteX18" fmla="*/ 178082 w 792247"/>
                  <a:gd name="connsiteY18" fmla="*/ 95857 h 274529"/>
                  <a:gd name="connsiteX19" fmla="*/ 159032 w 792247"/>
                  <a:gd name="connsiteY19" fmla="*/ 10132 h 274529"/>
                  <a:gd name="connsiteX20" fmla="*/ 162207 w 792247"/>
                  <a:gd name="connsiteY20" fmla="*/ 124432 h 274529"/>
                  <a:gd name="connsiteX21" fmla="*/ 143157 w 792247"/>
                  <a:gd name="connsiteY21" fmla="*/ 172057 h 274529"/>
                  <a:gd name="connsiteX22" fmla="*/ 282 w 792247"/>
                  <a:gd name="connsiteY22" fmla="*/ 229207 h 274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2247" h="274529">
                    <a:moveTo>
                      <a:pt x="282" y="229207"/>
                    </a:moveTo>
                    <a:cubicBezTo>
                      <a:pt x="7161" y="230265"/>
                      <a:pt x="127811" y="182111"/>
                      <a:pt x="184432" y="178407"/>
                    </a:cubicBezTo>
                    <a:cubicBezTo>
                      <a:pt x="241053" y="174703"/>
                      <a:pt x="325720" y="205924"/>
                      <a:pt x="340007" y="206982"/>
                    </a:cubicBezTo>
                    <a:cubicBezTo>
                      <a:pt x="354294" y="208040"/>
                      <a:pt x="284973" y="173645"/>
                      <a:pt x="270157" y="184757"/>
                    </a:cubicBezTo>
                    <a:cubicBezTo>
                      <a:pt x="255341" y="195869"/>
                      <a:pt x="254282" y="266778"/>
                      <a:pt x="251107" y="273657"/>
                    </a:cubicBezTo>
                    <a:cubicBezTo>
                      <a:pt x="247932" y="280536"/>
                      <a:pt x="237349" y="245082"/>
                      <a:pt x="251107" y="226032"/>
                    </a:cubicBezTo>
                    <a:cubicBezTo>
                      <a:pt x="264865" y="206982"/>
                      <a:pt x="333657" y="159357"/>
                      <a:pt x="333657" y="159357"/>
                    </a:cubicBezTo>
                    <a:lnTo>
                      <a:pt x="479707" y="38707"/>
                    </a:lnTo>
                    <a:cubicBezTo>
                      <a:pt x="496640" y="23890"/>
                      <a:pt x="383399" y="76807"/>
                      <a:pt x="435257" y="70457"/>
                    </a:cubicBezTo>
                    <a:cubicBezTo>
                      <a:pt x="487115" y="64107"/>
                      <a:pt x="771278" y="5899"/>
                      <a:pt x="790857" y="607"/>
                    </a:cubicBezTo>
                    <a:cubicBezTo>
                      <a:pt x="810436" y="-4685"/>
                      <a:pt x="617819" y="26007"/>
                      <a:pt x="552732" y="38707"/>
                    </a:cubicBezTo>
                    <a:cubicBezTo>
                      <a:pt x="487645" y="51407"/>
                      <a:pt x="404036" y="73103"/>
                      <a:pt x="400332" y="76807"/>
                    </a:cubicBezTo>
                    <a:cubicBezTo>
                      <a:pt x="396628" y="80511"/>
                      <a:pt x="534211" y="49820"/>
                      <a:pt x="530507" y="60932"/>
                    </a:cubicBezTo>
                    <a:cubicBezTo>
                      <a:pt x="526803" y="72044"/>
                      <a:pt x="389749" y="142424"/>
                      <a:pt x="378107" y="143482"/>
                    </a:cubicBezTo>
                    <a:cubicBezTo>
                      <a:pt x="366465" y="144540"/>
                      <a:pt x="454836" y="75749"/>
                      <a:pt x="460657" y="67282"/>
                    </a:cubicBezTo>
                    <a:cubicBezTo>
                      <a:pt x="466478" y="58815"/>
                      <a:pt x="454307" y="73103"/>
                      <a:pt x="413032" y="92682"/>
                    </a:cubicBezTo>
                    <a:cubicBezTo>
                      <a:pt x="371757" y="112261"/>
                      <a:pt x="259574" y="163061"/>
                      <a:pt x="213007" y="184757"/>
                    </a:cubicBezTo>
                    <a:cubicBezTo>
                      <a:pt x="166440" y="206453"/>
                      <a:pt x="139453" y="237674"/>
                      <a:pt x="133632" y="222857"/>
                    </a:cubicBezTo>
                    <a:cubicBezTo>
                      <a:pt x="127811" y="208040"/>
                      <a:pt x="173849" y="131311"/>
                      <a:pt x="178082" y="95857"/>
                    </a:cubicBezTo>
                    <a:cubicBezTo>
                      <a:pt x="182315" y="60403"/>
                      <a:pt x="161678" y="5370"/>
                      <a:pt x="159032" y="10132"/>
                    </a:cubicBezTo>
                    <a:cubicBezTo>
                      <a:pt x="156386" y="14894"/>
                      <a:pt x="164853" y="97444"/>
                      <a:pt x="162207" y="124432"/>
                    </a:cubicBezTo>
                    <a:cubicBezTo>
                      <a:pt x="159561" y="151419"/>
                      <a:pt x="172261" y="155124"/>
                      <a:pt x="143157" y="172057"/>
                    </a:cubicBezTo>
                    <a:cubicBezTo>
                      <a:pt x="114053" y="188990"/>
                      <a:pt x="-6597" y="228149"/>
                      <a:pt x="282" y="2292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 1062">
                <a:extLst>
                  <a:ext uri="{FF2B5EF4-FFF2-40B4-BE49-F238E27FC236}">
                    <a16:creationId xmlns:a16="http://schemas.microsoft.com/office/drawing/2014/main" id="{79387160-73D1-6FCC-8A8D-7E7945B9229B}"/>
                  </a:ext>
                </a:extLst>
              </p:cNvPr>
              <p:cNvSpPr/>
              <p:nvPr/>
            </p:nvSpPr>
            <p:spPr>
              <a:xfrm>
                <a:off x="4491677" y="6543675"/>
                <a:ext cx="629477" cy="772655"/>
              </a:xfrm>
              <a:custGeom>
                <a:avLst/>
                <a:gdLst>
                  <a:gd name="connsiteX0" fmla="*/ 566098 w 629477"/>
                  <a:gd name="connsiteY0" fmla="*/ 0 h 772655"/>
                  <a:gd name="connsiteX1" fmla="*/ 588323 w 629477"/>
                  <a:gd name="connsiteY1" fmla="*/ 107950 h 772655"/>
                  <a:gd name="connsiteX2" fmla="*/ 413698 w 629477"/>
                  <a:gd name="connsiteY2" fmla="*/ 282575 h 772655"/>
                  <a:gd name="connsiteX3" fmla="*/ 499423 w 629477"/>
                  <a:gd name="connsiteY3" fmla="*/ 254000 h 772655"/>
                  <a:gd name="connsiteX4" fmla="*/ 286698 w 629477"/>
                  <a:gd name="connsiteY4" fmla="*/ 485775 h 772655"/>
                  <a:gd name="connsiteX5" fmla="*/ 356548 w 629477"/>
                  <a:gd name="connsiteY5" fmla="*/ 463550 h 772655"/>
                  <a:gd name="connsiteX6" fmla="*/ 220023 w 629477"/>
                  <a:gd name="connsiteY6" fmla="*/ 609600 h 772655"/>
                  <a:gd name="connsiteX7" fmla="*/ 948 w 629477"/>
                  <a:gd name="connsiteY7" fmla="*/ 771525 h 772655"/>
                  <a:gd name="connsiteX8" fmla="*/ 312098 w 629477"/>
                  <a:gd name="connsiteY8" fmla="*/ 523875 h 772655"/>
                  <a:gd name="connsiteX9" fmla="*/ 432748 w 629477"/>
                  <a:gd name="connsiteY9" fmla="*/ 406400 h 772655"/>
                  <a:gd name="connsiteX10" fmla="*/ 312098 w 629477"/>
                  <a:gd name="connsiteY10" fmla="*/ 476250 h 772655"/>
                  <a:gd name="connsiteX11" fmla="*/ 534348 w 629477"/>
                  <a:gd name="connsiteY11" fmla="*/ 219075 h 772655"/>
                  <a:gd name="connsiteX12" fmla="*/ 626423 w 629477"/>
                  <a:gd name="connsiteY12" fmla="*/ 111125 h 772655"/>
                  <a:gd name="connsiteX13" fmla="*/ 432748 w 629477"/>
                  <a:gd name="connsiteY13" fmla="*/ 250825 h 772655"/>
                  <a:gd name="connsiteX14" fmla="*/ 597848 w 629477"/>
                  <a:gd name="connsiteY14" fmla="*/ 107950 h 772655"/>
                  <a:gd name="connsiteX15" fmla="*/ 566098 w 629477"/>
                  <a:gd name="connsiteY15" fmla="*/ 0 h 772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9477" h="772655">
                    <a:moveTo>
                      <a:pt x="566098" y="0"/>
                    </a:moveTo>
                    <a:cubicBezTo>
                      <a:pt x="564511" y="0"/>
                      <a:pt x="613723" y="60854"/>
                      <a:pt x="588323" y="107950"/>
                    </a:cubicBezTo>
                    <a:cubicBezTo>
                      <a:pt x="562923" y="155046"/>
                      <a:pt x="428515" y="258233"/>
                      <a:pt x="413698" y="282575"/>
                    </a:cubicBezTo>
                    <a:cubicBezTo>
                      <a:pt x="398881" y="306917"/>
                      <a:pt x="520590" y="220133"/>
                      <a:pt x="499423" y="254000"/>
                    </a:cubicBezTo>
                    <a:cubicBezTo>
                      <a:pt x="478256" y="287867"/>
                      <a:pt x="310510" y="450850"/>
                      <a:pt x="286698" y="485775"/>
                    </a:cubicBezTo>
                    <a:cubicBezTo>
                      <a:pt x="262886" y="520700"/>
                      <a:pt x="367660" y="442913"/>
                      <a:pt x="356548" y="463550"/>
                    </a:cubicBezTo>
                    <a:cubicBezTo>
                      <a:pt x="345436" y="484187"/>
                      <a:pt x="279290" y="558271"/>
                      <a:pt x="220023" y="609600"/>
                    </a:cubicBezTo>
                    <a:cubicBezTo>
                      <a:pt x="160756" y="660929"/>
                      <a:pt x="-14398" y="785813"/>
                      <a:pt x="948" y="771525"/>
                    </a:cubicBezTo>
                    <a:cubicBezTo>
                      <a:pt x="16294" y="757238"/>
                      <a:pt x="240131" y="584729"/>
                      <a:pt x="312098" y="523875"/>
                    </a:cubicBezTo>
                    <a:cubicBezTo>
                      <a:pt x="384065" y="463021"/>
                      <a:pt x="432748" y="414337"/>
                      <a:pt x="432748" y="406400"/>
                    </a:cubicBezTo>
                    <a:cubicBezTo>
                      <a:pt x="432748" y="398463"/>
                      <a:pt x="295165" y="507471"/>
                      <a:pt x="312098" y="476250"/>
                    </a:cubicBezTo>
                    <a:cubicBezTo>
                      <a:pt x="329031" y="445029"/>
                      <a:pt x="481961" y="279929"/>
                      <a:pt x="534348" y="219075"/>
                    </a:cubicBezTo>
                    <a:cubicBezTo>
                      <a:pt x="586735" y="158221"/>
                      <a:pt x="643356" y="105833"/>
                      <a:pt x="626423" y="111125"/>
                    </a:cubicBezTo>
                    <a:cubicBezTo>
                      <a:pt x="609490" y="116417"/>
                      <a:pt x="437510" y="251354"/>
                      <a:pt x="432748" y="250825"/>
                    </a:cubicBezTo>
                    <a:cubicBezTo>
                      <a:pt x="427985" y="250296"/>
                      <a:pt x="571919" y="146050"/>
                      <a:pt x="597848" y="107950"/>
                    </a:cubicBezTo>
                    <a:cubicBezTo>
                      <a:pt x="623777" y="69850"/>
                      <a:pt x="567685" y="0"/>
                      <a:pt x="56609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 1063">
                <a:extLst>
                  <a:ext uri="{FF2B5EF4-FFF2-40B4-BE49-F238E27FC236}">
                    <a16:creationId xmlns:a16="http://schemas.microsoft.com/office/drawing/2014/main" id="{BE324CD8-6031-8A86-38F1-7F5654A07E1A}"/>
                  </a:ext>
                </a:extLst>
              </p:cNvPr>
              <p:cNvSpPr/>
              <p:nvPr/>
            </p:nvSpPr>
            <p:spPr>
              <a:xfrm>
                <a:off x="4961058" y="5603339"/>
                <a:ext cx="306427" cy="1002575"/>
              </a:xfrm>
              <a:custGeom>
                <a:avLst/>
                <a:gdLst>
                  <a:gd name="connsiteX0" fmla="*/ 306267 w 306427"/>
                  <a:gd name="connsiteY0" fmla="*/ 536 h 1002575"/>
                  <a:gd name="connsiteX1" fmla="*/ 236417 w 306427"/>
                  <a:gd name="connsiteY1" fmla="*/ 276761 h 1002575"/>
                  <a:gd name="connsiteX2" fmla="*/ 233242 w 306427"/>
                  <a:gd name="connsiteY2" fmla="*/ 543461 h 1002575"/>
                  <a:gd name="connsiteX3" fmla="*/ 217367 w 306427"/>
                  <a:gd name="connsiteY3" fmla="*/ 406936 h 1002575"/>
                  <a:gd name="connsiteX4" fmla="*/ 217367 w 306427"/>
                  <a:gd name="connsiteY4" fmla="*/ 619661 h 1002575"/>
                  <a:gd name="connsiteX5" fmla="*/ 233242 w 306427"/>
                  <a:gd name="connsiteY5" fmla="*/ 660936 h 1002575"/>
                  <a:gd name="connsiteX6" fmla="*/ 172917 w 306427"/>
                  <a:gd name="connsiteY6" fmla="*/ 667286 h 1002575"/>
                  <a:gd name="connsiteX7" fmla="*/ 204667 w 306427"/>
                  <a:gd name="connsiteY7" fmla="*/ 775236 h 1002575"/>
                  <a:gd name="connsiteX8" fmla="*/ 160217 w 306427"/>
                  <a:gd name="connsiteY8" fmla="*/ 660936 h 1002575"/>
                  <a:gd name="connsiteX9" fmla="*/ 153867 w 306427"/>
                  <a:gd name="connsiteY9" fmla="*/ 768886 h 1002575"/>
                  <a:gd name="connsiteX10" fmla="*/ 93542 w 306427"/>
                  <a:gd name="connsiteY10" fmla="*/ 838736 h 1002575"/>
                  <a:gd name="connsiteX11" fmla="*/ 1467 w 306427"/>
                  <a:gd name="connsiteY11" fmla="*/ 902236 h 1002575"/>
                  <a:gd name="connsiteX12" fmla="*/ 172917 w 306427"/>
                  <a:gd name="connsiteY12" fmla="*/ 797461 h 1002575"/>
                  <a:gd name="connsiteX13" fmla="*/ 141167 w 306427"/>
                  <a:gd name="connsiteY13" fmla="*/ 864136 h 1002575"/>
                  <a:gd name="connsiteX14" fmla="*/ 61792 w 306427"/>
                  <a:gd name="connsiteY14" fmla="*/ 930811 h 1002575"/>
                  <a:gd name="connsiteX15" fmla="*/ 74492 w 306427"/>
                  <a:gd name="connsiteY15" fmla="*/ 899061 h 1002575"/>
                  <a:gd name="connsiteX16" fmla="*/ 103067 w 306427"/>
                  <a:gd name="connsiteY16" fmla="*/ 1000661 h 1002575"/>
                  <a:gd name="connsiteX17" fmla="*/ 179267 w 306427"/>
                  <a:gd name="connsiteY17" fmla="*/ 794286 h 1002575"/>
                  <a:gd name="connsiteX18" fmla="*/ 172917 w 306427"/>
                  <a:gd name="connsiteY18" fmla="*/ 572036 h 1002575"/>
                  <a:gd name="connsiteX19" fmla="*/ 214192 w 306427"/>
                  <a:gd name="connsiteY19" fmla="*/ 349786 h 1002575"/>
                  <a:gd name="connsiteX20" fmla="*/ 306267 w 306427"/>
                  <a:gd name="connsiteY20" fmla="*/ 536 h 100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6427" h="1002575">
                    <a:moveTo>
                      <a:pt x="306267" y="536"/>
                    </a:moveTo>
                    <a:cubicBezTo>
                      <a:pt x="309971" y="-11635"/>
                      <a:pt x="248588" y="186274"/>
                      <a:pt x="236417" y="276761"/>
                    </a:cubicBezTo>
                    <a:cubicBezTo>
                      <a:pt x="224246" y="367248"/>
                      <a:pt x="236417" y="521765"/>
                      <a:pt x="233242" y="543461"/>
                    </a:cubicBezTo>
                    <a:cubicBezTo>
                      <a:pt x="230067" y="565157"/>
                      <a:pt x="220013" y="394236"/>
                      <a:pt x="217367" y="406936"/>
                    </a:cubicBezTo>
                    <a:cubicBezTo>
                      <a:pt x="214721" y="419636"/>
                      <a:pt x="214721" y="577328"/>
                      <a:pt x="217367" y="619661"/>
                    </a:cubicBezTo>
                    <a:cubicBezTo>
                      <a:pt x="220013" y="661994"/>
                      <a:pt x="240650" y="652999"/>
                      <a:pt x="233242" y="660936"/>
                    </a:cubicBezTo>
                    <a:cubicBezTo>
                      <a:pt x="225834" y="668874"/>
                      <a:pt x="177679" y="648236"/>
                      <a:pt x="172917" y="667286"/>
                    </a:cubicBezTo>
                    <a:cubicBezTo>
                      <a:pt x="168155" y="686336"/>
                      <a:pt x="206784" y="776294"/>
                      <a:pt x="204667" y="775236"/>
                    </a:cubicBezTo>
                    <a:cubicBezTo>
                      <a:pt x="202550" y="774178"/>
                      <a:pt x="168684" y="661994"/>
                      <a:pt x="160217" y="660936"/>
                    </a:cubicBezTo>
                    <a:cubicBezTo>
                      <a:pt x="151750" y="659878"/>
                      <a:pt x="164979" y="739253"/>
                      <a:pt x="153867" y="768886"/>
                    </a:cubicBezTo>
                    <a:cubicBezTo>
                      <a:pt x="142755" y="798519"/>
                      <a:pt x="118942" y="816511"/>
                      <a:pt x="93542" y="838736"/>
                    </a:cubicBezTo>
                    <a:cubicBezTo>
                      <a:pt x="68142" y="860961"/>
                      <a:pt x="-11762" y="909115"/>
                      <a:pt x="1467" y="902236"/>
                    </a:cubicBezTo>
                    <a:cubicBezTo>
                      <a:pt x="14696" y="895357"/>
                      <a:pt x="149634" y="803811"/>
                      <a:pt x="172917" y="797461"/>
                    </a:cubicBezTo>
                    <a:cubicBezTo>
                      <a:pt x="196200" y="791111"/>
                      <a:pt x="159688" y="841911"/>
                      <a:pt x="141167" y="864136"/>
                    </a:cubicBezTo>
                    <a:cubicBezTo>
                      <a:pt x="122646" y="886361"/>
                      <a:pt x="72904" y="924990"/>
                      <a:pt x="61792" y="930811"/>
                    </a:cubicBezTo>
                    <a:cubicBezTo>
                      <a:pt x="50680" y="936632"/>
                      <a:pt x="67613" y="887419"/>
                      <a:pt x="74492" y="899061"/>
                    </a:cubicBezTo>
                    <a:cubicBezTo>
                      <a:pt x="81371" y="910703"/>
                      <a:pt x="85605" y="1018123"/>
                      <a:pt x="103067" y="1000661"/>
                    </a:cubicBezTo>
                    <a:cubicBezTo>
                      <a:pt x="120529" y="983199"/>
                      <a:pt x="167625" y="865724"/>
                      <a:pt x="179267" y="794286"/>
                    </a:cubicBezTo>
                    <a:cubicBezTo>
                      <a:pt x="190909" y="722849"/>
                      <a:pt x="167096" y="646119"/>
                      <a:pt x="172917" y="572036"/>
                    </a:cubicBezTo>
                    <a:cubicBezTo>
                      <a:pt x="178738" y="497953"/>
                      <a:pt x="191967" y="442390"/>
                      <a:pt x="214192" y="349786"/>
                    </a:cubicBezTo>
                    <a:cubicBezTo>
                      <a:pt x="236417" y="257182"/>
                      <a:pt x="302563" y="12707"/>
                      <a:pt x="306267" y="5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 1064">
                <a:extLst>
                  <a:ext uri="{FF2B5EF4-FFF2-40B4-BE49-F238E27FC236}">
                    <a16:creationId xmlns:a16="http://schemas.microsoft.com/office/drawing/2014/main" id="{BDDD1538-8FE8-360D-6F49-64609A96B960}"/>
                  </a:ext>
                </a:extLst>
              </p:cNvPr>
              <p:cNvSpPr/>
              <p:nvPr/>
            </p:nvSpPr>
            <p:spPr>
              <a:xfrm>
                <a:off x="3457399" y="4907788"/>
                <a:ext cx="210800" cy="26212"/>
              </a:xfrm>
              <a:custGeom>
                <a:avLst/>
                <a:gdLst>
                  <a:gd name="connsiteX0" fmla="*/ 176 w 210800"/>
                  <a:gd name="connsiteY0" fmla="*/ 26162 h 26212"/>
                  <a:gd name="connsiteX1" fmla="*/ 200201 w 210800"/>
                  <a:gd name="connsiteY1" fmla="*/ 7112 h 26212"/>
                  <a:gd name="connsiteX2" fmla="*/ 165276 w 210800"/>
                  <a:gd name="connsiteY2" fmla="*/ 762 h 26212"/>
                  <a:gd name="connsiteX3" fmla="*/ 176 w 210800"/>
                  <a:gd name="connsiteY3" fmla="*/ 26162 h 2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00" h="26212">
                    <a:moveTo>
                      <a:pt x="176" y="26162"/>
                    </a:moveTo>
                    <a:cubicBezTo>
                      <a:pt x="5997" y="27220"/>
                      <a:pt x="172684" y="11345"/>
                      <a:pt x="200201" y="7112"/>
                    </a:cubicBezTo>
                    <a:cubicBezTo>
                      <a:pt x="227718" y="2879"/>
                      <a:pt x="196497" y="-1884"/>
                      <a:pt x="165276" y="762"/>
                    </a:cubicBezTo>
                    <a:cubicBezTo>
                      <a:pt x="134055" y="3408"/>
                      <a:pt x="-5645" y="25104"/>
                      <a:pt x="176" y="261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 1065">
                <a:extLst>
                  <a:ext uri="{FF2B5EF4-FFF2-40B4-BE49-F238E27FC236}">
                    <a16:creationId xmlns:a16="http://schemas.microsoft.com/office/drawing/2014/main" id="{DFAC8E4D-93D4-32B9-FC75-76583ED934FC}"/>
                  </a:ext>
                </a:extLst>
              </p:cNvPr>
              <p:cNvSpPr/>
              <p:nvPr/>
            </p:nvSpPr>
            <p:spPr>
              <a:xfrm>
                <a:off x="3790836" y="4997390"/>
                <a:ext cx="32049" cy="143153"/>
              </a:xfrm>
              <a:custGeom>
                <a:avLst/>
                <a:gdLst>
                  <a:gd name="connsiteX0" fmla="*/ 15989 w 32049"/>
                  <a:gd name="connsiteY0" fmla="*/ 60 h 143153"/>
                  <a:gd name="connsiteX1" fmla="*/ 9639 w 32049"/>
                  <a:gd name="connsiteY1" fmla="*/ 82610 h 143153"/>
                  <a:gd name="connsiteX2" fmla="*/ 31864 w 32049"/>
                  <a:gd name="connsiteY2" fmla="*/ 142935 h 143153"/>
                  <a:gd name="connsiteX3" fmla="*/ 19164 w 32049"/>
                  <a:gd name="connsiteY3" fmla="*/ 101660 h 143153"/>
                  <a:gd name="connsiteX4" fmla="*/ 114 w 32049"/>
                  <a:gd name="connsiteY4" fmla="*/ 69910 h 143153"/>
                  <a:gd name="connsiteX5" fmla="*/ 15989 w 32049"/>
                  <a:gd name="connsiteY5" fmla="*/ 60 h 14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49" h="143153">
                    <a:moveTo>
                      <a:pt x="15989" y="60"/>
                    </a:moveTo>
                    <a:cubicBezTo>
                      <a:pt x="17577" y="2177"/>
                      <a:pt x="6993" y="58798"/>
                      <a:pt x="9639" y="82610"/>
                    </a:cubicBezTo>
                    <a:cubicBezTo>
                      <a:pt x="12285" y="106422"/>
                      <a:pt x="30277" y="139760"/>
                      <a:pt x="31864" y="142935"/>
                    </a:cubicBezTo>
                    <a:cubicBezTo>
                      <a:pt x="33451" y="146110"/>
                      <a:pt x="24456" y="113831"/>
                      <a:pt x="19164" y="101660"/>
                    </a:cubicBezTo>
                    <a:cubicBezTo>
                      <a:pt x="13872" y="89489"/>
                      <a:pt x="-1474" y="87902"/>
                      <a:pt x="114" y="69910"/>
                    </a:cubicBezTo>
                    <a:cubicBezTo>
                      <a:pt x="1701" y="51918"/>
                      <a:pt x="14401" y="-2057"/>
                      <a:pt x="15989" y="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 1066">
                <a:extLst>
                  <a:ext uri="{FF2B5EF4-FFF2-40B4-BE49-F238E27FC236}">
                    <a16:creationId xmlns:a16="http://schemas.microsoft.com/office/drawing/2014/main" id="{888FB0AA-0686-3582-7CAA-8411634A96E8}"/>
                  </a:ext>
                </a:extLst>
              </p:cNvPr>
              <p:cNvSpPr/>
              <p:nvPr/>
            </p:nvSpPr>
            <p:spPr>
              <a:xfrm>
                <a:off x="3688726" y="5001459"/>
                <a:ext cx="178454" cy="342107"/>
              </a:xfrm>
              <a:custGeom>
                <a:avLst/>
                <a:gdLst>
                  <a:gd name="connsiteX0" fmla="*/ 624 w 178454"/>
                  <a:gd name="connsiteY0" fmla="*/ 2341 h 342107"/>
                  <a:gd name="connsiteX1" fmla="*/ 64124 w 178454"/>
                  <a:gd name="connsiteY1" fmla="*/ 59491 h 342107"/>
                  <a:gd name="connsiteX2" fmla="*/ 111749 w 178454"/>
                  <a:gd name="connsiteY2" fmla="*/ 170616 h 342107"/>
                  <a:gd name="connsiteX3" fmla="*/ 124449 w 178454"/>
                  <a:gd name="connsiteY3" fmla="*/ 167441 h 342107"/>
                  <a:gd name="connsiteX4" fmla="*/ 124449 w 178454"/>
                  <a:gd name="connsiteY4" fmla="*/ 221416 h 342107"/>
                  <a:gd name="connsiteX5" fmla="*/ 83174 w 178454"/>
                  <a:gd name="connsiteY5" fmla="*/ 278566 h 342107"/>
                  <a:gd name="connsiteX6" fmla="*/ 89524 w 178454"/>
                  <a:gd name="connsiteY6" fmla="*/ 256341 h 342107"/>
                  <a:gd name="connsiteX7" fmla="*/ 57774 w 178454"/>
                  <a:gd name="connsiteY7" fmla="*/ 284916 h 342107"/>
                  <a:gd name="connsiteX8" fmla="*/ 35549 w 178454"/>
                  <a:gd name="connsiteY8" fmla="*/ 342066 h 342107"/>
                  <a:gd name="connsiteX9" fmla="*/ 48249 w 178454"/>
                  <a:gd name="connsiteY9" fmla="*/ 275391 h 342107"/>
                  <a:gd name="connsiteX10" fmla="*/ 86349 w 178454"/>
                  <a:gd name="connsiteY10" fmla="*/ 246816 h 342107"/>
                  <a:gd name="connsiteX11" fmla="*/ 137149 w 178454"/>
                  <a:gd name="connsiteY11" fmla="*/ 196016 h 342107"/>
                  <a:gd name="connsiteX12" fmla="*/ 178424 w 178454"/>
                  <a:gd name="connsiteY12" fmla="*/ 88066 h 342107"/>
                  <a:gd name="connsiteX13" fmla="*/ 130799 w 178454"/>
                  <a:gd name="connsiteY13" fmla="*/ 164266 h 342107"/>
                  <a:gd name="connsiteX14" fmla="*/ 105399 w 178454"/>
                  <a:gd name="connsiteY14" fmla="*/ 135691 h 342107"/>
                  <a:gd name="connsiteX15" fmla="*/ 624 w 178454"/>
                  <a:gd name="connsiteY15" fmla="*/ 2341 h 34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8454" h="342107">
                    <a:moveTo>
                      <a:pt x="624" y="2341"/>
                    </a:moveTo>
                    <a:cubicBezTo>
                      <a:pt x="-6255" y="-10359"/>
                      <a:pt x="45603" y="31445"/>
                      <a:pt x="64124" y="59491"/>
                    </a:cubicBezTo>
                    <a:cubicBezTo>
                      <a:pt x="82645" y="87537"/>
                      <a:pt x="111749" y="170616"/>
                      <a:pt x="111749" y="170616"/>
                    </a:cubicBezTo>
                    <a:cubicBezTo>
                      <a:pt x="121803" y="188608"/>
                      <a:pt x="122332" y="158974"/>
                      <a:pt x="124449" y="167441"/>
                    </a:cubicBezTo>
                    <a:cubicBezTo>
                      <a:pt x="126566" y="175908"/>
                      <a:pt x="131328" y="202895"/>
                      <a:pt x="124449" y="221416"/>
                    </a:cubicBezTo>
                    <a:cubicBezTo>
                      <a:pt x="117570" y="239937"/>
                      <a:pt x="88995" y="272745"/>
                      <a:pt x="83174" y="278566"/>
                    </a:cubicBezTo>
                    <a:cubicBezTo>
                      <a:pt x="77353" y="284387"/>
                      <a:pt x="93757" y="255283"/>
                      <a:pt x="89524" y="256341"/>
                    </a:cubicBezTo>
                    <a:cubicBezTo>
                      <a:pt x="85291" y="257399"/>
                      <a:pt x="66770" y="270629"/>
                      <a:pt x="57774" y="284916"/>
                    </a:cubicBezTo>
                    <a:cubicBezTo>
                      <a:pt x="48778" y="299203"/>
                      <a:pt x="37136" y="343653"/>
                      <a:pt x="35549" y="342066"/>
                    </a:cubicBezTo>
                    <a:cubicBezTo>
                      <a:pt x="33962" y="340479"/>
                      <a:pt x="39782" y="291266"/>
                      <a:pt x="48249" y="275391"/>
                    </a:cubicBezTo>
                    <a:cubicBezTo>
                      <a:pt x="56716" y="259516"/>
                      <a:pt x="71532" y="260045"/>
                      <a:pt x="86349" y="246816"/>
                    </a:cubicBezTo>
                    <a:cubicBezTo>
                      <a:pt x="101166" y="233587"/>
                      <a:pt x="121803" y="222474"/>
                      <a:pt x="137149" y="196016"/>
                    </a:cubicBezTo>
                    <a:cubicBezTo>
                      <a:pt x="152495" y="169558"/>
                      <a:pt x="179482" y="93357"/>
                      <a:pt x="178424" y="88066"/>
                    </a:cubicBezTo>
                    <a:cubicBezTo>
                      <a:pt x="177366" y="82775"/>
                      <a:pt x="142970" y="156329"/>
                      <a:pt x="130799" y="164266"/>
                    </a:cubicBezTo>
                    <a:cubicBezTo>
                      <a:pt x="118628" y="172203"/>
                      <a:pt x="122332" y="158974"/>
                      <a:pt x="105399" y="135691"/>
                    </a:cubicBezTo>
                    <a:cubicBezTo>
                      <a:pt x="88466" y="112408"/>
                      <a:pt x="7503" y="15041"/>
                      <a:pt x="624" y="23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 1067">
                <a:extLst>
                  <a:ext uri="{FF2B5EF4-FFF2-40B4-BE49-F238E27FC236}">
                    <a16:creationId xmlns:a16="http://schemas.microsoft.com/office/drawing/2014/main" id="{4E21CAA4-7184-F65C-BF27-210631D69010}"/>
                  </a:ext>
                </a:extLst>
              </p:cNvPr>
              <p:cNvSpPr/>
              <p:nvPr/>
            </p:nvSpPr>
            <p:spPr>
              <a:xfrm>
                <a:off x="3291783" y="5206992"/>
                <a:ext cx="378619" cy="73215"/>
              </a:xfrm>
              <a:custGeom>
                <a:avLst/>
                <a:gdLst>
                  <a:gd name="connsiteX0" fmla="*/ 99117 w 378619"/>
                  <a:gd name="connsiteY0" fmla="*/ 8 h 73215"/>
                  <a:gd name="connsiteX1" fmla="*/ 191192 w 378619"/>
                  <a:gd name="connsiteY1" fmla="*/ 31758 h 73215"/>
                  <a:gd name="connsiteX2" fmla="*/ 692 w 378619"/>
                  <a:gd name="connsiteY2" fmla="*/ 50808 h 73215"/>
                  <a:gd name="connsiteX3" fmla="*/ 134042 w 378619"/>
                  <a:gd name="connsiteY3" fmla="*/ 38108 h 73215"/>
                  <a:gd name="connsiteX4" fmla="*/ 311842 w 378619"/>
                  <a:gd name="connsiteY4" fmla="*/ 47633 h 73215"/>
                  <a:gd name="connsiteX5" fmla="*/ 273742 w 378619"/>
                  <a:gd name="connsiteY5" fmla="*/ 53983 h 73215"/>
                  <a:gd name="connsiteX6" fmla="*/ 378517 w 378619"/>
                  <a:gd name="connsiteY6" fmla="*/ 73033 h 73215"/>
                  <a:gd name="connsiteX7" fmla="*/ 251517 w 378619"/>
                  <a:gd name="connsiteY7" fmla="*/ 41283 h 73215"/>
                  <a:gd name="connsiteX8" fmla="*/ 140392 w 378619"/>
                  <a:gd name="connsiteY8" fmla="*/ 41283 h 73215"/>
                  <a:gd name="connsiteX9" fmla="*/ 172142 w 378619"/>
                  <a:gd name="connsiteY9" fmla="*/ 28583 h 73215"/>
                  <a:gd name="connsiteX10" fmla="*/ 99117 w 378619"/>
                  <a:gd name="connsiteY10" fmla="*/ 8 h 7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8619" h="73215">
                    <a:moveTo>
                      <a:pt x="99117" y="8"/>
                    </a:moveTo>
                    <a:cubicBezTo>
                      <a:pt x="102292" y="537"/>
                      <a:pt x="207596" y="23291"/>
                      <a:pt x="191192" y="31758"/>
                    </a:cubicBezTo>
                    <a:cubicBezTo>
                      <a:pt x="174788" y="40225"/>
                      <a:pt x="10217" y="49750"/>
                      <a:pt x="692" y="50808"/>
                    </a:cubicBezTo>
                    <a:cubicBezTo>
                      <a:pt x="-8833" y="51866"/>
                      <a:pt x="82184" y="38637"/>
                      <a:pt x="134042" y="38108"/>
                    </a:cubicBezTo>
                    <a:cubicBezTo>
                      <a:pt x="185900" y="37579"/>
                      <a:pt x="288559" y="44987"/>
                      <a:pt x="311842" y="47633"/>
                    </a:cubicBezTo>
                    <a:cubicBezTo>
                      <a:pt x="335125" y="50279"/>
                      <a:pt x="262630" y="49750"/>
                      <a:pt x="273742" y="53983"/>
                    </a:cubicBezTo>
                    <a:cubicBezTo>
                      <a:pt x="284855" y="58216"/>
                      <a:pt x="382221" y="75150"/>
                      <a:pt x="378517" y="73033"/>
                    </a:cubicBezTo>
                    <a:cubicBezTo>
                      <a:pt x="374813" y="70916"/>
                      <a:pt x="291205" y="46575"/>
                      <a:pt x="251517" y="41283"/>
                    </a:cubicBezTo>
                    <a:cubicBezTo>
                      <a:pt x="211830" y="35991"/>
                      <a:pt x="153621" y="43400"/>
                      <a:pt x="140392" y="41283"/>
                    </a:cubicBezTo>
                    <a:cubicBezTo>
                      <a:pt x="127163" y="39166"/>
                      <a:pt x="175846" y="33875"/>
                      <a:pt x="172142" y="28583"/>
                    </a:cubicBezTo>
                    <a:cubicBezTo>
                      <a:pt x="168438" y="23291"/>
                      <a:pt x="95942" y="-521"/>
                      <a:pt x="99117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 1068">
                <a:extLst>
                  <a:ext uri="{FF2B5EF4-FFF2-40B4-BE49-F238E27FC236}">
                    <a16:creationId xmlns:a16="http://schemas.microsoft.com/office/drawing/2014/main" id="{D095C2C0-45CE-9C59-2225-0728243833BE}"/>
                  </a:ext>
                </a:extLst>
              </p:cNvPr>
              <p:cNvSpPr/>
              <p:nvPr/>
            </p:nvSpPr>
            <p:spPr>
              <a:xfrm>
                <a:off x="4368762" y="5438645"/>
                <a:ext cx="246162" cy="43434"/>
              </a:xfrm>
              <a:custGeom>
                <a:avLst/>
                <a:gdLst>
                  <a:gd name="connsiteX0" fmla="*/ 38 w 246162"/>
                  <a:gd name="connsiteY0" fmla="*/ 130 h 43434"/>
                  <a:gd name="connsiteX1" fmla="*/ 149263 w 246162"/>
                  <a:gd name="connsiteY1" fmla="*/ 38230 h 43434"/>
                  <a:gd name="connsiteX2" fmla="*/ 98463 w 246162"/>
                  <a:gd name="connsiteY2" fmla="*/ 41405 h 43434"/>
                  <a:gd name="connsiteX3" fmla="*/ 244513 w 246162"/>
                  <a:gd name="connsiteY3" fmla="*/ 22355 h 43434"/>
                  <a:gd name="connsiteX4" fmla="*/ 165138 w 246162"/>
                  <a:gd name="connsiteY4" fmla="*/ 25530 h 43434"/>
                  <a:gd name="connsiteX5" fmla="*/ 38 w 246162"/>
                  <a:gd name="connsiteY5" fmla="*/ 130 h 43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6162" h="43434">
                    <a:moveTo>
                      <a:pt x="38" y="130"/>
                    </a:moveTo>
                    <a:cubicBezTo>
                      <a:pt x="-2608" y="2247"/>
                      <a:pt x="132859" y="31351"/>
                      <a:pt x="149263" y="38230"/>
                    </a:cubicBezTo>
                    <a:cubicBezTo>
                      <a:pt x="165667" y="45109"/>
                      <a:pt x="82588" y="44051"/>
                      <a:pt x="98463" y="41405"/>
                    </a:cubicBezTo>
                    <a:cubicBezTo>
                      <a:pt x="114338" y="38759"/>
                      <a:pt x="233400" y="25001"/>
                      <a:pt x="244513" y="22355"/>
                    </a:cubicBezTo>
                    <a:cubicBezTo>
                      <a:pt x="255626" y="19709"/>
                      <a:pt x="208530" y="28705"/>
                      <a:pt x="165138" y="25530"/>
                    </a:cubicBezTo>
                    <a:cubicBezTo>
                      <a:pt x="121746" y="22355"/>
                      <a:pt x="2684" y="-1987"/>
                      <a:pt x="38" y="1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 1069">
                <a:extLst>
                  <a:ext uri="{FF2B5EF4-FFF2-40B4-BE49-F238E27FC236}">
                    <a16:creationId xmlns:a16="http://schemas.microsoft.com/office/drawing/2014/main" id="{ADF69B09-5384-A1DD-0116-4D8ADCA0A9EA}"/>
                  </a:ext>
                </a:extLst>
              </p:cNvPr>
              <p:cNvSpPr/>
              <p:nvPr/>
            </p:nvSpPr>
            <p:spPr>
              <a:xfrm>
                <a:off x="3551769" y="5318122"/>
                <a:ext cx="141874" cy="223611"/>
              </a:xfrm>
              <a:custGeom>
                <a:avLst/>
                <a:gdLst>
                  <a:gd name="connsiteX0" fmla="*/ 105831 w 141874"/>
                  <a:gd name="connsiteY0" fmla="*/ 3 h 223611"/>
                  <a:gd name="connsiteX1" fmla="*/ 134406 w 141874"/>
                  <a:gd name="connsiteY1" fmla="*/ 82553 h 223611"/>
                  <a:gd name="connsiteX2" fmla="*/ 102656 w 141874"/>
                  <a:gd name="connsiteY2" fmla="*/ 107953 h 223611"/>
                  <a:gd name="connsiteX3" fmla="*/ 1056 w 141874"/>
                  <a:gd name="connsiteY3" fmla="*/ 222253 h 223611"/>
                  <a:gd name="connsiteX4" fmla="*/ 55031 w 141874"/>
                  <a:gd name="connsiteY4" fmla="*/ 165103 h 223611"/>
                  <a:gd name="connsiteX5" fmla="*/ 140756 w 141874"/>
                  <a:gd name="connsiteY5" fmla="*/ 79378 h 223611"/>
                  <a:gd name="connsiteX6" fmla="*/ 105831 w 141874"/>
                  <a:gd name="connsiteY6" fmla="*/ 3 h 223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874" h="223611">
                    <a:moveTo>
                      <a:pt x="105831" y="3"/>
                    </a:moveTo>
                    <a:cubicBezTo>
                      <a:pt x="104773" y="532"/>
                      <a:pt x="134935" y="64561"/>
                      <a:pt x="134406" y="82553"/>
                    </a:cubicBezTo>
                    <a:cubicBezTo>
                      <a:pt x="133877" y="100545"/>
                      <a:pt x="124881" y="84670"/>
                      <a:pt x="102656" y="107953"/>
                    </a:cubicBezTo>
                    <a:cubicBezTo>
                      <a:pt x="80431" y="131236"/>
                      <a:pt x="8993" y="212728"/>
                      <a:pt x="1056" y="222253"/>
                    </a:cubicBezTo>
                    <a:cubicBezTo>
                      <a:pt x="-6881" y="231778"/>
                      <a:pt x="31748" y="188916"/>
                      <a:pt x="55031" y="165103"/>
                    </a:cubicBezTo>
                    <a:cubicBezTo>
                      <a:pt x="78314" y="141291"/>
                      <a:pt x="132289" y="101603"/>
                      <a:pt x="140756" y="79378"/>
                    </a:cubicBezTo>
                    <a:cubicBezTo>
                      <a:pt x="149223" y="57153"/>
                      <a:pt x="106889" y="-526"/>
                      <a:pt x="10583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 1070">
                <a:extLst>
                  <a:ext uri="{FF2B5EF4-FFF2-40B4-BE49-F238E27FC236}">
                    <a16:creationId xmlns:a16="http://schemas.microsoft.com/office/drawing/2014/main" id="{37D7782A-655C-1ECC-051B-60056BAE64FB}"/>
                  </a:ext>
                </a:extLst>
              </p:cNvPr>
              <p:cNvSpPr/>
              <p:nvPr/>
            </p:nvSpPr>
            <p:spPr>
              <a:xfrm>
                <a:off x="3355954" y="5546725"/>
                <a:ext cx="63561" cy="185464"/>
              </a:xfrm>
              <a:custGeom>
                <a:avLst/>
                <a:gdLst>
                  <a:gd name="connsiteX0" fmla="*/ 34946 w 63561"/>
                  <a:gd name="connsiteY0" fmla="*/ 0 h 185464"/>
                  <a:gd name="connsiteX1" fmla="*/ 63521 w 63561"/>
                  <a:gd name="connsiteY1" fmla="*/ 114300 h 185464"/>
                  <a:gd name="connsiteX2" fmla="*/ 41296 w 63561"/>
                  <a:gd name="connsiteY2" fmla="*/ 184150 h 185464"/>
                  <a:gd name="connsiteX3" fmla="*/ 44471 w 63561"/>
                  <a:gd name="connsiteY3" fmla="*/ 155575 h 185464"/>
                  <a:gd name="connsiteX4" fmla="*/ 21 w 63561"/>
                  <a:gd name="connsiteY4" fmla="*/ 101600 h 185464"/>
                  <a:gd name="connsiteX5" fmla="*/ 50821 w 63561"/>
                  <a:gd name="connsiteY5" fmla="*/ 133350 h 185464"/>
                  <a:gd name="connsiteX6" fmla="*/ 57171 w 63561"/>
                  <a:gd name="connsiteY6" fmla="*/ 114300 h 185464"/>
                  <a:gd name="connsiteX7" fmla="*/ 34946 w 63561"/>
                  <a:gd name="connsiteY7" fmla="*/ 0 h 185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61" h="185464">
                    <a:moveTo>
                      <a:pt x="34946" y="0"/>
                    </a:moveTo>
                    <a:cubicBezTo>
                      <a:pt x="36004" y="0"/>
                      <a:pt x="62463" y="83608"/>
                      <a:pt x="63521" y="114300"/>
                    </a:cubicBezTo>
                    <a:cubicBezTo>
                      <a:pt x="64579" y="144992"/>
                      <a:pt x="44471" y="177271"/>
                      <a:pt x="41296" y="184150"/>
                    </a:cubicBezTo>
                    <a:cubicBezTo>
                      <a:pt x="38121" y="191029"/>
                      <a:pt x="51350" y="169333"/>
                      <a:pt x="44471" y="155575"/>
                    </a:cubicBezTo>
                    <a:cubicBezTo>
                      <a:pt x="37592" y="141817"/>
                      <a:pt x="-1037" y="105304"/>
                      <a:pt x="21" y="101600"/>
                    </a:cubicBezTo>
                    <a:cubicBezTo>
                      <a:pt x="1079" y="97896"/>
                      <a:pt x="50821" y="133350"/>
                      <a:pt x="50821" y="133350"/>
                    </a:cubicBezTo>
                    <a:cubicBezTo>
                      <a:pt x="60346" y="135467"/>
                      <a:pt x="59817" y="129117"/>
                      <a:pt x="57171" y="114300"/>
                    </a:cubicBezTo>
                    <a:cubicBezTo>
                      <a:pt x="54525" y="99483"/>
                      <a:pt x="33888" y="0"/>
                      <a:pt x="349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 1071">
                <a:extLst>
                  <a:ext uri="{FF2B5EF4-FFF2-40B4-BE49-F238E27FC236}">
                    <a16:creationId xmlns:a16="http://schemas.microsoft.com/office/drawing/2014/main" id="{9802B1C4-DD8C-B98F-F8F6-AE959F76C96E}"/>
                  </a:ext>
                </a:extLst>
              </p:cNvPr>
              <p:cNvSpPr/>
              <p:nvPr/>
            </p:nvSpPr>
            <p:spPr>
              <a:xfrm>
                <a:off x="3247962" y="5625996"/>
                <a:ext cx="42073" cy="127250"/>
              </a:xfrm>
              <a:custGeom>
                <a:avLst/>
                <a:gdLst>
                  <a:gd name="connsiteX0" fmla="*/ 28638 w 42073"/>
                  <a:gd name="connsiteY0" fmla="*/ 104 h 127250"/>
                  <a:gd name="connsiteX1" fmla="*/ 31813 w 42073"/>
                  <a:gd name="connsiteY1" fmla="*/ 66779 h 127250"/>
                  <a:gd name="connsiteX2" fmla="*/ 63 w 42073"/>
                  <a:gd name="connsiteY2" fmla="*/ 127104 h 127250"/>
                  <a:gd name="connsiteX3" fmla="*/ 41338 w 42073"/>
                  <a:gd name="connsiteY3" fmla="*/ 82654 h 127250"/>
                  <a:gd name="connsiteX4" fmla="*/ 28638 w 42073"/>
                  <a:gd name="connsiteY4" fmla="*/ 104 h 12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73" h="127250">
                    <a:moveTo>
                      <a:pt x="28638" y="104"/>
                    </a:moveTo>
                    <a:cubicBezTo>
                      <a:pt x="27050" y="-2542"/>
                      <a:pt x="36575" y="45612"/>
                      <a:pt x="31813" y="66779"/>
                    </a:cubicBezTo>
                    <a:cubicBezTo>
                      <a:pt x="27051" y="87946"/>
                      <a:pt x="-1525" y="124458"/>
                      <a:pt x="63" y="127104"/>
                    </a:cubicBezTo>
                    <a:cubicBezTo>
                      <a:pt x="1650" y="129750"/>
                      <a:pt x="37105" y="95883"/>
                      <a:pt x="41338" y="82654"/>
                    </a:cubicBezTo>
                    <a:cubicBezTo>
                      <a:pt x="45571" y="69425"/>
                      <a:pt x="30226" y="2750"/>
                      <a:pt x="28638" y="1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 1072">
                <a:extLst>
                  <a:ext uri="{FF2B5EF4-FFF2-40B4-BE49-F238E27FC236}">
                    <a16:creationId xmlns:a16="http://schemas.microsoft.com/office/drawing/2014/main" id="{C4D7A56C-1BF7-F873-81B3-51B4CE3D9386}"/>
                  </a:ext>
                </a:extLst>
              </p:cNvPr>
              <p:cNvSpPr/>
              <p:nvPr/>
            </p:nvSpPr>
            <p:spPr>
              <a:xfrm>
                <a:off x="2925958" y="5802792"/>
                <a:ext cx="102992" cy="592432"/>
              </a:xfrm>
              <a:custGeom>
                <a:avLst/>
                <a:gdLst>
                  <a:gd name="connsiteX0" fmla="*/ 102992 w 102992"/>
                  <a:gd name="connsiteY0" fmla="*/ 80483 h 592432"/>
                  <a:gd name="connsiteX1" fmla="*/ 33142 w 102992"/>
                  <a:gd name="connsiteY1" fmla="*/ 229708 h 592432"/>
                  <a:gd name="connsiteX2" fmla="*/ 23617 w 102992"/>
                  <a:gd name="connsiteY2" fmla="*/ 382108 h 592432"/>
                  <a:gd name="connsiteX3" fmla="*/ 39492 w 102992"/>
                  <a:gd name="connsiteY3" fmla="*/ 264633 h 592432"/>
                  <a:gd name="connsiteX4" fmla="*/ 33142 w 102992"/>
                  <a:gd name="connsiteY4" fmla="*/ 591658 h 592432"/>
                  <a:gd name="connsiteX5" fmla="*/ 42667 w 102992"/>
                  <a:gd name="connsiteY5" fmla="*/ 350358 h 592432"/>
                  <a:gd name="connsiteX6" fmla="*/ 4567 w 102992"/>
                  <a:gd name="connsiteY6" fmla="*/ 182083 h 592432"/>
                  <a:gd name="connsiteX7" fmla="*/ 1392 w 102992"/>
                  <a:gd name="connsiteY7" fmla="*/ 1108 h 592432"/>
                  <a:gd name="connsiteX8" fmla="*/ 10917 w 102992"/>
                  <a:gd name="connsiteY8" fmla="*/ 270983 h 592432"/>
                  <a:gd name="connsiteX9" fmla="*/ 33142 w 102992"/>
                  <a:gd name="connsiteY9" fmla="*/ 194783 h 592432"/>
                  <a:gd name="connsiteX10" fmla="*/ 102992 w 102992"/>
                  <a:gd name="connsiteY10" fmla="*/ 80483 h 592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992" h="592432">
                    <a:moveTo>
                      <a:pt x="102992" y="80483"/>
                    </a:moveTo>
                    <a:cubicBezTo>
                      <a:pt x="102992" y="86304"/>
                      <a:pt x="46371" y="179437"/>
                      <a:pt x="33142" y="229708"/>
                    </a:cubicBezTo>
                    <a:cubicBezTo>
                      <a:pt x="19913" y="279979"/>
                      <a:pt x="22559" y="376287"/>
                      <a:pt x="23617" y="382108"/>
                    </a:cubicBezTo>
                    <a:cubicBezTo>
                      <a:pt x="24675" y="387929"/>
                      <a:pt x="37904" y="229708"/>
                      <a:pt x="39492" y="264633"/>
                    </a:cubicBezTo>
                    <a:cubicBezTo>
                      <a:pt x="41080" y="299558"/>
                      <a:pt x="32613" y="577371"/>
                      <a:pt x="33142" y="591658"/>
                    </a:cubicBezTo>
                    <a:cubicBezTo>
                      <a:pt x="33671" y="605946"/>
                      <a:pt x="47429" y="418620"/>
                      <a:pt x="42667" y="350358"/>
                    </a:cubicBezTo>
                    <a:cubicBezTo>
                      <a:pt x="37905" y="282096"/>
                      <a:pt x="11446" y="240291"/>
                      <a:pt x="4567" y="182083"/>
                    </a:cubicBezTo>
                    <a:cubicBezTo>
                      <a:pt x="-2312" y="123875"/>
                      <a:pt x="334" y="-13709"/>
                      <a:pt x="1392" y="1108"/>
                    </a:cubicBezTo>
                    <a:cubicBezTo>
                      <a:pt x="2450" y="15925"/>
                      <a:pt x="5625" y="238704"/>
                      <a:pt x="10917" y="270983"/>
                    </a:cubicBezTo>
                    <a:cubicBezTo>
                      <a:pt x="16209" y="303262"/>
                      <a:pt x="19913" y="223887"/>
                      <a:pt x="33142" y="194783"/>
                    </a:cubicBezTo>
                    <a:cubicBezTo>
                      <a:pt x="46371" y="165679"/>
                      <a:pt x="102992" y="74662"/>
                      <a:pt x="102992" y="804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 1073">
                <a:extLst>
                  <a:ext uri="{FF2B5EF4-FFF2-40B4-BE49-F238E27FC236}">
                    <a16:creationId xmlns:a16="http://schemas.microsoft.com/office/drawing/2014/main" id="{252FAAB8-D500-0D92-0220-4FFF9BAF3E2E}"/>
                  </a:ext>
                </a:extLst>
              </p:cNvPr>
              <p:cNvSpPr/>
              <p:nvPr/>
            </p:nvSpPr>
            <p:spPr>
              <a:xfrm>
                <a:off x="3050845" y="6655727"/>
                <a:ext cx="17813" cy="228964"/>
              </a:xfrm>
              <a:custGeom>
                <a:avLst/>
                <a:gdLst>
                  <a:gd name="connsiteX0" fmla="*/ 17670 w 17813"/>
                  <a:gd name="connsiteY0" fmla="*/ 50 h 228964"/>
                  <a:gd name="connsiteX1" fmla="*/ 8878 w 17813"/>
                  <a:gd name="connsiteY1" fmla="*/ 175896 h 228964"/>
                  <a:gd name="connsiteX2" fmla="*/ 17670 w 17813"/>
                  <a:gd name="connsiteY2" fmla="*/ 228650 h 228964"/>
                  <a:gd name="connsiteX3" fmla="*/ 86 w 17813"/>
                  <a:gd name="connsiteY3" fmla="*/ 158311 h 228964"/>
                  <a:gd name="connsiteX4" fmla="*/ 17670 w 17813"/>
                  <a:gd name="connsiteY4" fmla="*/ 50 h 22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13" h="228964">
                    <a:moveTo>
                      <a:pt x="17670" y="50"/>
                    </a:moveTo>
                    <a:cubicBezTo>
                      <a:pt x="19135" y="2981"/>
                      <a:pt x="8878" y="137796"/>
                      <a:pt x="8878" y="175896"/>
                    </a:cubicBezTo>
                    <a:cubicBezTo>
                      <a:pt x="8878" y="213996"/>
                      <a:pt x="19135" y="231581"/>
                      <a:pt x="17670" y="228650"/>
                    </a:cubicBezTo>
                    <a:cubicBezTo>
                      <a:pt x="16205" y="225719"/>
                      <a:pt x="1551" y="193480"/>
                      <a:pt x="86" y="158311"/>
                    </a:cubicBezTo>
                    <a:cubicBezTo>
                      <a:pt x="-1379" y="123142"/>
                      <a:pt x="16205" y="-2881"/>
                      <a:pt x="17670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 1074">
                <a:extLst>
                  <a:ext uri="{FF2B5EF4-FFF2-40B4-BE49-F238E27FC236}">
                    <a16:creationId xmlns:a16="http://schemas.microsoft.com/office/drawing/2014/main" id="{A2F5958E-FB82-7B55-5400-BDB3872B2356}"/>
                  </a:ext>
                </a:extLst>
              </p:cNvPr>
              <p:cNvSpPr/>
              <p:nvPr/>
            </p:nvSpPr>
            <p:spPr>
              <a:xfrm>
                <a:off x="3217985" y="7332641"/>
                <a:ext cx="617219" cy="61690"/>
              </a:xfrm>
              <a:custGeom>
                <a:avLst/>
                <a:gdLst>
                  <a:gd name="connsiteX0" fmla="*/ 0 w 617219"/>
                  <a:gd name="connsiteY0" fmla="*/ 61690 h 61690"/>
                  <a:gd name="connsiteX1" fmla="*/ 422030 w 617219"/>
                  <a:gd name="connsiteY1" fmla="*/ 144 h 61690"/>
                  <a:gd name="connsiteX2" fmla="*/ 316523 w 617219"/>
                  <a:gd name="connsiteY2" fmla="*/ 44105 h 61690"/>
                  <a:gd name="connsiteX3" fmla="*/ 615461 w 617219"/>
                  <a:gd name="connsiteY3" fmla="*/ 26521 h 61690"/>
                  <a:gd name="connsiteX4" fmla="*/ 430823 w 617219"/>
                  <a:gd name="connsiteY4" fmla="*/ 26521 h 61690"/>
                  <a:gd name="connsiteX5" fmla="*/ 237392 w 617219"/>
                  <a:gd name="connsiteY5" fmla="*/ 35313 h 61690"/>
                  <a:gd name="connsiteX6" fmla="*/ 0 w 617219"/>
                  <a:gd name="connsiteY6" fmla="*/ 61690 h 61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7219" h="61690">
                    <a:moveTo>
                      <a:pt x="0" y="61690"/>
                    </a:moveTo>
                    <a:cubicBezTo>
                      <a:pt x="184638" y="32382"/>
                      <a:pt x="369276" y="3075"/>
                      <a:pt x="422030" y="144"/>
                    </a:cubicBezTo>
                    <a:cubicBezTo>
                      <a:pt x="474784" y="-2787"/>
                      <a:pt x="284284" y="39709"/>
                      <a:pt x="316523" y="44105"/>
                    </a:cubicBezTo>
                    <a:cubicBezTo>
                      <a:pt x="348762" y="48501"/>
                      <a:pt x="596411" y="29452"/>
                      <a:pt x="615461" y="26521"/>
                    </a:cubicBezTo>
                    <a:cubicBezTo>
                      <a:pt x="634511" y="23590"/>
                      <a:pt x="493834" y="25056"/>
                      <a:pt x="430823" y="26521"/>
                    </a:cubicBezTo>
                    <a:cubicBezTo>
                      <a:pt x="367812" y="27986"/>
                      <a:pt x="237392" y="35313"/>
                      <a:pt x="237392" y="35313"/>
                    </a:cubicBezTo>
                    <a:lnTo>
                      <a:pt x="0" y="616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CA23984A-9BF4-81F8-3160-9B0F6F7771CA}"/>
                  </a:ext>
                </a:extLst>
              </p:cNvPr>
              <p:cNvSpPr/>
              <p:nvPr/>
            </p:nvSpPr>
            <p:spPr>
              <a:xfrm>
                <a:off x="3255886" y="7228553"/>
                <a:ext cx="1458356" cy="245671"/>
              </a:xfrm>
              <a:custGeom>
                <a:avLst/>
                <a:gdLst>
                  <a:gd name="connsiteX0" fmla="*/ 5474 w 1458356"/>
                  <a:gd name="connsiteY0" fmla="*/ 233967 h 245671"/>
                  <a:gd name="connsiteX1" fmla="*/ 874154 w 1458356"/>
                  <a:gd name="connsiteY1" fmla="*/ 218727 h 245671"/>
                  <a:gd name="connsiteX2" fmla="*/ 676034 w 1458356"/>
                  <a:gd name="connsiteY2" fmla="*/ 193327 h 245671"/>
                  <a:gd name="connsiteX3" fmla="*/ 1194194 w 1458356"/>
                  <a:gd name="connsiteY3" fmla="*/ 239047 h 245671"/>
                  <a:gd name="connsiteX4" fmla="*/ 1072274 w 1458356"/>
                  <a:gd name="connsiteY4" fmla="*/ 213647 h 245671"/>
                  <a:gd name="connsiteX5" fmla="*/ 1072274 w 1458356"/>
                  <a:gd name="connsiteY5" fmla="*/ 71407 h 245671"/>
                  <a:gd name="connsiteX6" fmla="*/ 1107834 w 1458356"/>
                  <a:gd name="connsiteY6" fmla="*/ 244127 h 245671"/>
                  <a:gd name="connsiteX7" fmla="*/ 1168794 w 1458356"/>
                  <a:gd name="connsiteY7" fmla="*/ 147607 h 245671"/>
                  <a:gd name="connsiteX8" fmla="*/ 1458354 w 1458356"/>
                  <a:gd name="connsiteY8" fmla="*/ 287 h 245671"/>
                  <a:gd name="connsiteX9" fmla="*/ 1173874 w 1458356"/>
                  <a:gd name="connsiteY9" fmla="*/ 112047 h 245671"/>
                  <a:gd name="connsiteX10" fmla="*/ 970674 w 1458356"/>
                  <a:gd name="connsiteY10" fmla="*/ 183167 h 245671"/>
                  <a:gd name="connsiteX11" fmla="*/ 640474 w 1458356"/>
                  <a:gd name="connsiteY11" fmla="*/ 162847 h 245671"/>
                  <a:gd name="connsiteX12" fmla="*/ 996074 w 1458356"/>
                  <a:gd name="connsiteY12" fmla="*/ 188247 h 245671"/>
                  <a:gd name="connsiteX13" fmla="*/ 228994 w 1458356"/>
                  <a:gd name="connsiteY13" fmla="*/ 142527 h 245671"/>
                  <a:gd name="connsiteX14" fmla="*/ 1057034 w 1458356"/>
                  <a:gd name="connsiteY14" fmla="*/ 188247 h 245671"/>
                  <a:gd name="connsiteX15" fmla="*/ 650634 w 1458356"/>
                  <a:gd name="connsiteY15" fmla="*/ 188247 h 245671"/>
                  <a:gd name="connsiteX16" fmla="*/ 945274 w 1458356"/>
                  <a:gd name="connsiteY16" fmla="*/ 208567 h 245671"/>
                  <a:gd name="connsiteX17" fmla="*/ 523634 w 1458356"/>
                  <a:gd name="connsiteY17" fmla="*/ 213647 h 245671"/>
                  <a:gd name="connsiteX18" fmla="*/ 5474 w 1458356"/>
                  <a:gd name="connsiteY18" fmla="*/ 233967 h 245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58356" h="245671">
                    <a:moveTo>
                      <a:pt x="5474" y="233967"/>
                    </a:moveTo>
                    <a:lnTo>
                      <a:pt x="874154" y="218727"/>
                    </a:lnTo>
                    <a:cubicBezTo>
                      <a:pt x="985914" y="211954"/>
                      <a:pt x="622694" y="189940"/>
                      <a:pt x="676034" y="193327"/>
                    </a:cubicBezTo>
                    <a:cubicBezTo>
                      <a:pt x="729374" y="196714"/>
                      <a:pt x="1128154" y="235660"/>
                      <a:pt x="1194194" y="239047"/>
                    </a:cubicBezTo>
                    <a:cubicBezTo>
                      <a:pt x="1260234" y="242434"/>
                      <a:pt x="1092594" y="241587"/>
                      <a:pt x="1072274" y="213647"/>
                    </a:cubicBezTo>
                    <a:cubicBezTo>
                      <a:pt x="1051954" y="185707"/>
                      <a:pt x="1066347" y="66327"/>
                      <a:pt x="1072274" y="71407"/>
                    </a:cubicBezTo>
                    <a:cubicBezTo>
                      <a:pt x="1078201" y="76487"/>
                      <a:pt x="1091747" y="231427"/>
                      <a:pt x="1107834" y="244127"/>
                    </a:cubicBezTo>
                    <a:cubicBezTo>
                      <a:pt x="1123921" y="256827"/>
                      <a:pt x="1110374" y="188247"/>
                      <a:pt x="1168794" y="147607"/>
                    </a:cubicBezTo>
                    <a:cubicBezTo>
                      <a:pt x="1227214" y="106967"/>
                      <a:pt x="1457507" y="6214"/>
                      <a:pt x="1458354" y="287"/>
                    </a:cubicBezTo>
                    <a:cubicBezTo>
                      <a:pt x="1459201" y="-5640"/>
                      <a:pt x="1255154" y="81567"/>
                      <a:pt x="1173874" y="112047"/>
                    </a:cubicBezTo>
                    <a:cubicBezTo>
                      <a:pt x="1092594" y="142527"/>
                      <a:pt x="1059574" y="174700"/>
                      <a:pt x="970674" y="183167"/>
                    </a:cubicBezTo>
                    <a:cubicBezTo>
                      <a:pt x="881774" y="191634"/>
                      <a:pt x="636241" y="162000"/>
                      <a:pt x="640474" y="162847"/>
                    </a:cubicBezTo>
                    <a:cubicBezTo>
                      <a:pt x="644707" y="163694"/>
                      <a:pt x="1064654" y="191634"/>
                      <a:pt x="996074" y="188247"/>
                    </a:cubicBezTo>
                    <a:cubicBezTo>
                      <a:pt x="927494" y="184860"/>
                      <a:pt x="218834" y="142527"/>
                      <a:pt x="228994" y="142527"/>
                    </a:cubicBezTo>
                    <a:cubicBezTo>
                      <a:pt x="239154" y="142527"/>
                      <a:pt x="986761" y="180627"/>
                      <a:pt x="1057034" y="188247"/>
                    </a:cubicBezTo>
                    <a:cubicBezTo>
                      <a:pt x="1127307" y="195867"/>
                      <a:pt x="669261" y="184860"/>
                      <a:pt x="650634" y="188247"/>
                    </a:cubicBezTo>
                    <a:cubicBezTo>
                      <a:pt x="632007" y="191634"/>
                      <a:pt x="966441" y="204334"/>
                      <a:pt x="945274" y="208567"/>
                    </a:cubicBezTo>
                    <a:cubicBezTo>
                      <a:pt x="924107" y="212800"/>
                      <a:pt x="675187" y="209414"/>
                      <a:pt x="523634" y="213647"/>
                    </a:cubicBezTo>
                    <a:cubicBezTo>
                      <a:pt x="372081" y="217880"/>
                      <a:pt x="-52946" y="233120"/>
                      <a:pt x="5474" y="2339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 1075">
                <a:extLst>
                  <a:ext uri="{FF2B5EF4-FFF2-40B4-BE49-F238E27FC236}">
                    <a16:creationId xmlns:a16="http://schemas.microsoft.com/office/drawing/2014/main" id="{50990C5E-3903-A5F8-20B7-0757F9D7F0B3}"/>
                  </a:ext>
                </a:extLst>
              </p:cNvPr>
              <p:cNvSpPr/>
              <p:nvPr/>
            </p:nvSpPr>
            <p:spPr>
              <a:xfrm>
                <a:off x="4183552" y="4080105"/>
                <a:ext cx="337613" cy="755052"/>
              </a:xfrm>
              <a:custGeom>
                <a:avLst/>
                <a:gdLst>
                  <a:gd name="connsiteX0" fmla="*/ 332568 w 337613"/>
                  <a:gd name="connsiteY0" fmla="*/ 14375 h 755052"/>
                  <a:gd name="connsiteX1" fmla="*/ 2368 w 337613"/>
                  <a:gd name="connsiteY1" fmla="*/ 750975 h 755052"/>
                  <a:gd name="connsiteX2" fmla="*/ 190328 w 337613"/>
                  <a:gd name="connsiteY2" fmla="*/ 298855 h 755052"/>
                  <a:gd name="connsiteX3" fmla="*/ 332568 w 337613"/>
                  <a:gd name="connsiteY3" fmla="*/ 14375 h 75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613" h="755052">
                    <a:moveTo>
                      <a:pt x="332568" y="14375"/>
                    </a:moveTo>
                    <a:cubicBezTo>
                      <a:pt x="301241" y="89728"/>
                      <a:pt x="26075" y="703562"/>
                      <a:pt x="2368" y="750975"/>
                    </a:cubicBezTo>
                    <a:cubicBezTo>
                      <a:pt x="-21339" y="798388"/>
                      <a:pt x="139528" y="419082"/>
                      <a:pt x="190328" y="298855"/>
                    </a:cubicBezTo>
                    <a:cubicBezTo>
                      <a:pt x="241128" y="178628"/>
                      <a:pt x="363895" y="-60978"/>
                      <a:pt x="332568" y="143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 1076">
                <a:extLst>
                  <a:ext uri="{FF2B5EF4-FFF2-40B4-BE49-F238E27FC236}">
                    <a16:creationId xmlns:a16="http://schemas.microsoft.com/office/drawing/2014/main" id="{CAF2264B-E3F5-97E4-0B09-494008272401}"/>
                  </a:ext>
                </a:extLst>
              </p:cNvPr>
              <p:cNvSpPr/>
              <p:nvPr/>
            </p:nvSpPr>
            <p:spPr>
              <a:xfrm>
                <a:off x="3967371" y="3965031"/>
                <a:ext cx="295340" cy="759342"/>
              </a:xfrm>
              <a:custGeom>
                <a:avLst/>
                <a:gdLst>
                  <a:gd name="connsiteX0" fmla="*/ 294749 w 295340"/>
                  <a:gd name="connsiteY0" fmla="*/ 2449 h 759342"/>
                  <a:gd name="connsiteX1" fmla="*/ 5189 w 295340"/>
                  <a:gd name="connsiteY1" fmla="*/ 749209 h 759342"/>
                  <a:gd name="connsiteX2" fmla="*/ 106789 w 295340"/>
                  <a:gd name="connsiteY2" fmla="*/ 439329 h 759342"/>
                  <a:gd name="connsiteX3" fmla="*/ 81389 w 295340"/>
                  <a:gd name="connsiteY3" fmla="*/ 505369 h 759342"/>
                  <a:gd name="connsiteX4" fmla="*/ 294749 w 295340"/>
                  <a:gd name="connsiteY4" fmla="*/ 2449 h 759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340" h="759342">
                    <a:moveTo>
                      <a:pt x="294749" y="2449"/>
                    </a:moveTo>
                    <a:cubicBezTo>
                      <a:pt x="282049" y="43089"/>
                      <a:pt x="36516" y="676396"/>
                      <a:pt x="5189" y="749209"/>
                    </a:cubicBezTo>
                    <a:cubicBezTo>
                      <a:pt x="-26138" y="822022"/>
                      <a:pt x="94089" y="479969"/>
                      <a:pt x="106789" y="439329"/>
                    </a:cubicBezTo>
                    <a:cubicBezTo>
                      <a:pt x="119489" y="398689"/>
                      <a:pt x="50909" y="571409"/>
                      <a:pt x="81389" y="505369"/>
                    </a:cubicBezTo>
                    <a:cubicBezTo>
                      <a:pt x="111869" y="439329"/>
                      <a:pt x="307449" y="-38191"/>
                      <a:pt x="294749" y="24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 1077">
                <a:extLst>
                  <a:ext uri="{FF2B5EF4-FFF2-40B4-BE49-F238E27FC236}">
                    <a16:creationId xmlns:a16="http://schemas.microsoft.com/office/drawing/2014/main" id="{AF5D1DBB-177C-CEAB-9EE3-4EEC8AF6967F}"/>
                  </a:ext>
                </a:extLst>
              </p:cNvPr>
              <p:cNvSpPr/>
              <p:nvPr/>
            </p:nvSpPr>
            <p:spPr>
              <a:xfrm>
                <a:off x="3690198" y="3876564"/>
                <a:ext cx="421722" cy="738378"/>
              </a:xfrm>
              <a:custGeom>
                <a:avLst/>
                <a:gdLst>
                  <a:gd name="connsiteX0" fmla="*/ 419522 w 421722"/>
                  <a:gd name="connsiteY0" fmla="*/ 4556 h 738378"/>
                  <a:gd name="connsiteX1" fmla="*/ 8042 w 421722"/>
                  <a:gd name="connsiteY1" fmla="*/ 725916 h 738378"/>
                  <a:gd name="connsiteX2" fmla="*/ 165522 w 421722"/>
                  <a:gd name="connsiteY2" fmla="*/ 431276 h 738378"/>
                  <a:gd name="connsiteX3" fmla="*/ 419522 w 421722"/>
                  <a:gd name="connsiteY3" fmla="*/ 4556 h 738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1722" h="738378">
                    <a:moveTo>
                      <a:pt x="419522" y="4556"/>
                    </a:moveTo>
                    <a:cubicBezTo>
                      <a:pt x="393275" y="53663"/>
                      <a:pt x="50375" y="654796"/>
                      <a:pt x="8042" y="725916"/>
                    </a:cubicBezTo>
                    <a:cubicBezTo>
                      <a:pt x="-34291" y="797036"/>
                      <a:pt x="101175" y="545576"/>
                      <a:pt x="165522" y="431276"/>
                    </a:cubicBezTo>
                    <a:cubicBezTo>
                      <a:pt x="229869" y="316976"/>
                      <a:pt x="445769" y="-44551"/>
                      <a:pt x="419522" y="45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 1078">
                <a:extLst>
                  <a:ext uri="{FF2B5EF4-FFF2-40B4-BE49-F238E27FC236}">
                    <a16:creationId xmlns:a16="http://schemas.microsoft.com/office/drawing/2014/main" id="{E4BBD159-C334-90C7-4E62-24AA9206CCEA}"/>
                  </a:ext>
                </a:extLst>
              </p:cNvPr>
              <p:cNvSpPr/>
              <p:nvPr/>
            </p:nvSpPr>
            <p:spPr>
              <a:xfrm>
                <a:off x="4490704" y="4907210"/>
                <a:ext cx="914421" cy="707247"/>
              </a:xfrm>
              <a:custGeom>
                <a:avLst/>
                <a:gdLst>
                  <a:gd name="connsiteX0" fmla="*/ 16 w 914421"/>
                  <a:gd name="connsiteY0" fmla="*/ 70 h 707247"/>
                  <a:gd name="connsiteX1" fmla="*/ 147336 w 914421"/>
                  <a:gd name="connsiteY1" fmla="*/ 127070 h 707247"/>
                  <a:gd name="connsiteX2" fmla="*/ 96536 w 914421"/>
                  <a:gd name="connsiteY2" fmla="*/ 66110 h 707247"/>
                  <a:gd name="connsiteX3" fmla="*/ 228616 w 914421"/>
                  <a:gd name="connsiteY3" fmla="*/ 198190 h 707247"/>
                  <a:gd name="connsiteX4" fmla="*/ 223536 w 914421"/>
                  <a:gd name="connsiteY4" fmla="*/ 116910 h 707247"/>
                  <a:gd name="connsiteX5" fmla="*/ 370856 w 914421"/>
                  <a:gd name="connsiteY5" fmla="*/ 259150 h 707247"/>
                  <a:gd name="connsiteX6" fmla="*/ 375936 w 914421"/>
                  <a:gd name="connsiteY6" fmla="*/ 203270 h 707247"/>
                  <a:gd name="connsiteX7" fmla="*/ 452136 w 914421"/>
                  <a:gd name="connsiteY7" fmla="*/ 355670 h 707247"/>
                  <a:gd name="connsiteX8" fmla="*/ 457216 w 914421"/>
                  <a:gd name="connsiteY8" fmla="*/ 421710 h 707247"/>
                  <a:gd name="connsiteX9" fmla="*/ 497856 w 914421"/>
                  <a:gd name="connsiteY9" fmla="*/ 325190 h 707247"/>
                  <a:gd name="connsiteX10" fmla="*/ 609616 w 914421"/>
                  <a:gd name="connsiteY10" fmla="*/ 294710 h 707247"/>
                  <a:gd name="connsiteX11" fmla="*/ 599456 w 914421"/>
                  <a:gd name="connsiteY11" fmla="*/ 350590 h 707247"/>
                  <a:gd name="connsiteX12" fmla="*/ 640096 w 914421"/>
                  <a:gd name="connsiteY12" fmla="*/ 513150 h 707247"/>
                  <a:gd name="connsiteX13" fmla="*/ 665496 w 914421"/>
                  <a:gd name="connsiteY13" fmla="*/ 411550 h 707247"/>
                  <a:gd name="connsiteX14" fmla="*/ 741696 w 914421"/>
                  <a:gd name="connsiteY14" fmla="*/ 579190 h 707247"/>
                  <a:gd name="connsiteX15" fmla="*/ 736616 w 914421"/>
                  <a:gd name="connsiteY15" fmla="*/ 706190 h 707247"/>
                  <a:gd name="connsiteX16" fmla="*/ 767096 w 914421"/>
                  <a:gd name="connsiteY16" fmla="*/ 619830 h 707247"/>
                  <a:gd name="connsiteX17" fmla="*/ 914416 w 914421"/>
                  <a:gd name="connsiteY17" fmla="*/ 299790 h 707247"/>
                  <a:gd name="connsiteX18" fmla="*/ 772176 w 914421"/>
                  <a:gd name="connsiteY18" fmla="*/ 589350 h 707247"/>
                  <a:gd name="connsiteX19" fmla="*/ 660416 w 914421"/>
                  <a:gd name="connsiteY19" fmla="*/ 442030 h 707247"/>
                  <a:gd name="connsiteX20" fmla="*/ 548656 w 914421"/>
                  <a:gd name="connsiteY20" fmla="*/ 294710 h 707247"/>
                  <a:gd name="connsiteX21" fmla="*/ 355616 w 914421"/>
                  <a:gd name="connsiteY21" fmla="*/ 213430 h 707247"/>
                  <a:gd name="connsiteX22" fmla="*/ 177816 w 914421"/>
                  <a:gd name="connsiteY22" fmla="*/ 45790 h 707247"/>
                  <a:gd name="connsiteX23" fmla="*/ 157496 w 914421"/>
                  <a:gd name="connsiteY23" fmla="*/ 147390 h 707247"/>
                  <a:gd name="connsiteX24" fmla="*/ 16 w 914421"/>
                  <a:gd name="connsiteY24" fmla="*/ 70 h 70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14421" h="707247">
                    <a:moveTo>
                      <a:pt x="16" y="70"/>
                    </a:moveTo>
                    <a:cubicBezTo>
                      <a:pt x="-1677" y="-3317"/>
                      <a:pt x="131249" y="116063"/>
                      <a:pt x="147336" y="127070"/>
                    </a:cubicBezTo>
                    <a:cubicBezTo>
                      <a:pt x="163423" y="138077"/>
                      <a:pt x="82989" y="54257"/>
                      <a:pt x="96536" y="66110"/>
                    </a:cubicBezTo>
                    <a:cubicBezTo>
                      <a:pt x="110083" y="77963"/>
                      <a:pt x="207449" y="189723"/>
                      <a:pt x="228616" y="198190"/>
                    </a:cubicBezTo>
                    <a:cubicBezTo>
                      <a:pt x="249783" y="206657"/>
                      <a:pt x="199829" y="106750"/>
                      <a:pt x="223536" y="116910"/>
                    </a:cubicBezTo>
                    <a:cubicBezTo>
                      <a:pt x="247243" y="127070"/>
                      <a:pt x="345456" y="244757"/>
                      <a:pt x="370856" y="259150"/>
                    </a:cubicBezTo>
                    <a:cubicBezTo>
                      <a:pt x="396256" y="273543"/>
                      <a:pt x="362389" y="187183"/>
                      <a:pt x="375936" y="203270"/>
                    </a:cubicBezTo>
                    <a:cubicBezTo>
                      <a:pt x="389483" y="219357"/>
                      <a:pt x="438589" y="319263"/>
                      <a:pt x="452136" y="355670"/>
                    </a:cubicBezTo>
                    <a:cubicBezTo>
                      <a:pt x="465683" y="392077"/>
                      <a:pt x="449596" y="426790"/>
                      <a:pt x="457216" y="421710"/>
                    </a:cubicBezTo>
                    <a:cubicBezTo>
                      <a:pt x="464836" y="416630"/>
                      <a:pt x="472456" y="346357"/>
                      <a:pt x="497856" y="325190"/>
                    </a:cubicBezTo>
                    <a:cubicBezTo>
                      <a:pt x="523256" y="304023"/>
                      <a:pt x="592683" y="290477"/>
                      <a:pt x="609616" y="294710"/>
                    </a:cubicBezTo>
                    <a:cubicBezTo>
                      <a:pt x="626549" y="298943"/>
                      <a:pt x="594376" y="314183"/>
                      <a:pt x="599456" y="350590"/>
                    </a:cubicBezTo>
                    <a:cubicBezTo>
                      <a:pt x="604536" y="386997"/>
                      <a:pt x="629089" y="502990"/>
                      <a:pt x="640096" y="513150"/>
                    </a:cubicBezTo>
                    <a:cubicBezTo>
                      <a:pt x="651103" y="523310"/>
                      <a:pt x="648563" y="400543"/>
                      <a:pt x="665496" y="411550"/>
                    </a:cubicBezTo>
                    <a:cubicBezTo>
                      <a:pt x="682429" y="422557"/>
                      <a:pt x="729843" y="530083"/>
                      <a:pt x="741696" y="579190"/>
                    </a:cubicBezTo>
                    <a:cubicBezTo>
                      <a:pt x="753549" y="628297"/>
                      <a:pt x="732383" y="699417"/>
                      <a:pt x="736616" y="706190"/>
                    </a:cubicBezTo>
                    <a:cubicBezTo>
                      <a:pt x="740849" y="712963"/>
                      <a:pt x="737463" y="687563"/>
                      <a:pt x="767096" y="619830"/>
                    </a:cubicBezTo>
                    <a:cubicBezTo>
                      <a:pt x="796729" y="552097"/>
                      <a:pt x="913569" y="304870"/>
                      <a:pt x="914416" y="299790"/>
                    </a:cubicBezTo>
                    <a:cubicBezTo>
                      <a:pt x="915263" y="294710"/>
                      <a:pt x="814509" y="565643"/>
                      <a:pt x="772176" y="589350"/>
                    </a:cubicBezTo>
                    <a:cubicBezTo>
                      <a:pt x="729843" y="613057"/>
                      <a:pt x="660416" y="442030"/>
                      <a:pt x="660416" y="442030"/>
                    </a:cubicBezTo>
                    <a:cubicBezTo>
                      <a:pt x="623163" y="392923"/>
                      <a:pt x="599456" y="332810"/>
                      <a:pt x="548656" y="294710"/>
                    </a:cubicBezTo>
                    <a:cubicBezTo>
                      <a:pt x="497856" y="256610"/>
                      <a:pt x="417423" y="254917"/>
                      <a:pt x="355616" y="213430"/>
                    </a:cubicBezTo>
                    <a:cubicBezTo>
                      <a:pt x="293809" y="171943"/>
                      <a:pt x="210836" y="56797"/>
                      <a:pt x="177816" y="45790"/>
                    </a:cubicBezTo>
                    <a:cubicBezTo>
                      <a:pt x="144796" y="34783"/>
                      <a:pt x="182049" y="150777"/>
                      <a:pt x="157496" y="147390"/>
                    </a:cubicBezTo>
                    <a:cubicBezTo>
                      <a:pt x="132943" y="144003"/>
                      <a:pt x="1709" y="3457"/>
                      <a:pt x="16" y="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 1079">
                <a:extLst>
                  <a:ext uri="{FF2B5EF4-FFF2-40B4-BE49-F238E27FC236}">
                    <a16:creationId xmlns:a16="http://schemas.microsoft.com/office/drawing/2014/main" id="{91C7B4BE-990F-ACF2-5654-589893D93C32}"/>
                  </a:ext>
                </a:extLst>
              </p:cNvPr>
              <p:cNvSpPr/>
              <p:nvPr/>
            </p:nvSpPr>
            <p:spPr>
              <a:xfrm>
                <a:off x="3265248" y="3377567"/>
                <a:ext cx="1643760" cy="1180717"/>
              </a:xfrm>
              <a:custGeom>
                <a:avLst/>
                <a:gdLst>
                  <a:gd name="connsiteX0" fmla="*/ 1642032 w 1643760"/>
                  <a:gd name="connsiteY0" fmla="*/ 168273 h 1180717"/>
                  <a:gd name="connsiteX1" fmla="*/ 1443912 w 1643760"/>
                  <a:gd name="connsiteY1" fmla="*/ 97153 h 1180717"/>
                  <a:gd name="connsiteX2" fmla="*/ 1403272 w 1643760"/>
                  <a:gd name="connsiteY2" fmla="*/ 285113 h 1180717"/>
                  <a:gd name="connsiteX3" fmla="*/ 1433752 w 1643760"/>
                  <a:gd name="connsiteY3" fmla="*/ 86993 h 1180717"/>
                  <a:gd name="connsiteX4" fmla="*/ 1459152 w 1643760"/>
                  <a:gd name="connsiteY4" fmla="*/ 61593 h 1180717"/>
                  <a:gd name="connsiteX5" fmla="*/ 575232 w 1643760"/>
                  <a:gd name="connsiteY5" fmla="*/ 76833 h 1180717"/>
                  <a:gd name="connsiteX6" fmla="*/ 1108632 w 1643760"/>
                  <a:gd name="connsiteY6" fmla="*/ 41273 h 1180717"/>
                  <a:gd name="connsiteX7" fmla="*/ 544752 w 1643760"/>
                  <a:gd name="connsiteY7" fmla="*/ 224153 h 1180717"/>
                  <a:gd name="connsiteX8" fmla="*/ 173912 w 1643760"/>
                  <a:gd name="connsiteY8" fmla="*/ 427353 h 1180717"/>
                  <a:gd name="connsiteX9" fmla="*/ 280592 w 1643760"/>
                  <a:gd name="connsiteY9" fmla="*/ 386713 h 1180717"/>
                  <a:gd name="connsiteX10" fmla="*/ 184072 w 1643760"/>
                  <a:gd name="connsiteY10" fmla="*/ 625473 h 1180717"/>
                  <a:gd name="connsiteX11" fmla="*/ 1192 w 1643760"/>
                  <a:gd name="connsiteY11" fmla="*/ 1174113 h 1180717"/>
                  <a:gd name="connsiteX12" fmla="*/ 107872 w 1643760"/>
                  <a:gd name="connsiteY12" fmla="*/ 915033 h 1180717"/>
                  <a:gd name="connsiteX13" fmla="*/ 163752 w 1643760"/>
                  <a:gd name="connsiteY13" fmla="*/ 706753 h 1180717"/>
                  <a:gd name="connsiteX14" fmla="*/ 483792 w 1643760"/>
                  <a:gd name="connsiteY14" fmla="*/ 310513 h 1180717"/>
                  <a:gd name="connsiteX15" fmla="*/ 224712 w 1643760"/>
                  <a:gd name="connsiteY15" fmla="*/ 589913 h 1180717"/>
                  <a:gd name="connsiteX16" fmla="*/ 280592 w 1643760"/>
                  <a:gd name="connsiteY16" fmla="*/ 412113 h 1180717"/>
                  <a:gd name="connsiteX17" fmla="*/ 412672 w 1643760"/>
                  <a:gd name="connsiteY17" fmla="*/ 249553 h 1180717"/>
                  <a:gd name="connsiteX18" fmla="*/ 305992 w 1643760"/>
                  <a:gd name="connsiteY18" fmla="*/ 361313 h 1180717"/>
                  <a:gd name="connsiteX19" fmla="*/ 910512 w 1643760"/>
                  <a:gd name="connsiteY19" fmla="*/ 86993 h 1180717"/>
                  <a:gd name="connsiteX20" fmla="*/ 1245792 w 1643760"/>
                  <a:gd name="connsiteY20" fmla="*/ 46353 h 1180717"/>
                  <a:gd name="connsiteX21" fmla="*/ 1240712 w 1643760"/>
                  <a:gd name="connsiteY21" fmla="*/ 633 h 1180717"/>
                  <a:gd name="connsiteX22" fmla="*/ 1393112 w 1643760"/>
                  <a:gd name="connsiteY22" fmla="*/ 81913 h 1180717"/>
                  <a:gd name="connsiteX23" fmla="*/ 1316912 w 1643760"/>
                  <a:gd name="connsiteY23" fmla="*/ 5713 h 1180717"/>
                  <a:gd name="connsiteX24" fmla="*/ 1642032 w 1643760"/>
                  <a:gd name="connsiteY24" fmla="*/ 168273 h 118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43760" h="1180717">
                    <a:moveTo>
                      <a:pt x="1642032" y="168273"/>
                    </a:moveTo>
                    <a:cubicBezTo>
                      <a:pt x="1663199" y="183513"/>
                      <a:pt x="1483705" y="77680"/>
                      <a:pt x="1443912" y="97153"/>
                    </a:cubicBezTo>
                    <a:cubicBezTo>
                      <a:pt x="1404119" y="116626"/>
                      <a:pt x="1404965" y="286806"/>
                      <a:pt x="1403272" y="285113"/>
                    </a:cubicBezTo>
                    <a:cubicBezTo>
                      <a:pt x="1401579" y="283420"/>
                      <a:pt x="1424439" y="124246"/>
                      <a:pt x="1433752" y="86993"/>
                    </a:cubicBezTo>
                    <a:cubicBezTo>
                      <a:pt x="1443065" y="49740"/>
                      <a:pt x="1459152" y="61593"/>
                      <a:pt x="1459152" y="61593"/>
                    </a:cubicBezTo>
                    <a:lnTo>
                      <a:pt x="575232" y="76833"/>
                    </a:lnTo>
                    <a:cubicBezTo>
                      <a:pt x="516812" y="73446"/>
                      <a:pt x="1113712" y="16720"/>
                      <a:pt x="1108632" y="41273"/>
                    </a:cubicBezTo>
                    <a:cubicBezTo>
                      <a:pt x="1103552" y="65826"/>
                      <a:pt x="700539" y="159806"/>
                      <a:pt x="544752" y="224153"/>
                    </a:cubicBezTo>
                    <a:cubicBezTo>
                      <a:pt x="388965" y="288500"/>
                      <a:pt x="217939" y="400260"/>
                      <a:pt x="173912" y="427353"/>
                    </a:cubicBezTo>
                    <a:cubicBezTo>
                      <a:pt x="129885" y="454446"/>
                      <a:pt x="278899" y="353693"/>
                      <a:pt x="280592" y="386713"/>
                    </a:cubicBezTo>
                    <a:cubicBezTo>
                      <a:pt x="282285" y="419733"/>
                      <a:pt x="230639" y="494240"/>
                      <a:pt x="184072" y="625473"/>
                    </a:cubicBezTo>
                    <a:cubicBezTo>
                      <a:pt x="137505" y="756706"/>
                      <a:pt x="13892" y="1125853"/>
                      <a:pt x="1192" y="1174113"/>
                    </a:cubicBezTo>
                    <a:cubicBezTo>
                      <a:pt x="-11508" y="1222373"/>
                      <a:pt x="80779" y="992926"/>
                      <a:pt x="107872" y="915033"/>
                    </a:cubicBezTo>
                    <a:cubicBezTo>
                      <a:pt x="134965" y="837140"/>
                      <a:pt x="101099" y="807506"/>
                      <a:pt x="163752" y="706753"/>
                    </a:cubicBezTo>
                    <a:cubicBezTo>
                      <a:pt x="226405" y="606000"/>
                      <a:pt x="473632" y="329986"/>
                      <a:pt x="483792" y="310513"/>
                    </a:cubicBezTo>
                    <a:cubicBezTo>
                      <a:pt x="493952" y="291040"/>
                      <a:pt x="258579" y="572980"/>
                      <a:pt x="224712" y="589913"/>
                    </a:cubicBezTo>
                    <a:cubicBezTo>
                      <a:pt x="190845" y="606846"/>
                      <a:pt x="249265" y="468840"/>
                      <a:pt x="280592" y="412113"/>
                    </a:cubicBezTo>
                    <a:cubicBezTo>
                      <a:pt x="311919" y="355386"/>
                      <a:pt x="408439" y="258020"/>
                      <a:pt x="412672" y="249553"/>
                    </a:cubicBezTo>
                    <a:cubicBezTo>
                      <a:pt x="416905" y="241086"/>
                      <a:pt x="223019" y="388406"/>
                      <a:pt x="305992" y="361313"/>
                    </a:cubicBezTo>
                    <a:cubicBezTo>
                      <a:pt x="388965" y="334220"/>
                      <a:pt x="753879" y="139486"/>
                      <a:pt x="910512" y="86993"/>
                    </a:cubicBezTo>
                    <a:cubicBezTo>
                      <a:pt x="1067145" y="34500"/>
                      <a:pt x="1190759" y="60746"/>
                      <a:pt x="1245792" y="46353"/>
                    </a:cubicBezTo>
                    <a:cubicBezTo>
                      <a:pt x="1300825" y="31960"/>
                      <a:pt x="1216159" y="-5294"/>
                      <a:pt x="1240712" y="633"/>
                    </a:cubicBezTo>
                    <a:cubicBezTo>
                      <a:pt x="1265265" y="6560"/>
                      <a:pt x="1380412" y="81066"/>
                      <a:pt x="1393112" y="81913"/>
                    </a:cubicBezTo>
                    <a:cubicBezTo>
                      <a:pt x="1405812" y="82760"/>
                      <a:pt x="1274579" y="-7834"/>
                      <a:pt x="1316912" y="5713"/>
                    </a:cubicBezTo>
                    <a:cubicBezTo>
                      <a:pt x="1359245" y="19260"/>
                      <a:pt x="1620865" y="153033"/>
                      <a:pt x="1642032" y="1682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 1080">
                <a:extLst>
                  <a:ext uri="{FF2B5EF4-FFF2-40B4-BE49-F238E27FC236}">
                    <a16:creationId xmlns:a16="http://schemas.microsoft.com/office/drawing/2014/main" id="{AAFD27E0-F355-ECA1-5A04-56E462958143}"/>
                  </a:ext>
                </a:extLst>
              </p:cNvPr>
              <p:cNvSpPr/>
              <p:nvPr/>
            </p:nvSpPr>
            <p:spPr>
              <a:xfrm>
                <a:off x="3257839" y="3802034"/>
                <a:ext cx="678255" cy="996413"/>
              </a:xfrm>
              <a:custGeom>
                <a:avLst/>
                <a:gdLst>
                  <a:gd name="connsiteX0" fmla="*/ 674081 w 678255"/>
                  <a:gd name="connsiteY0" fmla="*/ 7966 h 996413"/>
                  <a:gd name="connsiteX1" fmla="*/ 3521 w 678255"/>
                  <a:gd name="connsiteY1" fmla="*/ 993486 h 996413"/>
                  <a:gd name="connsiteX2" fmla="*/ 404841 w 678255"/>
                  <a:gd name="connsiteY2" fmla="*/ 317846 h 996413"/>
                  <a:gd name="connsiteX3" fmla="*/ 293081 w 678255"/>
                  <a:gd name="connsiteY3" fmla="*/ 515966 h 996413"/>
                  <a:gd name="connsiteX4" fmla="*/ 674081 w 678255"/>
                  <a:gd name="connsiteY4" fmla="*/ 7966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8255" h="996413">
                    <a:moveTo>
                      <a:pt x="674081" y="7966"/>
                    </a:moveTo>
                    <a:cubicBezTo>
                      <a:pt x="625821" y="87553"/>
                      <a:pt x="48394" y="941839"/>
                      <a:pt x="3521" y="993486"/>
                    </a:cubicBezTo>
                    <a:cubicBezTo>
                      <a:pt x="-41352" y="1045133"/>
                      <a:pt x="356581" y="397433"/>
                      <a:pt x="404841" y="317846"/>
                    </a:cubicBezTo>
                    <a:cubicBezTo>
                      <a:pt x="453101" y="238259"/>
                      <a:pt x="249054" y="561686"/>
                      <a:pt x="293081" y="515966"/>
                    </a:cubicBezTo>
                    <a:cubicBezTo>
                      <a:pt x="337108" y="470246"/>
                      <a:pt x="722341" y="-71621"/>
                      <a:pt x="674081" y="79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 1081">
                <a:extLst>
                  <a:ext uri="{FF2B5EF4-FFF2-40B4-BE49-F238E27FC236}">
                    <a16:creationId xmlns:a16="http://schemas.microsoft.com/office/drawing/2014/main" id="{D02DDFD4-32DA-819C-91C6-E786607EFC91}"/>
                  </a:ext>
                </a:extLst>
              </p:cNvPr>
              <p:cNvSpPr/>
              <p:nvPr/>
            </p:nvSpPr>
            <p:spPr>
              <a:xfrm>
                <a:off x="3166218" y="3752675"/>
                <a:ext cx="326203" cy="1045370"/>
              </a:xfrm>
              <a:custGeom>
                <a:avLst/>
                <a:gdLst>
                  <a:gd name="connsiteX0" fmla="*/ 323742 w 326203"/>
                  <a:gd name="connsiteY0" fmla="*/ 6525 h 1045370"/>
                  <a:gd name="connsiteX1" fmla="*/ 34182 w 326203"/>
                  <a:gd name="connsiteY1" fmla="*/ 616125 h 1045370"/>
                  <a:gd name="connsiteX2" fmla="*/ 166262 w 326203"/>
                  <a:gd name="connsiteY2" fmla="*/ 407845 h 1045370"/>
                  <a:gd name="connsiteX3" fmla="*/ 3702 w 326203"/>
                  <a:gd name="connsiteY3" fmla="*/ 1032685 h 1045370"/>
                  <a:gd name="connsiteX4" fmla="*/ 59582 w 326203"/>
                  <a:gd name="connsiteY4" fmla="*/ 804085 h 1045370"/>
                  <a:gd name="connsiteX5" fmla="*/ 140862 w 326203"/>
                  <a:gd name="connsiteY5" fmla="*/ 519605 h 1045370"/>
                  <a:gd name="connsiteX6" fmla="*/ 318662 w 326203"/>
                  <a:gd name="connsiteY6" fmla="*/ 92885 h 1045370"/>
                  <a:gd name="connsiteX7" fmla="*/ 166262 w 326203"/>
                  <a:gd name="connsiteY7" fmla="*/ 402765 h 1045370"/>
                  <a:gd name="connsiteX8" fmla="*/ 171342 w 326203"/>
                  <a:gd name="connsiteY8" fmla="*/ 382445 h 1045370"/>
                  <a:gd name="connsiteX9" fmla="*/ 110382 w 326203"/>
                  <a:gd name="connsiteY9" fmla="*/ 423085 h 1045370"/>
                  <a:gd name="connsiteX10" fmla="*/ 171342 w 326203"/>
                  <a:gd name="connsiteY10" fmla="*/ 301165 h 1045370"/>
                  <a:gd name="connsiteX11" fmla="*/ 323742 w 326203"/>
                  <a:gd name="connsiteY11" fmla="*/ 6525 h 104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203" h="1045370">
                    <a:moveTo>
                      <a:pt x="323742" y="6525"/>
                    </a:moveTo>
                    <a:cubicBezTo>
                      <a:pt x="300882" y="59018"/>
                      <a:pt x="60429" y="549238"/>
                      <a:pt x="34182" y="616125"/>
                    </a:cubicBezTo>
                    <a:cubicBezTo>
                      <a:pt x="7935" y="683012"/>
                      <a:pt x="171342" y="338418"/>
                      <a:pt x="166262" y="407845"/>
                    </a:cubicBezTo>
                    <a:cubicBezTo>
                      <a:pt x="161182" y="477272"/>
                      <a:pt x="21482" y="966645"/>
                      <a:pt x="3702" y="1032685"/>
                    </a:cubicBezTo>
                    <a:cubicBezTo>
                      <a:pt x="-14078" y="1098725"/>
                      <a:pt x="36722" y="889598"/>
                      <a:pt x="59582" y="804085"/>
                    </a:cubicBezTo>
                    <a:cubicBezTo>
                      <a:pt x="82442" y="718572"/>
                      <a:pt x="97682" y="638138"/>
                      <a:pt x="140862" y="519605"/>
                    </a:cubicBezTo>
                    <a:cubicBezTo>
                      <a:pt x="184042" y="401072"/>
                      <a:pt x="314429" y="112358"/>
                      <a:pt x="318662" y="92885"/>
                    </a:cubicBezTo>
                    <a:cubicBezTo>
                      <a:pt x="322895" y="73412"/>
                      <a:pt x="190815" y="354505"/>
                      <a:pt x="166262" y="402765"/>
                    </a:cubicBezTo>
                    <a:cubicBezTo>
                      <a:pt x="141709" y="451025"/>
                      <a:pt x="180655" y="379058"/>
                      <a:pt x="171342" y="382445"/>
                    </a:cubicBezTo>
                    <a:cubicBezTo>
                      <a:pt x="162029" y="385832"/>
                      <a:pt x="110382" y="436632"/>
                      <a:pt x="110382" y="423085"/>
                    </a:cubicBezTo>
                    <a:cubicBezTo>
                      <a:pt x="110382" y="409538"/>
                      <a:pt x="139169" y="368898"/>
                      <a:pt x="171342" y="301165"/>
                    </a:cubicBezTo>
                    <a:cubicBezTo>
                      <a:pt x="203515" y="233432"/>
                      <a:pt x="346602" y="-45968"/>
                      <a:pt x="323742" y="65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 1082">
                <a:extLst>
                  <a:ext uri="{FF2B5EF4-FFF2-40B4-BE49-F238E27FC236}">
                    <a16:creationId xmlns:a16="http://schemas.microsoft.com/office/drawing/2014/main" id="{0DD5CB1F-5999-0FD8-13FD-995251018BF4}"/>
                  </a:ext>
                </a:extLst>
              </p:cNvPr>
              <p:cNvSpPr/>
              <p:nvPr/>
            </p:nvSpPr>
            <p:spPr>
              <a:xfrm>
                <a:off x="2102173" y="3695250"/>
                <a:ext cx="1580178" cy="2192334"/>
              </a:xfrm>
              <a:custGeom>
                <a:avLst/>
                <a:gdLst>
                  <a:gd name="connsiteX0" fmla="*/ 1575747 w 1580178"/>
                  <a:gd name="connsiteY0" fmla="*/ 2990 h 2192334"/>
                  <a:gd name="connsiteX1" fmla="*/ 1077907 w 1580178"/>
                  <a:gd name="connsiteY1" fmla="*/ 328110 h 2192334"/>
                  <a:gd name="connsiteX2" fmla="*/ 1189667 w 1580178"/>
                  <a:gd name="connsiteY2" fmla="*/ 307790 h 2192334"/>
                  <a:gd name="connsiteX3" fmla="*/ 1016947 w 1580178"/>
                  <a:gd name="connsiteY3" fmla="*/ 587190 h 2192334"/>
                  <a:gd name="connsiteX4" fmla="*/ 1072827 w 1580178"/>
                  <a:gd name="connsiteY4" fmla="*/ 480510 h 2192334"/>
                  <a:gd name="connsiteX5" fmla="*/ 742627 w 1580178"/>
                  <a:gd name="connsiteY5" fmla="*/ 932630 h 2192334"/>
                  <a:gd name="connsiteX6" fmla="*/ 818827 w 1580178"/>
                  <a:gd name="connsiteY6" fmla="*/ 846270 h 2192334"/>
                  <a:gd name="connsiteX7" fmla="*/ 529267 w 1580178"/>
                  <a:gd name="connsiteY7" fmla="*/ 1100270 h 2192334"/>
                  <a:gd name="connsiteX8" fmla="*/ 762947 w 1580178"/>
                  <a:gd name="connsiteY8" fmla="*/ 922470 h 2192334"/>
                  <a:gd name="connsiteX9" fmla="*/ 534347 w 1580178"/>
                  <a:gd name="connsiteY9" fmla="*/ 1191710 h 2192334"/>
                  <a:gd name="connsiteX10" fmla="*/ 244787 w 1580178"/>
                  <a:gd name="connsiteY10" fmla="*/ 1587950 h 2192334"/>
                  <a:gd name="connsiteX11" fmla="*/ 534347 w 1580178"/>
                  <a:gd name="connsiteY11" fmla="*/ 1191710 h 2192334"/>
                  <a:gd name="connsiteX12" fmla="*/ 605467 w 1580178"/>
                  <a:gd name="connsiteY12" fmla="*/ 1090110 h 2192334"/>
                  <a:gd name="connsiteX13" fmla="*/ 432747 w 1580178"/>
                  <a:gd name="connsiteY13" fmla="*/ 1389830 h 2192334"/>
                  <a:gd name="connsiteX14" fmla="*/ 16187 w 1580178"/>
                  <a:gd name="connsiteY14" fmla="*/ 2161990 h 2192334"/>
                  <a:gd name="connsiteX15" fmla="*/ 112707 w 1580178"/>
                  <a:gd name="connsiteY15" fmla="*/ 1989270 h 2192334"/>
                  <a:gd name="connsiteX16" fmla="*/ 371787 w 1580178"/>
                  <a:gd name="connsiteY16" fmla="*/ 1547310 h 2192334"/>
                  <a:gd name="connsiteX17" fmla="*/ 544507 w 1580178"/>
                  <a:gd name="connsiteY17" fmla="*/ 1145990 h 2192334"/>
                  <a:gd name="connsiteX18" fmla="*/ 478467 w 1580178"/>
                  <a:gd name="connsiteY18" fmla="*/ 1323790 h 2192334"/>
                  <a:gd name="connsiteX19" fmla="*/ 1128707 w 1580178"/>
                  <a:gd name="connsiteY19" fmla="*/ 521150 h 2192334"/>
                  <a:gd name="connsiteX20" fmla="*/ 823907 w 1580178"/>
                  <a:gd name="connsiteY20" fmla="*/ 866590 h 2192334"/>
                  <a:gd name="connsiteX21" fmla="*/ 976307 w 1580178"/>
                  <a:gd name="connsiteY21" fmla="*/ 637990 h 2192334"/>
                  <a:gd name="connsiteX22" fmla="*/ 823907 w 1580178"/>
                  <a:gd name="connsiteY22" fmla="*/ 866590 h 2192334"/>
                  <a:gd name="connsiteX23" fmla="*/ 1194747 w 1580178"/>
                  <a:gd name="connsiteY23" fmla="*/ 256990 h 2192334"/>
                  <a:gd name="connsiteX24" fmla="*/ 1154107 w 1580178"/>
                  <a:gd name="connsiteY24" fmla="*/ 389070 h 2192334"/>
                  <a:gd name="connsiteX25" fmla="*/ 1016947 w 1580178"/>
                  <a:gd name="connsiteY25" fmla="*/ 607510 h 2192334"/>
                  <a:gd name="connsiteX26" fmla="*/ 1306507 w 1580178"/>
                  <a:gd name="connsiteY26" fmla="*/ 190950 h 2192334"/>
                  <a:gd name="connsiteX27" fmla="*/ 1575747 w 1580178"/>
                  <a:gd name="connsiteY27" fmla="*/ 2990 h 219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80178" h="2192334">
                    <a:moveTo>
                      <a:pt x="1575747" y="2990"/>
                    </a:moveTo>
                    <a:cubicBezTo>
                      <a:pt x="1537647" y="25850"/>
                      <a:pt x="1142254" y="277310"/>
                      <a:pt x="1077907" y="328110"/>
                    </a:cubicBezTo>
                    <a:cubicBezTo>
                      <a:pt x="1013560" y="378910"/>
                      <a:pt x="1199827" y="264610"/>
                      <a:pt x="1189667" y="307790"/>
                    </a:cubicBezTo>
                    <a:cubicBezTo>
                      <a:pt x="1179507" y="350970"/>
                      <a:pt x="1036420" y="558403"/>
                      <a:pt x="1016947" y="587190"/>
                    </a:cubicBezTo>
                    <a:cubicBezTo>
                      <a:pt x="997474" y="615977"/>
                      <a:pt x="1118547" y="422937"/>
                      <a:pt x="1072827" y="480510"/>
                    </a:cubicBezTo>
                    <a:cubicBezTo>
                      <a:pt x="1027107" y="538083"/>
                      <a:pt x="784960" y="871670"/>
                      <a:pt x="742627" y="932630"/>
                    </a:cubicBezTo>
                    <a:cubicBezTo>
                      <a:pt x="700294" y="993590"/>
                      <a:pt x="854387" y="818330"/>
                      <a:pt x="818827" y="846270"/>
                    </a:cubicBezTo>
                    <a:cubicBezTo>
                      <a:pt x="783267" y="874210"/>
                      <a:pt x="538580" y="1087570"/>
                      <a:pt x="529267" y="1100270"/>
                    </a:cubicBezTo>
                    <a:cubicBezTo>
                      <a:pt x="519954" y="1112970"/>
                      <a:pt x="762100" y="907230"/>
                      <a:pt x="762947" y="922470"/>
                    </a:cubicBezTo>
                    <a:cubicBezTo>
                      <a:pt x="763794" y="937710"/>
                      <a:pt x="620707" y="1080797"/>
                      <a:pt x="534347" y="1191710"/>
                    </a:cubicBezTo>
                    <a:cubicBezTo>
                      <a:pt x="447987" y="1302623"/>
                      <a:pt x="244787" y="1587950"/>
                      <a:pt x="244787" y="1587950"/>
                    </a:cubicBezTo>
                    <a:lnTo>
                      <a:pt x="534347" y="1191710"/>
                    </a:lnTo>
                    <a:cubicBezTo>
                      <a:pt x="594460" y="1108737"/>
                      <a:pt x="622400" y="1057090"/>
                      <a:pt x="605467" y="1090110"/>
                    </a:cubicBezTo>
                    <a:cubicBezTo>
                      <a:pt x="588534" y="1123130"/>
                      <a:pt x="530960" y="1211183"/>
                      <a:pt x="432747" y="1389830"/>
                    </a:cubicBezTo>
                    <a:cubicBezTo>
                      <a:pt x="334534" y="1568477"/>
                      <a:pt x="69527" y="2062083"/>
                      <a:pt x="16187" y="2161990"/>
                    </a:cubicBezTo>
                    <a:cubicBezTo>
                      <a:pt x="-37153" y="2261897"/>
                      <a:pt x="53440" y="2091717"/>
                      <a:pt x="112707" y="1989270"/>
                    </a:cubicBezTo>
                    <a:cubicBezTo>
                      <a:pt x="171974" y="1886823"/>
                      <a:pt x="299820" y="1687857"/>
                      <a:pt x="371787" y="1547310"/>
                    </a:cubicBezTo>
                    <a:cubicBezTo>
                      <a:pt x="443754" y="1406763"/>
                      <a:pt x="526727" y="1183243"/>
                      <a:pt x="544507" y="1145990"/>
                    </a:cubicBezTo>
                    <a:cubicBezTo>
                      <a:pt x="562287" y="1108737"/>
                      <a:pt x="381100" y="1427930"/>
                      <a:pt x="478467" y="1323790"/>
                    </a:cubicBezTo>
                    <a:cubicBezTo>
                      <a:pt x="575834" y="1219650"/>
                      <a:pt x="1071134" y="597350"/>
                      <a:pt x="1128707" y="521150"/>
                    </a:cubicBezTo>
                    <a:cubicBezTo>
                      <a:pt x="1186280" y="444950"/>
                      <a:pt x="849307" y="847117"/>
                      <a:pt x="823907" y="866590"/>
                    </a:cubicBezTo>
                    <a:cubicBezTo>
                      <a:pt x="798507" y="886063"/>
                      <a:pt x="976307" y="637990"/>
                      <a:pt x="976307" y="637990"/>
                    </a:cubicBezTo>
                    <a:cubicBezTo>
                      <a:pt x="976307" y="637990"/>
                      <a:pt x="787500" y="930090"/>
                      <a:pt x="823907" y="866590"/>
                    </a:cubicBezTo>
                    <a:cubicBezTo>
                      <a:pt x="860314" y="803090"/>
                      <a:pt x="1139714" y="336577"/>
                      <a:pt x="1194747" y="256990"/>
                    </a:cubicBezTo>
                    <a:cubicBezTo>
                      <a:pt x="1249780" y="177403"/>
                      <a:pt x="1183740" y="330650"/>
                      <a:pt x="1154107" y="389070"/>
                    </a:cubicBezTo>
                    <a:cubicBezTo>
                      <a:pt x="1124474" y="447490"/>
                      <a:pt x="991547" y="640530"/>
                      <a:pt x="1016947" y="607510"/>
                    </a:cubicBezTo>
                    <a:cubicBezTo>
                      <a:pt x="1042347" y="574490"/>
                      <a:pt x="1216760" y="289163"/>
                      <a:pt x="1306507" y="190950"/>
                    </a:cubicBezTo>
                    <a:cubicBezTo>
                      <a:pt x="1396254" y="92737"/>
                      <a:pt x="1613847" y="-19870"/>
                      <a:pt x="1575747" y="29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 1083">
                <a:extLst>
                  <a:ext uri="{FF2B5EF4-FFF2-40B4-BE49-F238E27FC236}">
                    <a16:creationId xmlns:a16="http://schemas.microsoft.com/office/drawing/2014/main" id="{DB16E8A2-4912-0D9C-11E5-408ED6994215}"/>
                  </a:ext>
                </a:extLst>
              </p:cNvPr>
              <p:cNvSpPr/>
              <p:nvPr/>
            </p:nvSpPr>
            <p:spPr>
              <a:xfrm>
                <a:off x="4413097" y="3952784"/>
                <a:ext cx="227530" cy="1003561"/>
              </a:xfrm>
              <a:custGeom>
                <a:avLst/>
                <a:gdLst>
                  <a:gd name="connsiteX0" fmla="*/ 226359 w 227530"/>
                  <a:gd name="connsiteY0" fmla="*/ 4619 h 1003561"/>
                  <a:gd name="connsiteX1" fmla="*/ 9001 w 227530"/>
                  <a:gd name="connsiteY1" fmla="*/ 664186 h 1003561"/>
                  <a:gd name="connsiteX2" fmla="*/ 38982 w 227530"/>
                  <a:gd name="connsiteY2" fmla="*/ 551760 h 1003561"/>
                  <a:gd name="connsiteX3" fmla="*/ 16496 w 227530"/>
                  <a:gd name="connsiteY3" fmla="*/ 993970 h 1003561"/>
                  <a:gd name="connsiteX4" fmla="*/ 16496 w 227530"/>
                  <a:gd name="connsiteY4" fmla="*/ 866554 h 1003561"/>
                  <a:gd name="connsiteX5" fmla="*/ 16496 w 227530"/>
                  <a:gd name="connsiteY5" fmla="*/ 686672 h 1003561"/>
                  <a:gd name="connsiteX6" fmla="*/ 31487 w 227530"/>
                  <a:gd name="connsiteY6" fmla="*/ 506790 h 1003561"/>
                  <a:gd name="connsiteX7" fmla="*/ 128923 w 227530"/>
                  <a:gd name="connsiteY7" fmla="*/ 304423 h 1003561"/>
                  <a:gd name="connsiteX8" fmla="*/ 181388 w 227530"/>
                  <a:gd name="connsiteY8" fmla="*/ 409354 h 1003561"/>
                  <a:gd name="connsiteX9" fmla="*/ 211369 w 227530"/>
                  <a:gd name="connsiteY9" fmla="*/ 656691 h 1003561"/>
                  <a:gd name="connsiteX10" fmla="*/ 211369 w 227530"/>
                  <a:gd name="connsiteY10" fmla="*/ 514285 h 1003561"/>
                  <a:gd name="connsiteX11" fmla="*/ 181388 w 227530"/>
                  <a:gd name="connsiteY11" fmla="*/ 281937 h 1003561"/>
                  <a:gd name="connsiteX12" fmla="*/ 98942 w 227530"/>
                  <a:gd name="connsiteY12" fmla="*/ 364383 h 1003561"/>
                  <a:gd name="connsiteX13" fmla="*/ 226359 w 227530"/>
                  <a:gd name="connsiteY13" fmla="*/ 4619 h 100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7530" h="1003561">
                    <a:moveTo>
                      <a:pt x="226359" y="4619"/>
                    </a:moveTo>
                    <a:cubicBezTo>
                      <a:pt x="211369" y="54586"/>
                      <a:pt x="40230" y="572996"/>
                      <a:pt x="9001" y="664186"/>
                    </a:cubicBezTo>
                    <a:cubicBezTo>
                      <a:pt x="-22229" y="755376"/>
                      <a:pt x="37733" y="496796"/>
                      <a:pt x="38982" y="551760"/>
                    </a:cubicBezTo>
                    <a:cubicBezTo>
                      <a:pt x="40231" y="606724"/>
                      <a:pt x="20244" y="941504"/>
                      <a:pt x="16496" y="993970"/>
                    </a:cubicBezTo>
                    <a:cubicBezTo>
                      <a:pt x="12748" y="1046436"/>
                      <a:pt x="16496" y="866554"/>
                      <a:pt x="16496" y="866554"/>
                    </a:cubicBezTo>
                    <a:cubicBezTo>
                      <a:pt x="16496" y="815338"/>
                      <a:pt x="13997" y="746633"/>
                      <a:pt x="16496" y="686672"/>
                    </a:cubicBezTo>
                    <a:cubicBezTo>
                      <a:pt x="18994" y="626711"/>
                      <a:pt x="12749" y="570498"/>
                      <a:pt x="31487" y="506790"/>
                    </a:cubicBezTo>
                    <a:cubicBezTo>
                      <a:pt x="50225" y="443082"/>
                      <a:pt x="103939" y="320662"/>
                      <a:pt x="128923" y="304423"/>
                    </a:cubicBezTo>
                    <a:cubicBezTo>
                      <a:pt x="153906" y="288184"/>
                      <a:pt x="167647" y="350643"/>
                      <a:pt x="181388" y="409354"/>
                    </a:cubicBezTo>
                    <a:cubicBezTo>
                      <a:pt x="195129" y="468065"/>
                      <a:pt x="206372" y="639203"/>
                      <a:pt x="211369" y="656691"/>
                    </a:cubicBezTo>
                    <a:cubicBezTo>
                      <a:pt x="216366" y="674179"/>
                      <a:pt x="216366" y="576744"/>
                      <a:pt x="211369" y="514285"/>
                    </a:cubicBezTo>
                    <a:cubicBezTo>
                      <a:pt x="206372" y="451826"/>
                      <a:pt x="200126" y="306921"/>
                      <a:pt x="181388" y="281937"/>
                    </a:cubicBezTo>
                    <a:cubicBezTo>
                      <a:pt x="162650" y="256953"/>
                      <a:pt x="90198" y="403107"/>
                      <a:pt x="98942" y="364383"/>
                    </a:cubicBezTo>
                    <a:cubicBezTo>
                      <a:pt x="107686" y="325659"/>
                      <a:pt x="241349" y="-45348"/>
                      <a:pt x="226359" y="46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 1085">
                <a:extLst>
                  <a:ext uri="{FF2B5EF4-FFF2-40B4-BE49-F238E27FC236}">
                    <a16:creationId xmlns:a16="http://schemas.microsoft.com/office/drawing/2014/main" id="{B8909632-2B94-9D94-D12F-C1F4E0A4A994}"/>
                  </a:ext>
                </a:extLst>
              </p:cNvPr>
              <p:cNvSpPr/>
              <p:nvPr/>
            </p:nvSpPr>
            <p:spPr>
              <a:xfrm>
                <a:off x="3838939" y="4654061"/>
                <a:ext cx="141158" cy="225844"/>
              </a:xfrm>
              <a:custGeom>
                <a:avLst/>
                <a:gdLst>
                  <a:gd name="connsiteX0" fmla="*/ 140950 w 141158"/>
                  <a:gd name="connsiteY0" fmla="*/ 385 h 225844"/>
                  <a:gd name="connsiteX1" fmla="*/ 6038 w 141158"/>
                  <a:gd name="connsiteY1" fmla="*/ 217742 h 225844"/>
                  <a:gd name="connsiteX2" fmla="*/ 36018 w 141158"/>
                  <a:gd name="connsiteY2" fmla="*/ 165277 h 225844"/>
                  <a:gd name="connsiteX3" fmla="*/ 140950 w 141158"/>
                  <a:gd name="connsiteY3" fmla="*/ 385 h 22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58" h="225844">
                    <a:moveTo>
                      <a:pt x="140950" y="385"/>
                    </a:moveTo>
                    <a:cubicBezTo>
                      <a:pt x="135953" y="9129"/>
                      <a:pt x="23527" y="190260"/>
                      <a:pt x="6038" y="217742"/>
                    </a:cubicBezTo>
                    <a:cubicBezTo>
                      <a:pt x="-11451" y="245224"/>
                      <a:pt x="12284" y="196506"/>
                      <a:pt x="36018" y="165277"/>
                    </a:cubicBezTo>
                    <a:cubicBezTo>
                      <a:pt x="59752" y="134048"/>
                      <a:pt x="145947" y="-8359"/>
                      <a:pt x="140950" y="3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 1086">
                <a:extLst>
                  <a:ext uri="{FF2B5EF4-FFF2-40B4-BE49-F238E27FC236}">
                    <a16:creationId xmlns:a16="http://schemas.microsoft.com/office/drawing/2014/main" id="{124C9A05-CEB1-4636-D337-336935B47C21}"/>
                  </a:ext>
                </a:extLst>
              </p:cNvPr>
              <p:cNvSpPr/>
              <p:nvPr/>
            </p:nvSpPr>
            <p:spPr>
              <a:xfrm>
                <a:off x="3535615" y="4483684"/>
                <a:ext cx="196618" cy="101455"/>
              </a:xfrm>
              <a:custGeom>
                <a:avLst/>
                <a:gdLst>
                  <a:gd name="connsiteX0" fmla="*/ 65 w 196618"/>
                  <a:gd name="connsiteY0" fmla="*/ 66545 h 101455"/>
                  <a:gd name="connsiteX1" fmla="*/ 78442 w 196618"/>
                  <a:gd name="connsiteY1" fmla="*/ 1230 h 101455"/>
                  <a:gd name="connsiteX2" fmla="*/ 61025 w 196618"/>
                  <a:gd name="connsiteY2" fmla="*/ 27356 h 101455"/>
                  <a:gd name="connsiteX3" fmla="*/ 100214 w 196618"/>
                  <a:gd name="connsiteY3" fmla="*/ 70899 h 101455"/>
                  <a:gd name="connsiteX4" fmla="*/ 91505 w 196618"/>
                  <a:gd name="connsiteY4" fmla="*/ 101379 h 101455"/>
                  <a:gd name="connsiteX5" fmla="*/ 126339 w 196618"/>
                  <a:gd name="connsiteY5" fmla="*/ 62190 h 101455"/>
                  <a:gd name="connsiteX6" fmla="*/ 196008 w 196618"/>
                  <a:gd name="connsiteY6" fmla="*/ 36065 h 101455"/>
                  <a:gd name="connsiteX7" fmla="*/ 82796 w 196618"/>
                  <a:gd name="connsiteY7" fmla="*/ 70899 h 101455"/>
                  <a:gd name="connsiteX8" fmla="*/ 104568 w 196618"/>
                  <a:gd name="connsiteY8" fmla="*/ 53482 h 101455"/>
                  <a:gd name="connsiteX9" fmla="*/ 65379 w 196618"/>
                  <a:gd name="connsiteY9" fmla="*/ 18647 h 101455"/>
                  <a:gd name="connsiteX10" fmla="*/ 65 w 196618"/>
                  <a:gd name="connsiteY10" fmla="*/ 66545 h 10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6618" h="101455">
                    <a:moveTo>
                      <a:pt x="65" y="66545"/>
                    </a:moveTo>
                    <a:cubicBezTo>
                      <a:pt x="2242" y="63642"/>
                      <a:pt x="78442" y="1230"/>
                      <a:pt x="78442" y="1230"/>
                    </a:cubicBezTo>
                    <a:cubicBezTo>
                      <a:pt x="88602" y="-5301"/>
                      <a:pt x="57396" y="15745"/>
                      <a:pt x="61025" y="27356"/>
                    </a:cubicBezTo>
                    <a:cubicBezTo>
                      <a:pt x="64654" y="38967"/>
                      <a:pt x="95134" y="58562"/>
                      <a:pt x="100214" y="70899"/>
                    </a:cubicBezTo>
                    <a:cubicBezTo>
                      <a:pt x="105294" y="83236"/>
                      <a:pt x="87151" y="102830"/>
                      <a:pt x="91505" y="101379"/>
                    </a:cubicBezTo>
                    <a:cubicBezTo>
                      <a:pt x="95859" y="99928"/>
                      <a:pt x="108922" y="73076"/>
                      <a:pt x="126339" y="62190"/>
                    </a:cubicBezTo>
                    <a:cubicBezTo>
                      <a:pt x="143756" y="51304"/>
                      <a:pt x="203265" y="34613"/>
                      <a:pt x="196008" y="36065"/>
                    </a:cubicBezTo>
                    <a:cubicBezTo>
                      <a:pt x="188751" y="37516"/>
                      <a:pt x="82796" y="70899"/>
                      <a:pt x="82796" y="70899"/>
                    </a:cubicBezTo>
                    <a:cubicBezTo>
                      <a:pt x="67556" y="73802"/>
                      <a:pt x="107471" y="62191"/>
                      <a:pt x="104568" y="53482"/>
                    </a:cubicBezTo>
                    <a:cubicBezTo>
                      <a:pt x="101665" y="44773"/>
                      <a:pt x="79893" y="17196"/>
                      <a:pt x="65379" y="18647"/>
                    </a:cubicBezTo>
                    <a:cubicBezTo>
                      <a:pt x="50865" y="20098"/>
                      <a:pt x="-2112" y="69448"/>
                      <a:pt x="65" y="665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 1087">
                <a:extLst>
                  <a:ext uri="{FF2B5EF4-FFF2-40B4-BE49-F238E27FC236}">
                    <a16:creationId xmlns:a16="http://schemas.microsoft.com/office/drawing/2014/main" id="{6B78C5EB-1B73-B753-A65B-C9006EC5765F}"/>
                  </a:ext>
                </a:extLst>
              </p:cNvPr>
              <p:cNvSpPr/>
              <p:nvPr/>
            </p:nvSpPr>
            <p:spPr>
              <a:xfrm>
                <a:off x="4452676" y="6680799"/>
                <a:ext cx="187975" cy="284344"/>
              </a:xfrm>
              <a:custGeom>
                <a:avLst/>
                <a:gdLst>
                  <a:gd name="connsiteX0" fmla="*/ 185425 w 187975"/>
                  <a:gd name="connsiteY0" fmla="*/ 6440 h 284344"/>
                  <a:gd name="connsiteX1" fmla="*/ 3647 w 187975"/>
                  <a:gd name="connsiteY1" fmla="*/ 281861 h 284344"/>
                  <a:gd name="connsiteX2" fmla="*/ 64240 w 187975"/>
                  <a:gd name="connsiteY2" fmla="*/ 144150 h 284344"/>
                  <a:gd name="connsiteX3" fmla="*/ 69748 w 187975"/>
                  <a:gd name="connsiteY3" fmla="*/ 177201 h 284344"/>
                  <a:gd name="connsiteX4" fmla="*/ 108307 w 187975"/>
                  <a:gd name="connsiteY4" fmla="*/ 94574 h 284344"/>
                  <a:gd name="connsiteX5" fmla="*/ 185425 w 187975"/>
                  <a:gd name="connsiteY5" fmla="*/ 6440 h 28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975" h="284344">
                    <a:moveTo>
                      <a:pt x="185425" y="6440"/>
                    </a:moveTo>
                    <a:cubicBezTo>
                      <a:pt x="167982" y="37655"/>
                      <a:pt x="23844" y="258909"/>
                      <a:pt x="3647" y="281861"/>
                    </a:cubicBezTo>
                    <a:cubicBezTo>
                      <a:pt x="-16550" y="304813"/>
                      <a:pt x="53223" y="161593"/>
                      <a:pt x="64240" y="144150"/>
                    </a:cubicBezTo>
                    <a:cubicBezTo>
                      <a:pt x="75257" y="126707"/>
                      <a:pt x="62404" y="185464"/>
                      <a:pt x="69748" y="177201"/>
                    </a:cubicBezTo>
                    <a:cubicBezTo>
                      <a:pt x="77092" y="168938"/>
                      <a:pt x="90864" y="123034"/>
                      <a:pt x="108307" y="94574"/>
                    </a:cubicBezTo>
                    <a:cubicBezTo>
                      <a:pt x="125750" y="66114"/>
                      <a:pt x="202868" y="-24775"/>
                      <a:pt x="185425" y="64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 1088">
                <a:extLst>
                  <a:ext uri="{FF2B5EF4-FFF2-40B4-BE49-F238E27FC236}">
                    <a16:creationId xmlns:a16="http://schemas.microsoft.com/office/drawing/2014/main" id="{606271D8-D429-0401-8C96-CB8DD02987F4}"/>
                  </a:ext>
                </a:extLst>
              </p:cNvPr>
              <p:cNvSpPr/>
              <p:nvPr/>
            </p:nvSpPr>
            <p:spPr>
              <a:xfrm>
                <a:off x="3491146" y="7143038"/>
                <a:ext cx="343415" cy="161217"/>
              </a:xfrm>
              <a:custGeom>
                <a:avLst/>
                <a:gdLst>
                  <a:gd name="connsiteX0" fmla="*/ 1201 w 343415"/>
                  <a:gd name="connsiteY0" fmla="*/ 161145 h 161217"/>
                  <a:gd name="connsiteX1" fmla="*/ 138912 w 343415"/>
                  <a:gd name="connsiteY1" fmla="*/ 56485 h 161217"/>
                  <a:gd name="connsiteX2" fmla="*/ 342724 w 343415"/>
                  <a:gd name="connsiteY2" fmla="*/ 1401 h 161217"/>
                  <a:gd name="connsiteX3" fmla="*/ 205013 w 343415"/>
                  <a:gd name="connsiteY3" fmla="*/ 17926 h 161217"/>
                  <a:gd name="connsiteX4" fmla="*/ 193996 w 343415"/>
                  <a:gd name="connsiteY4" fmla="*/ 34451 h 161217"/>
                  <a:gd name="connsiteX5" fmla="*/ 78319 w 343415"/>
                  <a:gd name="connsiteY5" fmla="*/ 73010 h 161217"/>
                  <a:gd name="connsiteX6" fmla="*/ 1201 w 343415"/>
                  <a:gd name="connsiteY6" fmla="*/ 161145 h 16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3415" h="161217">
                    <a:moveTo>
                      <a:pt x="1201" y="161145"/>
                    </a:moveTo>
                    <a:cubicBezTo>
                      <a:pt x="11300" y="158391"/>
                      <a:pt x="81992" y="83109"/>
                      <a:pt x="138912" y="56485"/>
                    </a:cubicBezTo>
                    <a:cubicBezTo>
                      <a:pt x="195832" y="29861"/>
                      <a:pt x="331707" y="7827"/>
                      <a:pt x="342724" y="1401"/>
                    </a:cubicBezTo>
                    <a:cubicBezTo>
                      <a:pt x="353741" y="-5025"/>
                      <a:pt x="229801" y="12418"/>
                      <a:pt x="205013" y="17926"/>
                    </a:cubicBezTo>
                    <a:cubicBezTo>
                      <a:pt x="180225" y="23434"/>
                      <a:pt x="215112" y="25270"/>
                      <a:pt x="193996" y="34451"/>
                    </a:cubicBezTo>
                    <a:cubicBezTo>
                      <a:pt x="172880" y="43632"/>
                      <a:pt x="109533" y="58321"/>
                      <a:pt x="78319" y="73010"/>
                    </a:cubicBezTo>
                    <a:cubicBezTo>
                      <a:pt x="47105" y="87699"/>
                      <a:pt x="-8898" y="163899"/>
                      <a:pt x="1201" y="1611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 1089">
                <a:extLst>
                  <a:ext uri="{FF2B5EF4-FFF2-40B4-BE49-F238E27FC236}">
                    <a16:creationId xmlns:a16="http://schemas.microsoft.com/office/drawing/2014/main" id="{4316BCC5-7159-2DCB-1867-FDEC1E24D3FA}"/>
                  </a:ext>
                </a:extLst>
              </p:cNvPr>
              <p:cNvSpPr/>
              <p:nvPr/>
            </p:nvSpPr>
            <p:spPr>
              <a:xfrm>
                <a:off x="3287987" y="6830452"/>
                <a:ext cx="50139" cy="187313"/>
              </a:xfrm>
              <a:custGeom>
                <a:avLst/>
                <a:gdLst>
                  <a:gd name="connsiteX0" fmla="*/ 50124 w 50139"/>
                  <a:gd name="connsiteY0" fmla="*/ 6 h 187313"/>
                  <a:gd name="connsiteX1" fmla="*/ 6056 w 50139"/>
                  <a:gd name="connsiteY1" fmla="*/ 126700 h 187313"/>
                  <a:gd name="connsiteX2" fmla="*/ 22582 w 50139"/>
                  <a:gd name="connsiteY2" fmla="*/ 187293 h 187313"/>
                  <a:gd name="connsiteX3" fmla="*/ 548 w 50139"/>
                  <a:gd name="connsiteY3" fmla="*/ 121191 h 187313"/>
                  <a:gd name="connsiteX4" fmla="*/ 50124 w 50139"/>
                  <a:gd name="connsiteY4" fmla="*/ 6 h 18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39" h="187313">
                    <a:moveTo>
                      <a:pt x="50124" y="6"/>
                    </a:moveTo>
                    <a:cubicBezTo>
                      <a:pt x="51042" y="924"/>
                      <a:pt x="10646" y="95486"/>
                      <a:pt x="6056" y="126700"/>
                    </a:cubicBezTo>
                    <a:cubicBezTo>
                      <a:pt x="1466" y="157914"/>
                      <a:pt x="23500" y="188211"/>
                      <a:pt x="22582" y="187293"/>
                    </a:cubicBezTo>
                    <a:cubicBezTo>
                      <a:pt x="21664" y="186375"/>
                      <a:pt x="-4042" y="147815"/>
                      <a:pt x="548" y="121191"/>
                    </a:cubicBezTo>
                    <a:cubicBezTo>
                      <a:pt x="5138" y="94567"/>
                      <a:pt x="49206" y="-912"/>
                      <a:pt x="50124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 1090">
                <a:extLst>
                  <a:ext uri="{FF2B5EF4-FFF2-40B4-BE49-F238E27FC236}">
                    <a16:creationId xmlns:a16="http://schemas.microsoft.com/office/drawing/2014/main" id="{5C11EFF9-F73B-5DCA-8EA7-FA7C5AAFAF9E}"/>
                  </a:ext>
                </a:extLst>
              </p:cNvPr>
              <p:cNvSpPr/>
              <p:nvPr/>
            </p:nvSpPr>
            <p:spPr>
              <a:xfrm>
                <a:off x="3244417" y="5392728"/>
                <a:ext cx="22453" cy="115746"/>
              </a:xfrm>
              <a:custGeom>
                <a:avLst/>
                <a:gdLst>
                  <a:gd name="connsiteX0" fmla="*/ 50 w 22453"/>
                  <a:gd name="connsiteY0" fmla="*/ 29 h 115746"/>
                  <a:gd name="connsiteX1" fmla="*/ 11067 w 22453"/>
                  <a:gd name="connsiteY1" fmla="*/ 82655 h 115746"/>
                  <a:gd name="connsiteX2" fmla="*/ 5559 w 22453"/>
                  <a:gd name="connsiteY2" fmla="*/ 115706 h 115746"/>
                  <a:gd name="connsiteX3" fmla="*/ 22084 w 22453"/>
                  <a:gd name="connsiteY3" fmla="*/ 77147 h 115746"/>
                  <a:gd name="connsiteX4" fmla="*/ 16576 w 22453"/>
                  <a:gd name="connsiteY4" fmla="*/ 93672 h 115746"/>
                  <a:gd name="connsiteX5" fmla="*/ 50 w 22453"/>
                  <a:gd name="connsiteY5" fmla="*/ 29 h 11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453" h="115746">
                    <a:moveTo>
                      <a:pt x="50" y="29"/>
                    </a:moveTo>
                    <a:cubicBezTo>
                      <a:pt x="-868" y="-1807"/>
                      <a:pt x="11067" y="82655"/>
                      <a:pt x="11067" y="82655"/>
                    </a:cubicBezTo>
                    <a:cubicBezTo>
                      <a:pt x="11985" y="101934"/>
                      <a:pt x="3723" y="116624"/>
                      <a:pt x="5559" y="115706"/>
                    </a:cubicBezTo>
                    <a:cubicBezTo>
                      <a:pt x="7395" y="114788"/>
                      <a:pt x="22084" y="77147"/>
                      <a:pt x="22084" y="77147"/>
                    </a:cubicBezTo>
                    <a:cubicBezTo>
                      <a:pt x="23920" y="73475"/>
                      <a:pt x="18412" y="101935"/>
                      <a:pt x="16576" y="93672"/>
                    </a:cubicBezTo>
                    <a:cubicBezTo>
                      <a:pt x="14740" y="85409"/>
                      <a:pt x="968" y="1865"/>
                      <a:pt x="50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 1091">
                <a:extLst>
                  <a:ext uri="{FF2B5EF4-FFF2-40B4-BE49-F238E27FC236}">
                    <a16:creationId xmlns:a16="http://schemas.microsoft.com/office/drawing/2014/main" id="{1FE5048E-B2F4-169A-31DF-5801BD9D482E}"/>
                  </a:ext>
                </a:extLst>
              </p:cNvPr>
              <p:cNvSpPr/>
              <p:nvPr/>
            </p:nvSpPr>
            <p:spPr>
              <a:xfrm>
                <a:off x="4579345" y="5938077"/>
                <a:ext cx="53248" cy="99166"/>
              </a:xfrm>
              <a:custGeom>
                <a:avLst/>
                <a:gdLst>
                  <a:gd name="connsiteX0" fmla="*/ 53248 w 53248"/>
                  <a:gd name="connsiteY0" fmla="*/ 15 h 99166"/>
                  <a:gd name="connsiteX1" fmla="*/ 3672 w 53248"/>
                  <a:gd name="connsiteY1" fmla="*/ 60607 h 99166"/>
                  <a:gd name="connsiteX2" fmla="*/ 3672 w 53248"/>
                  <a:gd name="connsiteY2" fmla="*/ 99166 h 99166"/>
                  <a:gd name="connsiteX3" fmla="*/ 3672 w 53248"/>
                  <a:gd name="connsiteY3" fmla="*/ 55099 h 99166"/>
                  <a:gd name="connsiteX4" fmla="*/ 53248 w 53248"/>
                  <a:gd name="connsiteY4" fmla="*/ 15 h 9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248" h="99166">
                    <a:moveTo>
                      <a:pt x="53248" y="15"/>
                    </a:moveTo>
                    <a:cubicBezTo>
                      <a:pt x="53248" y="933"/>
                      <a:pt x="11935" y="44082"/>
                      <a:pt x="3672" y="60607"/>
                    </a:cubicBezTo>
                    <a:cubicBezTo>
                      <a:pt x="-4591" y="77132"/>
                      <a:pt x="3672" y="99166"/>
                      <a:pt x="3672" y="99166"/>
                    </a:cubicBezTo>
                    <a:cubicBezTo>
                      <a:pt x="3672" y="98248"/>
                      <a:pt x="-4591" y="69788"/>
                      <a:pt x="3672" y="55099"/>
                    </a:cubicBezTo>
                    <a:cubicBezTo>
                      <a:pt x="11935" y="40410"/>
                      <a:pt x="53248" y="-903"/>
                      <a:pt x="53248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 1092">
                <a:extLst>
                  <a:ext uri="{FF2B5EF4-FFF2-40B4-BE49-F238E27FC236}">
                    <a16:creationId xmlns:a16="http://schemas.microsoft.com/office/drawing/2014/main" id="{DF2AFD4D-4BD0-CB7E-59DA-FB2B0CE879AF}"/>
                  </a:ext>
                </a:extLst>
              </p:cNvPr>
              <p:cNvSpPr/>
              <p:nvPr/>
            </p:nvSpPr>
            <p:spPr>
              <a:xfrm>
                <a:off x="547225" y="5755574"/>
                <a:ext cx="1676539" cy="174992"/>
              </a:xfrm>
              <a:custGeom>
                <a:avLst/>
                <a:gdLst>
                  <a:gd name="connsiteX0" fmla="*/ 1415 w 1676539"/>
                  <a:gd name="connsiteY0" fmla="*/ 333 h 174992"/>
                  <a:gd name="connsiteX1" fmla="*/ 1108320 w 1676539"/>
                  <a:gd name="connsiteY1" fmla="*/ 135087 h 174992"/>
                  <a:gd name="connsiteX2" fmla="*/ 954316 w 1676539"/>
                  <a:gd name="connsiteY2" fmla="*/ 173588 h 174992"/>
                  <a:gd name="connsiteX3" fmla="*/ 1647335 w 1676539"/>
                  <a:gd name="connsiteY3" fmla="*/ 96586 h 174992"/>
                  <a:gd name="connsiteX4" fmla="*/ 1483706 w 1676539"/>
                  <a:gd name="connsiteY4" fmla="*/ 135087 h 174992"/>
                  <a:gd name="connsiteX5" fmla="*/ 906190 w 1676539"/>
                  <a:gd name="connsiteY5" fmla="*/ 135087 h 174992"/>
                  <a:gd name="connsiteX6" fmla="*/ 1050569 w 1676539"/>
                  <a:gd name="connsiteY6" fmla="*/ 173588 h 174992"/>
                  <a:gd name="connsiteX7" fmla="*/ 732935 w 1676539"/>
                  <a:gd name="connsiteY7" fmla="*/ 125462 h 174992"/>
                  <a:gd name="connsiteX8" fmla="*/ 521179 w 1676539"/>
                  <a:gd name="connsiteY8" fmla="*/ 86961 h 174992"/>
                  <a:gd name="connsiteX9" fmla="*/ 867689 w 1676539"/>
                  <a:gd name="connsiteY9" fmla="*/ 96586 h 174992"/>
                  <a:gd name="connsiteX10" fmla="*/ 1415 w 1676539"/>
                  <a:gd name="connsiteY10" fmla="*/ 333 h 174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539" h="174992">
                    <a:moveTo>
                      <a:pt x="1415" y="333"/>
                    </a:moveTo>
                    <a:cubicBezTo>
                      <a:pt x="41520" y="6750"/>
                      <a:pt x="949503" y="106211"/>
                      <a:pt x="1108320" y="135087"/>
                    </a:cubicBezTo>
                    <a:cubicBezTo>
                      <a:pt x="1267137" y="163963"/>
                      <a:pt x="864480" y="180005"/>
                      <a:pt x="954316" y="173588"/>
                    </a:cubicBezTo>
                    <a:cubicBezTo>
                      <a:pt x="1044152" y="167171"/>
                      <a:pt x="1559103" y="103003"/>
                      <a:pt x="1647335" y="96586"/>
                    </a:cubicBezTo>
                    <a:cubicBezTo>
                      <a:pt x="1735567" y="90169"/>
                      <a:pt x="1607230" y="128670"/>
                      <a:pt x="1483706" y="135087"/>
                    </a:cubicBezTo>
                    <a:cubicBezTo>
                      <a:pt x="1360182" y="141504"/>
                      <a:pt x="978379" y="128670"/>
                      <a:pt x="906190" y="135087"/>
                    </a:cubicBezTo>
                    <a:cubicBezTo>
                      <a:pt x="834001" y="141504"/>
                      <a:pt x="1079445" y="175192"/>
                      <a:pt x="1050569" y="173588"/>
                    </a:cubicBezTo>
                    <a:cubicBezTo>
                      <a:pt x="1021693" y="171984"/>
                      <a:pt x="821167" y="139900"/>
                      <a:pt x="732935" y="125462"/>
                    </a:cubicBezTo>
                    <a:cubicBezTo>
                      <a:pt x="644703" y="111024"/>
                      <a:pt x="498720" y="91774"/>
                      <a:pt x="521179" y="86961"/>
                    </a:cubicBezTo>
                    <a:cubicBezTo>
                      <a:pt x="543638" y="82148"/>
                      <a:pt x="949504" y="111024"/>
                      <a:pt x="867689" y="96586"/>
                    </a:cubicBezTo>
                    <a:cubicBezTo>
                      <a:pt x="785874" y="82148"/>
                      <a:pt x="-38690" y="-6084"/>
                      <a:pt x="1415" y="3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 1093">
                <a:extLst>
                  <a:ext uri="{FF2B5EF4-FFF2-40B4-BE49-F238E27FC236}">
                    <a16:creationId xmlns:a16="http://schemas.microsoft.com/office/drawing/2014/main" id="{D78EB8C3-8BE4-36F6-6546-E569A4405A88}"/>
                  </a:ext>
                </a:extLst>
              </p:cNvPr>
              <p:cNvSpPr/>
              <p:nvPr/>
            </p:nvSpPr>
            <p:spPr>
              <a:xfrm>
                <a:off x="4714889" y="3397657"/>
                <a:ext cx="853062" cy="213289"/>
              </a:xfrm>
              <a:custGeom>
                <a:avLst/>
                <a:gdLst>
                  <a:gd name="connsiteX0" fmla="*/ 1490 w 853062"/>
                  <a:gd name="connsiteY0" fmla="*/ 28937 h 213289"/>
                  <a:gd name="connsiteX1" fmla="*/ 309498 w 853062"/>
                  <a:gd name="connsiteY1" fmla="*/ 9686 h 213289"/>
                  <a:gd name="connsiteX2" fmla="*/ 559755 w 853062"/>
                  <a:gd name="connsiteY2" fmla="*/ 211817 h 213289"/>
                  <a:gd name="connsiteX3" fmla="*/ 492378 w 853062"/>
                  <a:gd name="connsiteY3" fmla="*/ 105939 h 213289"/>
                  <a:gd name="connsiteX4" fmla="*/ 848513 w 853062"/>
                  <a:gd name="connsiteY4" fmla="*/ 202191 h 213289"/>
                  <a:gd name="connsiteX5" fmla="*/ 675258 w 853062"/>
                  <a:gd name="connsiteY5" fmla="*/ 134815 h 213289"/>
                  <a:gd name="connsiteX6" fmla="*/ 405751 w 853062"/>
                  <a:gd name="connsiteY6" fmla="*/ 67438 h 213289"/>
                  <a:gd name="connsiteX7" fmla="*/ 405751 w 853062"/>
                  <a:gd name="connsiteY7" fmla="*/ 48187 h 213289"/>
                  <a:gd name="connsiteX8" fmla="*/ 444252 w 853062"/>
                  <a:gd name="connsiteY8" fmla="*/ 61 h 213289"/>
                  <a:gd name="connsiteX9" fmla="*/ 1490 w 853062"/>
                  <a:gd name="connsiteY9" fmla="*/ 28937 h 21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3062" h="213289">
                    <a:moveTo>
                      <a:pt x="1490" y="28937"/>
                    </a:moveTo>
                    <a:cubicBezTo>
                      <a:pt x="-20969" y="30541"/>
                      <a:pt x="216454" y="-20794"/>
                      <a:pt x="309498" y="9686"/>
                    </a:cubicBezTo>
                    <a:cubicBezTo>
                      <a:pt x="402542" y="40166"/>
                      <a:pt x="529275" y="195775"/>
                      <a:pt x="559755" y="211817"/>
                    </a:cubicBezTo>
                    <a:cubicBezTo>
                      <a:pt x="590235" y="227859"/>
                      <a:pt x="444252" y="107543"/>
                      <a:pt x="492378" y="105939"/>
                    </a:cubicBezTo>
                    <a:cubicBezTo>
                      <a:pt x="540504" y="104335"/>
                      <a:pt x="818033" y="197378"/>
                      <a:pt x="848513" y="202191"/>
                    </a:cubicBezTo>
                    <a:cubicBezTo>
                      <a:pt x="878993" y="207004"/>
                      <a:pt x="749052" y="157274"/>
                      <a:pt x="675258" y="134815"/>
                    </a:cubicBezTo>
                    <a:cubicBezTo>
                      <a:pt x="601464" y="112356"/>
                      <a:pt x="405751" y="67438"/>
                      <a:pt x="405751" y="67438"/>
                    </a:cubicBezTo>
                    <a:cubicBezTo>
                      <a:pt x="360833" y="53000"/>
                      <a:pt x="399334" y="59416"/>
                      <a:pt x="405751" y="48187"/>
                    </a:cubicBezTo>
                    <a:cubicBezTo>
                      <a:pt x="412168" y="36958"/>
                      <a:pt x="510025" y="-1543"/>
                      <a:pt x="444252" y="61"/>
                    </a:cubicBezTo>
                    <a:cubicBezTo>
                      <a:pt x="378479" y="1665"/>
                      <a:pt x="23949" y="27333"/>
                      <a:pt x="1490" y="289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 1094">
                <a:extLst>
                  <a:ext uri="{FF2B5EF4-FFF2-40B4-BE49-F238E27FC236}">
                    <a16:creationId xmlns:a16="http://schemas.microsoft.com/office/drawing/2014/main" id="{233FD26E-B6B8-1366-1F7A-98EE2A3FC0C7}"/>
                  </a:ext>
                </a:extLst>
              </p:cNvPr>
              <p:cNvSpPr/>
              <p:nvPr/>
            </p:nvSpPr>
            <p:spPr>
              <a:xfrm>
                <a:off x="5620786" y="3619035"/>
                <a:ext cx="700605" cy="919493"/>
              </a:xfrm>
              <a:custGeom>
                <a:avLst/>
                <a:gdLst>
                  <a:gd name="connsiteX0" fmla="*/ 368 w 700605"/>
                  <a:gd name="connsiteY0" fmla="*/ 64 h 919493"/>
                  <a:gd name="connsiteX1" fmla="*/ 135121 w 700605"/>
                  <a:gd name="connsiteY1" fmla="*/ 182944 h 919493"/>
                  <a:gd name="connsiteX2" fmla="*/ 375753 w 700605"/>
                  <a:gd name="connsiteY2" fmla="*/ 413950 h 919493"/>
                  <a:gd name="connsiteX3" fmla="*/ 375753 w 700605"/>
                  <a:gd name="connsiteY3" fmla="*/ 394700 h 919493"/>
                  <a:gd name="connsiteX4" fmla="*/ 568258 w 700605"/>
                  <a:gd name="connsiteY4" fmla="*/ 702708 h 919493"/>
                  <a:gd name="connsiteX5" fmla="*/ 683761 w 700605"/>
                  <a:gd name="connsiteY5" fmla="*/ 914464 h 919493"/>
                  <a:gd name="connsiteX6" fmla="*/ 664511 w 700605"/>
                  <a:gd name="connsiteY6" fmla="*/ 808586 h 919493"/>
                  <a:gd name="connsiteX7" fmla="*/ 356502 w 700605"/>
                  <a:gd name="connsiteY7" fmla="*/ 336948 h 919493"/>
                  <a:gd name="connsiteX8" fmla="*/ 173622 w 700605"/>
                  <a:gd name="connsiteY8" fmla="*/ 202194 h 919493"/>
                  <a:gd name="connsiteX9" fmla="*/ 368 w 700605"/>
                  <a:gd name="connsiteY9" fmla="*/ 64 h 91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0605" h="919493">
                    <a:moveTo>
                      <a:pt x="368" y="64"/>
                    </a:moveTo>
                    <a:cubicBezTo>
                      <a:pt x="-6049" y="-3144"/>
                      <a:pt x="72557" y="113963"/>
                      <a:pt x="135121" y="182944"/>
                    </a:cubicBezTo>
                    <a:cubicBezTo>
                      <a:pt x="197685" y="251925"/>
                      <a:pt x="375753" y="413950"/>
                      <a:pt x="375753" y="413950"/>
                    </a:cubicBezTo>
                    <a:cubicBezTo>
                      <a:pt x="415858" y="449243"/>
                      <a:pt x="343669" y="346574"/>
                      <a:pt x="375753" y="394700"/>
                    </a:cubicBezTo>
                    <a:cubicBezTo>
                      <a:pt x="407837" y="442826"/>
                      <a:pt x="516923" y="616081"/>
                      <a:pt x="568258" y="702708"/>
                    </a:cubicBezTo>
                    <a:cubicBezTo>
                      <a:pt x="619593" y="789335"/>
                      <a:pt x="667719" y="896818"/>
                      <a:pt x="683761" y="914464"/>
                    </a:cubicBezTo>
                    <a:cubicBezTo>
                      <a:pt x="699803" y="932110"/>
                      <a:pt x="719054" y="904839"/>
                      <a:pt x="664511" y="808586"/>
                    </a:cubicBezTo>
                    <a:cubicBezTo>
                      <a:pt x="609968" y="712333"/>
                      <a:pt x="438317" y="438013"/>
                      <a:pt x="356502" y="336948"/>
                    </a:cubicBezTo>
                    <a:cubicBezTo>
                      <a:pt x="274687" y="235883"/>
                      <a:pt x="239394" y="263154"/>
                      <a:pt x="173622" y="202194"/>
                    </a:cubicBezTo>
                    <a:cubicBezTo>
                      <a:pt x="107850" y="141234"/>
                      <a:pt x="6785" y="3272"/>
                      <a:pt x="368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 1095">
                <a:extLst>
                  <a:ext uri="{FF2B5EF4-FFF2-40B4-BE49-F238E27FC236}">
                    <a16:creationId xmlns:a16="http://schemas.microsoft.com/office/drawing/2014/main" id="{3D869186-F156-7527-ADB0-024C1150572E}"/>
                  </a:ext>
                </a:extLst>
              </p:cNvPr>
              <p:cNvSpPr/>
              <p:nvPr/>
            </p:nvSpPr>
            <p:spPr>
              <a:xfrm>
                <a:off x="6285026" y="4529602"/>
                <a:ext cx="174599" cy="3979511"/>
              </a:xfrm>
              <a:custGeom>
                <a:avLst/>
                <a:gdLst>
                  <a:gd name="connsiteX0" fmla="*/ 271 w 174599"/>
                  <a:gd name="connsiteY0" fmla="*/ 3897 h 3979511"/>
                  <a:gd name="connsiteX1" fmla="*/ 125399 w 174599"/>
                  <a:gd name="connsiteY1" fmla="*/ 427409 h 3979511"/>
                  <a:gd name="connsiteX2" fmla="*/ 135025 w 174599"/>
                  <a:gd name="connsiteY2" fmla="*/ 976049 h 3979511"/>
                  <a:gd name="connsiteX3" fmla="*/ 144650 w 174599"/>
                  <a:gd name="connsiteY3" fmla="*/ 879796 h 3979511"/>
                  <a:gd name="connsiteX4" fmla="*/ 135025 w 174599"/>
                  <a:gd name="connsiteY4" fmla="*/ 1457312 h 3979511"/>
                  <a:gd name="connsiteX5" fmla="*/ 135025 w 174599"/>
                  <a:gd name="connsiteY5" fmla="*/ 1312933 h 3979511"/>
                  <a:gd name="connsiteX6" fmla="*/ 86898 w 174599"/>
                  <a:gd name="connsiteY6" fmla="*/ 2323585 h 3979511"/>
                  <a:gd name="connsiteX7" fmla="*/ 67648 w 174599"/>
                  <a:gd name="connsiteY7" fmla="*/ 2256209 h 3979511"/>
                  <a:gd name="connsiteX8" fmla="*/ 96523 w 174599"/>
                  <a:gd name="connsiteY8" fmla="*/ 3237985 h 3979511"/>
                  <a:gd name="connsiteX9" fmla="*/ 77273 w 174599"/>
                  <a:gd name="connsiteY9" fmla="*/ 3170609 h 3979511"/>
                  <a:gd name="connsiteX10" fmla="*/ 144650 w 174599"/>
                  <a:gd name="connsiteY10" fmla="*/ 3959880 h 3979511"/>
                  <a:gd name="connsiteX11" fmla="*/ 135025 w 174599"/>
                  <a:gd name="connsiteY11" fmla="*/ 3699998 h 3979511"/>
                  <a:gd name="connsiteX12" fmla="*/ 67648 w 174599"/>
                  <a:gd name="connsiteY12" fmla="*/ 3257236 h 3979511"/>
                  <a:gd name="connsiteX13" fmla="*/ 48397 w 174599"/>
                  <a:gd name="connsiteY13" fmla="*/ 2458339 h 3979511"/>
                  <a:gd name="connsiteX14" fmla="*/ 48397 w 174599"/>
                  <a:gd name="connsiteY14" fmla="*/ 2564217 h 3979511"/>
                  <a:gd name="connsiteX15" fmla="*/ 135025 w 174599"/>
                  <a:gd name="connsiteY15" fmla="*/ 1053051 h 3979511"/>
                  <a:gd name="connsiteX16" fmla="*/ 173526 w 174599"/>
                  <a:gd name="connsiteY16" fmla="*/ 696916 h 3979511"/>
                  <a:gd name="connsiteX17" fmla="*/ 163900 w 174599"/>
                  <a:gd name="connsiteY17" fmla="*/ 514036 h 3979511"/>
                  <a:gd name="connsiteX18" fmla="*/ 163900 w 174599"/>
                  <a:gd name="connsiteY18" fmla="*/ 677665 h 3979511"/>
                  <a:gd name="connsiteX19" fmla="*/ 271 w 174599"/>
                  <a:gd name="connsiteY19" fmla="*/ 3897 h 397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4599" h="3979511">
                    <a:moveTo>
                      <a:pt x="271" y="3897"/>
                    </a:moveTo>
                    <a:cubicBezTo>
                      <a:pt x="-6146" y="-37812"/>
                      <a:pt x="102940" y="265384"/>
                      <a:pt x="125399" y="427409"/>
                    </a:cubicBezTo>
                    <a:cubicBezTo>
                      <a:pt x="147858" y="589434"/>
                      <a:pt x="131817" y="900651"/>
                      <a:pt x="135025" y="976049"/>
                    </a:cubicBezTo>
                    <a:cubicBezTo>
                      <a:pt x="138233" y="1051447"/>
                      <a:pt x="144650" y="799586"/>
                      <a:pt x="144650" y="879796"/>
                    </a:cubicBezTo>
                    <a:cubicBezTo>
                      <a:pt x="144650" y="960006"/>
                      <a:pt x="136629" y="1385123"/>
                      <a:pt x="135025" y="1457312"/>
                    </a:cubicBezTo>
                    <a:cubicBezTo>
                      <a:pt x="133421" y="1529501"/>
                      <a:pt x="143046" y="1168554"/>
                      <a:pt x="135025" y="1312933"/>
                    </a:cubicBezTo>
                    <a:cubicBezTo>
                      <a:pt x="127004" y="1457312"/>
                      <a:pt x="98128" y="2166372"/>
                      <a:pt x="86898" y="2323585"/>
                    </a:cubicBezTo>
                    <a:cubicBezTo>
                      <a:pt x="75669" y="2480798"/>
                      <a:pt x="66044" y="2103809"/>
                      <a:pt x="67648" y="2256209"/>
                    </a:cubicBezTo>
                    <a:cubicBezTo>
                      <a:pt x="69252" y="2408609"/>
                      <a:pt x="94919" y="3085585"/>
                      <a:pt x="96523" y="3237985"/>
                    </a:cubicBezTo>
                    <a:cubicBezTo>
                      <a:pt x="98127" y="3390385"/>
                      <a:pt x="69252" y="3050293"/>
                      <a:pt x="77273" y="3170609"/>
                    </a:cubicBezTo>
                    <a:cubicBezTo>
                      <a:pt x="85294" y="3290925"/>
                      <a:pt x="135025" y="3871649"/>
                      <a:pt x="144650" y="3959880"/>
                    </a:cubicBezTo>
                    <a:cubicBezTo>
                      <a:pt x="154275" y="4048111"/>
                      <a:pt x="147859" y="3817105"/>
                      <a:pt x="135025" y="3699998"/>
                    </a:cubicBezTo>
                    <a:cubicBezTo>
                      <a:pt x="122191" y="3582891"/>
                      <a:pt x="82086" y="3464179"/>
                      <a:pt x="67648" y="3257236"/>
                    </a:cubicBezTo>
                    <a:cubicBezTo>
                      <a:pt x="53210" y="3050293"/>
                      <a:pt x="51605" y="2573842"/>
                      <a:pt x="48397" y="2458339"/>
                    </a:cubicBezTo>
                    <a:cubicBezTo>
                      <a:pt x="45189" y="2342836"/>
                      <a:pt x="33959" y="2798432"/>
                      <a:pt x="48397" y="2564217"/>
                    </a:cubicBezTo>
                    <a:cubicBezTo>
                      <a:pt x="62835" y="2330002"/>
                      <a:pt x="114170" y="1364268"/>
                      <a:pt x="135025" y="1053051"/>
                    </a:cubicBezTo>
                    <a:cubicBezTo>
                      <a:pt x="155880" y="741834"/>
                      <a:pt x="168714" y="786752"/>
                      <a:pt x="173526" y="696916"/>
                    </a:cubicBezTo>
                    <a:cubicBezTo>
                      <a:pt x="178339" y="607080"/>
                      <a:pt x="165504" y="517244"/>
                      <a:pt x="163900" y="514036"/>
                    </a:cubicBezTo>
                    <a:cubicBezTo>
                      <a:pt x="162296" y="510828"/>
                      <a:pt x="186359" y="761084"/>
                      <a:pt x="163900" y="677665"/>
                    </a:cubicBezTo>
                    <a:cubicBezTo>
                      <a:pt x="141441" y="594246"/>
                      <a:pt x="6688" y="45606"/>
                      <a:pt x="271" y="38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 1096">
                <a:extLst>
                  <a:ext uri="{FF2B5EF4-FFF2-40B4-BE49-F238E27FC236}">
                    <a16:creationId xmlns:a16="http://schemas.microsoft.com/office/drawing/2014/main" id="{E81C9F0F-EA39-5FFA-CAB4-D839E79E2C70}"/>
                  </a:ext>
                </a:extLst>
              </p:cNvPr>
              <p:cNvSpPr/>
              <p:nvPr/>
            </p:nvSpPr>
            <p:spPr>
              <a:xfrm>
                <a:off x="3060651" y="5479241"/>
                <a:ext cx="38904" cy="179880"/>
              </a:xfrm>
              <a:custGeom>
                <a:avLst/>
                <a:gdLst>
                  <a:gd name="connsiteX0" fmla="*/ 38896 w 38904"/>
                  <a:gd name="connsiteY0" fmla="*/ 435 h 179880"/>
                  <a:gd name="connsiteX1" fmla="*/ 1917 w 38904"/>
                  <a:gd name="connsiteY1" fmla="*/ 134906 h 179880"/>
                  <a:gd name="connsiteX2" fmla="*/ 5278 w 38904"/>
                  <a:gd name="connsiteY2" fmla="*/ 178609 h 179880"/>
                  <a:gd name="connsiteX3" fmla="*/ 5278 w 38904"/>
                  <a:gd name="connsiteY3" fmla="*/ 94565 h 179880"/>
                  <a:gd name="connsiteX4" fmla="*/ 38896 w 38904"/>
                  <a:gd name="connsiteY4" fmla="*/ 435 h 179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04" h="179880">
                    <a:moveTo>
                      <a:pt x="38896" y="435"/>
                    </a:moveTo>
                    <a:cubicBezTo>
                      <a:pt x="38336" y="7158"/>
                      <a:pt x="7520" y="105210"/>
                      <a:pt x="1917" y="134906"/>
                    </a:cubicBezTo>
                    <a:cubicBezTo>
                      <a:pt x="-3686" y="164602"/>
                      <a:pt x="4718" y="185332"/>
                      <a:pt x="5278" y="178609"/>
                    </a:cubicBezTo>
                    <a:cubicBezTo>
                      <a:pt x="5838" y="171886"/>
                      <a:pt x="-325" y="122580"/>
                      <a:pt x="5278" y="94565"/>
                    </a:cubicBezTo>
                    <a:cubicBezTo>
                      <a:pt x="10881" y="66550"/>
                      <a:pt x="39456" y="-6288"/>
                      <a:pt x="38896" y="4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 1097">
                <a:extLst>
                  <a:ext uri="{FF2B5EF4-FFF2-40B4-BE49-F238E27FC236}">
                    <a16:creationId xmlns:a16="http://schemas.microsoft.com/office/drawing/2014/main" id="{954025FC-A1E4-96AB-BBF5-F4B4D90CA801}"/>
                  </a:ext>
                </a:extLst>
              </p:cNvPr>
              <p:cNvSpPr/>
              <p:nvPr/>
            </p:nvSpPr>
            <p:spPr>
              <a:xfrm>
                <a:off x="3388161" y="5341393"/>
                <a:ext cx="7471" cy="130161"/>
              </a:xfrm>
              <a:custGeom>
                <a:avLst/>
                <a:gdLst>
                  <a:gd name="connsiteX0" fmla="*/ 498 w 7471"/>
                  <a:gd name="connsiteY0" fmla="*/ 451 h 130161"/>
                  <a:gd name="connsiteX1" fmla="*/ 498 w 7471"/>
                  <a:gd name="connsiteY1" fmla="*/ 64325 h 130161"/>
                  <a:gd name="connsiteX2" fmla="*/ 498 w 7471"/>
                  <a:gd name="connsiteY2" fmla="*/ 128198 h 130161"/>
                  <a:gd name="connsiteX3" fmla="*/ 7221 w 7471"/>
                  <a:gd name="connsiteY3" fmla="*/ 104666 h 130161"/>
                  <a:gd name="connsiteX4" fmla="*/ 498 w 7471"/>
                  <a:gd name="connsiteY4" fmla="*/ 451 h 130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71" h="130161">
                    <a:moveTo>
                      <a:pt x="498" y="451"/>
                    </a:moveTo>
                    <a:cubicBezTo>
                      <a:pt x="-623" y="-6273"/>
                      <a:pt x="498" y="64325"/>
                      <a:pt x="498" y="64325"/>
                    </a:cubicBezTo>
                    <a:cubicBezTo>
                      <a:pt x="498" y="85616"/>
                      <a:pt x="-623" y="121475"/>
                      <a:pt x="498" y="128198"/>
                    </a:cubicBezTo>
                    <a:cubicBezTo>
                      <a:pt x="1619" y="134922"/>
                      <a:pt x="5540" y="123716"/>
                      <a:pt x="7221" y="104666"/>
                    </a:cubicBezTo>
                    <a:cubicBezTo>
                      <a:pt x="8902" y="85616"/>
                      <a:pt x="1619" y="7175"/>
                      <a:pt x="498" y="4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 1098">
                <a:extLst>
                  <a:ext uri="{FF2B5EF4-FFF2-40B4-BE49-F238E27FC236}">
                    <a16:creationId xmlns:a16="http://schemas.microsoft.com/office/drawing/2014/main" id="{4680F416-2E23-06C4-DBFA-CC4E4E65E367}"/>
                  </a:ext>
                </a:extLst>
              </p:cNvPr>
              <p:cNvSpPr/>
              <p:nvPr/>
            </p:nvSpPr>
            <p:spPr>
              <a:xfrm>
                <a:off x="2988599" y="5462843"/>
                <a:ext cx="27462" cy="90832"/>
              </a:xfrm>
              <a:custGeom>
                <a:avLst/>
                <a:gdLst>
                  <a:gd name="connsiteX0" fmla="*/ 16819 w 27462"/>
                  <a:gd name="connsiteY0" fmla="*/ 25 h 90832"/>
                  <a:gd name="connsiteX1" fmla="*/ 23542 w 27462"/>
                  <a:gd name="connsiteY1" fmla="*/ 50451 h 90832"/>
                  <a:gd name="connsiteX2" fmla="*/ 10 w 27462"/>
                  <a:gd name="connsiteY2" fmla="*/ 90792 h 90832"/>
                  <a:gd name="connsiteX3" fmla="*/ 26904 w 27462"/>
                  <a:gd name="connsiteY3" fmla="*/ 57175 h 90832"/>
                  <a:gd name="connsiteX4" fmla="*/ 16819 w 27462"/>
                  <a:gd name="connsiteY4" fmla="*/ 25 h 9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62" h="90832">
                    <a:moveTo>
                      <a:pt x="16819" y="25"/>
                    </a:moveTo>
                    <a:cubicBezTo>
                      <a:pt x="16259" y="-1096"/>
                      <a:pt x="26344" y="35323"/>
                      <a:pt x="23542" y="50451"/>
                    </a:cubicBezTo>
                    <a:cubicBezTo>
                      <a:pt x="20740" y="65579"/>
                      <a:pt x="-550" y="89671"/>
                      <a:pt x="10" y="90792"/>
                    </a:cubicBezTo>
                    <a:cubicBezTo>
                      <a:pt x="570" y="91913"/>
                      <a:pt x="23542" y="69502"/>
                      <a:pt x="26904" y="57175"/>
                    </a:cubicBezTo>
                    <a:cubicBezTo>
                      <a:pt x="30266" y="44848"/>
                      <a:pt x="17379" y="1146"/>
                      <a:pt x="16819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 1099">
                <a:extLst>
                  <a:ext uri="{FF2B5EF4-FFF2-40B4-BE49-F238E27FC236}">
                    <a16:creationId xmlns:a16="http://schemas.microsoft.com/office/drawing/2014/main" id="{AA46F929-002D-C69A-A3E5-9E38C901FB83}"/>
                  </a:ext>
                </a:extLst>
              </p:cNvPr>
              <p:cNvSpPr/>
              <p:nvPr/>
            </p:nvSpPr>
            <p:spPr>
              <a:xfrm>
                <a:off x="4602235" y="5503209"/>
                <a:ext cx="50447" cy="63873"/>
              </a:xfrm>
              <a:custGeom>
                <a:avLst/>
                <a:gdLst>
                  <a:gd name="connsiteX0" fmla="*/ 21 w 50447"/>
                  <a:gd name="connsiteY0" fmla="*/ 0 h 63873"/>
                  <a:gd name="connsiteX1" fmla="*/ 43724 w 50447"/>
                  <a:gd name="connsiteY1" fmla="*/ 50426 h 63873"/>
                  <a:gd name="connsiteX2" fmla="*/ 10106 w 50447"/>
                  <a:gd name="connsiteY2" fmla="*/ 63873 h 63873"/>
                  <a:gd name="connsiteX3" fmla="*/ 50447 w 50447"/>
                  <a:gd name="connsiteY3" fmla="*/ 50426 h 63873"/>
                  <a:gd name="connsiteX4" fmla="*/ 21 w 50447"/>
                  <a:gd name="connsiteY4" fmla="*/ 0 h 6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47" h="63873">
                    <a:moveTo>
                      <a:pt x="21" y="0"/>
                    </a:moveTo>
                    <a:cubicBezTo>
                      <a:pt x="-1099" y="0"/>
                      <a:pt x="42043" y="39781"/>
                      <a:pt x="43724" y="50426"/>
                    </a:cubicBezTo>
                    <a:cubicBezTo>
                      <a:pt x="45405" y="61072"/>
                      <a:pt x="8986" y="63873"/>
                      <a:pt x="10106" y="63873"/>
                    </a:cubicBezTo>
                    <a:cubicBezTo>
                      <a:pt x="11226" y="63873"/>
                      <a:pt x="50447" y="58270"/>
                      <a:pt x="50447" y="50426"/>
                    </a:cubicBezTo>
                    <a:cubicBezTo>
                      <a:pt x="50447" y="42582"/>
                      <a:pt x="1141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 1100">
                <a:extLst>
                  <a:ext uri="{FF2B5EF4-FFF2-40B4-BE49-F238E27FC236}">
                    <a16:creationId xmlns:a16="http://schemas.microsoft.com/office/drawing/2014/main" id="{898EA35D-2CE0-5440-3A3D-772C504C33B6}"/>
                  </a:ext>
                </a:extLst>
              </p:cNvPr>
              <p:cNvSpPr/>
              <p:nvPr/>
            </p:nvSpPr>
            <p:spPr>
              <a:xfrm>
                <a:off x="5569520" y="5993690"/>
                <a:ext cx="166275" cy="1779956"/>
              </a:xfrm>
              <a:custGeom>
                <a:avLst/>
                <a:gdLst>
                  <a:gd name="connsiteX0" fmla="*/ 166262 w 166275"/>
                  <a:gd name="connsiteY0" fmla="*/ 710 h 1779956"/>
                  <a:gd name="connsiteX1" fmla="*/ 36953 w 166275"/>
                  <a:gd name="connsiteY1" fmla="*/ 804274 h 1779956"/>
                  <a:gd name="connsiteX2" fmla="*/ 157025 w 166275"/>
                  <a:gd name="connsiteY2" fmla="*/ 1709437 h 1779956"/>
                  <a:gd name="connsiteX3" fmla="*/ 138553 w 166275"/>
                  <a:gd name="connsiteY3" fmla="*/ 1626310 h 1779956"/>
                  <a:gd name="connsiteX4" fmla="*/ 9244 w 166275"/>
                  <a:gd name="connsiteY4" fmla="*/ 878165 h 1779956"/>
                  <a:gd name="connsiteX5" fmla="*/ 27716 w 166275"/>
                  <a:gd name="connsiteY5" fmla="*/ 665728 h 1779956"/>
                  <a:gd name="connsiteX6" fmla="*/ 166262 w 166275"/>
                  <a:gd name="connsiteY6" fmla="*/ 710 h 1779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275" h="1779956">
                    <a:moveTo>
                      <a:pt x="166262" y="710"/>
                    </a:moveTo>
                    <a:cubicBezTo>
                      <a:pt x="167802" y="23801"/>
                      <a:pt x="38492" y="519486"/>
                      <a:pt x="36953" y="804274"/>
                    </a:cubicBezTo>
                    <a:cubicBezTo>
                      <a:pt x="35414" y="1089062"/>
                      <a:pt x="157025" y="1709437"/>
                      <a:pt x="157025" y="1709437"/>
                    </a:cubicBezTo>
                    <a:cubicBezTo>
                      <a:pt x="173958" y="1846443"/>
                      <a:pt x="163183" y="1764855"/>
                      <a:pt x="138553" y="1626310"/>
                    </a:cubicBezTo>
                    <a:cubicBezTo>
                      <a:pt x="113923" y="1487765"/>
                      <a:pt x="27717" y="1038262"/>
                      <a:pt x="9244" y="878165"/>
                    </a:cubicBezTo>
                    <a:cubicBezTo>
                      <a:pt x="-9229" y="718068"/>
                      <a:pt x="1546" y="807352"/>
                      <a:pt x="27716" y="665728"/>
                    </a:cubicBezTo>
                    <a:cubicBezTo>
                      <a:pt x="53886" y="524104"/>
                      <a:pt x="164722" y="-22381"/>
                      <a:pt x="166262" y="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 1101">
                <a:extLst>
                  <a:ext uri="{FF2B5EF4-FFF2-40B4-BE49-F238E27FC236}">
                    <a16:creationId xmlns:a16="http://schemas.microsoft.com/office/drawing/2014/main" id="{DB130D83-1826-27C8-699E-28F76939395B}"/>
                  </a:ext>
                </a:extLst>
              </p:cNvPr>
              <p:cNvSpPr/>
              <p:nvPr/>
            </p:nvSpPr>
            <p:spPr>
              <a:xfrm>
                <a:off x="1971197" y="5671127"/>
                <a:ext cx="670403" cy="481012"/>
              </a:xfrm>
              <a:custGeom>
                <a:avLst/>
                <a:gdLst>
                  <a:gd name="connsiteX0" fmla="*/ 670403 w 670403"/>
                  <a:gd name="connsiteY0" fmla="*/ 0 h 481012"/>
                  <a:gd name="connsiteX1" fmla="*/ 14621 w 670403"/>
                  <a:gd name="connsiteY1" fmla="*/ 471055 h 481012"/>
                  <a:gd name="connsiteX2" fmla="*/ 199348 w 670403"/>
                  <a:gd name="connsiteY2" fmla="*/ 332509 h 481012"/>
                  <a:gd name="connsiteX3" fmla="*/ 670403 w 670403"/>
                  <a:gd name="connsiteY3" fmla="*/ 0 h 481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0403" h="481012">
                    <a:moveTo>
                      <a:pt x="670403" y="0"/>
                    </a:moveTo>
                    <a:lnTo>
                      <a:pt x="14621" y="471055"/>
                    </a:lnTo>
                    <a:cubicBezTo>
                      <a:pt x="-63888" y="526473"/>
                      <a:pt x="199348" y="332509"/>
                      <a:pt x="199348" y="332509"/>
                    </a:cubicBezTo>
                    <a:lnTo>
                      <a:pt x="67040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 1102">
                <a:extLst>
                  <a:ext uri="{FF2B5EF4-FFF2-40B4-BE49-F238E27FC236}">
                    <a16:creationId xmlns:a16="http://schemas.microsoft.com/office/drawing/2014/main" id="{9F1380F5-6F3A-8A60-0668-203C8D0D98BB}"/>
                  </a:ext>
                </a:extLst>
              </p:cNvPr>
              <p:cNvSpPr/>
              <p:nvPr/>
            </p:nvSpPr>
            <p:spPr>
              <a:xfrm>
                <a:off x="1712468" y="6328823"/>
                <a:ext cx="813700" cy="1143943"/>
              </a:xfrm>
              <a:custGeom>
                <a:avLst/>
                <a:gdLst>
                  <a:gd name="connsiteX0" fmla="*/ 809059 w 813700"/>
                  <a:gd name="connsiteY0" fmla="*/ 7322 h 1143943"/>
                  <a:gd name="connsiteX1" fmla="*/ 14732 w 813700"/>
                  <a:gd name="connsiteY1" fmla="*/ 1124922 h 1143943"/>
                  <a:gd name="connsiteX2" fmla="*/ 328768 w 813700"/>
                  <a:gd name="connsiteY2" fmla="*/ 663104 h 1143943"/>
                  <a:gd name="connsiteX3" fmla="*/ 809059 w 813700"/>
                  <a:gd name="connsiteY3" fmla="*/ 7322 h 114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3700" h="1143943">
                    <a:moveTo>
                      <a:pt x="809059" y="7322"/>
                    </a:moveTo>
                    <a:cubicBezTo>
                      <a:pt x="756720" y="84292"/>
                      <a:pt x="94780" y="1015625"/>
                      <a:pt x="14732" y="1124922"/>
                    </a:cubicBezTo>
                    <a:cubicBezTo>
                      <a:pt x="-65316" y="1234219"/>
                      <a:pt x="200998" y="844752"/>
                      <a:pt x="328768" y="663104"/>
                    </a:cubicBezTo>
                    <a:cubicBezTo>
                      <a:pt x="456538" y="481456"/>
                      <a:pt x="861398" y="-69648"/>
                      <a:pt x="809059" y="73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 1103">
                <a:extLst>
                  <a:ext uri="{FF2B5EF4-FFF2-40B4-BE49-F238E27FC236}">
                    <a16:creationId xmlns:a16="http://schemas.microsoft.com/office/drawing/2014/main" id="{38564BF7-8A8C-7628-6FE5-844C7B3BC696}"/>
                  </a:ext>
                </a:extLst>
              </p:cNvPr>
              <p:cNvSpPr/>
              <p:nvPr/>
            </p:nvSpPr>
            <p:spPr>
              <a:xfrm>
                <a:off x="2856513" y="7413406"/>
                <a:ext cx="299847" cy="720304"/>
              </a:xfrm>
              <a:custGeom>
                <a:avLst/>
                <a:gdLst>
                  <a:gd name="connsiteX0" fmla="*/ 293087 w 299847"/>
                  <a:gd name="connsiteY0" fmla="*/ 12630 h 720304"/>
                  <a:gd name="connsiteX1" fmla="*/ 6760 w 299847"/>
                  <a:gd name="connsiteY1" fmla="*/ 696121 h 720304"/>
                  <a:gd name="connsiteX2" fmla="*/ 99123 w 299847"/>
                  <a:gd name="connsiteY2" fmla="*/ 539103 h 720304"/>
                  <a:gd name="connsiteX3" fmla="*/ 200723 w 299847"/>
                  <a:gd name="connsiteY3" fmla="*/ 271249 h 720304"/>
                  <a:gd name="connsiteX4" fmla="*/ 293087 w 299847"/>
                  <a:gd name="connsiteY4" fmla="*/ 12630 h 720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847" h="720304">
                    <a:moveTo>
                      <a:pt x="293087" y="12630"/>
                    </a:moveTo>
                    <a:cubicBezTo>
                      <a:pt x="260760" y="83442"/>
                      <a:pt x="39087" y="608376"/>
                      <a:pt x="6760" y="696121"/>
                    </a:cubicBezTo>
                    <a:cubicBezTo>
                      <a:pt x="-25567" y="783866"/>
                      <a:pt x="66796" y="609915"/>
                      <a:pt x="99123" y="539103"/>
                    </a:cubicBezTo>
                    <a:cubicBezTo>
                      <a:pt x="131450" y="468291"/>
                      <a:pt x="168396" y="354376"/>
                      <a:pt x="200723" y="271249"/>
                    </a:cubicBezTo>
                    <a:cubicBezTo>
                      <a:pt x="233050" y="188122"/>
                      <a:pt x="325414" y="-58182"/>
                      <a:pt x="293087" y="126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 1104">
                <a:extLst>
                  <a:ext uri="{FF2B5EF4-FFF2-40B4-BE49-F238E27FC236}">
                    <a16:creationId xmlns:a16="http://schemas.microsoft.com/office/drawing/2014/main" id="{5B0C78E8-4537-E308-572E-F8C042101E46}"/>
                  </a:ext>
                </a:extLst>
              </p:cNvPr>
              <p:cNvSpPr/>
              <p:nvPr/>
            </p:nvSpPr>
            <p:spPr>
              <a:xfrm>
                <a:off x="4292672" y="7599194"/>
                <a:ext cx="48474" cy="482933"/>
              </a:xfrm>
              <a:custGeom>
                <a:avLst/>
                <a:gdLst>
                  <a:gd name="connsiteX0" fmla="*/ 2237 w 48474"/>
                  <a:gd name="connsiteY0" fmla="*/ 2333 h 482933"/>
                  <a:gd name="connsiteX1" fmla="*/ 48419 w 48474"/>
                  <a:gd name="connsiteY1" fmla="*/ 473388 h 482933"/>
                  <a:gd name="connsiteX2" fmla="*/ 11473 w 48474"/>
                  <a:gd name="connsiteY2" fmla="*/ 297897 h 482933"/>
                  <a:gd name="connsiteX3" fmla="*/ 2237 w 48474"/>
                  <a:gd name="connsiteY3" fmla="*/ 2333 h 482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474" h="482933">
                    <a:moveTo>
                      <a:pt x="2237" y="2333"/>
                    </a:moveTo>
                    <a:cubicBezTo>
                      <a:pt x="8395" y="31581"/>
                      <a:pt x="46880" y="424127"/>
                      <a:pt x="48419" y="473388"/>
                    </a:cubicBezTo>
                    <a:cubicBezTo>
                      <a:pt x="49958" y="522649"/>
                      <a:pt x="19170" y="368709"/>
                      <a:pt x="11473" y="297897"/>
                    </a:cubicBezTo>
                    <a:cubicBezTo>
                      <a:pt x="3776" y="227085"/>
                      <a:pt x="-3921" y="-26915"/>
                      <a:pt x="2237" y="23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 1105">
                <a:extLst>
                  <a:ext uri="{FF2B5EF4-FFF2-40B4-BE49-F238E27FC236}">
                    <a16:creationId xmlns:a16="http://schemas.microsoft.com/office/drawing/2014/main" id="{20426586-01E3-CEAB-9707-2C0DFB084BC1}"/>
                  </a:ext>
                </a:extLst>
              </p:cNvPr>
              <p:cNvSpPr/>
              <p:nvPr/>
            </p:nvSpPr>
            <p:spPr>
              <a:xfrm>
                <a:off x="3435476" y="7675356"/>
                <a:ext cx="46633" cy="295715"/>
              </a:xfrm>
              <a:custGeom>
                <a:avLst/>
                <a:gdLst>
                  <a:gd name="connsiteX0" fmla="*/ 28160 w 46633"/>
                  <a:gd name="connsiteY0" fmla="*/ 62 h 295715"/>
                  <a:gd name="connsiteX1" fmla="*/ 451 w 46633"/>
                  <a:gd name="connsiteY1" fmla="*/ 157080 h 295715"/>
                  <a:gd name="connsiteX2" fmla="*/ 46633 w 46633"/>
                  <a:gd name="connsiteY2" fmla="*/ 295626 h 295715"/>
                  <a:gd name="connsiteX3" fmla="*/ 451 w 46633"/>
                  <a:gd name="connsiteY3" fmla="*/ 175553 h 295715"/>
                  <a:gd name="connsiteX4" fmla="*/ 28160 w 46633"/>
                  <a:gd name="connsiteY4" fmla="*/ 62 h 29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33" h="295715">
                    <a:moveTo>
                      <a:pt x="28160" y="62"/>
                    </a:moveTo>
                    <a:cubicBezTo>
                      <a:pt x="28160" y="-3017"/>
                      <a:pt x="-2628" y="107819"/>
                      <a:pt x="451" y="157080"/>
                    </a:cubicBezTo>
                    <a:cubicBezTo>
                      <a:pt x="3530" y="206341"/>
                      <a:pt x="46633" y="292547"/>
                      <a:pt x="46633" y="295626"/>
                    </a:cubicBezTo>
                    <a:cubicBezTo>
                      <a:pt x="46633" y="298705"/>
                      <a:pt x="5069" y="221735"/>
                      <a:pt x="451" y="175553"/>
                    </a:cubicBezTo>
                    <a:cubicBezTo>
                      <a:pt x="-4167" y="129371"/>
                      <a:pt x="28160" y="3141"/>
                      <a:pt x="28160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 1106">
                <a:extLst>
                  <a:ext uri="{FF2B5EF4-FFF2-40B4-BE49-F238E27FC236}">
                    <a16:creationId xmlns:a16="http://schemas.microsoft.com/office/drawing/2014/main" id="{ED6D94DD-964B-AF4A-97EE-32B03E1A21D0}"/>
                  </a:ext>
                </a:extLst>
              </p:cNvPr>
              <p:cNvSpPr/>
              <p:nvPr/>
            </p:nvSpPr>
            <p:spPr>
              <a:xfrm>
                <a:off x="2380222" y="7687189"/>
                <a:ext cx="594895" cy="151355"/>
              </a:xfrm>
              <a:custGeom>
                <a:avLst/>
                <a:gdLst>
                  <a:gd name="connsiteX0" fmla="*/ 588403 w 594895"/>
                  <a:gd name="connsiteY0" fmla="*/ 2661 h 151355"/>
                  <a:gd name="connsiteX1" fmla="*/ 32778 w 594895"/>
                  <a:gd name="connsiteY1" fmla="*/ 142361 h 151355"/>
                  <a:gd name="connsiteX2" fmla="*/ 89928 w 594895"/>
                  <a:gd name="connsiteY2" fmla="*/ 129661 h 151355"/>
                  <a:gd name="connsiteX3" fmla="*/ 299478 w 594895"/>
                  <a:gd name="connsiteY3" fmla="*/ 66161 h 151355"/>
                  <a:gd name="connsiteX4" fmla="*/ 264553 w 594895"/>
                  <a:gd name="connsiteY4" fmla="*/ 66161 h 151355"/>
                  <a:gd name="connsiteX5" fmla="*/ 439178 w 594895"/>
                  <a:gd name="connsiteY5" fmla="*/ 18536 h 151355"/>
                  <a:gd name="connsiteX6" fmla="*/ 343928 w 594895"/>
                  <a:gd name="connsiteY6" fmla="*/ 47111 h 151355"/>
                  <a:gd name="connsiteX7" fmla="*/ 588403 w 594895"/>
                  <a:gd name="connsiteY7" fmla="*/ 2661 h 151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4895" h="151355">
                    <a:moveTo>
                      <a:pt x="588403" y="2661"/>
                    </a:moveTo>
                    <a:cubicBezTo>
                      <a:pt x="536545" y="18536"/>
                      <a:pt x="115857" y="121194"/>
                      <a:pt x="32778" y="142361"/>
                    </a:cubicBezTo>
                    <a:cubicBezTo>
                      <a:pt x="-50301" y="163528"/>
                      <a:pt x="45478" y="142361"/>
                      <a:pt x="89928" y="129661"/>
                    </a:cubicBezTo>
                    <a:cubicBezTo>
                      <a:pt x="134378" y="116961"/>
                      <a:pt x="270374" y="76744"/>
                      <a:pt x="299478" y="66161"/>
                    </a:cubicBezTo>
                    <a:cubicBezTo>
                      <a:pt x="328582" y="55578"/>
                      <a:pt x="241270" y="74099"/>
                      <a:pt x="264553" y="66161"/>
                    </a:cubicBezTo>
                    <a:cubicBezTo>
                      <a:pt x="287836" y="58224"/>
                      <a:pt x="425949" y="21711"/>
                      <a:pt x="439178" y="18536"/>
                    </a:cubicBezTo>
                    <a:cubicBezTo>
                      <a:pt x="452407" y="15361"/>
                      <a:pt x="322761" y="47111"/>
                      <a:pt x="343928" y="47111"/>
                    </a:cubicBezTo>
                    <a:cubicBezTo>
                      <a:pt x="365095" y="47111"/>
                      <a:pt x="640261" y="-13214"/>
                      <a:pt x="588403" y="26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 1107">
                <a:extLst>
                  <a:ext uri="{FF2B5EF4-FFF2-40B4-BE49-F238E27FC236}">
                    <a16:creationId xmlns:a16="http://schemas.microsoft.com/office/drawing/2014/main" id="{F85F80ED-D53B-8A2E-4F13-427D1E84549B}"/>
                  </a:ext>
                </a:extLst>
              </p:cNvPr>
              <p:cNvSpPr/>
              <p:nvPr/>
            </p:nvSpPr>
            <p:spPr>
              <a:xfrm>
                <a:off x="1919199" y="7743788"/>
                <a:ext cx="836704" cy="484017"/>
              </a:xfrm>
              <a:custGeom>
                <a:avLst/>
                <a:gdLst>
                  <a:gd name="connsiteX0" fmla="*/ 836701 w 836704"/>
                  <a:gd name="connsiteY0" fmla="*/ 37 h 484017"/>
                  <a:gd name="connsiteX1" fmla="*/ 766851 w 836704"/>
                  <a:gd name="connsiteY1" fmla="*/ 57187 h 484017"/>
                  <a:gd name="connsiteX2" fmla="*/ 544601 w 836704"/>
                  <a:gd name="connsiteY2" fmla="*/ 85762 h 484017"/>
                  <a:gd name="connsiteX3" fmla="*/ 589051 w 836704"/>
                  <a:gd name="connsiteY3" fmla="*/ 85762 h 484017"/>
                  <a:gd name="connsiteX4" fmla="*/ 474751 w 836704"/>
                  <a:gd name="connsiteY4" fmla="*/ 101637 h 484017"/>
                  <a:gd name="connsiteX5" fmla="*/ 379501 w 836704"/>
                  <a:gd name="connsiteY5" fmla="*/ 174662 h 484017"/>
                  <a:gd name="connsiteX6" fmla="*/ 160426 w 836704"/>
                  <a:gd name="connsiteY6" fmla="*/ 314362 h 484017"/>
                  <a:gd name="connsiteX7" fmla="*/ 198526 w 836704"/>
                  <a:gd name="connsiteY7" fmla="*/ 292137 h 484017"/>
                  <a:gd name="connsiteX8" fmla="*/ 74701 w 836704"/>
                  <a:gd name="connsiteY8" fmla="*/ 384212 h 484017"/>
                  <a:gd name="connsiteX9" fmla="*/ 1676 w 836704"/>
                  <a:gd name="connsiteY9" fmla="*/ 482637 h 484017"/>
                  <a:gd name="connsiteX10" fmla="*/ 30251 w 836704"/>
                  <a:gd name="connsiteY10" fmla="*/ 435012 h 484017"/>
                  <a:gd name="connsiteX11" fmla="*/ 106451 w 836704"/>
                  <a:gd name="connsiteY11" fmla="*/ 339762 h 484017"/>
                  <a:gd name="connsiteX12" fmla="*/ 138201 w 836704"/>
                  <a:gd name="connsiteY12" fmla="*/ 358812 h 484017"/>
                  <a:gd name="connsiteX13" fmla="*/ 150901 w 836704"/>
                  <a:gd name="connsiteY13" fmla="*/ 323887 h 484017"/>
                  <a:gd name="connsiteX14" fmla="*/ 465226 w 836704"/>
                  <a:gd name="connsiteY14" fmla="*/ 117512 h 484017"/>
                  <a:gd name="connsiteX15" fmla="*/ 662076 w 836704"/>
                  <a:gd name="connsiteY15" fmla="*/ 98462 h 484017"/>
                  <a:gd name="connsiteX16" fmla="*/ 725576 w 836704"/>
                  <a:gd name="connsiteY16" fmla="*/ 54012 h 484017"/>
                  <a:gd name="connsiteX17" fmla="*/ 776376 w 836704"/>
                  <a:gd name="connsiteY17" fmla="*/ 22262 h 484017"/>
                  <a:gd name="connsiteX18" fmla="*/ 770026 w 836704"/>
                  <a:gd name="connsiteY18" fmla="*/ 47662 h 484017"/>
                  <a:gd name="connsiteX19" fmla="*/ 836701 w 836704"/>
                  <a:gd name="connsiteY19" fmla="*/ 37 h 48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6704" h="484017">
                    <a:moveTo>
                      <a:pt x="836701" y="37"/>
                    </a:moveTo>
                    <a:cubicBezTo>
                      <a:pt x="836172" y="1624"/>
                      <a:pt x="815534" y="42900"/>
                      <a:pt x="766851" y="57187"/>
                    </a:cubicBezTo>
                    <a:cubicBezTo>
                      <a:pt x="718168" y="71475"/>
                      <a:pt x="574234" y="81000"/>
                      <a:pt x="544601" y="85762"/>
                    </a:cubicBezTo>
                    <a:cubicBezTo>
                      <a:pt x="514968" y="90524"/>
                      <a:pt x="600693" y="83116"/>
                      <a:pt x="589051" y="85762"/>
                    </a:cubicBezTo>
                    <a:cubicBezTo>
                      <a:pt x="577409" y="88408"/>
                      <a:pt x="509676" y="86820"/>
                      <a:pt x="474751" y="101637"/>
                    </a:cubicBezTo>
                    <a:cubicBezTo>
                      <a:pt x="439826" y="116454"/>
                      <a:pt x="431889" y="139208"/>
                      <a:pt x="379501" y="174662"/>
                    </a:cubicBezTo>
                    <a:cubicBezTo>
                      <a:pt x="327113" y="210116"/>
                      <a:pt x="190588" y="294783"/>
                      <a:pt x="160426" y="314362"/>
                    </a:cubicBezTo>
                    <a:cubicBezTo>
                      <a:pt x="130263" y="333941"/>
                      <a:pt x="212813" y="280495"/>
                      <a:pt x="198526" y="292137"/>
                    </a:cubicBezTo>
                    <a:cubicBezTo>
                      <a:pt x="184239" y="303779"/>
                      <a:pt x="107509" y="352462"/>
                      <a:pt x="74701" y="384212"/>
                    </a:cubicBezTo>
                    <a:cubicBezTo>
                      <a:pt x="41893" y="415962"/>
                      <a:pt x="9084" y="474170"/>
                      <a:pt x="1676" y="482637"/>
                    </a:cubicBezTo>
                    <a:cubicBezTo>
                      <a:pt x="-5732" y="491104"/>
                      <a:pt x="12789" y="458824"/>
                      <a:pt x="30251" y="435012"/>
                    </a:cubicBezTo>
                    <a:cubicBezTo>
                      <a:pt x="47713" y="411200"/>
                      <a:pt x="88459" y="352462"/>
                      <a:pt x="106451" y="339762"/>
                    </a:cubicBezTo>
                    <a:cubicBezTo>
                      <a:pt x="124443" y="327062"/>
                      <a:pt x="130793" y="361458"/>
                      <a:pt x="138201" y="358812"/>
                    </a:cubicBezTo>
                    <a:cubicBezTo>
                      <a:pt x="145609" y="356166"/>
                      <a:pt x="96397" y="364104"/>
                      <a:pt x="150901" y="323887"/>
                    </a:cubicBezTo>
                    <a:cubicBezTo>
                      <a:pt x="205405" y="283670"/>
                      <a:pt x="380030" y="155083"/>
                      <a:pt x="465226" y="117512"/>
                    </a:cubicBezTo>
                    <a:cubicBezTo>
                      <a:pt x="550422" y="79941"/>
                      <a:pt x="618684" y="109045"/>
                      <a:pt x="662076" y="98462"/>
                    </a:cubicBezTo>
                    <a:cubicBezTo>
                      <a:pt x="705468" y="87879"/>
                      <a:pt x="706526" y="66712"/>
                      <a:pt x="725576" y="54012"/>
                    </a:cubicBezTo>
                    <a:cubicBezTo>
                      <a:pt x="744626" y="41312"/>
                      <a:pt x="768968" y="23320"/>
                      <a:pt x="776376" y="22262"/>
                    </a:cubicBezTo>
                    <a:cubicBezTo>
                      <a:pt x="783784" y="21204"/>
                      <a:pt x="760501" y="47662"/>
                      <a:pt x="770026" y="47662"/>
                    </a:cubicBezTo>
                    <a:cubicBezTo>
                      <a:pt x="779551" y="47662"/>
                      <a:pt x="837230" y="-1550"/>
                      <a:pt x="836701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 1108">
                <a:extLst>
                  <a:ext uri="{FF2B5EF4-FFF2-40B4-BE49-F238E27FC236}">
                    <a16:creationId xmlns:a16="http://schemas.microsoft.com/office/drawing/2014/main" id="{853ED0F8-9B85-0804-9E30-9548189D034A}"/>
                  </a:ext>
                </a:extLst>
              </p:cNvPr>
              <p:cNvSpPr/>
              <p:nvPr/>
            </p:nvSpPr>
            <p:spPr>
              <a:xfrm>
                <a:off x="1889125" y="7772378"/>
                <a:ext cx="746950" cy="409597"/>
              </a:xfrm>
              <a:custGeom>
                <a:avLst/>
                <a:gdLst>
                  <a:gd name="connsiteX0" fmla="*/ 746125 w 746950"/>
                  <a:gd name="connsiteY0" fmla="*/ 22 h 409597"/>
                  <a:gd name="connsiteX1" fmla="*/ 447675 w 746950"/>
                  <a:gd name="connsiteY1" fmla="*/ 66697 h 409597"/>
                  <a:gd name="connsiteX2" fmla="*/ 450850 w 746950"/>
                  <a:gd name="connsiteY2" fmla="*/ 92097 h 409597"/>
                  <a:gd name="connsiteX3" fmla="*/ 307975 w 746950"/>
                  <a:gd name="connsiteY3" fmla="*/ 177822 h 409597"/>
                  <a:gd name="connsiteX4" fmla="*/ 346075 w 746950"/>
                  <a:gd name="connsiteY4" fmla="*/ 149247 h 409597"/>
                  <a:gd name="connsiteX5" fmla="*/ 60325 w 746950"/>
                  <a:gd name="connsiteY5" fmla="*/ 361972 h 409597"/>
                  <a:gd name="connsiteX6" fmla="*/ 0 w 746950"/>
                  <a:gd name="connsiteY6" fmla="*/ 409597 h 409597"/>
                  <a:gd name="connsiteX7" fmla="*/ 339725 w 746950"/>
                  <a:gd name="connsiteY7" fmla="*/ 149247 h 409597"/>
                  <a:gd name="connsiteX8" fmla="*/ 530225 w 746950"/>
                  <a:gd name="connsiteY8" fmla="*/ 60347 h 409597"/>
                  <a:gd name="connsiteX9" fmla="*/ 746125 w 746950"/>
                  <a:gd name="connsiteY9" fmla="*/ 22 h 40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6950" h="409597">
                    <a:moveTo>
                      <a:pt x="746125" y="22"/>
                    </a:moveTo>
                    <a:cubicBezTo>
                      <a:pt x="732367" y="1080"/>
                      <a:pt x="496888" y="51351"/>
                      <a:pt x="447675" y="66697"/>
                    </a:cubicBezTo>
                    <a:cubicBezTo>
                      <a:pt x="398462" y="82043"/>
                      <a:pt x="474133" y="73576"/>
                      <a:pt x="450850" y="92097"/>
                    </a:cubicBezTo>
                    <a:cubicBezTo>
                      <a:pt x="427567" y="110618"/>
                      <a:pt x="325437" y="168297"/>
                      <a:pt x="307975" y="177822"/>
                    </a:cubicBezTo>
                    <a:cubicBezTo>
                      <a:pt x="290512" y="187347"/>
                      <a:pt x="346075" y="149247"/>
                      <a:pt x="346075" y="149247"/>
                    </a:cubicBezTo>
                    <a:lnTo>
                      <a:pt x="60325" y="361972"/>
                    </a:lnTo>
                    <a:cubicBezTo>
                      <a:pt x="2646" y="405364"/>
                      <a:pt x="0" y="409597"/>
                      <a:pt x="0" y="409597"/>
                    </a:cubicBezTo>
                    <a:cubicBezTo>
                      <a:pt x="46567" y="374143"/>
                      <a:pt x="251354" y="207455"/>
                      <a:pt x="339725" y="149247"/>
                    </a:cubicBezTo>
                    <a:cubicBezTo>
                      <a:pt x="428096" y="91039"/>
                      <a:pt x="462492" y="84689"/>
                      <a:pt x="530225" y="60347"/>
                    </a:cubicBezTo>
                    <a:cubicBezTo>
                      <a:pt x="597958" y="36005"/>
                      <a:pt x="759883" y="-1036"/>
                      <a:pt x="746125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 1109">
                <a:extLst>
                  <a:ext uri="{FF2B5EF4-FFF2-40B4-BE49-F238E27FC236}">
                    <a16:creationId xmlns:a16="http://schemas.microsoft.com/office/drawing/2014/main" id="{2B74FC87-0D6A-2D58-469C-2A59E143B679}"/>
                  </a:ext>
                </a:extLst>
              </p:cNvPr>
              <p:cNvSpPr/>
              <p:nvPr/>
            </p:nvSpPr>
            <p:spPr>
              <a:xfrm>
                <a:off x="1784334" y="8230766"/>
                <a:ext cx="114411" cy="609880"/>
              </a:xfrm>
              <a:custGeom>
                <a:avLst/>
                <a:gdLst>
                  <a:gd name="connsiteX0" fmla="*/ 114316 w 114411"/>
                  <a:gd name="connsiteY0" fmla="*/ 2009 h 609880"/>
                  <a:gd name="connsiteX1" fmla="*/ 41291 w 114411"/>
                  <a:gd name="connsiteY1" fmla="*/ 405234 h 609880"/>
                  <a:gd name="connsiteX2" fmla="*/ 44466 w 114411"/>
                  <a:gd name="connsiteY2" fmla="*/ 309984 h 609880"/>
                  <a:gd name="connsiteX3" fmla="*/ 19066 w 114411"/>
                  <a:gd name="connsiteY3" fmla="*/ 551284 h 609880"/>
                  <a:gd name="connsiteX4" fmla="*/ 16 w 114411"/>
                  <a:gd name="connsiteY4" fmla="*/ 608434 h 609880"/>
                  <a:gd name="connsiteX5" fmla="*/ 22241 w 114411"/>
                  <a:gd name="connsiteY5" fmla="*/ 513184 h 609880"/>
                  <a:gd name="connsiteX6" fmla="*/ 63516 w 114411"/>
                  <a:gd name="connsiteY6" fmla="*/ 224259 h 609880"/>
                  <a:gd name="connsiteX7" fmla="*/ 50816 w 114411"/>
                  <a:gd name="connsiteY7" fmla="*/ 236959 h 609880"/>
                  <a:gd name="connsiteX8" fmla="*/ 66691 w 114411"/>
                  <a:gd name="connsiteY8" fmla="*/ 103609 h 609880"/>
                  <a:gd name="connsiteX9" fmla="*/ 57166 w 114411"/>
                  <a:gd name="connsiteY9" fmla="*/ 243309 h 609880"/>
                  <a:gd name="connsiteX10" fmla="*/ 114316 w 114411"/>
                  <a:gd name="connsiteY10" fmla="*/ 2009 h 609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411" h="609880">
                    <a:moveTo>
                      <a:pt x="114316" y="2009"/>
                    </a:moveTo>
                    <a:cubicBezTo>
                      <a:pt x="111670" y="28997"/>
                      <a:pt x="52933" y="353905"/>
                      <a:pt x="41291" y="405234"/>
                    </a:cubicBezTo>
                    <a:cubicBezTo>
                      <a:pt x="29649" y="456563"/>
                      <a:pt x="48170" y="285642"/>
                      <a:pt x="44466" y="309984"/>
                    </a:cubicBezTo>
                    <a:cubicBezTo>
                      <a:pt x="40762" y="334326"/>
                      <a:pt x="26474" y="501542"/>
                      <a:pt x="19066" y="551284"/>
                    </a:cubicBezTo>
                    <a:cubicBezTo>
                      <a:pt x="11658" y="601026"/>
                      <a:pt x="-513" y="614784"/>
                      <a:pt x="16" y="608434"/>
                    </a:cubicBezTo>
                    <a:cubicBezTo>
                      <a:pt x="545" y="602084"/>
                      <a:pt x="11658" y="577213"/>
                      <a:pt x="22241" y="513184"/>
                    </a:cubicBezTo>
                    <a:cubicBezTo>
                      <a:pt x="32824" y="449155"/>
                      <a:pt x="58753" y="270297"/>
                      <a:pt x="63516" y="224259"/>
                    </a:cubicBezTo>
                    <a:cubicBezTo>
                      <a:pt x="68278" y="178222"/>
                      <a:pt x="50287" y="257067"/>
                      <a:pt x="50816" y="236959"/>
                    </a:cubicBezTo>
                    <a:cubicBezTo>
                      <a:pt x="51345" y="216851"/>
                      <a:pt x="65633" y="102551"/>
                      <a:pt x="66691" y="103609"/>
                    </a:cubicBezTo>
                    <a:cubicBezTo>
                      <a:pt x="67749" y="104667"/>
                      <a:pt x="50287" y="258126"/>
                      <a:pt x="57166" y="243309"/>
                    </a:cubicBezTo>
                    <a:cubicBezTo>
                      <a:pt x="64045" y="228492"/>
                      <a:pt x="116962" y="-24979"/>
                      <a:pt x="114316" y="20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 1110">
                <a:extLst>
                  <a:ext uri="{FF2B5EF4-FFF2-40B4-BE49-F238E27FC236}">
                    <a16:creationId xmlns:a16="http://schemas.microsoft.com/office/drawing/2014/main" id="{82207202-3472-2BC9-EE36-EC8C85649E4B}"/>
                  </a:ext>
                </a:extLst>
              </p:cNvPr>
              <p:cNvSpPr/>
              <p:nvPr/>
            </p:nvSpPr>
            <p:spPr>
              <a:xfrm>
                <a:off x="1658638" y="8061272"/>
                <a:ext cx="379765" cy="1013208"/>
              </a:xfrm>
              <a:custGeom>
                <a:avLst/>
                <a:gdLst>
                  <a:gd name="connsiteX0" fmla="*/ 379712 w 379765"/>
                  <a:gd name="connsiteY0" fmla="*/ 53 h 1013208"/>
                  <a:gd name="connsiteX1" fmla="*/ 198737 w 379765"/>
                  <a:gd name="connsiteY1" fmla="*/ 161978 h 1013208"/>
                  <a:gd name="connsiteX2" fmla="*/ 233662 w 379765"/>
                  <a:gd name="connsiteY2" fmla="*/ 149278 h 1013208"/>
                  <a:gd name="connsiteX3" fmla="*/ 189212 w 379765"/>
                  <a:gd name="connsiteY3" fmla="*/ 241353 h 1013208"/>
                  <a:gd name="connsiteX4" fmla="*/ 170162 w 379765"/>
                  <a:gd name="connsiteY4" fmla="*/ 374703 h 1013208"/>
                  <a:gd name="connsiteX5" fmla="*/ 179687 w 379765"/>
                  <a:gd name="connsiteY5" fmla="*/ 346128 h 1013208"/>
                  <a:gd name="connsiteX6" fmla="*/ 138412 w 379765"/>
                  <a:gd name="connsiteY6" fmla="*/ 603303 h 1013208"/>
                  <a:gd name="connsiteX7" fmla="*/ 138412 w 379765"/>
                  <a:gd name="connsiteY7" fmla="*/ 552503 h 1013208"/>
                  <a:gd name="connsiteX8" fmla="*/ 128887 w 379765"/>
                  <a:gd name="connsiteY8" fmla="*/ 647753 h 1013208"/>
                  <a:gd name="connsiteX9" fmla="*/ 93962 w 379765"/>
                  <a:gd name="connsiteY9" fmla="*/ 749353 h 1013208"/>
                  <a:gd name="connsiteX10" fmla="*/ 119362 w 379765"/>
                  <a:gd name="connsiteY10" fmla="*/ 720778 h 1013208"/>
                  <a:gd name="connsiteX11" fmla="*/ 74912 w 379765"/>
                  <a:gd name="connsiteY11" fmla="*/ 835078 h 1013208"/>
                  <a:gd name="connsiteX12" fmla="*/ 20937 w 379765"/>
                  <a:gd name="connsiteY12" fmla="*/ 955728 h 1013208"/>
                  <a:gd name="connsiteX13" fmla="*/ 59037 w 379765"/>
                  <a:gd name="connsiteY13" fmla="*/ 828728 h 1013208"/>
                  <a:gd name="connsiteX14" fmla="*/ 5062 w 379765"/>
                  <a:gd name="connsiteY14" fmla="*/ 1009703 h 1013208"/>
                  <a:gd name="connsiteX15" fmla="*/ 17762 w 379765"/>
                  <a:gd name="connsiteY15" fmla="*/ 923978 h 1013208"/>
                  <a:gd name="connsiteX16" fmla="*/ 141587 w 379765"/>
                  <a:gd name="connsiteY16" fmla="*/ 638228 h 1013208"/>
                  <a:gd name="connsiteX17" fmla="*/ 163812 w 379765"/>
                  <a:gd name="connsiteY17" fmla="*/ 419153 h 1013208"/>
                  <a:gd name="connsiteX18" fmla="*/ 189212 w 379765"/>
                  <a:gd name="connsiteY18" fmla="*/ 349303 h 1013208"/>
                  <a:gd name="connsiteX19" fmla="*/ 214612 w 379765"/>
                  <a:gd name="connsiteY19" fmla="*/ 269928 h 1013208"/>
                  <a:gd name="connsiteX20" fmla="*/ 195562 w 379765"/>
                  <a:gd name="connsiteY20" fmla="*/ 282628 h 1013208"/>
                  <a:gd name="connsiteX21" fmla="*/ 217787 w 379765"/>
                  <a:gd name="connsiteY21" fmla="*/ 181028 h 1013208"/>
                  <a:gd name="connsiteX22" fmla="*/ 379712 w 379765"/>
                  <a:gd name="connsiteY22" fmla="*/ 53 h 1013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9765" h="1013208">
                    <a:moveTo>
                      <a:pt x="379712" y="53"/>
                    </a:moveTo>
                    <a:cubicBezTo>
                      <a:pt x="376537" y="-3122"/>
                      <a:pt x="223079" y="137107"/>
                      <a:pt x="198737" y="161978"/>
                    </a:cubicBezTo>
                    <a:cubicBezTo>
                      <a:pt x="174395" y="186849"/>
                      <a:pt x="235249" y="136049"/>
                      <a:pt x="233662" y="149278"/>
                    </a:cubicBezTo>
                    <a:cubicBezTo>
                      <a:pt x="232075" y="162507"/>
                      <a:pt x="199795" y="203782"/>
                      <a:pt x="189212" y="241353"/>
                    </a:cubicBezTo>
                    <a:cubicBezTo>
                      <a:pt x="178629" y="278924"/>
                      <a:pt x="171749" y="357241"/>
                      <a:pt x="170162" y="374703"/>
                    </a:cubicBezTo>
                    <a:cubicBezTo>
                      <a:pt x="168575" y="392165"/>
                      <a:pt x="184979" y="308028"/>
                      <a:pt x="179687" y="346128"/>
                    </a:cubicBezTo>
                    <a:cubicBezTo>
                      <a:pt x="174395" y="384228"/>
                      <a:pt x="145291" y="568907"/>
                      <a:pt x="138412" y="603303"/>
                    </a:cubicBezTo>
                    <a:cubicBezTo>
                      <a:pt x="131533" y="637699"/>
                      <a:pt x="139999" y="545095"/>
                      <a:pt x="138412" y="552503"/>
                    </a:cubicBezTo>
                    <a:cubicBezTo>
                      <a:pt x="136825" y="559911"/>
                      <a:pt x="136295" y="614945"/>
                      <a:pt x="128887" y="647753"/>
                    </a:cubicBezTo>
                    <a:cubicBezTo>
                      <a:pt x="121479" y="680561"/>
                      <a:pt x="95549" y="737182"/>
                      <a:pt x="93962" y="749353"/>
                    </a:cubicBezTo>
                    <a:cubicBezTo>
                      <a:pt x="92375" y="761524"/>
                      <a:pt x="122537" y="706491"/>
                      <a:pt x="119362" y="720778"/>
                    </a:cubicBezTo>
                    <a:cubicBezTo>
                      <a:pt x="116187" y="735065"/>
                      <a:pt x="91316" y="795920"/>
                      <a:pt x="74912" y="835078"/>
                    </a:cubicBezTo>
                    <a:cubicBezTo>
                      <a:pt x="58508" y="874236"/>
                      <a:pt x="23583" y="956786"/>
                      <a:pt x="20937" y="955728"/>
                    </a:cubicBezTo>
                    <a:cubicBezTo>
                      <a:pt x="18291" y="954670"/>
                      <a:pt x="61683" y="819732"/>
                      <a:pt x="59037" y="828728"/>
                    </a:cubicBezTo>
                    <a:cubicBezTo>
                      <a:pt x="56391" y="837724"/>
                      <a:pt x="11941" y="993828"/>
                      <a:pt x="5062" y="1009703"/>
                    </a:cubicBezTo>
                    <a:cubicBezTo>
                      <a:pt x="-1817" y="1025578"/>
                      <a:pt x="-4992" y="985891"/>
                      <a:pt x="17762" y="923978"/>
                    </a:cubicBezTo>
                    <a:cubicBezTo>
                      <a:pt x="40516" y="862066"/>
                      <a:pt x="117245" y="722366"/>
                      <a:pt x="141587" y="638228"/>
                    </a:cubicBezTo>
                    <a:cubicBezTo>
                      <a:pt x="165929" y="554091"/>
                      <a:pt x="155875" y="467307"/>
                      <a:pt x="163812" y="419153"/>
                    </a:cubicBezTo>
                    <a:cubicBezTo>
                      <a:pt x="171749" y="370999"/>
                      <a:pt x="180745" y="374174"/>
                      <a:pt x="189212" y="349303"/>
                    </a:cubicBezTo>
                    <a:cubicBezTo>
                      <a:pt x="197679" y="324432"/>
                      <a:pt x="213554" y="281040"/>
                      <a:pt x="214612" y="269928"/>
                    </a:cubicBezTo>
                    <a:cubicBezTo>
                      <a:pt x="215670" y="258816"/>
                      <a:pt x="195033" y="297445"/>
                      <a:pt x="195562" y="282628"/>
                    </a:cubicBezTo>
                    <a:cubicBezTo>
                      <a:pt x="196091" y="267811"/>
                      <a:pt x="191858" y="222832"/>
                      <a:pt x="217787" y="181028"/>
                    </a:cubicBezTo>
                    <a:cubicBezTo>
                      <a:pt x="243716" y="139224"/>
                      <a:pt x="382887" y="3228"/>
                      <a:pt x="379712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 1111">
                <a:extLst>
                  <a:ext uri="{FF2B5EF4-FFF2-40B4-BE49-F238E27FC236}">
                    <a16:creationId xmlns:a16="http://schemas.microsoft.com/office/drawing/2014/main" id="{9B488FC0-A75F-DBA6-BF45-EF7CD7824985}"/>
                  </a:ext>
                </a:extLst>
              </p:cNvPr>
              <p:cNvSpPr/>
              <p:nvPr/>
            </p:nvSpPr>
            <p:spPr>
              <a:xfrm>
                <a:off x="1660404" y="8337550"/>
                <a:ext cx="563491" cy="755711"/>
              </a:xfrm>
              <a:custGeom>
                <a:avLst/>
                <a:gdLst>
                  <a:gd name="connsiteX0" fmla="*/ 495421 w 563491"/>
                  <a:gd name="connsiteY0" fmla="*/ 0 h 755711"/>
                  <a:gd name="connsiteX1" fmla="*/ 498596 w 563491"/>
                  <a:gd name="connsiteY1" fmla="*/ 117475 h 755711"/>
                  <a:gd name="connsiteX2" fmla="*/ 393821 w 563491"/>
                  <a:gd name="connsiteY2" fmla="*/ 234950 h 755711"/>
                  <a:gd name="connsiteX3" fmla="*/ 254121 w 563491"/>
                  <a:gd name="connsiteY3" fmla="*/ 339725 h 755711"/>
                  <a:gd name="connsiteX4" fmla="*/ 327146 w 563491"/>
                  <a:gd name="connsiteY4" fmla="*/ 288925 h 755711"/>
                  <a:gd name="connsiteX5" fmla="*/ 235071 w 563491"/>
                  <a:gd name="connsiteY5" fmla="*/ 390525 h 755711"/>
                  <a:gd name="connsiteX6" fmla="*/ 123946 w 563491"/>
                  <a:gd name="connsiteY6" fmla="*/ 514350 h 755711"/>
                  <a:gd name="connsiteX7" fmla="*/ 158871 w 563491"/>
                  <a:gd name="connsiteY7" fmla="*/ 485775 h 755711"/>
                  <a:gd name="connsiteX8" fmla="*/ 89021 w 563491"/>
                  <a:gd name="connsiteY8" fmla="*/ 565150 h 755711"/>
                  <a:gd name="connsiteX9" fmla="*/ 63621 w 563491"/>
                  <a:gd name="connsiteY9" fmla="*/ 669925 h 755711"/>
                  <a:gd name="connsiteX10" fmla="*/ 82671 w 563491"/>
                  <a:gd name="connsiteY10" fmla="*/ 615950 h 755711"/>
                  <a:gd name="connsiteX11" fmla="*/ 121 w 563491"/>
                  <a:gd name="connsiteY11" fmla="*/ 755650 h 755711"/>
                  <a:gd name="connsiteX12" fmla="*/ 63621 w 563491"/>
                  <a:gd name="connsiteY12" fmla="*/ 635000 h 755711"/>
                  <a:gd name="connsiteX13" fmla="*/ 41396 w 563491"/>
                  <a:gd name="connsiteY13" fmla="*/ 742950 h 755711"/>
                  <a:gd name="connsiteX14" fmla="*/ 76321 w 563491"/>
                  <a:gd name="connsiteY14" fmla="*/ 590550 h 755711"/>
                  <a:gd name="connsiteX15" fmla="*/ 114421 w 563491"/>
                  <a:gd name="connsiteY15" fmla="*/ 517525 h 755711"/>
                  <a:gd name="connsiteX16" fmla="*/ 323971 w 563491"/>
                  <a:gd name="connsiteY16" fmla="*/ 336550 h 755711"/>
                  <a:gd name="connsiteX17" fmla="*/ 282696 w 563491"/>
                  <a:gd name="connsiteY17" fmla="*/ 349250 h 755711"/>
                  <a:gd name="connsiteX18" fmla="*/ 358896 w 563491"/>
                  <a:gd name="connsiteY18" fmla="*/ 250825 h 755711"/>
                  <a:gd name="connsiteX19" fmla="*/ 450971 w 563491"/>
                  <a:gd name="connsiteY19" fmla="*/ 152400 h 755711"/>
                  <a:gd name="connsiteX20" fmla="*/ 562096 w 563491"/>
                  <a:gd name="connsiteY20" fmla="*/ 104775 h 755711"/>
                  <a:gd name="connsiteX21" fmla="*/ 511296 w 563491"/>
                  <a:gd name="connsiteY21" fmla="*/ 117475 h 755711"/>
                  <a:gd name="connsiteX22" fmla="*/ 495421 w 563491"/>
                  <a:gd name="connsiteY22" fmla="*/ 0 h 755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91" h="755711">
                    <a:moveTo>
                      <a:pt x="495421" y="0"/>
                    </a:moveTo>
                    <a:cubicBezTo>
                      <a:pt x="493304" y="0"/>
                      <a:pt x="515529" y="78317"/>
                      <a:pt x="498596" y="117475"/>
                    </a:cubicBezTo>
                    <a:cubicBezTo>
                      <a:pt x="481663" y="156633"/>
                      <a:pt x="434567" y="197908"/>
                      <a:pt x="393821" y="234950"/>
                    </a:cubicBezTo>
                    <a:cubicBezTo>
                      <a:pt x="353075" y="271992"/>
                      <a:pt x="265233" y="330729"/>
                      <a:pt x="254121" y="339725"/>
                    </a:cubicBezTo>
                    <a:cubicBezTo>
                      <a:pt x="243009" y="348721"/>
                      <a:pt x="330321" y="280458"/>
                      <a:pt x="327146" y="288925"/>
                    </a:cubicBezTo>
                    <a:cubicBezTo>
                      <a:pt x="323971" y="297392"/>
                      <a:pt x="235071" y="390525"/>
                      <a:pt x="235071" y="390525"/>
                    </a:cubicBezTo>
                    <a:cubicBezTo>
                      <a:pt x="201204" y="428096"/>
                      <a:pt x="136646" y="498475"/>
                      <a:pt x="123946" y="514350"/>
                    </a:cubicBezTo>
                    <a:cubicBezTo>
                      <a:pt x="111246" y="530225"/>
                      <a:pt x="164692" y="477308"/>
                      <a:pt x="158871" y="485775"/>
                    </a:cubicBezTo>
                    <a:cubicBezTo>
                      <a:pt x="153050" y="494242"/>
                      <a:pt x="104896" y="534458"/>
                      <a:pt x="89021" y="565150"/>
                    </a:cubicBezTo>
                    <a:cubicBezTo>
                      <a:pt x="73146" y="595842"/>
                      <a:pt x="64679" y="661458"/>
                      <a:pt x="63621" y="669925"/>
                    </a:cubicBezTo>
                    <a:cubicBezTo>
                      <a:pt x="62563" y="678392"/>
                      <a:pt x="93254" y="601663"/>
                      <a:pt x="82671" y="615950"/>
                    </a:cubicBezTo>
                    <a:cubicBezTo>
                      <a:pt x="72088" y="630238"/>
                      <a:pt x="3296" y="752475"/>
                      <a:pt x="121" y="755650"/>
                    </a:cubicBezTo>
                    <a:cubicBezTo>
                      <a:pt x="-3054" y="758825"/>
                      <a:pt x="56742" y="637117"/>
                      <a:pt x="63621" y="635000"/>
                    </a:cubicBezTo>
                    <a:cubicBezTo>
                      <a:pt x="70500" y="632883"/>
                      <a:pt x="39279" y="750358"/>
                      <a:pt x="41396" y="742950"/>
                    </a:cubicBezTo>
                    <a:cubicBezTo>
                      <a:pt x="43513" y="735542"/>
                      <a:pt x="64150" y="628121"/>
                      <a:pt x="76321" y="590550"/>
                    </a:cubicBezTo>
                    <a:cubicBezTo>
                      <a:pt x="88492" y="552979"/>
                      <a:pt x="73146" y="559858"/>
                      <a:pt x="114421" y="517525"/>
                    </a:cubicBezTo>
                    <a:cubicBezTo>
                      <a:pt x="155696" y="475192"/>
                      <a:pt x="295925" y="364596"/>
                      <a:pt x="323971" y="336550"/>
                    </a:cubicBezTo>
                    <a:cubicBezTo>
                      <a:pt x="352017" y="308504"/>
                      <a:pt x="276875" y="363537"/>
                      <a:pt x="282696" y="349250"/>
                    </a:cubicBezTo>
                    <a:cubicBezTo>
                      <a:pt x="288517" y="334963"/>
                      <a:pt x="330850" y="283633"/>
                      <a:pt x="358896" y="250825"/>
                    </a:cubicBezTo>
                    <a:cubicBezTo>
                      <a:pt x="386942" y="218017"/>
                      <a:pt x="417104" y="176742"/>
                      <a:pt x="450971" y="152400"/>
                    </a:cubicBezTo>
                    <a:cubicBezTo>
                      <a:pt x="484838" y="128058"/>
                      <a:pt x="552042" y="110596"/>
                      <a:pt x="562096" y="104775"/>
                    </a:cubicBezTo>
                    <a:cubicBezTo>
                      <a:pt x="572150" y="98954"/>
                      <a:pt x="525054" y="137583"/>
                      <a:pt x="511296" y="117475"/>
                    </a:cubicBezTo>
                    <a:cubicBezTo>
                      <a:pt x="497538" y="97367"/>
                      <a:pt x="497538" y="0"/>
                      <a:pt x="4954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 1112">
                <a:extLst>
                  <a:ext uri="{FF2B5EF4-FFF2-40B4-BE49-F238E27FC236}">
                    <a16:creationId xmlns:a16="http://schemas.microsoft.com/office/drawing/2014/main" id="{3CF31713-F39A-74E1-D394-72C8FC1A597E}"/>
                  </a:ext>
                </a:extLst>
              </p:cNvPr>
              <p:cNvSpPr/>
              <p:nvPr/>
            </p:nvSpPr>
            <p:spPr>
              <a:xfrm>
                <a:off x="2044874" y="8349638"/>
                <a:ext cx="66576" cy="182975"/>
              </a:xfrm>
              <a:custGeom>
                <a:avLst/>
                <a:gdLst>
                  <a:gd name="connsiteX0" fmla="*/ 66501 w 66576"/>
                  <a:gd name="connsiteY0" fmla="*/ 612 h 182975"/>
                  <a:gd name="connsiteX1" fmla="*/ 3001 w 66576"/>
                  <a:gd name="connsiteY1" fmla="*/ 178412 h 182975"/>
                  <a:gd name="connsiteX2" fmla="*/ 15701 w 66576"/>
                  <a:gd name="connsiteY2" fmla="*/ 121262 h 182975"/>
                  <a:gd name="connsiteX3" fmla="*/ 66501 w 66576"/>
                  <a:gd name="connsiteY3" fmla="*/ 612 h 18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76" h="182975">
                    <a:moveTo>
                      <a:pt x="66501" y="612"/>
                    </a:moveTo>
                    <a:cubicBezTo>
                      <a:pt x="64384" y="10137"/>
                      <a:pt x="11468" y="158304"/>
                      <a:pt x="3001" y="178412"/>
                    </a:cubicBezTo>
                    <a:cubicBezTo>
                      <a:pt x="-5466" y="198520"/>
                      <a:pt x="5647" y="147191"/>
                      <a:pt x="15701" y="121262"/>
                    </a:cubicBezTo>
                    <a:cubicBezTo>
                      <a:pt x="25755" y="95333"/>
                      <a:pt x="68618" y="-8913"/>
                      <a:pt x="66501" y="6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 1113">
                <a:extLst>
                  <a:ext uri="{FF2B5EF4-FFF2-40B4-BE49-F238E27FC236}">
                    <a16:creationId xmlns:a16="http://schemas.microsoft.com/office/drawing/2014/main" id="{E2444BBA-FAC1-D7A4-0E02-80EE0120790B}"/>
                  </a:ext>
                </a:extLst>
              </p:cNvPr>
              <p:cNvSpPr/>
              <p:nvPr/>
            </p:nvSpPr>
            <p:spPr>
              <a:xfrm>
                <a:off x="2330048" y="7758205"/>
                <a:ext cx="447814" cy="562750"/>
              </a:xfrm>
              <a:custGeom>
                <a:avLst/>
                <a:gdLst>
                  <a:gd name="connsiteX0" fmla="*/ 447788 w 447814"/>
                  <a:gd name="connsiteY0" fmla="*/ 340 h 562750"/>
                  <a:gd name="connsiteX1" fmla="*/ 260752 w 447814"/>
                  <a:gd name="connsiteY1" fmla="*/ 187377 h 562750"/>
                  <a:gd name="connsiteX2" fmla="*/ 4443 w 447814"/>
                  <a:gd name="connsiteY2" fmla="*/ 557986 h 562750"/>
                  <a:gd name="connsiteX3" fmla="*/ 108352 w 447814"/>
                  <a:gd name="connsiteY3" fmla="*/ 381340 h 562750"/>
                  <a:gd name="connsiteX4" fmla="*/ 239970 w 447814"/>
                  <a:gd name="connsiteY4" fmla="*/ 145813 h 562750"/>
                  <a:gd name="connsiteX5" fmla="*/ 170697 w 447814"/>
                  <a:gd name="connsiteY5" fmla="*/ 287822 h 562750"/>
                  <a:gd name="connsiteX6" fmla="*/ 253825 w 447814"/>
                  <a:gd name="connsiteY6" fmla="*/ 166595 h 562750"/>
                  <a:gd name="connsiteX7" fmla="*/ 291925 w 447814"/>
                  <a:gd name="connsiteY7" fmla="*/ 62686 h 562750"/>
                  <a:gd name="connsiteX8" fmla="*/ 274607 w 447814"/>
                  <a:gd name="connsiteY8" fmla="*/ 138886 h 562750"/>
                  <a:gd name="connsiteX9" fmla="*/ 447788 w 447814"/>
                  <a:gd name="connsiteY9" fmla="*/ 340 h 56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7814" h="562750">
                    <a:moveTo>
                      <a:pt x="447788" y="340"/>
                    </a:moveTo>
                    <a:cubicBezTo>
                      <a:pt x="445479" y="8422"/>
                      <a:pt x="334643" y="94436"/>
                      <a:pt x="260752" y="187377"/>
                    </a:cubicBezTo>
                    <a:cubicBezTo>
                      <a:pt x="186861" y="280318"/>
                      <a:pt x="29843" y="525659"/>
                      <a:pt x="4443" y="557986"/>
                    </a:cubicBezTo>
                    <a:cubicBezTo>
                      <a:pt x="-20957" y="590313"/>
                      <a:pt x="69098" y="450035"/>
                      <a:pt x="108352" y="381340"/>
                    </a:cubicBezTo>
                    <a:cubicBezTo>
                      <a:pt x="147606" y="312645"/>
                      <a:pt x="229579" y="161399"/>
                      <a:pt x="239970" y="145813"/>
                    </a:cubicBezTo>
                    <a:cubicBezTo>
                      <a:pt x="250361" y="130227"/>
                      <a:pt x="168388" y="284358"/>
                      <a:pt x="170697" y="287822"/>
                    </a:cubicBezTo>
                    <a:cubicBezTo>
                      <a:pt x="173006" y="291286"/>
                      <a:pt x="233620" y="204118"/>
                      <a:pt x="253825" y="166595"/>
                    </a:cubicBezTo>
                    <a:cubicBezTo>
                      <a:pt x="274030" y="129072"/>
                      <a:pt x="288461" y="67304"/>
                      <a:pt x="291925" y="62686"/>
                    </a:cubicBezTo>
                    <a:cubicBezTo>
                      <a:pt x="295389" y="58068"/>
                      <a:pt x="248630" y="146968"/>
                      <a:pt x="274607" y="138886"/>
                    </a:cubicBezTo>
                    <a:cubicBezTo>
                      <a:pt x="300584" y="130804"/>
                      <a:pt x="450097" y="-7742"/>
                      <a:pt x="447788" y="3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 1114">
                <a:extLst>
                  <a:ext uri="{FF2B5EF4-FFF2-40B4-BE49-F238E27FC236}">
                    <a16:creationId xmlns:a16="http://schemas.microsoft.com/office/drawing/2014/main" id="{926B28DE-C771-37C5-69A4-33895A44842C}"/>
                  </a:ext>
                </a:extLst>
              </p:cNvPr>
              <p:cNvSpPr/>
              <p:nvPr/>
            </p:nvSpPr>
            <p:spPr>
              <a:xfrm>
                <a:off x="2255471" y="8083833"/>
                <a:ext cx="275760" cy="285947"/>
              </a:xfrm>
              <a:custGeom>
                <a:avLst/>
                <a:gdLst>
                  <a:gd name="connsiteX0" fmla="*/ 144829 w 275760"/>
                  <a:gd name="connsiteY0" fmla="*/ 294 h 285947"/>
                  <a:gd name="connsiteX1" fmla="*/ 30529 w 275760"/>
                  <a:gd name="connsiteY1" fmla="*/ 208112 h 285947"/>
                  <a:gd name="connsiteX2" fmla="*/ 54774 w 275760"/>
                  <a:gd name="connsiteY2" fmla="*/ 239285 h 285947"/>
                  <a:gd name="connsiteX3" fmla="*/ 259129 w 275760"/>
                  <a:gd name="connsiteY3" fmla="*/ 284312 h 285947"/>
                  <a:gd name="connsiteX4" fmla="*/ 234884 w 275760"/>
                  <a:gd name="connsiteY4" fmla="*/ 273922 h 285947"/>
                  <a:gd name="connsiteX5" fmla="*/ 6284 w 275760"/>
                  <a:gd name="connsiteY5" fmla="*/ 253140 h 285947"/>
                  <a:gd name="connsiteX6" fmla="*/ 61702 w 275760"/>
                  <a:gd name="connsiteY6" fmla="*/ 208112 h 285947"/>
                  <a:gd name="connsiteX7" fmla="*/ 33993 w 275760"/>
                  <a:gd name="connsiteY7" fmla="*/ 218503 h 285947"/>
                  <a:gd name="connsiteX8" fmla="*/ 54774 w 275760"/>
                  <a:gd name="connsiteY8" fmla="*/ 41858 h 285947"/>
                  <a:gd name="connsiteX9" fmla="*/ 23602 w 275760"/>
                  <a:gd name="connsiteY9" fmla="*/ 159622 h 285947"/>
                  <a:gd name="connsiteX10" fmla="*/ 144829 w 275760"/>
                  <a:gd name="connsiteY10" fmla="*/ 294 h 28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5760" h="285947">
                    <a:moveTo>
                      <a:pt x="144829" y="294"/>
                    </a:moveTo>
                    <a:cubicBezTo>
                      <a:pt x="145984" y="8376"/>
                      <a:pt x="45538" y="168280"/>
                      <a:pt x="30529" y="208112"/>
                    </a:cubicBezTo>
                    <a:cubicBezTo>
                      <a:pt x="15520" y="247944"/>
                      <a:pt x="16674" y="226585"/>
                      <a:pt x="54774" y="239285"/>
                    </a:cubicBezTo>
                    <a:cubicBezTo>
                      <a:pt x="92874" y="251985"/>
                      <a:pt x="229111" y="278539"/>
                      <a:pt x="259129" y="284312"/>
                    </a:cubicBezTo>
                    <a:cubicBezTo>
                      <a:pt x="289147" y="290085"/>
                      <a:pt x="277025" y="279117"/>
                      <a:pt x="234884" y="273922"/>
                    </a:cubicBezTo>
                    <a:cubicBezTo>
                      <a:pt x="192743" y="268727"/>
                      <a:pt x="35148" y="264108"/>
                      <a:pt x="6284" y="253140"/>
                    </a:cubicBezTo>
                    <a:cubicBezTo>
                      <a:pt x="-22580" y="242172"/>
                      <a:pt x="57084" y="213885"/>
                      <a:pt x="61702" y="208112"/>
                    </a:cubicBezTo>
                    <a:cubicBezTo>
                      <a:pt x="66320" y="202339"/>
                      <a:pt x="35148" y="246212"/>
                      <a:pt x="33993" y="218503"/>
                    </a:cubicBezTo>
                    <a:cubicBezTo>
                      <a:pt x="32838" y="190794"/>
                      <a:pt x="56506" y="51672"/>
                      <a:pt x="54774" y="41858"/>
                    </a:cubicBezTo>
                    <a:cubicBezTo>
                      <a:pt x="53042" y="32045"/>
                      <a:pt x="10902" y="165972"/>
                      <a:pt x="23602" y="159622"/>
                    </a:cubicBezTo>
                    <a:cubicBezTo>
                      <a:pt x="36302" y="153272"/>
                      <a:pt x="143674" y="-7788"/>
                      <a:pt x="144829" y="2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 1115">
                <a:extLst>
                  <a:ext uri="{FF2B5EF4-FFF2-40B4-BE49-F238E27FC236}">
                    <a16:creationId xmlns:a16="http://schemas.microsoft.com/office/drawing/2014/main" id="{03BAA9CD-A18C-07D7-77A6-40C5A9066DB8}"/>
                  </a:ext>
                </a:extLst>
              </p:cNvPr>
              <p:cNvSpPr/>
              <p:nvPr/>
            </p:nvSpPr>
            <p:spPr>
              <a:xfrm>
                <a:off x="2136922" y="8166871"/>
                <a:ext cx="405782" cy="274033"/>
              </a:xfrm>
              <a:custGeom>
                <a:avLst/>
                <a:gdLst>
                  <a:gd name="connsiteX0" fmla="*/ 17460 w 405782"/>
                  <a:gd name="connsiteY0" fmla="*/ 384 h 274033"/>
                  <a:gd name="connsiteX1" fmla="*/ 83269 w 405782"/>
                  <a:gd name="connsiteY1" fmla="*/ 180493 h 274033"/>
                  <a:gd name="connsiteX2" fmla="*/ 131760 w 405782"/>
                  <a:gd name="connsiteY2" fmla="*/ 177029 h 274033"/>
                  <a:gd name="connsiteX3" fmla="*/ 256451 w 405782"/>
                  <a:gd name="connsiteY3" fmla="*/ 211665 h 274033"/>
                  <a:gd name="connsiteX4" fmla="*/ 252987 w 405782"/>
                  <a:gd name="connsiteY4" fmla="*/ 183956 h 274033"/>
                  <a:gd name="connsiteX5" fmla="*/ 405387 w 405782"/>
                  <a:gd name="connsiteY5" fmla="*/ 225520 h 274033"/>
                  <a:gd name="connsiteX6" fmla="*/ 201033 w 405782"/>
                  <a:gd name="connsiteY6" fmla="*/ 187420 h 274033"/>
                  <a:gd name="connsiteX7" fmla="*/ 90196 w 405782"/>
                  <a:gd name="connsiteY7" fmla="*/ 197811 h 274033"/>
                  <a:gd name="connsiteX8" fmla="*/ 72878 w 405782"/>
                  <a:gd name="connsiteY8" fmla="*/ 274011 h 274033"/>
                  <a:gd name="connsiteX9" fmla="*/ 69414 w 405782"/>
                  <a:gd name="connsiteY9" fmla="*/ 204738 h 274033"/>
                  <a:gd name="connsiteX10" fmla="*/ 142 w 405782"/>
                  <a:gd name="connsiteY10" fmla="*/ 107756 h 274033"/>
                  <a:gd name="connsiteX11" fmla="*/ 90196 w 405782"/>
                  <a:gd name="connsiteY11" fmla="*/ 197811 h 274033"/>
                  <a:gd name="connsiteX12" fmla="*/ 52096 w 405782"/>
                  <a:gd name="connsiteY12" fmla="*/ 128538 h 274033"/>
                  <a:gd name="connsiteX13" fmla="*/ 34778 w 405782"/>
                  <a:gd name="connsiteY13" fmla="*/ 100829 h 274033"/>
                  <a:gd name="connsiteX14" fmla="*/ 62487 w 405782"/>
                  <a:gd name="connsiteY14" fmla="*/ 132002 h 274033"/>
                  <a:gd name="connsiteX15" fmla="*/ 17460 w 405782"/>
                  <a:gd name="connsiteY15" fmla="*/ 384 h 27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5782" h="274033">
                    <a:moveTo>
                      <a:pt x="17460" y="384"/>
                    </a:moveTo>
                    <a:cubicBezTo>
                      <a:pt x="20924" y="8466"/>
                      <a:pt x="64219" y="151052"/>
                      <a:pt x="83269" y="180493"/>
                    </a:cubicBezTo>
                    <a:cubicBezTo>
                      <a:pt x="102319" y="209934"/>
                      <a:pt x="102896" y="171834"/>
                      <a:pt x="131760" y="177029"/>
                    </a:cubicBezTo>
                    <a:cubicBezTo>
                      <a:pt x="160624" y="182224"/>
                      <a:pt x="236247" y="210511"/>
                      <a:pt x="256451" y="211665"/>
                    </a:cubicBezTo>
                    <a:cubicBezTo>
                      <a:pt x="276655" y="212819"/>
                      <a:pt x="228164" y="181647"/>
                      <a:pt x="252987" y="183956"/>
                    </a:cubicBezTo>
                    <a:cubicBezTo>
                      <a:pt x="277810" y="186265"/>
                      <a:pt x="414046" y="224943"/>
                      <a:pt x="405387" y="225520"/>
                    </a:cubicBezTo>
                    <a:cubicBezTo>
                      <a:pt x="396728" y="226097"/>
                      <a:pt x="253565" y="192038"/>
                      <a:pt x="201033" y="187420"/>
                    </a:cubicBezTo>
                    <a:cubicBezTo>
                      <a:pt x="148501" y="182802"/>
                      <a:pt x="111555" y="183379"/>
                      <a:pt x="90196" y="197811"/>
                    </a:cubicBezTo>
                    <a:cubicBezTo>
                      <a:pt x="68837" y="212243"/>
                      <a:pt x="76342" y="272857"/>
                      <a:pt x="72878" y="274011"/>
                    </a:cubicBezTo>
                    <a:cubicBezTo>
                      <a:pt x="69414" y="275165"/>
                      <a:pt x="81537" y="232447"/>
                      <a:pt x="69414" y="204738"/>
                    </a:cubicBezTo>
                    <a:cubicBezTo>
                      <a:pt x="57291" y="177029"/>
                      <a:pt x="-3322" y="108910"/>
                      <a:pt x="142" y="107756"/>
                    </a:cubicBezTo>
                    <a:cubicBezTo>
                      <a:pt x="3606" y="106602"/>
                      <a:pt x="81537" y="194347"/>
                      <a:pt x="90196" y="197811"/>
                    </a:cubicBezTo>
                    <a:cubicBezTo>
                      <a:pt x="98855" y="201275"/>
                      <a:pt x="61332" y="144702"/>
                      <a:pt x="52096" y="128538"/>
                    </a:cubicBezTo>
                    <a:cubicBezTo>
                      <a:pt x="42860" y="112374"/>
                      <a:pt x="33046" y="100252"/>
                      <a:pt x="34778" y="100829"/>
                    </a:cubicBezTo>
                    <a:cubicBezTo>
                      <a:pt x="36510" y="101406"/>
                      <a:pt x="66528" y="149897"/>
                      <a:pt x="62487" y="132002"/>
                    </a:cubicBezTo>
                    <a:cubicBezTo>
                      <a:pt x="58446" y="114107"/>
                      <a:pt x="13996" y="-7698"/>
                      <a:pt x="17460" y="3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 1116">
                <a:extLst>
                  <a:ext uri="{FF2B5EF4-FFF2-40B4-BE49-F238E27FC236}">
                    <a16:creationId xmlns:a16="http://schemas.microsoft.com/office/drawing/2014/main" id="{0F536D1D-0216-38A6-A29D-E1254E8923C1}"/>
                  </a:ext>
                </a:extLst>
              </p:cNvPr>
              <p:cNvSpPr/>
              <p:nvPr/>
            </p:nvSpPr>
            <p:spPr>
              <a:xfrm>
                <a:off x="2490322" y="8343680"/>
                <a:ext cx="316443" cy="499071"/>
              </a:xfrm>
              <a:custGeom>
                <a:avLst/>
                <a:gdLst>
                  <a:gd name="connsiteX0" fmla="*/ 33 w 316443"/>
                  <a:gd name="connsiteY0" fmla="*/ 220 h 499071"/>
                  <a:gd name="connsiteX1" fmla="*/ 51987 w 316443"/>
                  <a:gd name="connsiteY1" fmla="*/ 90275 h 499071"/>
                  <a:gd name="connsiteX2" fmla="*/ 145505 w 316443"/>
                  <a:gd name="connsiteY2" fmla="*/ 152620 h 499071"/>
                  <a:gd name="connsiteX3" fmla="*/ 235560 w 316443"/>
                  <a:gd name="connsiteY3" fmla="*/ 291165 h 499071"/>
                  <a:gd name="connsiteX4" fmla="*/ 232096 w 316443"/>
                  <a:gd name="connsiteY4" fmla="*/ 259993 h 499071"/>
                  <a:gd name="connsiteX5" fmla="*/ 315223 w 316443"/>
                  <a:gd name="connsiteY5" fmla="*/ 495520 h 499071"/>
                  <a:gd name="connsiteX6" fmla="*/ 277123 w 316443"/>
                  <a:gd name="connsiteY6" fmla="*/ 395075 h 499071"/>
                  <a:gd name="connsiteX7" fmla="*/ 214778 w 316443"/>
                  <a:gd name="connsiteY7" fmla="*/ 301556 h 499071"/>
                  <a:gd name="connsiteX8" fmla="*/ 235560 w 316443"/>
                  <a:gd name="connsiteY8" fmla="*/ 325802 h 499071"/>
                  <a:gd name="connsiteX9" fmla="*/ 221705 w 316443"/>
                  <a:gd name="connsiteY9" fmla="*/ 256529 h 499071"/>
                  <a:gd name="connsiteX10" fmla="*/ 41596 w 316443"/>
                  <a:gd name="connsiteY10" fmla="*/ 138765 h 499071"/>
                  <a:gd name="connsiteX11" fmla="*/ 152433 w 316443"/>
                  <a:gd name="connsiteY11" fmla="*/ 183793 h 499071"/>
                  <a:gd name="connsiteX12" fmla="*/ 117796 w 316443"/>
                  <a:gd name="connsiteY12" fmla="*/ 142229 h 499071"/>
                  <a:gd name="connsiteX13" fmla="*/ 58914 w 316443"/>
                  <a:gd name="connsiteY13" fmla="*/ 117984 h 499071"/>
                  <a:gd name="connsiteX14" fmla="*/ 33 w 316443"/>
                  <a:gd name="connsiteY14" fmla="*/ 220 h 499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6443" h="499071">
                    <a:moveTo>
                      <a:pt x="33" y="220"/>
                    </a:moveTo>
                    <a:cubicBezTo>
                      <a:pt x="-1122" y="-4398"/>
                      <a:pt x="27742" y="64875"/>
                      <a:pt x="51987" y="90275"/>
                    </a:cubicBezTo>
                    <a:cubicBezTo>
                      <a:pt x="76232" y="115675"/>
                      <a:pt x="114910" y="119138"/>
                      <a:pt x="145505" y="152620"/>
                    </a:cubicBezTo>
                    <a:cubicBezTo>
                      <a:pt x="176101" y="186102"/>
                      <a:pt x="221128" y="273270"/>
                      <a:pt x="235560" y="291165"/>
                    </a:cubicBezTo>
                    <a:cubicBezTo>
                      <a:pt x="249992" y="309060"/>
                      <a:pt x="218819" y="225934"/>
                      <a:pt x="232096" y="259993"/>
                    </a:cubicBezTo>
                    <a:cubicBezTo>
                      <a:pt x="245373" y="294052"/>
                      <a:pt x="307719" y="473006"/>
                      <a:pt x="315223" y="495520"/>
                    </a:cubicBezTo>
                    <a:cubicBezTo>
                      <a:pt x="322727" y="518034"/>
                      <a:pt x="293864" y="427402"/>
                      <a:pt x="277123" y="395075"/>
                    </a:cubicBezTo>
                    <a:cubicBezTo>
                      <a:pt x="260382" y="362748"/>
                      <a:pt x="221705" y="313102"/>
                      <a:pt x="214778" y="301556"/>
                    </a:cubicBezTo>
                    <a:cubicBezTo>
                      <a:pt x="207851" y="290011"/>
                      <a:pt x="234406" y="333306"/>
                      <a:pt x="235560" y="325802"/>
                    </a:cubicBezTo>
                    <a:cubicBezTo>
                      <a:pt x="236714" y="318298"/>
                      <a:pt x="254032" y="287702"/>
                      <a:pt x="221705" y="256529"/>
                    </a:cubicBezTo>
                    <a:cubicBezTo>
                      <a:pt x="189378" y="225356"/>
                      <a:pt x="53141" y="150888"/>
                      <a:pt x="41596" y="138765"/>
                    </a:cubicBezTo>
                    <a:cubicBezTo>
                      <a:pt x="30051" y="126642"/>
                      <a:pt x="139733" y="183216"/>
                      <a:pt x="152433" y="183793"/>
                    </a:cubicBezTo>
                    <a:cubicBezTo>
                      <a:pt x="165133" y="184370"/>
                      <a:pt x="133382" y="153197"/>
                      <a:pt x="117796" y="142229"/>
                    </a:cubicBezTo>
                    <a:cubicBezTo>
                      <a:pt x="102210" y="131261"/>
                      <a:pt x="73923" y="137034"/>
                      <a:pt x="58914" y="117984"/>
                    </a:cubicBezTo>
                    <a:cubicBezTo>
                      <a:pt x="43905" y="98934"/>
                      <a:pt x="1188" y="4838"/>
                      <a:pt x="33" y="2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 1117">
                <a:extLst>
                  <a:ext uri="{FF2B5EF4-FFF2-40B4-BE49-F238E27FC236}">
                    <a16:creationId xmlns:a16="http://schemas.microsoft.com/office/drawing/2014/main" id="{A16664AE-5BC1-991F-C69B-8EE92C4EFBA8}"/>
                  </a:ext>
                </a:extLst>
              </p:cNvPr>
              <p:cNvSpPr/>
              <p:nvPr/>
            </p:nvSpPr>
            <p:spPr>
              <a:xfrm>
                <a:off x="2192311" y="8419642"/>
                <a:ext cx="594061" cy="512140"/>
              </a:xfrm>
              <a:custGeom>
                <a:avLst/>
                <a:gdLst>
                  <a:gd name="connsiteX0" fmla="*/ 17489 w 594061"/>
                  <a:gd name="connsiteY0" fmla="*/ 458 h 512140"/>
                  <a:gd name="connsiteX1" fmla="*/ 156034 w 594061"/>
                  <a:gd name="connsiteY1" fmla="*/ 180567 h 512140"/>
                  <a:gd name="connsiteX2" fmla="*/ 284189 w 594061"/>
                  <a:gd name="connsiteY2" fmla="*/ 201349 h 512140"/>
                  <a:gd name="connsiteX3" fmla="*/ 249553 w 594061"/>
                  <a:gd name="connsiteY3" fmla="*/ 208276 h 512140"/>
                  <a:gd name="connsiteX4" fmla="*/ 356925 w 594061"/>
                  <a:gd name="connsiteY4" fmla="*/ 190958 h 512140"/>
                  <a:gd name="connsiteX5" fmla="*/ 464298 w 594061"/>
                  <a:gd name="connsiteY5" fmla="*/ 194422 h 512140"/>
                  <a:gd name="connsiteX6" fmla="*/ 453907 w 594061"/>
                  <a:gd name="connsiteY6" fmla="*/ 170176 h 512140"/>
                  <a:gd name="connsiteX7" fmla="*/ 543962 w 594061"/>
                  <a:gd name="connsiteY7" fmla="*/ 301794 h 512140"/>
                  <a:gd name="connsiteX8" fmla="*/ 582062 w 594061"/>
                  <a:gd name="connsiteY8" fmla="*/ 405703 h 512140"/>
                  <a:gd name="connsiteX9" fmla="*/ 585525 w 594061"/>
                  <a:gd name="connsiteY9" fmla="*/ 509613 h 512140"/>
                  <a:gd name="connsiteX10" fmla="*/ 588989 w 594061"/>
                  <a:gd name="connsiteY10" fmla="*/ 457658 h 512140"/>
                  <a:gd name="connsiteX11" fmla="*/ 509325 w 594061"/>
                  <a:gd name="connsiteY11" fmla="*/ 222131 h 512140"/>
                  <a:gd name="connsiteX12" fmla="*/ 464298 w 594061"/>
                  <a:gd name="connsiteY12" fmla="*/ 190958 h 512140"/>
                  <a:gd name="connsiteX13" fmla="*/ 270334 w 594061"/>
                  <a:gd name="connsiteY13" fmla="*/ 145931 h 512140"/>
                  <a:gd name="connsiteX14" fmla="*/ 367316 w 594061"/>
                  <a:gd name="connsiteY14" fmla="*/ 180567 h 512140"/>
                  <a:gd name="connsiteX15" fmla="*/ 239162 w 594061"/>
                  <a:gd name="connsiteY15" fmla="*/ 194422 h 512140"/>
                  <a:gd name="connsiteX16" fmla="*/ 114471 w 594061"/>
                  <a:gd name="connsiteY16" fmla="*/ 232522 h 512140"/>
                  <a:gd name="connsiteX17" fmla="*/ 128325 w 594061"/>
                  <a:gd name="connsiteY17" fmla="*/ 225594 h 512140"/>
                  <a:gd name="connsiteX18" fmla="*/ 171 w 594061"/>
                  <a:gd name="connsiteY18" fmla="*/ 139003 h 512140"/>
                  <a:gd name="connsiteX19" fmla="*/ 159498 w 594061"/>
                  <a:gd name="connsiteY19" fmla="*/ 208276 h 512140"/>
                  <a:gd name="connsiteX20" fmla="*/ 93689 w 594061"/>
                  <a:gd name="connsiteY20" fmla="*/ 156322 h 512140"/>
                  <a:gd name="connsiteX21" fmla="*/ 114471 w 594061"/>
                  <a:gd name="connsiteY21" fmla="*/ 128613 h 512140"/>
                  <a:gd name="connsiteX22" fmla="*/ 17489 w 594061"/>
                  <a:gd name="connsiteY22" fmla="*/ 458 h 512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4061" h="512140">
                    <a:moveTo>
                      <a:pt x="17489" y="458"/>
                    </a:moveTo>
                    <a:cubicBezTo>
                      <a:pt x="24416" y="9117"/>
                      <a:pt x="111584" y="147085"/>
                      <a:pt x="156034" y="180567"/>
                    </a:cubicBezTo>
                    <a:cubicBezTo>
                      <a:pt x="200484" y="214049"/>
                      <a:pt x="268603" y="196731"/>
                      <a:pt x="284189" y="201349"/>
                    </a:cubicBezTo>
                    <a:cubicBezTo>
                      <a:pt x="299775" y="205967"/>
                      <a:pt x="237430" y="210008"/>
                      <a:pt x="249553" y="208276"/>
                    </a:cubicBezTo>
                    <a:cubicBezTo>
                      <a:pt x="261676" y="206544"/>
                      <a:pt x="321134" y="193267"/>
                      <a:pt x="356925" y="190958"/>
                    </a:cubicBezTo>
                    <a:cubicBezTo>
                      <a:pt x="392716" y="188649"/>
                      <a:pt x="448134" y="197886"/>
                      <a:pt x="464298" y="194422"/>
                    </a:cubicBezTo>
                    <a:cubicBezTo>
                      <a:pt x="480462" y="190958"/>
                      <a:pt x="440630" y="152281"/>
                      <a:pt x="453907" y="170176"/>
                    </a:cubicBezTo>
                    <a:cubicBezTo>
                      <a:pt x="467184" y="188071"/>
                      <a:pt x="522603" y="262539"/>
                      <a:pt x="543962" y="301794"/>
                    </a:cubicBezTo>
                    <a:cubicBezTo>
                      <a:pt x="565321" y="341049"/>
                      <a:pt x="575135" y="371067"/>
                      <a:pt x="582062" y="405703"/>
                    </a:cubicBezTo>
                    <a:cubicBezTo>
                      <a:pt x="588989" y="440340"/>
                      <a:pt x="584371" y="500954"/>
                      <a:pt x="585525" y="509613"/>
                    </a:cubicBezTo>
                    <a:cubicBezTo>
                      <a:pt x="586680" y="518272"/>
                      <a:pt x="601689" y="505572"/>
                      <a:pt x="588989" y="457658"/>
                    </a:cubicBezTo>
                    <a:cubicBezTo>
                      <a:pt x="576289" y="409744"/>
                      <a:pt x="530107" y="266581"/>
                      <a:pt x="509325" y="222131"/>
                    </a:cubicBezTo>
                    <a:cubicBezTo>
                      <a:pt x="488543" y="177681"/>
                      <a:pt x="504130" y="203658"/>
                      <a:pt x="464298" y="190958"/>
                    </a:cubicBezTo>
                    <a:cubicBezTo>
                      <a:pt x="424466" y="178258"/>
                      <a:pt x="286498" y="147663"/>
                      <a:pt x="270334" y="145931"/>
                    </a:cubicBezTo>
                    <a:cubicBezTo>
                      <a:pt x="254170" y="144199"/>
                      <a:pt x="372511" y="172485"/>
                      <a:pt x="367316" y="180567"/>
                    </a:cubicBezTo>
                    <a:cubicBezTo>
                      <a:pt x="362121" y="188649"/>
                      <a:pt x="281303" y="185763"/>
                      <a:pt x="239162" y="194422"/>
                    </a:cubicBezTo>
                    <a:cubicBezTo>
                      <a:pt x="197021" y="203081"/>
                      <a:pt x="114471" y="232522"/>
                      <a:pt x="114471" y="232522"/>
                    </a:cubicBezTo>
                    <a:cubicBezTo>
                      <a:pt x="95998" y="237717"/>
                      <a:pt x="147375" y="241181"/>
                      <a:pt x="128325" y="225594"/>
                    </a:cubicBezTo>
                    <a:cubicBezTo>
                      <a:pt x="109275" y="210007"/>
                      <a:pt x="-5025" y="141889"/>
                      <a:pt x="171" y="139003"/>
                    </a:cubicBezTo>
                    <a:cubicBezTo>
                      <a:pt x="5366" y="136117"/>
                      <a:pt x="143912" y="205390"/>
                      <a:pt x="159498" y="208276"/>
                    </a:cubicBezTo>
                    <a:cubicBezTo>
                      <a:pt x="175084" y="211162"/>
                      <a:pt x="101193" y="169599"/>
                      <a:pt x="93689" y="156322"/>
                    </a:cubicBezTo>
                    <a:cubicBezTo>
                      <a:pt x="86185" y="143045"/>
                      <a:pt x="123707" y="148817"/>
                      <a:pt x="114471" y="128613"/>
                    </a:cubicBezTo>
                    <a:cubicBezTo>
                      <a:pt x="105235" y="108409"/>
                      <a:pt x="10562" y="-8201"/>
                      <a:pt x="17489" y="4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 1118">
                <a:extLst>
                  <a:ext uri="{FF2B5EF4-FFF2-40B4-BE49-F238E27FC236}">
                    <a16:creationId xmlns:a16="http://schemas.microsoft.com/office/drawing/2014/main" id="{13E49088-9FB7-DECC-DAF7-E19479376898}"/>
                  </a:ext>
                </a:extLst>
              </p:cNvPr>
              <p:cNvSpPr/>
              <p:nvPr/>
            </p:nvSpPr>
            <p:spPr>
              <a:xfrm>
                <a:off x="4207404" y="7945578"/>
                <a:ext cx="484303" cy="207940"/>
              </a:xfrm>
              <a:custGeom>
                <a:avLst/>
                <a:gdLst>
                  <a:gd name="connsiteX0" fmla="*/ 440796 w 484303"/>
                  <a:gd name="connsiteY0" fmla="*/ 4 h 207940"/>
                  <a:gd name="connsiteX1" fmla="*/ 482360 w 484303"/>
                  <a:gd name="connsiteY1" fmla="*/ 76204 h 207940"/>
                  <a:gd name="connsiteX2" fmla="*/ 364596 w 484303"/>
                  <a:gd name="connsiteY2" fmla="*/ 117767 h 207940"/>
                  <a:gd name="connsiteX3" fmla="*/ 4378 w 484303"/>
                  <a:gd name="connsiteY3" fmla="*/ 197431 h 207940"/>
                  <a:gd name="connsiteX4" fmla="*/ 170632 w 484303"/>
                  <a:gd name="connsiteY4" fmla="*/ 162795 h 207940"/>
                  <a:gd name="connsiteX5" fmla="*/ 260687 w 484303"/>
                  <a:gd name="connsiteY5" fmla="*/ 152404 h 207940"/>
                  <a:gd name="connsiteX6" fmla="*/ 219123 w 484303"/>
                  <a:gd name="connsiteY6" fmla="*/ 207822 h 207940"/>
                  <a:gd name="connsiteX7" fmla="*/ 264151 w 484303"/>
                  <a:gd name="connsiteY7" fmla="*/ 135086 h 207940"/>
                  <a:gd name="connsiteX8" fmla="*/ 440796 w 484303"/>
                  <a:gd name="connsiteY8" fmla="*/ 83131 h 207940"/>
                  <a:gd name="connsiteX9" fmla="*/ 329960 w 484303"/>
                  <a:gd name="connsiteY9" fmla="*/ 114304 h 207940"/>
                  <a:gd name="connsiteX10" fmla="*/ 478896 w 484303"/>
                  <a:gd name="connsiteY10" fmla="*/ 79667 h 207940"/>
                  <a:gd name="connsiteX11" fmla="*/ 440796 w 484303"/>
                  <a:gd name="connsiteY11" fmla="*/ 4 h 20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4303" h="207940">
                    <a:moveTo>
                      <a:pt x="440796" y="4"/>
                    </a:moveTo>
                    <a:cubicBezTo>
                      <a:pt x="441373" y="-573"/>
                      <a:pt x="495060" y="56577"/>
                      <a:pt x="482360" y="76204"/>
                    </a:cubicBezTo>
                    <a:cubicBezTo>
                      <a:pt x="469660" y="95831"/>
                      <a:pt x="444260" y="97563"/>
                      <a:pt x="364596" y="117767"/>
                    </a:cubicBezTo>
                    <a:cubicBezTo>
                      <a:pt x="284932" y="137971"/>
                      <a:pt x="36705" y="189926"/>
                      <a:pt x="4378" y="197431"/>
                    </a:cubicBezTo>
                    <a:cubicBezTo>
                      <a:pt x="-27949" y="204936"/>
                      <a:pt x="127914" y="170299"/>
                      <a:pt x="170632" y="162795"/>
                    </a:cubicBezTo>
                    <a:cubicBezTo>
                      <a:pt x="213350" y="155291"/>
                      <a:pt x="252605" y="144900"/>
                      <a:pt x="260687" y="152404"/>
                    </a:cubicBezTo>
                    <a:cubicBezTo>
                      <a:pt x="268769" y="159909"/>
                      <a:pt x="218546" y="210708"/>
                      <a:pt x="219123" y="207822"/>
                    </a:cubicBezTo>
                    <a:cubicBezTo>
                      <a:pt x="219700" y="204936"/>
                      <a:pt x="227206" y="155868"/>
                      <a:pt x="264151" y="135086"/>
                    </a:cubicBezTo>
                    <a:cubicBezTo>
                      <a:pt x="301096" y="114304"/>
                      <a:pt x="429828" y="86595"/>
                      <a:pt x="440796" y="83131"/>
                    </a:cubicBezTo>
                    <a:cubicBezTo>
                      <a:pt x="451764" y="79667"/>
                      <a:pt x="323610" y="114881"/>
                      <a:pt x="329960" y="114304"/>
                    </a:cubicBezTo>
                    <a:cubicBezTo>
                      <a:pt x="336310" y="113727"/>
                      <a:pt x="456383" y="94676"/>
                      <a:pt x="478896" y="79667"/>
                    </a:cubicBezTo>
                    <a:cubicBezTo>
                      <a:pt x="501410" y="64658"/>
                      <a:pt x="440219" y="581"/>
                      <a:pt x="44079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 1119">
                <a:extLst>
                  <a:ext uri="{FF2B5EF4-FFF2-40B4-BE49-F238E27FC236}">
                    <a16:creationId xmlns:a16="http://schemas.microsoft.com/office/drawing/2014/main" id="{0510D96C-FF51-ECC2-CD07-CB36FE3A9FFE}"/>
                  </a:ext>
                </a:extLst>
              </p:cNvPr>
              <p:cNvSpPr/>
              <p:nvPr/>
            </p:nvSpPr>
            <p:spPr>
              <a:xfrm>
                <a:off x="3794857" y="8118248"/>
                <a:ext cx="681653" cy="156842"/>
              </a:xfrm>
              <a:custGeom>
                <a:avLst/>
                <a:gdLst>
                  <a:gd name="connsiteX0" fmla="*/ 1288 w 681653"/>
                  <a:gd name="connsiteY0" fmla="*/ 156379 h 156842"/>
                  <a:gd name="connsiteX1" fmla="*/ 358043 w 681653"/>
                  <a:gd name="connsiteY1" fmla="*/ 42079 h 156842"/>
                  <a:gd name="connsiteX2" fmla="*/ 306088 w 681653"/>
                  <a:gd name="connsiteY2" fmla="*/ 62861 h 156842"/>
                  <a:gd name="connsiteX3" fmla="*/ 534688 w 681653"/>
                  <a:gd name="connsiteY3" fmla="*/ 14370 h 156842"/>
                  <a:gd name="connsiteX4" fmla="*/ 680161 w 681653"/>
                  <a:gd name="connsiteY4" fmla="*/ 14370 h 156842"/>
                  <a:gd name="connsiteX5" fmla="*/ 597034 w 681653"/>
                  <a:gd name="connsiteY5" fmla="*/ 516 h 156842"/>
                  <a:gd name="connsiteX6" fmla="*/ 392679 w 681653"/>
                  <a:gd name="connsiteY6" fmla="*/ 35152 h 156842"/>
                  <a:gd name="connsiteX7" fmla="*/ 413461 w 681653"/>
                  <a:gd name="connsiteY7" fmla="*/ 24761 h 156842"/>
                  <a:gd name="connsiteX8" fmla="*/ 243743 w 681653"/>
                  <a:gd name="connsiteY8" fmla="*/ 80179 h 156842"/>
                  <a:gd name="connsiteX9" fmla="*/ 1288 w 681653"/>
                  <a:gd name="connsiteY9" fmla="*/ 156379 h 15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1653" h="156842">
                    <a:moveTo>
                      <a:pt x="1288" y="156379"/>
                    </a:moveTo>
                    <a:cubicBezTo>
                      <a:pt x="20338" y="150029"/>
                      <a:pt x="307243" y="57665"/>
                      <a:pt x="358043" y="42079"/>
                    </a:cubicBezTo>
                    <a:cubicBezTo>
                      <a:pt x="408843" y="26493"/>
                      <a:pt x="276647" y="67479"/>
                      <a:pt x="306088" y="62861"/>
                    </a:cubicBezTo>
                    <a:cubicBezTo>
                      <a:pt x="335529" y="58243"/>
                      <a:pt x="472343" y="22452"/>
                      <a:pt x="534688" y="14370"/>
                    </a:cubicBezTo>
                    <a:cubicBezTo>
                      <a:pt x="597033" y="6288"/>
                      <a:pt x="669770" y="16679"/>
                      <a:pt x="680161" y="14370"/>
                    </a:cubicBezTo>
                    <a:cubicBezTo>
                      <a:pt x="690552" y="12061"/>
                      <a:pt x="644948" y="-2948"/>
                      <a:pt x="597034" y="516"/>
                    </a:cubicBezTo>
                    <a:cubicBezTo>
                      <a:pt x="549120" y="3980"/>
                      <a:pt x="392679" y="35152"/>
                      <a:pt x="392679" y="35152"/>
                    </a:cubicBezTo>
                    <a:cubicBezTo>
                      <a:pt x="362084" y="39193"/>
                      <a:pt x="438284" y="17257"/>
                      <a:pt x="413461" y="24761"/>
                    </a:cubicBezTo>
                    <a:cubicBezTo>
                      <a:pt x="388638" y="32265"/>
                      <a:pt x="307820" y="58243"/>
                      <a:pt x="243743" y="80179"/>
                    </a:cubicBezTo>
                    <a:cubicBezTo>
                      <a:pt x="179666" y="102115"/>
                      <a:pt x="-17762" y="162729"/>
                      <a:pt x="1288" y="1563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 1120">
                <a:extLst>
                  <a:ext uri="{FF2B5EF4-FFF2-40B4-BE49-F238E27FC236}">
                    <a16:creationId xmlns:a16="http://schemas.microsoft.com/office/drawing/2014/main" id="{21BB2966-D233-983F-8373-896B39D77879}"/>
                  </a:ext>
                </a:extLst>
              </p:cNvPr>
              <p:cNvSpPr/>
              <p:nvPr/>
            </p:nvSpPr>
            <p:spPr>
              <a:xfrm>
                <a:off x="4377406" y="8063201"/>
                <a:ext cx="320481" cy="76576"/>
              </a:xfrm>
              <a:custGeom>
                <a:avLst/>
                <a:gdLst>
                  <a:gd name="connsiteX0" fmla="*/ 319285 w 320481"/>
                  <a:gd name="connsiteY0" fmla="*/ 144 h 76576"/>
                  <a:gd name="connsiteX1" fmla="*/ 204985 w 320481"/>
                  <a:gd name="connsiteY1" fmla="*/ 17463 h 76576"/>
                  <a:gd name="connsiteX2" fmla="*/ 159958 w 320481"/>
                  <a:gd name="connsiteY2" fmla="*/ 76344 h 76576"/>
                  <a:gd name="connsiteX3" fmla="*/ 177276 w 320481"/>
                  <a:gd name="connsiteY3" fmla="*/ 38244 h 76576"/>
                  <a:gd name="connsiteX4" fmla="*/ 630 w 320481"/>
                  <a:gd name="connsiteY4" fmla="*/ 45172 h 76576"/>
                  <a:gd name="connsiteX5" fmla="*/ 125321 w 320481"/>
                  <a:gd name="connsiteY5" fmla="*/ 24390 h 76576"/>
                  <a:gd name="connsiteX6" fmla="*/ 319285 w 320481"/>
                  <a:gd name="connsiteY6" fmla="*/ 144 h 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481" h="76576">
                    <a:moveTo>
                      <a:pt x="319285" y="144"/>
                    </a:moveTo>
                    <a:cubicBezTo>
                      <a:pt x="332562" y="-1010"/>
                      <a:pt x="231539" y="4763"/>
                      <a:pt x="204985" y="17463"/>
                    </a:cubicBezTo>
                    <a:cubicBezTo>
                      <a:pt x="178430" y="30163"/>
                      <a:pt x="164576" y="72881"/>
                      <a:pt x="159958" y="76344"/>
                    </a:cubicBezTo>
                    <a:cubicBezTo>
                      <a:pt x="155340" y="79808"/>
                      <a:pt x="203831" y="43439"/>
                      <a:pt x="177276" y="38244"/>
                    </a:cubicBezTo>
                    <a:cubicBezTo>
                      <a:pt x="150721" y="33049"/>
                      <a:pt x="9289" y="47481"/>
                      <a:pt x="630" y="45172"/>
                    </a:cubicBezTo>
                    <a:cubicBezTo>
                      <a:pt x="-8029" y="42863"/>
                      <a:pt x="74521" y="30163"/>
                      <a:pt x="125321" y="24390"/>
                    </a:cubicBezTo>
                    <a:cubicBezTo>
                      <a:pt x="176121" y="18617"/>
                      <a:pt x="306008" y="1298"/>
                      <a:pt x="319285" y="1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 1121">
                <a:extLst>
                  <a:ext uri="{FF2B5EF4-FFF2-40B4-BE49-F238E27FC236}">
                    <a16:creationId xmlns:a16="http://schemas.microsoft.com/office/drawing/2014/main" id="{511BC682-3285-9926-0868-C3B08BA76A94}"/>
                  </a:ext>
                </a:extLst>
              </p:cNvPr>
              <p:cNvSpPr/>
              <p:nvPr/>
            </p:nvSpPr>
            <p:spPr>
              <a:xfrm>
                <a:off x="3688766" y="8222081"/>
                <a:ext cx="340015" cy="144096"/>
              </a:xfrm>
              <a:custGeom>
                <a:avLst/>
                <a:gdLst>
                  <a:gd name="connsiteX0" fmla="*/ 339443 w 340015"/>
                  <a:gd name="connsiteY0" fmla="*/ 592 h 144096"/>
                  <a:gd name="connsiteX1" fmla="*/ 103916 w 340015"/>
                  <a:gd name="connsiteY1" fmla="*/ 142601 h 144096"/>
                  <a:gd name="connsiteX2" fmla="*/ 183579 w 340015"/>
                  <a:gd name="connsiteY2" fmla="*/ 76792 h 144096"/>
                  <a:gd name="connsiteX3" fmla="*/ 7 w 340015"/>
                  <a:gd name="connsiteY3" fmla="*/ 104501 h 144096"/>
                  <a:gd name="connsiteX4" fmla="*/ 176652 w 340015"/>
                  <a:gd name="connsiteY4" fmla="*/ 80255 h 144096"/>
                  <a:gd name="connsiteX5" fmla="*/ 238998 w 340015"/>
                  <a:gd name="connsiteY5" fmla="*/ 62937 h 144096"/>
                  <a:gd name="connsiteX6" fmla="*/ 173189 w 340015"/>
                  <a:gd name="connsiteY6" fmla="*/ 90646 h 144096"/>
                  <a:gd name="connsiteX7" fmla="*/ 339443 w 340015"/>
                  <a:gd name="connsiteY7" fmla="*/ 592 h 14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0015" h="144096">
                    <a:moveTo>
                      <a:pt x="339443" y="592"/>
                    </a:moveTo>
                    <a:cubicBezTo>
                      <a:pt x="327898" y="9251"/>
                      <a:pt x="129893" y="129901"/>
                      <a:pt x="103916" y="142601"/>
                    </a:cubicBezTo>
                    <a:cubicBezTo>
                      <a:pt x="77939" y="155301"/>
                      <a:pt x="200897" y="83142"/>
                      <a:pt x="183579" y="76792"/>
                    </a:cubicBezTo>
                    <a:cubicBezTo>
                      <a:pt x="166261" y="70442"/>
                      <a:pt x="1161" y="103924"/>
                      <a:pt x="7" y="104501"/>
                    </a:cubicBezTo>
                    <a:cubicBezTo>
                      <a:pt x="-1147" y="105078"/>
                      <a:pt x="136820" y="87182"/>
                      <a:pt x="176652" y="80255"/>
                    </a:cubicBezTo>
                    <a:cubicBezTo>
                      <a:pt x="216484" y="73328"/>
                      <a:pt x="239575" y="61205"/>
                      <a:pt x="238998" y="62937"/>
                    </a:cubicBezTo>
                    <a:cubicBezTo>
                      <a:pt x="238421" y="64669"/>
                      <a:pt x="162221" y="100460"/>
                      <a:pt x="173189" y="90646"/>
                    </a:cubicBezTo>
                    <a:cubicBezTo>
                      <a:pt x="184157" y="80832"/>
                      <a:pt x="350988" y="-8067"/>
                      <a:pt x="339443" y="5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 1122">
                <a:extLst>
                  <a:ext uri="{FF2B5EF4-FFF2-40B4-BE49-F238E27FC236}">
                    <a16:creationId xmlns:a16="http://schemas.microsoft.com/office/drawing/2014/main" id="{F4E509B5-CD89-3B62-712D-CF6871F94E85}"/>
                  </a:ext>
                </a:extLst>
              </p:cNvPr>
              <p:cNvSpPr/>
              <p:nvPr/>
            </p:nvSpPr>
            <p:spPr>
              <a:xfrm>
                <a:off x="3234981" y="8329818"/>
                <a:ext cx="464839" cy="350366"/>
              </a:xfrm>
              <a:custGeom>
                <a:avLst/>
                <a:gdLst>
                  <a:gd name="connsiteX0" fmla="*/ 464183 w 464839"/>
                  <a:gd name="connsiteY0" fmla="*/ 227 h 350366"/>
                  <a:gd name="connsiteX1" fmla="*/ 322174 w 464839"/>
                  <a:gd name="connsiteY1" fmla="*/ 121455 h 350366"/>
                  <a:gd name="connsiteX2" fmla="*/ 218264 w 464839"/>
                  <a:gd name="connsiteY2" fmla="*/ 235755 h 350366"/>
                  <a:gd name="connsiteX3" fmla="*/ 249437 w 464839"/>
                  <a:gd name="connsiteY3" fmla="*/ 176873 h 350366"/>
                  <a:gd name="connsiteX4" fmla="*/ 55 w 464839"/>
                  <a:gd name="connsiteY4" fmla="*/ 350055 h 350366"/>
                  <a:gd name="connsiteX5" fmla="*/ 228655 w 464839"/>
                  <a:gd name="connsiteY5" fmla="*/ 214973 h 350366"/>
                  <a:gd name="connsiteX6" fmla="*/ 426083 w 464839"/>
                  <a:gd name="connsiteY6" fmla="*/ 55646 h 350366"/>
                  <a:gd name="connsiteX7" fmla="*/ 377592 w 464839"/>
                  <a:gd name="connsiteY7" fmla="*/ 90282 h 350366"/>
                  <a:gd name="connsiteX8" fmla="*/ 464183 w 464839"/>
                  <a:gd name="connsiteY8" fmla="*/ 227 h 35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39" h="350366">
                    <a:moveTo>
                      <a:pt x="464183" y="227"/>
                    </a:moveTo>
                    <a:cubicBezTo>
                      <a:pt x="454947" y="5422"/>
                      <a:pt x="363160" y="82200"/>
                      <a:pt x="322174" y="121455"/>
                    </a:cubicBezTo>
                    <a:cubicBezTo>
                      <a:pt x="281188" y="160710"/>
                      <a:pt x="230387" y="226519"/>
                      <a:pt x="218264" y="235755"/>
                    </a:cubicBezTo>
                    <a:cubicBezTo>
                      <a:pt x="206141" y="244991"/>
                      <a:pt x="285805" y="157823"/>
                      <a:pt x="249437" y="176873"/>
                    </a:cubicBezTo>
                    <a:cubicBezTo>
                      <a:pt x="213069" y="195923"/>
                      <a:pt x="3519" y="343705"/>
                      <a:pt x="55" y="350055"/>
                    </a:cubicBezTo>
                    <a:cubicBezTo>
                      <a:pt x="-3409" y="356405"/>
                      <a:pt x="157650" y="264041"/>
                      <a:pt x="228655" y="214973"/>
                    </a:cubicBezTo>
                    <a:cubicBezTo>
                      <a:pt x="299660" y="165905"/>
                      <a:pt x="401260" y="76428"/>
                      <a:pt x="426083" y="55646"/>
                    </a:cubicBezTo>
                    <a:cubicBezTo>
                      <a:pt x="450906" y="34864"/>
                      <a:pt x="372974" y="100096"/>
                      <a:pt x="377592" y="90282"/>
                    </a:cubicBezTo>
                    <a:cubicBezTo>
                      <a:pt x="382210" y="80468"/>
                      <a:pt x="473419" y="-4968"/>
                      <a:pt x="464183" y="2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 1123">
                <a:extLst>
                  <a:ext uri="{FF2B5EF4-FFF2-40B4-BE49-F238E27FC236}">
                    <a16:creationId xmlns:a16="http://schemas.microsoft.com/office/drawing/2014/main" id="{76D0379C-7DDF-C561-EA44-C87846DE6BF5}"/>
                  </a:ext>
                </a:extLst>
              </p:cNvPr>
              <p:cNvSpPr/>
              <p:nvPr/>
            </p:nvSpPr>
            <p:spPr>
              <a:xfrm>
                <a:off x="3484289" y="8272244"/>
                <a:ext cx="417469" cy="262421"/>
              </a:xfrm>
              <a:custGeom>
                <a:avLst/>
                <a:gdLst>
                  <a:gd name="connsiteX0" fmla="*/ 415766 w 417469"/>
                  <a:gd name="connsiteY0" fmla="*/ 2383 h 262421"/>
                  <a:gd name="connsiteX1" fmla="*/ 124820 w 417469"/>
                  <a:gd name="connsiteY1" fmla="*/ 30092 h 262421"/>
                  <a:gd name="connsiteX2" fmla="*/ 180238 w 417469"/>
                  <a:gd name="connsiteY2" fmla="*/ 26629 h 262421"/>
                  <a:gd name="connsiteX3" fmla="*/ 117893 w 417469"/>
                  <a:gd name="connsiteY3" fmla="*/ 99365 h 262421"/>
                  <a:gd name="connsiteX4" fmla="*/ 129 w 417469"/>
                  <a:gd name="connsiteY4" fmla="*/ 262156 h 262421"/>
                  <a:gd name="connsiteX5" fmla="*/ 142138 w 417469"/>
                  <a:gd name="connsiteY5" fmla="*/ 57801 h 262421"/>
                  <a:gd name="connsiteX6" fmla="*/ 318784 w 417469"/>
                  <a:gd name="connsiteY6" fmla="*/ 5847 h 262421"/>
                  <a:gd name="connsiteX7" fmla="*/ 249511 w 417469"/>
                  <a:gd name="connsiteY7" fmla="*/ 2383 h 262421"/>
                  <a:gd name="connsiteX8" fmla="*/ 415766 w 417469"/>
                  <a:gd name="connsiteY8" fmla="*/ 2383 h 26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7469" h="262421">
                    <a:moveTo>
                      <a:pt x="415766" y="2383"/>
                    </a:moveTo>
                    <a:cubicBezTo>
                      <a:pt x="394984" y="7001"/>
                      <a:pt x="164075" y="26051"/>
                      <a:pt x="124820" y="30092"/>
                    </a:cubicBezTo>
                    <a:cubicBezTo>
                      <a:pt x="85565" y="34133"/>
                      <a:pt x="181392" y="15084"/>
                      <a:pt x="180238" y="26629"/>
                    </a:cubicBezTo>
                    <a:cubicBezTo>
                      <a:pt x="179083" y="38175"/>
                      <a:pt x="147911" y="60111"/>
                      <a:pt x="117893" y="99365"/>
                    </a:cubicBezTo>
                    <a:cubicBezTo>
                      <a:pt x="87875" y="138619"/>
                      <a:pt x="-3912" y="269083"/>
                      <a:pt x="129" y="262156"/>
                    </a:cubicBezTo>
                    <a:cubicBezTo>
                      <a:pt x="4170" y="255229"/>
                      <a:pt x="89029" y="100519"/>
                      <a:pt x="142138" y="57801"/>
                    </a:cubicBezTo>
                    <a:cubicBezTo>
                      <a:pt x="195247" y="15083"/>
                      <a:pt x="300889" y="15083"/>
                      <a:pt x="318784" y="5847"/>
                    </a:cubicBezTo>
                    <a:cubicBezTo>
                      <a:pt x="336679" y="-3389"/>
                      <a:pt x="238543" y="651"/>
                      <a:pt x="249511" y="2383"/>
                    </a:cubicBezTo>
                    <a:cubicBezTo>
                      <a:pt x="260479" y="4115"/>
                      <a:pt x="436548" y="-2235"/>
                      <a:pt x="415766" y="23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 1084">
                <a:extLst>
                  <a:ext uri="{FF2B5EF4-FFF2-40B4-BE49-F238E27FC236}">
                    <a16:creationId xmlns:a16="http://schemas.microsoft.com/office/drawing/2014/main" id="{CFB7A19E-45EE-BE33-B8D2-59872E8E557A}"/>
                  </a:ext>
                </a:extLst>
              </p:cNvPr>
              <p:cNvSpPr/>
              <p:nvPr/>
            </p:nvSpPr>
            <p:spPr>
              <a:xfrm>
                <a:off x="5240840" y="5551363"/>
                <a:ext cx="73531" cy="681085"/>
              </a:xfrm>
              <a:custGeom>
                <a:avLst/>
                <a:gdLst>
                  <a:gd name="connsiteX0" fmla="*/ 65741 w 73531"/>
                  <a:gd name="connsiteY0" fmla="*/ 78 h 681085"/>
                  <a:gd name="connsiteX1" fmla="*/ 700 w 73531"/>
                  <a:gd name="connsiteY1" fmla="*/ 382672 h 681085"/>
                  <a:gd name="connsiteX2" fmla="*/ 31307 w 73531"/>
                  <a:gd name="connsiteY2" fmla="*/ 309979 h 681085"/>
                  <a:gd name="connsiteX3" fmla="*/ 31307 w 73531"/>
                  <a:gd name="connsiteY3" fmla="*/ 497450 h 681085"/>
                  <a:gd name="connsiteX4" fmla="*/ 27481 w 73531"/>
                  <a:gd name="connsiteY4" fmla="*/ 424758 h 681085"/>
                  <a:gd name="connsiteX5" fmla="*/ 700 w 73531"/>
                  <a:gd name="connsiteY5" fmla="*/ 677270 h 681085"/>
                  <a:gd name="connsiteX6" fmla="*/ 19829 w 73531"/>
                  <a:gd name="connsiteY6" fmla="*/ 566317 h 681085"/>
                  <a:gd name="connsiteX7" fmla="*/ 58089 w 73531"/>
                  <a:gd name="connsiteY7" fmla="*/ 420932 h 681085"/>
                  <a:gd name="connsiteX8" fmla="*/ 54263 w 73531"/>
                  <a:gd name="connsiteY8" fmla="*/ 455365 h 681085"/>
                  <a:gd name="connsiteX9" fmla="*/ 73393 w 73531"/>
                  <a:gd name="connsiteY9" fmla="*/ 264068 h 681085"/>
                  <a:gd name="connsiteX10" fmla="*/ 42785 w 73531"/>
                  <a:gd name="connsiteY10" fmla="*/ 443887 h 681085"/>
                  <a:gd name="connsiteX11" fmla="*/ 35133 w 73531"/>
                  <a:gd name="connsiteY11" fmla="*/ 325283 h 681085"/>
                  <a:gd name="connsiteX12" fmla="*/ 31307 w 73531"/>
                  <a:gd name="connsiteY12" fmla="*/ 290850 h 681085"/>
                  <a:gd name="connsiteX13" fmla="*/ 16004 w 73531"/>
                  <a:gd name="connsiteY13" fmla="*/ 348239 h 681085"/>
                  <a:gd name="connsiteX14" fmla="*/ 65741 w 73531"/>
                  <a:gd name="connsiteY14" fmla="*/ 78 h 681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531" h="681085">
                    <a:moveTo>
                      <a:pt x="65741" y="78"/>
                    </a:moveTo>
                    <a:cubicBezTo>
                      <a:pt x="63190" y="5817"/>
                      <a:pt x="6439" y="331022"/>
                      <a:pt x="700" y="382672"/>
                    </a:cubicBezTo>
                    <a:cubicBezTo>
                      <a:pt x="-5039" y="434322"/>
                      <a:pt x="26206" y="290849"/>
                      <a:pt x="31307" y="309979"/>
                    </a:cubicBezTo>
                    <a:cubicBezTo>
                      <a:pt x="36408" y="329109"/>
                      <a:pt x="31945" y="478320"/>
                      <a:pt x="31307" y="497450"/>
                    </a:cubicBezTo>
                    <a:cubicBezTo>
                      <a:pt x="30669" y="516580"/>
                      <a:pt x="32582" y="394788"/>
                      <a:pt x="27481" y="424758"/>
                    </a:cubicBezTo>
                    <a:cubicBezTo>
                      <a:pt x="22380" y="454728"/>
                      <a:pt x="1975" y="653677"/>
                      <a:pt x="700" y="677270"/>
                    </a:cubicBezTo>
                    <a:cubicBezTo>
                      <a:pt x="-575" y="700863"/>
                      <a:pt x="10264" y="609040"/>
                      <a:pt x="19829" y="566317"/>
                    </a:cubicBezTo>
                    <a:cubicBezTo>
                      <a:pt x="29394" y="523594"/>
                      <a:pt x="52350" y="439424"/>
                      <a:pt x="58089" y="420932"/>
                    </a:cubicBezTo>
                    <a:cubicBezTo>
                      <a:pt x="63828" y="402440"/>
                      <a:pt x="51712" y="481509"/>
                      <a:pt x="54263" y="455365"/>
                    </a:cubicBezTo>
                    <a:cubicBezTo>
                      <a:pt x="56814" y="429221"/>
                      <a:pt x="75306" y="265981"/>
                      <a:pt x="73393" y="264068"/>
                    </a:cubicBezTo>
                    <a:cubicBezTo>
                      <a:pt x="71480" y="262155"/>
                      <a:pt x="49162" y="433685"/>
                      <a:pt x="42785" y="443887"/>
                    </a:cubicBezTo>
                    <a:cubicBezTo>
                      <a:pt x="36408" y="454090"/>
                      <a:pt x="37046" y="350789"/>
                      <a:pt x="35133" y="325283"/>
                    </a:cubicBezTo>
                    <a:cubicBezTo>
                      <a:pt x="33220" y="299777"/>
                      <a:pt x="34495" y="287024"/>
                      <a:pt x="31307" y="290850"/>
                    </a:cubicBezTo>
                    <a:cubicBezTo>
                      <a:pt x="28119" y="294676"/>
                      <a:pt x="9627" y="390962"/>
                      <a:pt x="16004" y="348239"/>
                    </a:cubicBezTo>
                    <a:cubicBezTo>
                      <a:pt x="22381" y="305516"/>
                      <a:pt x="68292" y="-5661"/>
                      <a:pt x="65741" y="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 1124">
                <a:extLst>
                  <a:ext uri="{FF2B5EF4-FFF2-40B4-BE49-F238E27FC236}">
                    <a16:creationId xmlns:a16="http://schemas.microsoft.com/office/drawing/2014/main" id="{6946980C-BD88-712C-FF20-15557744CAAD}"/>
                  </a:ext>
                </a:extLst>
              </p:cNvPr>
              <p:cNvSpPr/>
              <p:nvPr/>
            </p:nvSpPr>
            <p:spPr>
              <a:xfrm>
                <a:off x="240314" y="5811120"/>
                <a:ext cx="1909340" cy="351347"/>
              </a:xfrm>
              <a:custGeom>
                <a:avLst/>
                <a:gdLst>
                  <a:gd name="connsiteX0" fmla="*/ 23676 w 1909340"/>
                  <a:gd name="connsiteY0" fmla="*/ 4311 h 351347"/>
                  <a:gd name="connsiteX1" fmla="*/ 1450752 w 1909340"/>
                  <a:gd name="connsiteY1" fmla="*/ 249171 h 351347"/>
                  <a:gd name="connsiteX2" fmla="*/ 1194414 w 1909340"/>
                  <a:gd name="connsiteY2" fmla="*/ 252997 h 351347"/>
                  <a:gd name="connsiteX3" fmla="*/ 1898387 w 1909340"/>
                  <a:gd name="connsiteY3" fmla="*/ 275953 h 351347"/>
                  <a:gd name="connsiteX4" fmla="*/ 1642049 w 1909340"/>
                  <a:gd name="connsiteY4" fmla="*/ 295083 h 351347"/>
                  <a:gd name="connsiteX5" fmla="*/ 953380 w 1909340"/>
                  <a:gd name="connsiteY5" fmla="*/ 333342 h 351347"/>
                  <a:gd name="connsiteX6" fmla="*/ 1152329 w 1909340"/>
                  <a:gd name="connsiteY6" fmla="*/ 337168 h 351347"/>
                  <a:gd name="connsiteX7" fmla="*/ 218799 w 1909340"/>
                  <a:gd name="connsiteY7" fmla="*/ 149697 h 351347"/>
                  <a:gd name="connsiteX8" fmla="*/ 551656 w 1909340"/>
                  <a:gd name="connsiteY8" fmla="*/ 195608 h 351347"/>
                  <a:gd name="connsiteX9" fmla="*/ 677912 w 1909340"/>
                  <a:gd name="connsiteY9" fmla="*/ 222390 h 351347"/>
                  <a:gd name="connsiteX10" fmla="*/ 1117895 w 1909340"/>
                  <a:gd name="connsiteY10" fmla="*/ 314212 h 351347"/>
                  <a:gd name="connsiteX11" fmla="*/ 1661179 w 1909340"/>
                  <a:gd name="connsiteY11" fmla="*/ 298908 h 351347"/>
                  <a:gd name="connsiteX12" fmla="*/ 1435448 w 1909340"/>
                  <a:gd name="connsiteY12" fmla="*/ 268301 h 351347"/>
                  <a:gd name="connsiteX13" fmla="*/ 727649 w 1909340"/>
                  <a:gd name="connsiteY13" fmla="*/ 73178 h 351347"/>
                  <a:gd name="connsiteX14" fmla="*/ 907468 w 1909340"/>
                  <a:gd name="connsiteY14" fmla="*/ 165001 h 351347"/>
                  <a:gd name="connsiteX15" fmla="*/ 429226 w 1909340"/>
                  <a:gd name="connsiteY15" fmla="*/ 96134 h 351347"/>
                  <a:gd name="connsiteX16" fmla="*/ 551656 w 1909340"/>
                  <a:gd name="connsiteY16" fmla="*/ 92308 h 351347"/>
                  <a:gd name="connsiteX17" fmla="*/ 23676 w 1909340"/>
                  <a:gd name="connsiteY17" fmla="*/ 4311 h 35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9340" h="351347">
                    <a:moveTo>
                      <a:pt x="23676" y="4311"/>
                    </a:moveTo>
                    <a:lnTo>
                      <a:pt x="1450752" y="249171"/>
                    </a:lnTo>
                    <a:cubicBezTo>
                      <a:pt x="1645875" y="290619"/>
                      <a:pt x="1119808" y="248533"/>
                      <a:pt x="1194414" y="252997"/>
                    </a:cubicBezTo>
                    <a:cubicBezTo>
                      <a:pt x="1269020" y="257461"/>
                      <a:pt x="1823781" y="268939"/>
                      <a:pt x="1898387" y="275953"/>
                    </a:cubicBezTo>
                    <a:cubicBezTo>
                      <a:pt x="1972993" y="282967"/>
                      <a:pt x="1642049" y="295083"/>
                      <a:pt x="1642049" y="295083"/>
                    </a:cubicBezTo>
                    <a:lnTo>
                      <a:pt x="953380" y="333342"/>
                    </a:lnTo>
                    <a:cubicBezTo>
                      <a:pt x="871760" y="340356"/>
                      <a:pt x="1274759" y="367775"/>
                      <a:pt x="1152329" y="337168"/>
                    </a:cubicBezTo>
                    <a:cubicBezTo>
                      <a:pt x="1029899" y="306561"/>
                      <a:pt x="318911" y="173290"/>
                      <a:pt x="218799" y="149697"/>
                    </a:cubicBezTo>
                    <a:cubicBezTo>
                      <a:pt x="118687" y="126104"/>
                      <a:pt x="475137" y="183493"/>
                      <a:pt x="551656" y="195608"/>
                    </a:cubicBezTo>
                    <a:cubicBezTo>
                      <a:pt x="628175" y="207723"/>
                      <a:pt x="677912" y="222390"/>
                      <a:pt x="677912" y="222390"/>
                    </a:cubicBezTo>
                    <a:cubicBezTo>
                      <a:pt x="772285" y="242157"/>
                      <a:pt x="954017" y="301459"/>
                      <a:pt x="1117895" y="314212"/>
                    </a:cubicBezTo>
                    <a:cubicBezTo>
                      <a:pt x="1281773" y="326965"/>
                      <a:pt x="1608254" y="306560"/>
                      <a:pt x="1661179" y="298908"/>
                    </a:cubicBezTo>
                    <a:cubicBezTo>
                      <a:pt x="1714104" y="291256"/>
                      <a:pt x="1591036" y="305923"/>
                      <a:pt x="1435448" y="268301"/>
                    </a:cubicBezTo>
                    <a:cubicBezTo>
                      <a:pt x="1279860" y="230679"/>
                      <a:pt x="815646" y="90395"/>
                      <a:pt x="727649" y="73178"/>
                    </a:cubicBezTo>
                    <a:cubicBezTo>
                      <a:pt x="639652" y="55961"/>
                      <a:pt x="957205" y="161175"/>
                      <a:pt x="907468" y="165001"/>
                    </a:cubicBezTo>
                    <a:cubicBezTo>
                      <a:pt x="857731" y="168827"/>
                      <a:pt x="488528" y="108250"/>
                      <a:pt x="429226" y="96134"/>
                    </a:cubicBezTo>
                    <a:cubicBezTo>
                      <a:pt x="369924" y="84019"/>
                      <a:pt x="621798" y="105699"/>
                      <a:pt x="551656" y="92308"/>
                    </a:cubicBezTo>
                    <a:cubicBezTo>
                      <a:pt x="481514" y="78917"/>
                      <a:pt x="-126173" y="-21833"/>
                      <a:pt x="23676" y="43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 1125">
                <a:extLst>
                  <a:ext uri="{FF2B5EF4-FFF2-40B4-BE49-F238E27FC236}">
                    <a16:creationId xmlns:a16="http://schemas.microsoft.com/office/drawing/2014/main" id="{03E9FE37-FF93-2AF9-F753-BEBFA5EFC30A}"/>
                  </a:ext>
                </a:extLst>
              </p:cNvPr>
              <p:cNvSpPr/>
              <p:nvPr/>
            </p:nvSpPr>
            <p:spPr>
              <a:xfrm>
                <a:off x="158034" y="6148272"/>
                <a:ext cx="1598067" cy="440079"/>
              </a:xfrm>
              <a:custGeom>
                <a:avLst/>
                <a:gdLst>
                  <a:gd name="connsiteX0" fmla="*/ 1586595 w 1598067"/>
                  <a:gd name="connsiteY0" fmla="*/ 38275 h 440079"/>
                  <a:gd name="connsiteX1" fmla="*/ 813755 w 1598067"/>
                  <a:gd name="connsiteY1" fmla="*/ 80361 h 440079"/>
                  <a:gd name="connsiteX2" fmla="*/ 105956 w 1598067"/>
                  <a:gd name="connsiteY2" fmla="*/ 16 h 440079"/>
                  <a:gd name="connsiteX3" fmla="*/ 538287 w 1598067"/>
                  <a:gd name="connsiteY3" fmla="*/ 88013 h 440079"/>
                  <a:gd name="connsiteX4" fmla="*/ 1334083 w 1598067"/>
                  <a:gd name="connsiteY4" fmla="*/ 126272 h 440079"/>
                  <a:gd name="connsiteX5" fmla="*/ 855840 w 1598067"/>
                  <a:gd name="connsiteY5" fmla="*/ 172183 h 440079"/>
                  <a:gd name="connsiteX6" fmla="*/ 71522 w 1598067"/>
                  <a:gd name="connsiteY6" fmla="*/ 424695 h 440079"/>
                  <a:gd name="connsiteX7" fmla="*/ 182475 w 1598067"/>
                  <a:gd name="connsiteY7" fmla="*/ 374958 h 440079"/>
                  <a:gd name="connsiteX8" fmla="*/ 1364691 w 1598067"/>
                  <a:gd name="connsiteY8" fmla="*/ 68883 h 440079"/>
                  <a:gd name="connsiteX9" fmla="*/ 1280520 w 1598067"/>
                  <a:gd name="connsiteY9" fmla="*/ 80361 h 440079"/>
                  <a:gd name="connsiteX10" fmla="*/ 1586595 w 1598067"/>
                  <a:gd name="connsiteY10" fmla="*/ 38275 h 440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8067" h="440079">
                    <a:moveTo>
                      <a:pt x="1586595" y="38275"/>
                    </a:moveTo>
                    <a:cubicBezTo>
                      <a:pt x="1508801" y="38275"/>
                      <a:pt x="1060528" y="86737"/>
                      <a:pt x="813755" y="80361"/>
                    </a:cubicBezTo>
                    <a:cubicBezTo>
                      <a:pt x="566982" y="73985"/>
                      <a:pt x="151867" y="-1259"/>
                      <a:pt x="105956" y="16"/>
                    </a:cubicBezTo>
                    <a:cubicBezTo>
                      <a:pt x="60045" y="1291"/>
                      <a:pt x="333599" y="66970"/>
                      <a:pt x="538287" y="88013"/>
                    </a:cubicBezTo>
                    <a:cubicBezTo>
                      <a:pt x="742975" y="109056"/>
                      <a:pt x="1281158" y="112244"/>
                      <a:pt x="1334083" y="126272"/>
                    </a:cubicBezTo>
                    <a:cubicBezTo>
                      <a:pt x="1387008" y="140300"/>
                      <a:pt x="1066267" y="122446"/>
                      <a:pt x="855840" y="172183"/>
                    </a:cubicBezTo>
                    <a:cubicBezTo>
                      <a:pt x="645413" y="221920"/>
                      <a:pt x="183749" y="390899"/>
                      <a:pt x="71522" y="424695"/>
                    </a:cubicBezTo>
                    <a:cubicBezTo>
                      <a:pt x="-40705" y="458491"/>
                      <a:pt x="-33053" y="434260"/>
                      <a:pt x="182475" y="374958"/>
                    </a:cubicBezTo>
                    <a:cubicBezTo>
                      <a:pt x="398003" y="315656"/>
                      <a:pt x="1181684" y="117982"/>
                      <a:pt x="1364691" y="68883"/>
                    </a:cubicBezTo>
                    <a:cubicBezTo>
                      <a:pt x="1547698" y="19784"/>
                      <a:pt x="1238435" y="82274"/>
                      <a:pt x="1280520" y="80361"/>
                    </a:cubicBezTo>
                    <a:cubicBezTo>
                      <a:pt x="1322605" y="78448"/>
                      <a:pt x="1664389" y="38275"/>
                      <a:pt x="1586595" y="382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 1126">
                <a:extLst>
                  <a:ext uri="{FF2B5EF4-FFF2-40B4-BE49-F238E27FC236}">
                    <a16:creationId xmlns:a16="http://schemas.microsoft.com/office/drawing/2014/main" id="{C2E85C25-BA05-0BE1-915B-4924A602A8F8}"/>
                  </a:ext>
                </a:extLst>
              </p:cNvPr>
              <p:cNvSpPr/>
              <p:nvPr/>
            </p:nvSpPr>
            <p:spPr>
              <a:xfrm>
                <a:off x="244579" y="6266561"/>
                <a:ext cx="1630154" cy="826314"/>
              </a:xfrm>
              <a:custGeom>
                <a:avLst/>
                <a:gdLst>
                  <a:gd name="connsiteX0" fmla="*/ 1630132 w 1630154"/>
                  <a:gd name="connsiteY0" fmla="*/ 331 h 826314"/>
                  <a:gd name="connsiteX1" fmla="*/ 1067719 w 1630154"/>
                  <a:gd name="connsiteY1" fmla="*/ 210758 h 826314"/>
                  <a:gd name="connsiteX2" fmla="*/ 1331709 w 1630154"/>
                  <a:gd name="connsiteY2" fmla="*/ 210758 h 826314"/>
                  <a:gd name="connsiteX3" fmla="*/ 834336 w 1630154"/>
                  <a:gd name="connsiteY3" fmla="*/ 237539 h 826314"/>
                  <a:gd name="connsiteX4" fmla="*/ 321660 w 1630154"/>
                  <a:gd name="connsiteY4" fmla="*/ 470922 h 826314"/>
                  <a:gd name="connsiteX5" fmla="*/ 405831 w 1630154"/>
                  <a:gd name="connsiteY5" fmla="*/ 436488 h 826314"/>
                  <a:gd name="connsiteX6" fmla="*/ 7933 w 1630154"/>
                  <a:gd name="connsiteY6" fmla="*/ 819083 h 826314"/>
                  <a:gd name="connsiteX7" fmla="*/ 130363 w 1630154"/>
                  <a:gd name="connsiteY7" fmla="*/ 696652 h 826314"/>
                  <a:gd name="connsiteX8" fmla="*/ 532087 w 1630154"/>
                  <a:gd name="connsiteY8" fmla="*/ 298754 h 826314"/>
                  <a:gd name="connsiteX9" fmla="*/ 512957 w 1630154"/>
                  <a:gd name="connsiteY9" fmla="*/ 340840 h 826314"/>
                  <a:gd name="connsiteX10" fmla="*/ 1060067 w 1630154"/>
                  <a:gd name="connsiteY10" fmla="*/ 115109 h 826314"/>
                  <a:gd name="connsiteX11" fmla="*/ 952941 w 1630154"/>
                  <a:gd name="connsiteY11" fmla="*/ 206932 h 826314"/>
                  <a:gd name="connsiteX12" fmla="*/ 1247538 w 1630154"/>
                  <a:gd name="connsiteY12" fmla="*/ 126587 h 826314"/>
                  <a:gd name="connsiteX13" fmla="*/ 1090675 w 1630154"/>
                  <a:gd name="connsiteY13" fmla="*/ 161021 h 826314"/>
                  <a:gd name="connsiteX14" fmla="*/ 1630132 w 1630154"/>
                  <a:gd name="connsiteY14" fmla="*/ 331 h 8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0154" h="826314">
                    <a:moveTo>
                      <a:pt x="1630132" y="331"/>
                    </a:moveTo>
                    <a:cubicBezTo>
                      <a:pt x="1626306" y="8621"/>
                      <a:pt x="1117456" y="175687"/>
                      <a:pt x="1067719" y="210758"/>
                    </a:cubicBezTo>
                    <a:cubicBezTo>
                      <a:pt x="1017982" y="245829"/>
                      <a:pt x="1370606" y="206295"/>
                      <a:pt x="1331709" y="210758"/>
                    </a:cubicBezTo>
                    <a:cubicBezTo>
                      <a:pt x="1292812" y="215222"/>
                      <a:pt x="1002677" y="194178"/>
                      <a:pt x="834336" y="237539"/>
                    </a:cubicBezTo>
                    <a:cubicBezTo>
                      <a:pt x="665994" y="280900"/>
                      <a:pt x="393077" y="437764"/>
                      <a:pt x="321660" y="470922"/>
                    </a:cubicBezTo>
                    <a:cubicBezTo>
                      <a:pt x="250243" y="504080"/>
                      <a:pt x="458119" y="378461"/>
                      <a:pt x="405831" y="436488"/>
                    </a:cubicBezTo>
                    <a:cubicBezTo>
                      <a:pt x="353543" y="494515"/>
                      <a:pt x="53844" y="775722"/>
                      <a:pt x="7933" y="819083"/>
                    </a:cubicBezTo>
                    <a:cubicBezTo>
                      <a:pt x="-37978" y="862444"/>
                      <a:pt x="130363" y="696652"/>
                      <a:pt x="130363" y="696652"/>
                    </a:cubicBezTo>
                    <a:cubicBezTo>
                      <a:pt x="217722" y="609931"/>
                      <a:pt x="468321" y="358056"/>
                      <a:pt x="532087" y="298754"/>
                    </a:cubicBezTo>
                    <a:cubicBezTo>
                      <a:pt x="595853" y="239452"/>
                      <a:pt x="424960" y="371447"/>
                      <a:pt x="512957" y="340840"/>
                    </a:cubicBezTo>
                    <a:cubicBezTo>
                      <a:pt x="600954" y="310233"/>
                      <a:pt x="986736" y="137427"/>
                      <a:pt x="1060067" y="115109"/>
                    </a:cubicBezTo>
                    <a:cubicBezTo>
                      <a:pt x="1133398" y="92791"/>
                      <a:pt x="921696" y="205019"/>
                      <a:pt x="952941" y="206932"/>
                    </a:cubicBezTo>
                    <a:cubicBezTo>
                      <a:pt x="984186" y="208845"/>
                      <a:pt x="1224582" y="134239"/>
                      <a:pt x="1247538" y="126587"/>
                    </a:cubicBezTo>
                    <a:cubicBezTo>
                      <a:pt x="1270494" y="118935"/>
                      <a:pt x="1022446" y="180151"/>
                      <a:pt x="1090675" y="161021"/>
                    </a:cubicBezTo>
                    <a:cubicBezTo>
                      <a:pt x="1158904" y="141891"/>
                      <a:pt x="1633958" y="-7959"/>
                      <a:pt x="1630132" y="3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 1127">
                <a:extLst>
                  <a:ext uri="{FF2B5EF4-FFF2-40B4-BE49-F238E27FC236}">
                    <a16:creationId xmlns:a16="http://schemas.microsoft.com/office/drawing/2014/main" id="{4D54B2E7-5F17-2E05-AF4E-865253908C7F}"/>
                  </a:ext>
                </a:extLst>
              </p:cNvPr>
              <p:cNvSpPr/>
              <p:nvPr/>
            </p:nvSpPr>
            <p:spPr>
              <a:xfrm>
                <a:off x="834415" y="6049013"/>
                <a:ext cx="1485777" cy="2158079"/>
              </a:xfrm>
              <a:custGeom>
                <a:avLst/>
                <a:gdLst>
                  <a:gd name="connsiteX0" fmla="*/ 1468884 w 1485777"/>
                  <a:gd name="connsiteY0" fmla="*/ 40397 h 2158079"/>
                  <a:gd name="connsiteX1" fmla="*/ 757135 w 1485777"/>
                  <a:gd name="connsiteY1" fmla="*/ 1552864 h 2158079"/>
                  <a:gd name="connsiteX2" fmla="*/ 816448 w 1485777"/>
                  <a:gd name="connsiteY2" fmla="*/ 1409525 h 2158079"/>
                  <a:gd name="connsiteX3" fmla="*/ 1236577 w 1485777"/>
                  <a:gd name="connsiteY3" fmla="*/ 480297 h 2158079"/>
                  <a:gd name="connsiteX4" fmla="*/ 1019099 w 1485777"/>
                  <a:gd name="connsiteY4" fmla="*/ 776859 h 2158079"/>
                  <a:gd name="connsiteX5" fmla="*/ 381490 w 1485777"/>
                  <a:gd name="connsiteY5" fmla="*/ 1795056 h 2158079"/>
                  <a:gd name="connsiteX6" fmla="*/ 223323 w 1485777"/>
                  <a:gd name="connsiteY6" fmla="*/ 2101504 h 2158079"/>
                  <a:gd name="connsiteX7" fmla="*/ 994385 w 1485777"/>
                  <a:gd name="connsiteY7" fmla="*/ 757089 h 2158079"/>
                  <a:gd name="connsiteX8" fmla="*/ 1093239 w 1485777"/>
                  <a:gd name="connsiteY8" fmla="*/ 544552 h 2158079"/>
                  <a:gd name="connsiteX9" fmla="*/ 905416 w 1485777"/>
                  <a:gd name="connsiteY9" fmla="*/ 682948 h 2158079"/>
                  <a:gd name="connsiteX10" fmla="*/ 559427 w 1485777"/>
                  <a:gd name="connsiteY10" fmla="*/ 925141 h 2158079"/>
                  <a:gd name="connsiteX11" fmla="*/ 767021 w 1485777"/>
                  <a:gd name="connsiteY11" fmla="*/ 717547 h 2158079"/>
                  <a:gd name="connsiteX12" fmla="*/ 5844 w 1485777"/>
                  <a:gd name="connsiteY12" fmla="*/ 1409525 h 2158079"/>
                  <a:gd name="connsiteX13" fmla="*/ 1241520 w 1485777"/>
                  <a:gd name="connsiteY13" fmla="*/ 396271 h 2158079"/>
                  <a:gd name="connsiteX14" fmla="*/ 1024041 w 1485777"/>
                  <a:gd name="connsiteY14" fmla="*/ 593979 h 2158079"/>
                  <a:gd name="connsiteX15" fmla="*/ 1241520 w 1485777"/>
                  <a:gd name="connsiteY15" fmla="*/ 445698 h 2158079"/>
                  <a:gd name="connsiteX16" fmla="*/ 1468884 w 1485777"/>
                  <a:gd name="connsiteY16" fmla="*/ 40397 h 2158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5777" h="2158079">
                    <a:moveTo>
                      <a:pt x="1468884" y="40397"/>
                    </a:moveTo>
                    <a:cubicBezTo>
                      <a:pt x="1388153" y="224925"/>
                      <a:pt x="865874" y="1324676"/>
                      <a:pt x="757135" y="1552864"/>
                    </a:cubicBezTo>
                    <a:cubicBezTo>
                      <a:pt x="648396" y="1781052"/>
                      <a:pt x="736541" y="1588286"/>
                      <a:pt x="816448" y="1409525"/>
                    </a:cubicBezTo>
                    <a:cubicBezTo>
                      <a:pt x="896355" y="1230764"/>
                      <a:pt x="1202802" y="585741"/>
                      <a:pt x="1236577" y="480297"/>
                    </a:cubicBezTo>
                    <a:cubicBezTo>
                      <a:pt x="1270352" y="374853"/>
                      <a:pt x="1161613" y="557733"/>
                      <a:pt x="1019099" y="776859"/>
                    </a:cubicBezTo>
                    <a:cubicBezTo>
                      <a:pt x="876585" y="995985"/>
                      <a:pt x="514119" y="1574282"/>
                      <a:pt x="381490" y="1795056"/>
                    </a:cubicBezTo>
                    <a:cubicBezTo>
                      <a:pt x="248861" y="2015830"/>
                      <a:pt x="121174" y="2274499"/>
                      <a:pt x="223323" y="2101504"/>
                    </a:cubicBezTo>
                    <a:cubicBezTo>
                      <a:pt x="325472" y="1928509"/>
                      <a:pt x="849399" y="1016581"/>
                      <a:pt x="994385" y="757089"/>
                    </a:cubicBezTo>
                    <a:cubicBezTo>
                      <a:pt x="1139371" y="497597"/>
                      <a:pt x="1108067" y="556909"/>
                      <a:pt x="1093239" y="544552"/>
                    </a:cubicBezTo>
                    <a:cubicBezTo>
                      <a:pt x="1078411" y="532195"/>
                      <a:pt x="994385" y="619517"/>
                      <a:pt x="905416" y="682948"/>
                    </a:cubicBezTo>
                    <a:cubicBezTo>
                      <a:pt x="816447" y="746379"/>
                      <a:pt x="582493" y="919375"/>
                      <a:pt x="559427" y="925141"/>
                    </a:cubicBezTo>
                    <a:cubicBezTo>
                      <a:pt x="536361" y="930908"/>
                      <a:pt x="859285" y="636816"/>
                      <a:pt x="767021" y="717547"/>
                    </a:cubicBezTo>
                    <a:cubicBezTo>
                      <a:pt x="674757" y="798278"/>
                      <a:pt x="-73239" y="1463071"/>
                      <a:pt x="5844" y="1409525"/>
                    </a:cubicBezTo>
                    <a:cubicBezTo>
                      <a:pt x="84927" y="1355979"/>
                      <a:pt x="1071821" y="532195"/>
                      <a:pt x="1241520" y="396271"/>
                    </a:cubicBezTo>
                    <a:cubicBezTo>
                      <a:pt x="1411219" y="260347"/>
                      <a:pt x="1024041" y="585741"/>
                      <a:pt x="1024041" y="593979"/>
                    </a:cubicBezTo>
                    <a:cubicBezTo>
                      <a:pt x="1024041" y="602217"/>
                      <a:pt x="1164084" y="533019"/>
                      <a:pt x="1241520" y="445698"/>
                    </a:cubicBezTo>
                    <a:cubicBezTo>
                      <a:pt x="1318956" y="358377"/>
                      <a:pt x="1549615" y="-144131"/>
                      <a:pt x="1468884" y="403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 1128">
                <a:extLst>
                  <a:ext uri="{FF2B5EF4-FFF2-40B4-BE49-F238E27FC236}">
                    <a16:creationId xmlns:a16="http://schemas.microsoft.com/office/drawing/2014/main" id="{6C0753E3-30BF-758B-634E-4620E46EEBD5}"/>
                  </a:ext>
                </a:extLst>
              </p:cNvPr>
              <p:cNvSpPr/>
              <p:nvPr/>
            </p:nvSpPr>
            <p:spPr>
              <a:xfrm>
                <a:off x="215520" y="5930445"/>
                <a:ext cx="2278892" cy="1527681"/>
              </a:xfrm>
              <a:custGeom>
                <a:avLst/>
                <a:gdLst>
                  <a:gd name="connsiteX0" fmla="*/ 2270659 w 2278892"/>
                  <a:gd name="connsiteY0" fmla="*/ 5741 h 1527681"/>
                  <a:gd name="connsiteX1" fmla="*/ 1272234 w 2278892"/>
                  <a:gd name="connsiteY1" fmla="*/ 742204 h 1527681"/>
                  <a:gd name="connsiteX2" fmla="*/ 936130 w 2278892"/>
                  <a:gd name="connsiteY2" fmla="*/ 1004167 h 1527681"/>
                  <a:gd name="connsiteX3" fmla="*/ 1217864 w 2278892"/>
                  <a:gd name="connsiteY3" fmla="*/ 707605 h 1527681"/>
                  <a:gd name="connsiteX4" fmla="*/ 1104182 w 2278892"/>
                  <a:gd name="connsiteY4" fmla="*/ 850943 h 1527681"/>
                  <a:gd name="connsiteX5" fmla="*/ 1395801 w 2278892"/>
                  <a:gd name="connsiteY5" fmla="*/ 648292 h 1527681"/>
                  <a:gd name="connsiteX6" fmla="*/ 1549025 w 2278892"/>
                  <a:gd name="connsiteY6" fmla="*/ 668063 h 1527681"/>
                  <a:gd name="connsiteX7" fmla="*/ 1099239 w 2278892"/>
                  <a:gd name="connsiteY7" fmla="*/ 949797 h 1527681"/>
                  <a:gd name="connsiteX8" fmla="*/ 1959 w 2278892"/>
                  <a:gd name="connsiteY8" fmla="*/ 1236474 h 1527681"/>
                  <a:gd name="connsiteX9" fmla="*/ 847161 w 2278892"/>
                  <a:gd name="connsiteY9" fmla="*/ 1053594 h 1527681"/>
                  <a:gd name="connsiteX10" fmla="*/ 1455114 w 2278892"/>
                  <a:gd name="connsiteY10" fmla="*/ 707605 h 1527681"/>
                  <a:gd name="connsiteX11" fmla="*/ 906474 w 2278892"/>
                  <a:gd name="connsiteY11" fmla="*/ 1038766 h 1527681"/>
                  <a:gd name="connsiteX12" fmla="*/ 431974 w 2278892"/>
                  <a:gd name="connsiteY12" fmla="*/ 1320500 h 1527681"/>
                  <a:gd name="connsiteX13" fmla="*/ 189782 w 2278892"/>
                  <a:gd name="connsiteY13" fmla="*/ 1523151 h 1527681"/>
                  <a:gd name="connsiteX14" fmla="*/ 822448 w 2278892"/>
                  <a:gd name="connsiteY14" fmla="*/ 1122792 h 1527681"/>
                  <a:gd name="connsiteX15" fmla="*/ 1667650 w 2278892"/>
                  <a:gd name="connsiteY15" fmla="*/ 504954 h 1527681"/>
                  <a:gd name="connsiteX16" fmla="*/ 1287062 w 2278892"/>
                  <a:gd name="connsiteY16" fmla="*/ 618636 h 1527681"/>
                  <a:gd name="connsiteX17" fmla="*/ 1722019 w 2278892"/>
                  <a:gd name="connsiteY17" fmla="*/ 411043 h 1527681"/>
                  <a:gd name="connsiteX18" fmla="*/ 2270659 w 2278892"/>
                  <a:gd name="connsiteY18" fmla="*/ 5741 h 152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78892" h="1527681">
                    <a:moveTo>
                      <a:pt x="2270659" y="5741"/>
                    </a:moveTo>
                    <a:lnTo>
                      <a:pt x="1272234" y="742204"/>
                    </a:lnTo>
                    <a:cubicBezTo>
                      <a:pt x="1049813" y="908608"/>
                      <a:pt x="945192" y="1009933"/>
                      <a:pt x="936130" y="1004167"/>
                    </a:cubicBezTo>
                    <a:cubicBezTo>
                      <a:pt x="927068" y="998401"/>
                      <a:pt x="1189855" y="733142"/>
                      <a:pt x="1217864" y="707605"/>
                    </a:cubicBezTo>
                    <a:cubicBezTo>
                      <a:pt x="1245873" y="682068"/>
                      <a:pt x="1074526" y="860828"/>
                      <a:pt x="1104182" y="850943"/>
                    </a:cubicBezTo>
                    <a:cubicBezTo>
                      <a:pt x="1133838" y="841058"/>
                      <a:pt x="1321660" y="678772"/>
                      <a:pt x="1395801" y="648292"/>
                    </a:cubicBezTo>
                    <a:cubicBezTo>
                      <a:pt x="1469941" y="617812"/>
                      <a:pt x="1598452" y="617812"/>
                      <a:pt x="1549025" y="668063"/>
                    </a:cubicBezTo>
                    <a:cubicBezTo>
                      <a:pt x="1499598" y="718314"/>
                      <a:pt x="1357083" y="855062"/>
                      <a:pt x="1099239" y="949797"/>
                    </a:cubicBezTo>
                    <a:cubicBezTo>
                      <a:pt x="841395" y="1044532"/>
                      <a:pt x="43972" y="1219175"/>
                      <a:pt x="1959" y="1236474"/>
                    </a:cubicBezTo>
                    <a:cubicBezTo>
                      <a:pt x="-40054" y="1253774"/>
                      <a:pt x="604968" y="1141739"/>
                      <a:pt x="847161" y="1053594"/>
                    </a:cubicBezTo>
                    <a:cubicBezTo>
                      <a:pt x="1089353" y="965449"/>
                      <a:pt x="1445229" y="710076"/>
                      <a:pt x="1455114" y="707605"/>
                    </a:cubicBezTo>
                    <a:cubicBezTo>
                      <a:pt x="1464999" y="705134"/>
                      <a:pt x="906474" y="1038766"/>
                      <a:pt x="906474" y="1038766"/>
                    </a:cubicBezTo>
                    <a:cubicBezTo>
                      <a:pt x="735951" y="1140915"/>
                      <a:pt x="551423" y="1239769"/>
                      <a:pt x="431974" y="1320500"/>
                    </a:cubicBezTo>
                    <a:cubicBezTo>
                      <a:pt x="312525" y="1401231"/>
                      <a:pt x="124703" y="1556102"/>
                      <a:pt x="189782" y="1523151"/>
                    </a:cubicBezTo>
                    <a:cubicBezTo>
                      <a:pt x="254861" y="1490200"/>
                      <a:pt x="576137" y="1292492"/>
                      <a:pt x="822448" y="1122792"/>
                    </a:cubicBezTo>
                    <a:cubicBezTo>
                      <a:pt x="1068759" y="953093"/>
                      <a:pt x="1590214" y="588980"/>
                      <a:pt x="1667650" y="504954"/>
                    </a:cubicBezTo>
                    <a:cubicBezTo>
                      <a:pt x="1745086" y="420928"/>
                      <a:pt x="1278001" y="634288"/>
                      <a:pt x="1287062" y="618636"/>
                    </a:cubicBezTo>
                    <a:cubicBezTo>
                      <a:pt x="1296123" y="602984"/>
                      <a:pt x="1555615" y="513192"/>
                      <a:pt x="1722019" y="411043"/>
                    </a:cubicBezTo>
                    <a:cubicBezTo>
                      <a:pt x="1888423" y="308894"/>
                      <a:pt x="2345623" y="-49452"/>
                      <a:pt x="2270659" y="57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 1130">
                <a:extLst>
                  <a:ext uri="{FF2B5EF4-FFF2-40B4-BE49-F238E27FC236}">
                    <a16:creationId xmlns:a16="http://schemas.microsoft.com/office/drawing/2014/main" id="{1B890B65-5631-4A5E-2C5F-3A74AE1795C4}"/>
                  </a:ext>
                </a:extLst>
              </p:cNvPr>
              <p:cNvSpPr/>
              <p:nvPr/>
            </p:nvSpPr>
            <p:spPr>
              <a:xfrm>
                <a:off x="2076411" y="7215242"/>
                <a:ext cx="813860" cy="614482"/>
              </a:xfrm>
              <a:custGeom>
                <a:avLst/>
                <a:gdLst>
                  <a:gd name="connsiteX0" fmla="*/ 812839 w 813860"/>
                  <a:gd name="connsiteY0" fmla="*/ 1533 h 614482"/>
                  <a:gd name="connsiteX1" fmla="*/ 530264 w 813860"/>
                  <a:gd name="connsiteY1" fmla="*/ 201558 h 614482"/>
                  <a:gd name="connsiteX2" fmla="*/ 250864 w 813860"/>
                  <a:gd name="connsiteY2" fmla="*/ 420633 h 614482"/>
                  <a:gd name="connsiteX3" fmla="*/ 377864 w 813860"/>
                  <a:gd name="connsiteY3" fmla="*/ 290458 h 614482"/>
                  <a:gd name="connsiteX4" fmla="*/ 63539 w 813860"/>
                  <a:gd name="connsiteY4" fmla="*/ 506358 h 614482"/>
                  <a:gd name="connsiteX5" fmla="*/ 39 w 813860"/>
                  <a:gd name="connsiteY5" fmla="*/ 614308 h 614482"/>
                  <a:gd name="connsiteX6" fmla="*/ 57189 w 813860"/>
                  <a:gd name="connsiteY6" fmla="*/ 528583 h 614482"/>
                  <a:gd name="connsiteX7" fmla="*/ 228639 w 813860"/>
                  <a:gd name="connsiteY7" fmla="*/ 414283 h 614482"/>
                  <a:gd name="connsiteX8" fmla="*/ 187364 w 813860"/>
                  <a:gd name="connsiteY8" fmla="*/ 446033 h 614482"/>
                  <a:gd name="connsiteX9" fmla="*/ 447714 w 813860"/>
                  <a:gd name="connsiteY9" fmla="*/ 217433 h 614482"/>
                  <a:gd name="connsiteX10" fmla="*/ 390564 w 813860"/>
                  <a:gd name="connsiteY10" fmla="*/ 290458 h 614482"/>
                  <a:gd name="connsiteX11" fmla="*/ 615989 w 813860"/>
                  <a:gd name="connsiteY11" fmla="*/ 119008 h 614482"/>
                  <a:gd name="connsiteX12" fmla="*/ 812839 w 813860"/>
                  <a:gd name="connsiteY12" fmla="*/ 1533 h 61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3860" h="614482">
                    <a:moveTo>
                      <a:pt x="812839" y="1533"/>
                    </a:moveTo>
                    <a:cubicBezTo>
                      <a:pt x="798551" y="15291"/>
                      <a:pt x="623926" y="131708"/>
                      <a:pt x="530264" y="201558"/>
                    </a:cubicBezTo>
                    <a:cubicBezTo>
                      <a:pt x="436601" y="271408"/>
                      <a:pt x="276264" y="405816"/>
                      <a:pt x="250864" y="420633"/>
                    </a:cubicBezTo>
                    <a:cubicBezTo>
                      <a:pt x="225464" y="435450"/>
                      <a:pt x="409085" y="276171"/>
                      <a:pt x="377864" y="290458"/>
                    </a:cubicBezTo>
                    <a:cubicBezTo>
                      <a:pt x="346643" y="304746"/>
                      <a:pt x="126510" y="452383"/>
                      <a:pt x="63539" y="506358"/>
                    </a:cubicBezTo>
                    <a:cubicBezTo>
                      <a:pt x="568" y="560333"/>
                      <a:pt x="1097" y="610604"/>
                      <a:pt x="39" y="614308"/>
                    </a:cubicBezTo>
                    <a:cubicBezTo>
                      <a:pt x="-1019" y="618012"/>
                      <a:pt x="19089" y="561920"/>
                      <a:pt x="57189" y="528583"/>
                    </a:cubicBezTo>
                    <a:cubicBezTo>
                      <a:pt x="95289" y="495246"/>
                      <a:pt x="206943" y="428041"/>
                      <a:pt x="228639" y="414283"/>
                    </a:cubicBezTo>
                    <a:cubicBezTo>
                      <a:pt x="250335" y="400525"/>
                      <a:pt x="150851" y="478841"/>
                      <a:pt x="187364" y="446033"/>
                    </a:cubicBezTo>
                    <a:cubicBezTo>
                      <a:pt x="223876" y="413225"/>
                      <a:pt x="413847" y="243362"/>
                      <a:pt x="447714" y="217433"/>
                    </a:cubicBezTo>
                    <a:cubicBezTo>
                      <a:pt x="481581" y="191504"/>
                      <a:pt x="362518" y="306862"/>
                      <a:pt x="390564" y="290458"/>
                    </a:cubicBezTo>
                    <a:cubicBezTo>
                      <a:pt x="418610" y="274054"/>
                      <a:pt x="544022" y="168221"/>
                      <a:pt x="615989" y="119008"/>
                    </a:cubicBezTo>
                    <a:cubicBezTo>
                      <a:pt x="687956" y="69796"/>
                      <a:pt x="827127" y="-12225"/>
                      <a:pt x="812839" y="15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 1131">
                <a:extLst>
                  <a:ext uri="{FF2B5EF4-FFF2-40B4-BE49-F238E27FC236}">
                    <a16:creationId xmlns:a16="http://schemas.microsoft.com/office/drawing/2014/main" id="{B18A7558-7EFD-9D12-BA2B-F0D76A5EB8FB}"/>
                  </a:ext>
                </a:extLst>
              </p:cNvPr>
              <p:cNvSpPr/>
              <p:nvPr/>
            </p:nvSpPr>
            <p:spPr>
              <a:xfrm>
                <a:off x="1695525" y="7161353"/>
                <a:ext cx="1182140" cy="957553"/>
              </a:xfrm>
              <a:custGeom>
                <a:avLst/>
                <a:gdLst>
                  <a:gd name="connsiteX0" fmla="*/ 1181025 w 1182140"/>
                  <a:gd name="connsiteY0" fmla="*/ 1447 h 957553"/>
                  <a:gd name="connsiteX1" fmla="*/ 619050 w 1182140"/>
                  <a:gd name="connsiteY1" fmla="*/ 341172 h 957553"/>
                  <a:gd name="connsiteX2" fmla="*/ 352350 w 1182140"/>
                  <a:gd name="connsiteY2" fmla="*/ 531672 h 957553"/>
                  <a:gd name="connsiteX3" fmla="*/ 676200 w 1182140"/>
                  <a:gd name="connsiteY3" fmla="*/ 249097 h 957553"/>
                  <a:gd name="connsiteX4" fmla="*/ 596825 w 1182140"/>
                  <a:gd name="connsiteY4" fmla="*/ 328472 h 957553"/>
                  <a:gd name="connsiteX5" fmla="*/ 647625 w 1182140"/>
                  <a:gd name="connsiteY5" fmla="*/ 353872 h 957553"/>
                  <a:gd name="connsiteX6" fmla="*/ 492050 w 1182140"/>
                  <a:gd name="connsiteY6" fmla="*/ 477697 h 957553"/>
                  <a:gd name="connsiteX7" fmla="*/ 365050 w 1182140"/>
                  <a:gd name="connsiteY7" fmla="*/ 604697 h 957553"/>
                  <a:gd name="connsiteX8" fmla="*/ 387275 w 1182140"/>
                  <a:gd name="connsiteY8" fmla="*/ 684072 h 957553"/>
                  <a:gd name="connsiteX9" fmla="*/ 333300 w 1182140"/>
                  <a:gd name="connsiteY9" fmla="*/ 706297 h 957553"/>
                  <a:gd name="connsiteX10" fmla="*/ 209475 w 1182140"/>
                  <a:gd name="connsiteY10" fmla="*/ 750747 h 957553"/>
                  <a:gd name="connsiteX11" fmla="*/ 9450 w 1182140"/>
                  <a:gd name="connsiteY11" fmla="*/ 950772 h 957553"/>
                  <a:gd name="connsiteX12" fmla="*/ 63425 w 1182140"/>
                  <a:gd name="connsiteY12" fmla="*/ 890447 h 957553"/>
                  <a:gd name="connsiteX13" fmla="*/ 333300 w 1182140"/>
                  <a:gd name="connsiteY13" fmla="*/ 693597 h 957553"/>
                  <a:gd name="connsiteX14" fmla="*/ 371400 w 1182140"/>
                  <a:gd name="connsiteY14" fmla="*/ 626922 h 957553"/>
                  <a:gd name="connsiteX15" fmla="*/ 622225 w 1182140"/>
                  <a:gd name="connsiteY15" fmla="*/ 382447 h 957553"/>
                  <a:gd name="connsiteX16" fmla="*/ 555550 w 1182140"/>
                  <a:gd name="connsiteY16" fmla="*/ 433247 h 957553"/>
                  <a:gd name="connsiteX17" fmla="*/ 784150 w 1182140"/>
                  <a:gd name="connsiteY17" fmla="*/ 191947 h 957553"/>
                  <a:gd name="connsiteX18" fmla="*/ 765100 w 1182140"/>
                  <a:gd name="connsiteY18" fmla="*/ 217347 h 957553"/>
                  <a:gd name="connsiteX19" fmla="*/ 1181025 w 1182140"/>
                  <a:gd name="connsiteY19" fmla="*/ 1447 h 957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82140" h="957553">
                    <a:moveTo>
                      <a:pt x="1181025" y="1447"/>
                    </a:moveTo>
                    <a:cubicBezTo>
                      <a:pt x="1156683" y="22084"/>
                      <a:pt x="757162" y="252801"/>
                      <a:pt x="619050" y="341172"/>
                    </a:cubicBezTo>
                    <a:cubicBezTo>
                      <a:pt x="480937" y="429543"/>
                      <a:pt x="342825" y="547018"/>
                      <a:pt x="352350" y="531672"/>
                    </a:cubicBezTo>
                    <a:cubicBezTo>
                      <a:pt x="361875" y="516326"/>
                      <a:pt x="635454" y="282964"/>
                      <a:pt x="676200" y="249097"/>
                    </a:cubicBezTo>
                    <a:cubicBezTo>
                      <a:pt x="716946" y="215230"/>
                      <a:pt x="601588" y="311009"/>
                      <a:pt x="596825" y="328472"/>
                    </a:cubicBezTo>
                    <a:cubicBezTo>
                      <a:pt x="592062" y="345935"/>
                      <a:pt x="665087" y="329001"/>
                      <a:pt x="647625" y="353872"/>
                    </a:cubicBezTo>
                    <a:cubicBezTo>
                      <a:pt x="630163" y="378743"/>
                      <a:pt x="539146" y="435893"/>
                      <a:pt x="492050" y="477697"/>
                    </a:cubicBezTo>
                    <a:cubicBezTo>
                      <a:pt x="444954" y="519501"/>
                      <a:pt x="382512" y="570301"/>
                      <a:pt x="365050" y="604697"/>
                    </a:cubicBezTo>
                    <a:cubicBezTo>
                      <a:pt x="347588" y="639093"/>
                      <a:pt x="392567" y="667139"/>
                      <a:pt x="387275" y="684072"/>
                    </a:cubicBezTo>
                    <a:cubicBezTo>
                      <a:pt x="381983" y="701005"/>
                      <a:pt x="362933" y="695185"/>
                      <a:pt x="333300" y="706297"/>
                    </a:cubicBezTo>
                    <a:cubicBezTo>
                      <a:pt x="303667" y="717409"/>
                      <a:pt x="263450" y="710001"/>
                      <a:pt x="209475" y="750747"/>
                    </a:cubicBezTo>
                    <a:cubicBezTo>
                      <a:pt x="155500" y="791493"/>
                      <a:pt x="33792" y="927489"/>
                      <a:pt x="9450" y="950772"/>
                    </a:cubicBezTo>
                    <a:cubicBezTo>
                      <a:pt x="-14892" y="974055"/>
                      <a:pt x="9450" y="933309"/>
                      <a:pt x="63425" y="890447"/>
                    </a:cubicBezTo>
                    <a:cubicBezTo>
                      <a:pt x="117400" y="847585"/>
                      <a:pt x="281971" y="737518"/>
                      <a:pt x="333300" y="693597"/>
                    </a:cubicBezTo>
                    <a:cubicBezTo>
                      <a:pt x="384629" y="649676"/>
                      <a:pt x="323246" y="678780"/>
                      <a:pt x="371400" y="626922"/>
                    </a:cubicBezTo>
                    <a:cubicBezTo>
                      <a:pt x="419554" y="575064"/>
                      <a:pt x="591533" y="414726"/>
                      <a:pt x="622225" y="382447"/>
                    </a:cubicBezTo>
                    <a:cubicBezTo>
                      <a:pt x="652917" y="350168"/>
                      <a:pt x="528563" y="464997"/>
                      <a:pt x="555550" y="433247"/>
                    </a:cubicBezTo>
                    <a:cubicBezTo>
                      <a:pt x="582537" y="401497"/>
                      <a:pt x="749225" y="227930"/>
                      <a:pt x="784150" y="191947"/>
                    </a:cubicBezTo>
                    <a:cubicBezTo>
                      <a:pt x="819075" y="155964"/>
                      <a:pt x="706362" y="247510"/>
                      <a:pt x="765100" y="217347"/>
                    </a:cubicBezTo>
                    <a:cubicBezTo>
                      <a:pt x="823838" y="187184"/>
                      <a:pt x="1205367" y="-19190"/>
                      <a:pt x="1181025" y="14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 1132">
                <a:extLst>
                  <a:ext uri="{FF2B5EF4-FFF2-40B4-BE49-F238E27FC236}">
                    <a16:creationId xmlns:a16="http://schemas.microsoft.com/office/drawing/2014/main" id="{A833DF4E-5B0E-4EC0-5321-2ACF291541C5}"/>
                  </a:ext>
                </a:extLst>
              </p:cNvPr>
              <p:cNvSpPr/>
              <p:nvPr/>
            </p:nvSpPr>
            <p:spPr>
              <a:xfrm>
                <a:off x="1782538" y="7581032"/>
                <a:ext cx="416414" cy="478911"/>
              </a:xfrm>
              <a:custGeom>
                <a:avLst/>
                <a:gdLst>
                  <a:gd name="connsiteX0" fmla="*/ 414562 w 416414"/>
                  <a:gd name="connsiteY0" fmla="*/ 868 h 478911"/>
                  <a:gd name="connsiteX1" fmla="*/ 262162 w 416414"/>
                  <a:gd name="connsiteY1" fmla="*/ 178668 h 478911"/>
                  <a:gd name="connsiteX2" fmla="*/ 198662 w 416414"/>
                  <a:gd name="connsiteY2" fmla="*/ 286618 h 478911"/>
                  <a:gd name="connsiteX3" fmla="*/ 255812 w 416414"/>
                  <a:gd name="connsiteY3" fmla="*/ 210418 h 478911"/>
                  <a:gd name="connsiteX4" fmla="*/ 135162 w 416414"/>
                  <a:gd name="connsiteY4" fmla="*/ 324718 h 478911"/>
                  <a:gd name="connsiteX5" fmla="*/ 8162 w 416414"/>
                  <a:gd name="connsiteY5" fmla="*/ 473943 h 478911"/>
                  <a:gd name="connsiteX6" fmla="*/ 20862 w 416414"/>
                  <a:gd name="connsiteY6" fmla="*/ 419968 h 478911"/>
                  <a:gd name="connsiteX7" fmla="*/ 87537 w 416414"/>
                  <a:gd name="connsiteY7" fmla="*/ 194543 h 478911"/>
                  <a:gd name="connsiteX8" fmla="*/ 49437 w 416414"/>
                  <a:gd name="connsiteY8" fmla="*/ 394568 h 478911"/>
                  <a:gd name="connsiteX9" fmla="*/ 106587 w 416414"/>
                  <a:gd name="connsiteY9" fmla="*/ 286618 h 478911"/>
                  <a:gd name="connsiteX10" fmla="*/ 144687 w 416414"/>
                  <a:gd name="connsiteY10" fmla="*/ 235818 h 478911"/>
                  <a:gd name="connsiteX11" fmla="*/ 151037 w 416414"/>
                  <a:gd name="connsiteY11" fmla="*/ 308843 h 478911"/>
                  <a:gd name="connsiteX12" fmla="*/ 205012 w 416414"/>
                  <a:gd name="connsiteY12" fmla="*/ 204068 h 478911"/>
                  <a:gd name="connsiteX13" fmla="*/ 211362 w 416414"/>
                  <a:gd name="connsiteY13" fmla="*/ 245343 h 478911"/>
                  <a:gd name="connsiteX14" fmla="*/ 338362 w 416414"/>
                  <a:gd name="connsiteY14" fmla="*/ 115168 h 478911"/>
                  <a:gd name="connsiteX15" fmla="*/ 414562 w 416414"/>
                  <a:gd name="connsiteY15" fmla="*/ 868 h 47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6414" h="478911">
                    <a:moveTo>
                      <a:pt x="414562" y="868"/>
                    </a:moveTo>
                    <a:cubicBezTo>
                      <a:pt x="401862" y="11451"/>
                      <a:pt x="298145" y="131043"/>
                      <a:pt x="262162" y="178668"/>
                    </a:cubicBezTo>
                    <a:cubicBezTo>
                      <a:pt x="226179" y="226293"/>
                      <a:pt x="199720" y="281327"/>
                      <a:pt x="198662" y="286618"/>
                    </a:cubicBezTo>
                    <a:cubicBezTo>
                      <a:pt x="197604" y="291909"/>
                      <a:pt x="266395" y="204068"/>
                      <a:pt x="255812" y="210418"/>
                    </a:cubicBezTo>
                    <a:cubicBezTo>
                      <a:pt x="245229" y="216768"/>
                      <a:pt x="176437" y="280797"/>
                      <a:pt x="135162" y="324718"/>
                    </a:cubicBezTo>
                    <a:cubicBezTo>
                      <a:pt x="93887" y="368639"/>
                      <a:pt x="27212" y="458068"/>
                      <a:pt x="8162" y="473943"/>
                    </a:cubicBezTo>
                    <a:cubicBezTo>
                      <a:pt x="-10888" y="489818"/>
                      <a:pt x="7633" y="466535"/>
                      <a:pt x="20862" y="419968"/>
                    </a:cubicBezTo>
                    <a:cubicBezTo>
                      <a:pt x="34091" y="373401"/>
                      <a:pt x="82775" y="198776"/>
                      <a:pt x="87537" y="194543"/>
                    </a:cubicBezTo>
                    <a:cubicBezTo>
                      <a:pt x="92299" y="190310"/>
                      <a:pt x="46262" y="379222"/>
                      <a:pt x="49437" y="394568"/>
                    </a:cubicBezTo>
                    <a:cubicBezTo>
                      <a:pt x="52612" y="409914"/>
                      <a:pt x="90712" y="313076"/>
                      <a:pt x="106587" y="286618"/>
                    </a:cubicBezTo>
                    <a:cubicBezTo>
                      <a:pt x="122462" y="260160"/>
                      <a:pt x="137279" y="232114"/>
                      <a:pt x="144687" y="235818"/>
                    </a:cubicBezTo>
                    <a:cubicBezTo>
                      <a:pt x="152095" y="239522"/>
                      <a:pt x="140983" y="314135"/>
                      <a:pt x="151037" y="308843"/>
                    </a:cubicBezTo>
                    <a:cubicBezTo>
                      <a:pt x="161091" y="303551"/>
                      <a:pt x="194958" y="214651"/>
                      <a:pt x="205012" y="204068"/>
                    </a:cubicBezTo>
                    <a:cubicBezTo>
                      <a:pt x="215066" y="193485"/>
                      <a:pt x="189137" y="260160"/>
                      <a:pt x="211362" y="245343"/>
                    </a:cubicBezTo>
                    <a:cubicBezTo>
                      <a:pt x="233587" y="230526"/>
                      <a:pt x="305024" y="151151"/>
                      <a:pt x="338362" y="115168"/>
                    </a:cubicBezTo>
                    <a:cubicBezTo>
                      <a:pt x="371700" y="79185"/>
                      <a:pt x="427262" y="-9715"/>
                      <a:pt x="414562" y="8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 1133">
                <a:extLst>
                  <a:ext uri="{FF2B5EF4-FFF2-40B4-BE49-F238E27FC236}">
                    <a16:creationId xmlns:a16="http://schemas.microsoft.com/office/drawing/2014/main" id="{395834D3-692A-8DAD-4231-0DF49E8610CE}"/>
                  </a:ext>
                </a:extLst>
              </p:cNvPr>
              <p:cNvSpPr/>
              <p:nvPr/>
            </p:nvSpPr>
            <p:spPr>
              <a:xfrm>
                <a:off x="1240457" y="8462110"/>
                <a:ext cx="571959" cy="755932"/>
              </a:xfrm>
              <a:custGeom>
                <a:avLst/>
                <a:gdLst>
                  <a:gd name="connsiteX0" fmla="*/ 566118 w 571959"/>
                  <a:gd name="connsiteY0" fmla="*/ 5615 h 755932"/>
                  <a:gd name="connsiteX1" fmla="*/ 51768 w 571959"/>
                  <a:gd name="connsiteY1" fmla="*/ 643790 h 755932"/>
                  <a:gd name="connsiteX2" fmla="*/ 23193 w 571959"/>
                  <a:gd name="connsiteY2" fmla="*/ 751740 h 755932"/>
                  <a:gd name="connsiteX3" fmla="*/ 99393 w 571959"/>
                  <a:gd name="connsiteY3" fmla="*/ 592990 h 755932"/>
                  <a:gd name="connsiteX4" fmla="*/ 23193 w 571959"/>
                  <a:gd name="connsiteY4" fmla="*/ 726340 h 755932"/>
                  <a:gd name="connsiteX5" fmla="*/ 156543 w 571959"/>
                  <a:gd name="connsiteY5" fmla="*/ 510440 h 755932"/>
                  <a:gd name="connsiteX6" fmla="*/ 353393 w 571959"/>
                  <a:gd name="connsiteY6" fmla="*/ 307240 h 755932"/>
                  <a:gd name="connsiteX7" fmla="*/ 331168 w 571959"/>
                  <a:gd name="connsiteY7" fmla="*/ 329465 h 755932"/>
                  <a:gd name="connsiteX8" fmla="*/ 566118 w 571959"/>
                  <a:gd name="connsiteY8" fmla="*/ 5615 h 755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959" h="755932">
                    <a:moveTo>
                      <a:pt x="566118" y="5615"/>
                    </a:moveTo>
                    <a:cubicBezTo>
                      <a:pt x="519551" y="58002"/>
                      <a:pt x="142256" y="519436"/>
                      <a:pt x="51768" y="643790"/>
                    </a:cubicBezTo>
                    <a:cubicBezTo>
                      <a:pt x="-38720" y="768144"/>
                      <a:pt x="15255" y="760207"/>
                      <a:pt x="23193" y="751740"/>
                    </a:cubicBezTo>
                    <a:cubicBezTo>
                      <a:pt x="31130" y="743273"/>
                      <a:pt x="99393" y="597223"/>
                      <a:pt x="99393" y="592990"/>
                    </a:cubicBezTo>
                    <a:cubicBezTo>
                      <a:pt x="99393" y="588757"/>
                      <a:pt x="13668" y="740098"/>
                      <a:pt x="23193" y="726340"/>
                    </a:cubicBezTo>
                    <a:cubicBezTo>
                      <a:pt x="32718" y="712582"/>
                      <a:pt x="101510" y="580290"/>
                      <a:pt x="156543" y="510440"/>
                    </a:cubicBezTo>
                    <a:cubicBezTo>
                      <a:pt x="211576" y="440590"/>
                      <a:pt x="324289" y="337402"/>
                      <a:pt x="353393" y="307240"/>
                    </a:cubicBezTo>
                    <a:cubicBezTo>
                      <a:pt x="382497" y="277078"/>
                      <a:pt x="295714" y="375502"/>
                      <a:pt x="331168" y="329465"/>
                    </a:cubicBezTo>
                    <a:cubicBezTo>
                      <a:pt x="366622" y="283428"/>
                      <a:pt x="612685" y="-46772"/>
                      <a:pt x="566118" y="56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 1134">
                <a:extLst>
                  <a:ext uri="{FF2B5EF4-FFF2-40B4-BE49-F238E27FC236}">
                    <a16:creationId xmlns:a16="http://schemas.microsoft.com/office/drawing/2014/main" id="{C6991096-83DA-7EF6-E9DA-C141AE5ED36D}"/>
                  </a:ext>
                </a:extLst>
              </p:cNvPr>
              <p:cNvSpPr/>
              <p:nvPr/>
            </p:nvSpPr>
            <p:spPr>
              <a:xfrm>
                <a:off x="399242" y="9186442"/>
                <a:ext cx="876792" cy="1552508"/>
              </a:xfrm>
              <a:custGeom>
                <a:avLst/>
                <a:gdLst>
                  <a:gd name="connsiteX0" fmla="*/ 808 w 876792"/>
                  <a:gd name="connsiteY0" fmla="*/ 1551408 h 1552508"/>
                  <a:gd name="connsiteX1" fmla="*/ 283383 w 876792"/>
                  <a:gd name="connsiteY1" fmla="*/ 824333 h 1552508"/>
                  <a:gd name="connsiteX2" fmla="*/ 191308 w 876792"/>
                  <a:gd name="connsiteY2" fmla="*/ 976733 h 1552508"/>
                  <a:gd name="connsiteX3" fmla="*/ 391333 w 876792"/>
                  <a:gd name="connsiteY3" fmla="*/ 668758 h 1552508"/>
                  <a:gd name="connsiteX4" fmla="*/ 470708 w 876792"/>
                  <a:gd name="connsiteY4" fmla="*/ 519533 h 1552508"/>
                  <a:gd name="connsiteX5" fmla="*/ 442133 w 876792"/>
                  <a:gd name="connsiteY5" fmla="*/ 589383 h 1552508"/>
                  <a:gd name="connsiteX6" fmla="*/ 524683 w 876792"/>
                  <a:gd name="connsiteY6" fmla="*/ 417933 h 1552508"/>
                  <a:gd name="connsiteX7" fmla="*/ 515158 w 876792"/>
                  <a:gd name="connsiteY7" fmla="*/ 497308 h 1552508"/>
                  <a:gd name="connsiteX8" fmla="*/ 677083 w 876792"/>
                  <a:gd name="connsiteY8" fmla="*/ 252833 h 1552508"/>
                  <a:gd name="connsiteX9" fmla="*/ 616758 w 876792"/>
                  <a:gd name="connsiteY9" fmla="*/ 357608 h 1552508"/>
                  <a:gd name="connsiteX10" fmla="*/ 867583 w 876792"/>
                  <a:gd name="connsiteY10" fmla="*/ 14708 h 1552508"/>
                  <a:gd name="connsiteX11" fmla="*/ 794558 w 876792"/>
                  <a:gd name="connsiteY11" fmla="*/ 103608 h 1552508"/>
                  <a:gd name="connsiteX12" fmla="*/ 531033 w 876792"/>
                  <a:gd name="connsiteY12" fmla="*/ 471908 h 1552508"/>
                  <a:gd name="connsiteX13" fmla="*/ 394508 w 876792"/>
                  <a:gd name="connsiteY13" fmla="*/ 633833 h 1552508"/>
                  <a:gd name="connsiteX14" fmla="*/ 518333 w 876792"/>
                  <a:gd name="connsiteY14" fmla="*/ 417933 h 1552508"/>
                  <a:gd name="connsiteX15" fmla="*/ 400858 w 876792"/>
                  <a:gd name="connsiteY15" fmla="*/ 598908 h 1552508"/>
                  <a:gd name="connsiteX16" fmla="*/ 219883 w 876792"/>
                  <a:gd name="connsiteY16" fmla="*/ 706858 h 1552508"/>
                  <a:gd name="connsiteX17" fmla="*/ 283383 w 876792"/>
                  <a:gd name="connsiteY17" fmla="*/ 694158 h 1552508"/>
                  <a:gd name="connsiteX18" fmla="*/ 150033 w 876792"/>
                  <a:gd name="connsiteY18" fmla="*/ 611608 h 1552508"/>
                  <a:gd name="connsiteX19" fmla="*/ 277033 w 876792"/>
                  <a:gd name="connsiteY19" fmla="*/ 744958 h 1552508"/>
                  <a:gd name="connsiteX20" fmla="*/ 254808 w 876792"/>
                  <a:gd name="connsiteY20" fmla="*/ 786233 h 1552508"/>
                  <a:gd name="connsiteX21" fmla="*/ 226233 w 876792"/>
                  <a:gd name="connsiteY21" fmla="*/ 795758 h 1552508"/>
                  <a:gd name="connsiteX22" fmla="*/ 257983 w 876792"/>
                  <a:gd name="connsiteY22" fmla="*/ 783058 h 1552508"/>
                  <a:gd name="connsiteX23" fmla="*/ 321483 w 876792"/>
                  <a:gd name="connsiteY23" fmla="*/ 646533 h 1552508"/>
                  <a:gd name="connsiteX24" fmla="*/ 372283 w 876792"/>
                  <a:gd name="connsiteY24" fmla="*/ 627483 h 1552508"/>
                  <a:gd name="connsiteX25" fmla="*/ 337358 w 876792"/>
                  <a:gd name="connsiteY25" fmla="*/ 729083 h 1552508"/>
                  <a:gd name="connsiteX26" fmla="*/ 16683 w 876792"/>
                  <a:gd name="connsiteY26" fmla="*/ 1176758 h 1552508"/>
                  <a:gd name="connsiteX27" fmla="*/ 210358 w 876792"/>
                  <a:gd name="connsiteY27" fmla="*/ 941808 h 1552508"/>
                  <a:gd name="connsiteX28" fmla="*/ 99233 w 876792"/>
                  <a:gd name="connsiteY28" fmla="*/ 1221208 h 1552508"/>
                  <a:gd name="connsiteX29" fmla="*/ 194483 w 876792"/>
                  <a:gd name="connsiteY29" fmla="*/ 995783 h 1552508"/>
                  <a:gd name="connsiteX30" fmla="*/ 808 w 876792"/>
                  <a:gd name="connsiteY30" fmla="*/ 1551408 h 1552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76792" h="1552508">
                    <a:moveTo>
                      <a:pt x="808" y="1551408"/>
                    </a:moveTo>
                    <a:cubicBezTo>
                      <a:pt x="15625" y="1522833"/>
                      <a:pt x="251633" y="920112"/>
                      <a:pt x="283383" y="824333"/>
                    </a:cubicBezTo>
                    <a:cubicBezTo>
                      <a:pt x="315133" y="728554"/>
                      <a:pt x="173316" y="1002662"/>
                      <a:pt x="191308" y="976733"/>
                    </a:cubicBezTo>
                    <a:cubicBezTo>
                      <a:pt x="209300" y="950804"/>
                      <a:pt x="344766" y="744958"/>
                      <a:pt x="391333" y="668758"/>
                    </a:cubicBezTo>
                    <a:cubicBezTo>
                      <a:pt x="437900" y="592558"/>
                      <a:pt x="462241" y="532762"/>
                      <a:pt x="470708" y="519533"/>
                    </a:cubicBezTo>
                    <a:cubicBezTo>
                      <a:pt x="479175" y="506304"/>
                      <a:pt x="433137" y="606316"/>
                      <a:pt x="442133" y="589383"/>
                    </a:cubicBezTo>
                    <a:cubicBezTo>
                      <a:pt x="451129" y="572450"/>
                      <a:pt x="512512" y="433279"/>
                      <a:pt x="524683" y="417933"/>
                    </a:cubicBezTo>
                    <a:cubicBezTo>
                      <a:pt x="536854" y="402587"/>
                      <a:pt x="489758" y="524825"/>
                      <a:pt x="515158" y="497308"/>
                    </a:cubicBezTo>
                    <a:cubicBezTo>
                      <a:pt x="540558" y="469791"/>
                      <a:pt x="660150" y="276116"/>
                      <a:pt x="677083" y="252833"/>
                    </a:cubicBezTo>
                    <a:cubicBezTo>
                      <a:pt x="694016" y="229550"/>
                      <a:pt x="585008" y="397295"/>
                      <a:pt x="616758" y="357608"/>
                    </a:cubicBezTo>
                    <a:cubicBezTo>
                      <a:pt x="648508" y="317920"/>
                      <a:pt x="837950" y="57041"/>
                      <a:pt x="867583" y="14708"/>
                    </a:cubicBezTo>
                    <a:cubicBezTo>
                      <a:pt x="897216" y="-27625"/>
                      <a:pt x="850650" y="27408"/>
                      <a:pt x="794558" y="103608"/>
                    </a:cubicBezTo>
                    <a:cubicBezTo>
                      <a:pt x="738466" y="179808"/>
                      <a:pt x="597708" y="383537"/>
                      <a:pt x="531033" y="471908"/>
                    </a:cubicBezTo>
                    <a:cubicBezTo>
                      <a:pt x="464358" y="560279"/>
                      <a:pt x="396625" y="642829"/>
                      <a:pt x="394508" y="633833"/>
                    </a:cubicBezTo>
                    <a:cubicBezTo>
                      <a:pt x="392391" y="624837"/>
                      <a:pt x="517275" y="423754"/>
                      <a:pt x="518333" y="417933"/>
                    </a:cubicBezTo>
                    <a:cubicBezTo>
                      <a:pt x="519391" y="412112"/>
                      <a:pt x="450600" y="550754"/>
                      <a:pt x="400858" y="598908"/>
                    </a:cubicBezTo>
                    <a:cubicBezTo>
                      <a:pt x="351116" y="647062"/>
                      <a:pt x="239462" y="690983"/>
                      <a:pt x="219883" y="706858"/>
                    </a:cubicBezTo>
                    <a:cubicBezTo>
                      <a:pt x="200304" y="722733"/>
                      <a:pt x="295025" y="710033"/>
                      <a:pt x="283383" y="694158"/>
                    </a:cubicBezTo>
                    <a:cubicBezTo>
                      <a:pt x="271741" y="678283"/>
                      <a:pt x="151091" y="603141"/>
                      <a:pt x="150033" y="611608"/>
                    </a:cubicBezTo>
                    <a:cubicBezTo>
                      <a:pt x="148975" y="620075"/>
                      <a:pt x="259570" y="715854"/>
                      <a:pt x="277033" y="744958"/>
                    </a:cubicBezTo>
                    <a:cubicBezTo>
                      <a:pt x="294496" y="774062"/>
                      <a:pt x="263275" y="777766"/>
                      <a:pt x="254808" y="786233"/>
                    </a:cubicBezTo>
                    <a:cubicBezTo>
                      <a:pt x="246341" y="794700"/>
                      <a:pt x="225704" y="796287"/>
                      <a:pt x="226233" y="795758"/>
                    </a:cubicBezTo>
                    <a:cubicBezTo>
                      <a:pt x="226762" y="795229"/>
                      <a:pt x="242108" y="807929"/>
                      <a:pt x="257983" y="783058"/>
                    </a:cubicBezTo>
                    <a:cubicBezTo>
                      <a:pt x="273858" y="758187"/>
                      <a:pt x="302433" y="672462"/>
                      <a:pt x="321483" y="646533"/>
                    </a:cubicBezTo>
                    <a:cubicBezTo>
                      <a:pt x="340533" y="620604"/>
                      <a:pt x="369637" y="613725"/>
                      <a:pt x="372283" y="627483"/>
                    </a:cubicBezTo>
                    <a:cubicBezTo>
                      <a:pt x="374929" y="641241"/>
                      <a:pt x="396625" y="637537"/>
                      <a:pt x="337358" y="729083"/>
                    </a:cubicBezTo>
                    <a:cubicBezTo>
                      <a:pt x="278091" y="820629"/>
                      <a:pt x="37850" y="1141304"/>
                      <a:pt x="16683" y="1176758"/>
                    </a:cubicBezTo>
                    <a:cubicBezTo>
                      <a:pt x="-4484" y="1212212"/>
                      <a:pt x="196600" y="934400"/>
                      <a:pt x="210358" y="941808"/>
                    </a:cubicBezTo>
                    <a:cubicBezTo>
                      <a:pt x="224116" y="949216"/>
                      <a:pt x="101879" y="1212212"/>
                      <a:pt x="99233" y="1221208"/>
                    </a:cubicBezTo>
                    <a:cubicBezTo>
                      <a:pt x="96587" y="1230204"/>
                      <a:pt x="209300" y="948687"/>
                      <a:pt x="194483" y="995783"/>
                    </a:cubicBezTo>
                    <a:cubicBezTo>
                      <a:pt x="179666" y="1042879"/>
                      <a:pt x="-14009" y="1579983"/>
                      <a:pt x="808" y="15514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 1135">
                <a:extLst>
                  <a:ext uri="{FF2B5EF4-FFF2-40B4-BE49-F238E27FC236}">
                    <a16:creationId xmlns:a16="http://schemas.microsoft.com/office/drawing/2014/main" id="{E812B6EE-DB9F-EBAF-5CC3-B10A549B4876}"/>
                  </a:ext>
                </a:extLst>
              </p:cNvPr>
              <p:cNvSpPr/>
              <p:nvPr/>
            </p:nvSpPr>
            <p:spPr>
              <a:xfrm>
                <a:off x="688972" y="8986937"/>
                <a:ext cx="686901" cy="811147"/>
              </a:xfrm>
              <a:custGeom>
                <a:avLst/>
                <a:gdLst>
                  <a:gd name="connsiteX0" fmla="*/ 685803 w 686901"/>
                  <a:gd name="connsiteY0" fmla="*/ 1488 h 811147"/>
                  <a:gd name="connsiteX1" fmla="*/ 263528 w 686901"/>
                  <a:gd name="connsiteY1" fmla="*/ 423763 h 811147"/>
                  <a:gd name="connsiteX2" fmla="*/ 333378 w 686901"/>
                  <a:gd name="connsiteY2" fmla="*/ 369788 h 811147"/>
                  <a:gd name="connsiteX3" fmla="*/ 155578 w 686901"/>
                  <a:gd name="connsiteY3" fmla="*/ 626963 h 811147"/>
                  <a:gd name="connsiteX4" fmla="*/ 152403 w 686901"/>
                  <a:gd name="connsiteY4" fmla="*/ 665063 h 811147"/>
                  <a:gd name="connsiteX5" fmla="*/ 193678 w 686901"/>
                  <a:gd name="connsiteY5" fmla="*/ 680938 h 811147"/>
                  <a:gd name="connsiteX6" fmla="*/ 168278 w 686901"/>
                  <a:gd name="connsiteY6" fmla="*/ 680938 h 811147"/>
                  <a:gd name="connsiteX7" fmla="*/ 9528 w 686901"/>
                  <a:gd name="connsiteY7" fmla="*/ 665063 h 811147"/>
                  <a:gd name="connsiteX8" fmla="*/ 53978 w 686901"/>
                  <a:gd name="connsiteY8" fmla="*/ 680938 h 811147"/>
                  <a:gd name="connsiteX9" fmla="*/ 3 w 686901"/>
                  <a:gd name="connsiteY9" fmla="*/ 811113 h 811147"/>
                  <a:gd name="connsiteX10" fmla="*/ 57153 w 686901"/>
                  <a:gd name="connsiteY10" fmla="*/ 693638 h 811147"/>
                  <a:gd name="connsiteX11" fmla="*/ 146053 w 686901"/>
                  <a:gd name="connsiteY11" fmla="*/ 668238 h 811147"/>
                  <a:gd name="connsiteX12" fmla="*/ 200028 w 686901"/>
                  <a:gd name="connsiteY12" fmla="*/ 626963 h 811147"/>
                  <a:gd name="connsiteX13" fmla="*/ 381003 w 686901"/>
                  <a:gd name="connsiteY13" fmla="*/ 347563 h 811147"/>
                  <a:gd name="connsiteX14" fmla="*/ 225428 w 686901"/>
                  <a:gd name="connsiteY14" fmla="*/ 572988 h 811147"/>
                  <a:gd name="connsiteX15" fmla="*/ 381003 w 686901"/>
                  <a:gd name="connsiteY15" fmla="*/ 293588 h 811147"/>
                  <a:gd name="connsiteX16" fmla="*/ 685803 w 686901"/>
                  <a:gd name="connsiteY16" fmla="*/ 1488 h 81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6901" h="811147">
                    <a:moveTo>
                      <a:pt x="685803" y="1488"/>
                    </a:moveTo>
                    <a:cubicBezTo>
                      <a:pt x="666224" y="23184"/>
                      <a:pt x="322265" y="362380"/>
                      <a:pt x="263528" y="423763"/>
                    </a:cubicBezTo>
                    <a:cubicBezTo>
                      <a:pt x="204791" y="485146"/>
                      <a:pt x="351370" y="335921"/>
                      <a:pt x="333378" y="369788"/>
                    </a:cubicBezTo>
                    <a:cubicBezTo>
                      <a:pt x="315386" y="403655"/>
                      <a:pt x="185740" y="577751"/>
                      <a:pt x="155578" y="626963"/>
                    </a:cubicBezTo>
                    <a:cubicBezTo>
                      <a:pt x="125416" y="676175"/>
                      <a:pt x="146053" y="656067"/>
                      <a:pt x="152403" y="665063"/>
                    </a:cubicBezTo>
                    <a:cubicBezTo>
                      <a:pt x="158753" y="674059"/>
                      <a:pt x="191032" y="678292"/>
                      <a:pt x="193678" y="680938"/>
                    </a:cubicBezTo>
                    <a:cubicBezTo>
                      <a:pt x="196324" y="683584"/>
                      <a:pt x="198970" y="683584"/>
                      <a:pt x="168278" y="680938"/>
                    </a:cubicBezTo>
                    <a:cubicBezTo>
                      <a:pt x="137586" y="678292"/>
                      <a:pt x="28578" y="665063"/>
                      <a:pt x="9528" y="665063"/>
                    </a:cubicBezTo>
                    <a:cubicBezTo>
                      <a:pt x="-9522" y="665063"/>
                      <a:pt x="55565" y="656596"/>
                      <a:pt x="53978" y="680938"/>
                    </a:cubicBezTo>
                    <a:cubicBezTo>
                      <a:pt x="52390" y="705280"/>
                      <a:pt x="-526" y="808996"/>
                      <a:pt x="3" y="811113"/>
                    </a:cubicBezTo>
                    <a:cubicBezTo>
                      <a:pt x="532" y="813230"/>
                      <a:pt x="32811" y="717451"/>
                      <a:pt x="57153" y="693638"/>
                    </a:cubicBezTo>
                    <a:cubicBezTo>
                      <a:pt x="81495" y="669826"/>
                      <a:pt x="122240" y="679351"/>
                      <a:pt x="146053" y="668238"/>
                    </a:cubicBezTo>
                    <a:cubicBezTo>
                      <a:pt x="169865" y="657126"/>
                      <a:pt x="160870" y="680409"/>
                      <a:pt x="200028" y="626963"/>
                    </a:cubicBezTo>
                    <a:cubicBezTo>
                      <a:pt x="239186" y="573517"/>
                      <a:pt x="376770" y="356559"/>
                      <a:pt x="381003" y="347563"/>
                    </a:cubicBezTo>
                    <a:cubicBezTo>
                      <a:pt x="385236" y="338567"/>
                      <a:pt x="225428" y="581984"/>
                      <a:pt x="225428" y="572988"/>
                    </a:cubicBezTo>
                    <a:cubicBezTo>
                      <a:pt x="225428" y="563992"/>
                      <a:pt x="304274" y="386192"/>
                      <a:pt x="381003" y="293588"/>
                    </a:cubicBezTo>
                    <a:cubicBezTo>
                      <a:pt x="457732" y="200984"/>
                      <a:pt x="705382" y="-20208"/>
                      <a:pt x="685803" y="14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 1136">
                <a:extLst>
                  <a:ext uri="{FF2B5EF4-FFF2-40B4-BE49-F238E27FC236}">
                    <a16:creationId xmlns:a16="http://schemas.microsoft.com/office/drawing/2014/main" id="{2A46BED7-8DD2-4B34-91F5-DD84026F9386}"/>
                  </a:ext>
                </a:extLst>
              </p:cNvPr>
              <p:cNvSpPr/>
              <p:nvPr/>
            </p:nvSpPr>
            <p:spPr>
              <a:xfrm>
                <a:off x="1418202" y="8401159"/>
                <a:ext cx="383727" cy="513631"/>
              </a:xfrm>
              <a:custGeom>
                <a:avLst/>
                <a:gdLst>
                  <a:gd name="connsiteX0" fmla="*/ 382023 w 383727"/>
                  <a:gd name="connsiteY0" fmla="*/ 3066 h 513631"/>
                  <a:gd name="connsiteX1" fmla="*/ 131198 w 383727"/>
                  <a:gd name="connsiteY1" fmla="*/ 380891 h 513631"/>
                  <a:gd name="connsiteX2" fmla="*/ 178823 w 383727"/>
                  <a:gd name="connsiteY2" fmla="*/ 285641 h 513631"/>
                  <a:gd name="connsiteX3" fmla="*/ 39123 w 383727"/>
                  <a:gd name="connsiteY3" fmla="*/ 444391 h 513631"/>
                  <a:gd name="connsiteX4" fmla="*/ 13723 w 383727"/>
                  <a:gd name="connsiteY4" fmla="*/ 501541 h 513631"/>
                  <a:gd name="connsiteX5" fmla="*/ 229623 w 383727"/>
                  <a:gd name="connsiteY5" fmla="*/ 218966 h 513631"/>
                  <a:gd name="connsiteX6" fmla="*/ 382023 w 383727"/>
                  <a:gd name="connsiteY6" fmla="*/ 3066 h 513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727" h="513631">
                    <a:moveTo>
                      <a:pt x="382023" y="3066"/>
                    </a:moveTo>
                    <a:cubicBezTo>
                      <a:pt x="365619" y="30053"/>
                      <a:pt x="165065" y="333795"/>
                      <a:pt x="131198" y="380891"/>
                    </a:cubicBezTo>
                    <a:cubicBezTo>
                      <a:pt x="97331" y="427987"/>
                      <a:pt x="194169" y="275058"/>
                      <a:pt x="178823" y="285641"/>
                    </a:cubicBezTo>
                    <a:cubicBezTo>
                      <a:pt x="163477" y="296224"/>
                      <a:pt x="66640" y="408408"/>
                      <a:pt x="39123" y="444391"/>
                    </a:cubicBezTo>
                    <a:cubicBezTo>
                      <a:pt x="11606" y="480374"/>
                      <a:pt x="-18027" y="539112"/>
                      <a:pt x="13723" y="501541"/>
                    </a:cubicBezTo>
                    <a:cubicBezTo>
                      <a:pt x="45473" y="463970"/>
                      <a:pt x="166652" y="304162"/>
                      <a:pt x="229623" y="218966"/>
                    </a:cubicBezTo>
                    <a:cubicBezTo>
                      <a:pt x="292594" y="133770"/>
                      <a:pt x="398427" y="-23921"/>
                      <a:pt x="382023" y="30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 1137">
                <a:extLst>
                  <a:ext uri="{FF2B5EF4-FFF2-40B4-BE49-F238E27FC236}">
                    <a16:creationId xmlns:a16="http://schemas.microsoft.com/office/drawing/2014/main" id="{2A923859-345F-4DFD-40E1-2882F2ACE179}"/>
                  </a:ext>
                </a:extLst>
              </p:cNvPr>
              <p:cNvSpPr/>
              <p:nvPr/>
            </p:nvSpPr>
            <p:spPr>
              <a:xfrm>
                <a:off x="1164115" y="8536325"/>
                <a:ext cx="532887" cy="579954"/>
              </a:xfrm>
              <a:custGeom>
                <a:avLst/>
                <a:gdLst>
                  <a:gd name="connsiteX0" fmla="*/ 531335 w 532887"/>
                  <a:gd name="connsiteY0" fmla="*/ 1250 h 579954"/>
                  <a:gd name="connsiteX1" fmla="*/ 242410 w 532887"/>
                  <a:gd name="connsiteY1" fmla="*/ 302875 h 579954"/>
                  <a:gd name="connsiteX2" fmla="*/ 1110 w 532887"/>
                  <a:gd name="connsiteY2" fmla="*/ 579100 h 579954"/>
                  <a:gd name="connsiteX3" fmla="*/ 340835 w 532887"/>
                  <a:gd name="connsiteY3" fmla="*/ 210800 h 579954"/>
                  <a:gd name="connsiteX4" fmla="*/ 531335 w 532887"/>
                  <a:gd name="connsiteY4" fmla="*/ 1250 h 579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2887" h="579954">
                    <a:moveTo>
                      <a:pt x="531335" y="1250"/>
                    </a:moveTo>
                    <a:cubicBezTo>
                      <a:pt x="514931" y="16596"/>
                      <a:pt x="330781" y="206567"/>
                      <a:pt x="242410" y="302875"/>
                    </a:cubicBezTo>
                    <a:cubicBezTo>
                      <a:pt x="154039" y="399183"/>
                      <a:pt x="-15294" y="594446"/>
                      <a:pt x="1110" y="579100"/>
                    </a:cubicBezTo>
                    <a:cubicBezTo>
                      <a:pt x="17514" y="563754"/>
                      <a:pt x="250877" y="306579"/>
                      <a:pt x="340835" y="210800"/>
                    </a:cubicBezTo>
                    <a:cubicBezTo>
                      <a:pt x="430793" y="115021"/>
                      <a:pt x="547739" y="-14096"/>
                      <a:pt x="531335" y="12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 1138">
                <a:extLst>
                  <a:ext uri="{FF2B5EF4-FFF2-40B4-BE49-F238E27FC236}">
                    <a16:creationId xmlns:a16="http://schemas.microsoft.com/office/drawing/2014/main" id="{16C7B2C4-6F2D-BBA3-5E60-3EC5A8DBAF45}"/>
                  </a:ext>
                </a:extLst>
              </p:cNvPr>
              <p:cNvSpPr/>
              <p:nvPr/>
            </p:nvSpPr>
            <p:spPr>
              <a:xfrm>
                <a:off x="884171" y="8667116"/>
                <a:ext cx="669146" cy="725614"/>
              </a:xfrm>
              <a:custGeom>
                <a:avLst/>
                <a:gdLst>
                  <a:gd name="connsiteX0" fmla="*/ 668404 w 669146"/>
                  <a:gd name="connsiteY0" fmla="*/ 634 h 725614"/>
                  <a:gd name="connsiteX1" fmla="*/ 271529 w 669146"/>
                  <a:gd name="connsiteY1" fmla="*/ 394334 h 725614"/>
                  <a:gd name="connsiteX2" fmla="*/ 61979 w 669146"/>
                  <a:gd name="connsiteY2" fmla="*/ 622934 h 725614"/>
                  <a:gd name="connsiteX3" fmla="*/ 4829 w 669146"/>
                  <a:gd name="connsiteY3" fmla="*/ 721359 h 725614"/>
                  <a:gd name="connsiteX4" fmla="*/ 163579 w 669146"/>
                  <a:gd name="connsiteY4" fmla="*/ 492759 h 725614"/>
                  <a:gd name="connsiteX5" fmla="*/ 668404 w 669146"/>
                  <a:gd name="connsiteY5" fmla="*/ 634 h 72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9146" h="725614">
                    <a:moveTo>
                      <a:pt x="668404" y="634"/>
                    </a:moveTo>
                    <a:cubicBezTo>
                      <a:pt x="686396" y="-15770"/>
                      <a:pt x="372600" y="290617"/>
                      <a:pt x="271529" y="394334"/>
                    </a:cubicBezTo>
                    <a:cubicBezTo>
                      <a:pt x="170458" y="498051"/>
                      <a:pt x="106429" y="568430"/>
                      <a:pt x="61979" y="622934"/>
                    </a:cubicBezTo>
                    <a:cubicBezTo>
                      <a:pt x="17529" y="677438"/>
                      <a:pt x="-12104" y="743055"/>
                      <a:pt x="4829" y="721359"/>
                    </a:cubicBezTo>
                    <a:cubicBezTo>
                      <a:pt x="21762" y="699663"/>
                      <a:pt x="50337" y="617113"/>
                      <a:pt x="163579" y="492759"/>
                    </a:cubicBezTo>
                    <a:cubicBezTo>
                      <a:pt x="276821" y="368405"/>
                      <a:pt x="650412" y="17038"/>
                      <a:pt x="668404" y="6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 1139">
                <a:extLst>
                  <a:ext uri="{FF2B5EF4-FFF2-40B4-BE49-F238E27FC236}">
                    <a16:creationId xmlns:a16="http://schemas.microsoft.com/office/drawing/2014/main" id="{68C63447-537F-43EB-51A7-ED469248E222}"/>
                  </a:ext>
                </a:extLst>
              </p:cNvPr>
              <p:cNvSpPr/>
              <p:nvPr/>
            </p:nvSpPr>
            <p:spPr>
              <a:xfrm>
                <a:off x="834362" y="9047555"/>
                <a:ext cx="334632" cy="417387"/>
              </a:xfrm>
              <a:custGeom>
                <a:avLst/>
                <a:gdLst>
                  <a:gd name="connsiteX0" fmla="*/ 334038 w 334632"/>
                  <a:gd name="connsiteY0" fmla="*/ 1195 h 417387"/>
                  <a:gd name="connsiteX1" fmla="*/ 127663 w 334632"/>
                  <a:gd name="connsiteY1" fmla="*/ 182170 h 417387"/>
                  <a:gd name="connsiteX2" fmla="*/ 663 w 334632"/>
                  <a:gd name="connsiteY2" fmla="*/ 417120 h 417387"/>
                  <a:gd name="connsiteX3" fmla="*/ 76863 w 334632"/>
                  <a:gd name="connsiteY3" fmla="*/ 229795 h 417387"/>
                  <a:gd name="connsiteX4" fmla="*/ 57813 w 334632"/>
                  <a:gd name="connsiteY4" fmla="*/ 271070 h 417387"/>
                  <a:gd name="connsiteX5" fmla="*/ 334038 w 334632"/>
                  <a:gd name="connsiteY5" fmla="*/ 1195 h 417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4632" h="417387">
                    <a:moveTo>
                      <a:pt x="334038" y="1195"/>
                    </a:moveTo>
                    <a:cubicBezTo>
                      <a:pt x="345680" y="-13621"/>
                      <a:pt x="183226" y="112849"/>
                      <a:pt x="127663" y="182170"/>
                    </a:cubicBezTo>
                    <a:cubicBezTo>
                      <a:pt x="72100" y="251491"/>
                      <a:pt x="9130" y="409183"/>
                      <a:pt x="663" y="417120"/>
                    </a:cubicBezTo>
                    <a:cubicBezTo>
                      <a:pt x="-7804" y="425058"/>
                      <a:pt x="67338" y="254137"/>
                      <a:pt x="76863" y="229795"/>
                    </a:cubicBezTo>
                    <a:cubicBezTo>
                      <a:pt x="86388" y="205453"/>
                      <a:pt x="11775" y="312874"/>
                      <a:pt x="57813" y="271070"/>
                    </a:cubicBezTo>
                    <a:cubicBezTo>
                      <a:pt x="103850" y="229266"/>
                      <a:pt x="322396" y="16011"/>
                      <a:pt x="334038" y="11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 1140">
                <a:extLst>
                  <a:ext uri="{FF2B5EF4-FFF2-40B4-BE49-F238E27FC236}">
                    <a16:creationId xmlns:a16="http://schemas.microsoft.com/office/drawing/2014/main" id="{518A081D-0715-A23B-898E-C3EA9D90EBE3}"/>
                  </a:ext>
                </a:extLst>
              </p:cNvPr>
              <p:cNvSpPr/>
              <p:nvPr/>
            </p:nvSpPr>
            <p:spPr>
              <a:xfrm>
                <a:off x="577335" y="9286102"/>
                <a:ext cx="299858" cy="337389"/>
              </a:xfrm>
              <a:custGeom>
                <a:avLst/>
                <a:gdLst>
                  <a:gd name="connsiteX0" fmla="*/ 298965 w 299858"/>
                  <a:gd name="connsiteY0" fmla="*/ 773 h 337389"/>
                  <a:gd name="connsiteX1" fmla="*/ 254515 w 299858"/>
                  <a:gd name="connsiteY1" fmla="*/ 118248 h 337389"/>
                  <a:gd name="connsiteX2" fmla="*/ 232290 w 299858"/>
                  <a:gd name="connsiteY2" fmla="*/ 162698 h 337389"/>
                  <a:gd name="connsiteX3" fmla="*/ 244990 w 299858"/>
                  <a:gd name="connsiteY3" fmla="*/ 143648 h 337389"/>
                  <a:gd name="connsiteX4" fmla="*/ 130690 w 299858"/>
                  <a:gd name="connsiteY4" fmla="*/ 261123 h 337389"/>
                  <a:gd name="connsiteX5" fmla="*/ 515 w 299858"/>
                  <a:gd name="connsiteY5" fmla="*/ 337323 h 337389"/>
                  <a:gd name="connsiteX6" fmla="*/ 86240 w 299858"/>
                  <a:gd name="connsiteY6" fmla="*/ 273823 h 337389"/>
                  <a:gd name="connsiteX7" fmla="*/ 111640 w 299858"/>
                  <a:gd name="connsiteY7" fmla="*/ 235723 h 337389"/>
                  <a:gd name="connsiteX8" fmla="*/ 98940 w 299858"/>
                  <a:gd name="connsiteY8" fmla="*/ 273823 h 337389"/>
                  <a:gd name="connsiteX9" fmla="*/ 257690 w 299858"/>
                  <a:gd name="connsiteY9" fmla="*/ 159523 h 337389"/>
                  <a:gd name="connsiteX10" fmla="*/ 210065 w 299858"/>
                  <a:gd name="connsiteY10" fmla="*/ 181748 h 337389"/>
                  <a:gd name="connsiteX11" fmla="*/ 298965 w 299858"/>
                  <a:gd name="connsiteY11" fmla="*/ 773 h 33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9858" h="337389">
                    <a:moveTo>
                      <a:pt x="298965" y="773"/>
                    </a:moveTo>
                    <a:cubicBezTo>
                      <a:pt x="306373" y="-9810"/>
                      <a:pt x="265627" y="91261"/>
                      <a:pt x="254515" y="118248"/>
                    </a:cubicBezTo>
                    <a:cubicBezTo>
                      <a:pt x="243403" y="145235"/>
                      <a:pt x="233877" y="158465"/>
                      <a:pt x="232290" y="162698"/>
                    </a:cubicBezTo>
                    <a:cubicBezTo>
                      <a:pt x="230703" y="166931"/>
                      <a:pt x="261923" y="127244"/>
                      <a:pt x="244990" y="143648"/>
                    </a:cubicBezTo>
                    <a:cubicBezTo>
                      <a:pt x="228057" y="160052"/>
                      <a:pt x="171436" y="228844"/>
                      <a:pt x="130690" y="261123"/>
                    </a:cubicBezTo>
                    <a:cubicBezTo>
                      <a:pt x="89944" y="293402"/>
                      <a:pt x="7923" y="335206"/>
                      <a:pt x="515" y="337323"/>
                    </a:cubicBezTo>
                    <a:cubicBezTo>
                      <a:pt x="-6893" y="339440"/>
                      <a:pt x="67719" y="290756"/>
                      <a:pt x="86240" y="273823"/>
                    </a:cubicBezTo>
                    <a:cubicBezTo>
                      <a:pt x="104761" y="256890"/>
                      <a:pt x="109523" y="235723"/>
                      <a:pt x="111640" y="235723"/>
                    </a:cubicBezTo>
                    <a:cubicBezTo>
                      <a:pt x="113757" y="235723"/>
                      <a:pt x="74598" y="286523"/>
                      <a:pt x="98940" y="273823"/>
                    </a:cubicBezTo>
                    <a:cubicBezTo>
                      <a:pt x="123282" y="261123"/>
                      <a:pt x="239169" y="174869"/>
                      <a:pt x="257690" y="159523"/>
                    </a:cubicBezTo>
                    <a:cubicBezTo>
                      <a:pt x="276211" y="144177"/>
                      <a:pt x="205303" y="205560"/>
                      <a:pt x="210065" y="181748"/>
                    </a:cubicBezTo>
                    <a:cubicBezTo>
                      <a:pt x="214827" y="157936"/>
                      <a:pt x="291557" y="11356"/>
                      <a:pt x="298965" y="7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 1141">
                <a:extLst>
                  <a:ext uri="{FF2B5EF4-FFF2-40B4-BE49-F238E27FC236}">
                    <a16:creationId xmlns:a16="http://schemas.microsoft.com/office/drawing/2014/main" id="{77AC0835-906E-9E80-24CF-4CCAB39BBB68}"/>
                  </a:ext>
                </a:extLst>
              </p:cNvPr>
              <p:cNvSpPr/>
              <p:nvPr/>
            </p:nvSpPr>
            <p:spPr>
              <a:xfrm>
                <a:off x="266492" y="9395860"/>
                <a:ext cx="563753" cy="497792"/>
              </a:xfrm>
              <a:custGeom>
                <a:avLst/>
                <a:gdLst>
                  <a:gd name="connsiteX0" fmla="*/ 562183 w 563753"/>
                  <a:gd name="connsiteY0" fmla="*/ 2140 h 497792"/>
                  <a:gd name="connsiteX1" fmla="*/ 422483 w 563753"/>
                  <a:gd name="connsiteY1" fmla="*/ 110090 h 497792"/>
                  <a:gd name="connsiteX2" fmla="*/ 371683 w 563753"/>
                  <a:gd name="connsiteY2" fmla="*/ 189465 h 497792"/>
                  <a:gd name="connsiteX3" fmla="*/ 330408 w 563753"/>
                  <a:gd name="connsiteY3" fmla="*/ 195815 h 497792"/>
                  <a:gd name="connsiteX4" fmla="*/ 244683 w 563753"/>
                  <a:gd name="connsiteY4" fmla="*/ 275190 h 497792"/>
                  <a:gd name="connsiteX5" fmla="*/ 378033 w 563753"/>
                  <a:gd name="connsiteY5" fmla="*/ 291065 h 497792"/>
                  <a:gd name="connsiteX6" fmla="*/ 203408 w 563753"/>
                  <a:gd name="connsiteY6" fmla="*/ 316465 h 497792"/>
                  <a:gd name="connsiteX7" fmla="*/ 165308 w 563753"/>
                  <a:gd name="connsiteY7" fmla="*/ 360915 h 497792"/>
                  <a:gd name="connsiteX8" fmla="*/ 231983 w 563753"/>
                  <a:gd name="connsiteY8" fmla="*/ 297415 h 497792"/>
                  <a:gd name="connsiteX9" fmla="*/ 130383 w 563753"/>
                  <a:gd name="connsiteY9" fmla="*/ 402190 h 497792"/>
                  <a:gd name="connsiteX10" fmla="*/ 208 w 563753"/>
                  <a:gd name="connsiteY10" fmla="*/ 497440 h 497792"/>
                  <a:gd name="connsiteX11" fmla="*/ 162133 w 563753"/>
                  <a:gd name="connsiteY11" fmla="*/ 367265 h 497792"/>
                  <a:gd name="connsiteX12" fmla="*/ 543133 w 563753"/>
                  <a:gd name="connsiteY12" fmla="*/ 103740 h 497792"/>
                  <a:gd name="connsiteX13" fmla="*/ 320883 w 563753"/>
                  <a:gd name="connsiteY13" fmla="*/ 214865 h 497792"/>
                  <a:gd name="connsiteX14" fmla="*/ 562183 w 563753"/>
                  <a:gd name="connsiteY14" fmla="*/ 2140 h 497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3753" h="497792">
                    <a:moveTo>
                      <a:pt x="562183" y="2140"/>
                    </a:moveTo>
                    <a:cubicBezTo>
                      <a:pt x="579116" y="-15322"/>
                      <a:pt x="454233" y="78869"/>
                      <a:pt x="422483" y="110090"/>
                    </a:cubicBezTo>
                    <a:cubicBezTo>
                      <a:pt x="390733" y="141311"/>
                      <a:pt x="387029" y="175178"/>
                      <a:pt x="371683" y="189465"/>
                    </a:cubicBezTo>
                    <a:cubicBezTo>
                      <a:pt x="356337" y="203753"/>
                      <a:pt x="351575" y="181528"/>
                      <a:pt x="330408" y="195815"/>
                    </a:cubicBezTo>
                    <a:cubicBezTo>
                      <a:pt x="309241" y="210103"/>
                      <a:pt x="236746" y="259315"/>
                      <a:pt x="244683" y="275190"/>
                    </a:cubicBezTo>
                    <a:cubicBezTo>
                      <a:pt x="252620" y="291065"/>
                      <a:pt x="384912" y="284186"/>
                      <a:pt x="378033" y="291065"/>
                    </a:cubicBezTo>
                    <a:cubicBezTo>
                      <a:pt x="371154" y="297944"/>
                      <a:pt x="238862" y="304823"/>
                      <a:pt x="203408" y="316465"/>
                    </a:cubicBezTo>
                    <a:cubicBezTo>
                      <a:pt x="167954" y="328107"/>
                      <a:pt x="160546" y="364090"/>
                      <a:pt x="165308" y="360915"/>
                    </a:cubicBezTo>
                    <a:cubicBezTo>
                      <a:pt x="170070" y="357740"/>
                      <a:pt x="237804" y="290536"/>
                      <a:pt x="231983" y="297415"/>
                    </a:cubicBezTo>
                    <a:cubicBezTo>
                      <a:pt x="226162" y="304294"/>
                      <a:pt x="169012" y="368852"/>
                      <a:pt x="130383" y="402190"/>
                    </a:cubicBezTo>
                    <a:cubicBezTo>
                      <a:pt x="91754" y="435528"/>
                      <a:pt x="-5084" y="503261"/>
                      <a:pt x="208" y="497440"/>
                    </a:cubicBezTo>
                    <a:cubicBezTo>
                      <a:pt x="5500" y="491619"/>
                      <a:pt x="71646" y="432882"/>
                      <a:pt x="162133" y="367265"/>
                    </a:cubicBezTo>
                    <a:cubicBezTo>
                      <a:pt x="252620" y="301648"/>
                      <a:pt x="516675" y="129140"/>
                      <a:pt x="543133" y="103740"/>
                    </a:cubicBezTo>
                    <a:cubicBezTo>
                      <a:pt x="569591" y="78340"/>
                      <a:pt x="319825" y="229682"/>
                      <a:pt x="320883" y="214865"/>
                    </a:cubicBezTo>
                    <a:cubicBezTo>
                      <a:pt x="321941" y="200048"/>
                      <a:pt x="545250" y="19602"/>
                      <a:pt x="562183" y="21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 1142">
                <a:extLst>
                  <a:ext uri="{FF2B5EF4-FFF2-40B4-BE49-F238E27FC236}">
                    <a16:creationId xmlns:a16="http://schemas.microsoft.com/office/drawing/2014/main" id="{6E8D3BBB-14C1-21DF-0407-F5A3B439F106}"/>
                  </a:ext>
                </a:extLst>
              </p:cNvPr>
              <p:cNvSpPr/>
              <p:nvPr/>
            </p:nvSpPr>
            <p:spPr>
              <a:xfrm>
                <a:off x="2299370" y="4509650"/>
                <a:ext cx="827784" cy="1360242"/>
              </a:xfrm>
              <a:custGeom>
                <a:avLst/>
                <a:gdLst>
                  <a:gd name="connsiteX0" fmla="*/ 825795 w 827784"/>
                  <a:gd name="connsiteY0" fmla="*/ 4477 h 1360242"/>
                  <a:gd name="connsiteX1" fmla="*/ 27141 w 827784"/>
                  <a:gd name="connsiteY1" fmla="*/ 1323991 h 1360242"/>
                  <a:gd name="connsiteX2" fmla="*/ 247060 w 827784"/>
                  <a:gd name="connsiteY2" fmla="*/ 907302 h 1360242"/>
                  <a:gd name="connsiteX3" fmla="*/ 825795 w 827784"/>
                  <a:gd name="connsiteY3" fmla="*/ 4477 h 136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7784" h="1360242">
                    <a:moveTo>
                      <a:pt x="825795" y="4477"/>
                    </a:moveTo>
                    <a:cubicBezTo>
                      <a:pt x="789142" y="73925"/>
                      <a:pt x="123597" y="1173520"/>
                      <a:pt x="27141" y="1323991"/>
                    </a:cubicBezTo>
                    <a:cubicBezTo>
                      <a:pt x="-69315" y="1474462"/>
                      <a:pt x="112022" y="1121434"/>
                      <a:pt x="247060" y="907302"/>
                    </a:cubicBezTo>
                    <a:cubicBezTo>
                      <a:pt x="382098" y="693170"/>
                      <a:pt x="862448" y="-64971"/>
                      <a:pt x="825795" y="44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 1143">
                <a:extLst>
                  <a:ext uri="{FF2B5EF4-FFF2-40B4-BE49-F238E27FC236}">
                    <a16:creationId xmlns:a16="http://schemas.microsoft.com/office/drawing/2014/main" id="{375987C9-E4CE-D922-6446-EFF913092492}"/>
                  </a:ext>
                </a:extLst>
              </p:cNvPr>
              <p:cNvSpPr/>
              <p:nvPr/>
            </p:nvSpPr>
            <p:spPr>
              <a:xfrm>
                <a:off x="1027180" y="6474343"/>
                <a:ext cx="1639495" cy="2340414"/>
              </a:xfrm>
              <a:custGeom>
                <a:avLst/>
                <a:gdLst>
                  <a:gd name="connsiteX0" fmla="*/ 1634997 w 1639495"/>
                  <a:gd name="connsiteY0" fmla="*/ 7480 h 2340414"/>
                  <a:gd name="connsiteX1" fmla="*/ 49266 w 1639495"/>
                  <a:gd name="connsiteY1" fmla="*/ 2276118 h 2340414"/>
                  <a:gd name="connsiteX2" fmla="*/ 512253 w 1639495"/>
                  <a:gd name="connsiteY2" fmla="*/ 1570062 h 2340414"/>
                  <a:gd name="connsiteX3" fmla="*/ 1634997 w 1639495"/>
                  <a:gd name="connsiteY3" fmla="*/ 7480 h 234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9495" h="2340414">
                    <a:moveTo>
                      <a:pt x="1634997" y="7480"/>
                    </a:moveTo>
                    <a:cubicBezTo>
                      <a:pt x="1557832" y="125156"/>
                      <a:pt x="236390" y="2015688"/>
                      <a:pt x="49266" y="2276118"/>
                    </a:cubicBezTo>
                    <a:cubicBezTo>
                      <a:pt x="-137858" y="2536548"/>
                      <a:pt x="249893" y="1946239"/>
                      <a:pt x="512253" y="1570062"/>
                    </a:cubicBezTo>
                    <a:cubicBezTo>
                      <a:pt x="774612" y="1193885"/>
                      <a:pt x="1712162" y="-110196"/>
                      <a:pt x="1634997" y="74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 1144">
                <a:extLst>
                  <a:ext uri="{FF2B5EF4-FFF2-40B4-BE49-F238E27FC236}">
                    <a16:creationId xmlns:a16="http://schemas.microsoft.com/office/drawing/2014/main" id="{9F773CEF-EC02-1E59-1AAB-793AE7F0FB09}"/>
                  </a:ext>
                </a:extLst>
              </p:cNvPr>
              <p:cNvSpPr/>
              <p:nvPr/>
            </p:nvSpPr>
            <p:spPr>
              <a:xfrm>
                <a:off x="4734687" y="3781216"/>
                <a:ext cx="138284" cy="1206219"/>
              </a:xfrm>
              <a:custGeom>
                <a:avLst/>
                <a:gdLst>
                  <a:gd name="connsiteX0" fmla="*/ 138255 w 138284"/>
                  <a:gd name="connsiteY0" fmla="*/ 3706 h 1206219"/>
                  <a:gd name="connsiteX1" fmla="*/ 10933 w 138284"/>
                  <a:gd name="connsiteY1" fmla="*/ 1172749 h 1206219"/>
                  <a:gd name="connsiteX2" fmla="*/ 22508 w 138284"/>
                  <a:gd name="connsiteY2" fmla="*/ 813933 h 1206219"/>
                  <a:gd name="connsiteX3" fmla="*/ 138255 w 138284"/>
                  <a:gd name="connsiteY3" fmla="*/ 3706 h 12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284" h="1206219">
                    <a:moveTo>
                      <a:pt x="138255" y="3706"/>
                    </a:moveTo>
                    <a:cubicBezTo>
                      <a:pt x="136326" y="63509"/>
                      <a:pt x="30224" y="1037711"/>
                      <a:pt x="10933" y="1172749"/>
                    </a:cubicBezTo>
                    <a:cubicBezTo>
                      <a:pt x="-8358" y="1307787"/>
                      <a:pt x="-641" y="1002986"/>
                      <a:pt x="22508" y="813933"/>
                    </a:cubicBezTo>
                    <a:cubicBezTo>
                      <a:pt x="45657" y="624880"/>
                      <a:pt x="140184" y="-56097"/>
                      <a:pt x="138255" y="37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 1145">
                <a:extLst>
                  <a:ext uri="{FF2B5EF4-FFF2-40B4-BE49-F238E27FC236}">
                    <a16:creationId xmlns:a16="http://schemas.microsoft.com/office/drawing/2014/main" id="{7B44B3BB-AC44-DCCC-0352-D21A7B9657D3}"/>
                  </a:ext>
                </a:extLst>
              </p:cNvPr>
              <p:cNvSpPr/>
              <p:nvPr/>
            </p:nvSpPr>
            <p:spPr>
              <a:xfrm>
                <a:off x="5172567" y="3676365"/>
                <a:ext cx="443388" cy="1503290"/>
              </a:xfrm>
              <a:custGeom>
                <a:avLst/>
                <a:gdLst>
                  <a:gd name="connsiteX0" fmla="*/ 1317 w 443388"/>
                  <a:gd name="connsiteY0" fmla="*/ 4384 h 1503290"/>
                  <a:gd name="connsiteX1" fmla="*/ 418005 w 443388"/>
                  <a:gd name="connsiteY1" fmla="*/ 1034531 h 1503290"/>
                  <a:gd name="connsiteX2" fmla="*/ 383281 w 443388"/>
                  <a:gd name="connsiteY2" fmla="*/ 1497519 h 1503290"/>
                  <a:gd name="connsiteX3" fmla="*/ 441155 w 443388"/>
                  <a:gd name="connsiteY3" fmla="*/ 1254450 h 1503290"/>
                  <a:gd name="connsiteX4" fmla="*/ 290684 w 443388"/>
                  <a:gd name="connsiteY4" fmla="*/ 687291 h 1503290"/>
                  <a:gd name="connsiteX5" fmla="*/ 1317 w 443388"/>
                  <a:gd name="connsiteY5" fmla="*/ 4384 h 150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388" h="1503290">
                    <a:moveTo>
                      <a:pt x="1317" y="4384"/>
                    </a:moveTo>
                    <a:cubicBezTo>
                      <a:pt x="22537" y="62257"/>
                      <a:pt x="354344" y="785675"/>
                      <a:pt x="418005" y="1034531"/>
                    </a:cubicBezTo>
                    <a:cubicBezTo>
                      <a:pt x="481666" y="1283387"/>
                      <a:pt x="379423" y="1460866"/>
                      <a:pt x="383281" y="1497519"/>
                    </a:cubicBezTo>
                    <a:cubicBezTo>
                      <a:pt x="387139" y="1534172"/>
                      <a:pt x="456588" y="1389488"/>
                      <a:pt x="441155" y="1254450"/>
                    </a:cubicBezTo>
                    <a:cubicBezTo>
                      <a:pt x="425722" y="1119412"/>
                      <a:pt x="360132" y="897564"/>
                      <a:pt x="290684" y="687291"/>
                    </a:cubicBezTo>
                    <a:cubicBezTo>
                      <a:pt x="221236" y="477018"/>
                      <a:pt x="-19903" y="-53489"/>
                      <a:pt x="1317" y="43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 1146">
                <a:extLst>
                  <a:ext uri="{FF2B5EF4-FFF2-40B4-BE49-F238E27FC236}">
                    <a16:creationId xmlns:a16="http://schemas.microsoft.com/office/drawing/2014/main" id="{021A5B6B-31D5-18B9-D45B-21464C3DE77A}"/>
                  </a:ext>
                </a:extLst>
              </p:cNvPr>
              <p:cNvSpPr/>
              <p:nvPr/>
            </p:nvSpPr>
            <p:spPr>
              <a:xfrm>
                <a:off x="5925372" y="5160593"/>
                <a:ext cx="197715" cy="2301502"/>
              </a:xfrm>
              <a:custGeom>
                <a:avLst/>
                <a:gdLst>
                  <a:gd name="connsiteX0" fmla="*/ 197636 w 197715"/>
                  <a:gd name="connsiteY0" fmla="*/ 1716 h 2301502"/>
                  <a:gd name="connsiteX1" fmla="*/ 12441 w 197715"/>
                  <a:gd name="connsiteY1" fmla="*/ 2177756 h 2301502"/>
                  <a:gd name="connsiteX2" fmla="*/ 35590 w 197715"/>
                  <a:gd name="connsiteY2" fmla="*/ 1818941 h 2301502"/>
                  <a:gd name="connsiteX3" fmla="*/ 197636 w 197715"/>
                  <a:gd name="connsiteY3" fmla="*/ 1716 h 230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715" h="2301502">
                    <a:moveTo>
                      <a:pt x="197636" y="1716"/>
                    </a:moveTo>
                    <a:cubicBezTo>
                      <a:pt x="193778" y="61518"/>
                      <a:pt x="39449" y="1874885"/>
                      <a:pt x="12441" y="2177756"/>
                    </a:cubicBezTo>
                    <a:cubicBezTo>
                      <a:pt x="-14567" y="2480627"/>
                      <a:pt x="6653" y="2175827"/>
                      <a:pt x="35590" y="1818941"/>
                    </a:cubicBezTo>
                    <a:cubicBezTo>
                      <a:pt x="64527" y="1462055"/>
                      <a:pt x="201494" y="-58086"/>
                      <a:pt x="197636" y="17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 1147">
                <a:extLst>
                  <a:ext uri="{FF2B5EF4-FFF2-40B4-BE49-F238E27FC236}">
                    <a16:creationId xmlns:a16="http://schemas.microsoft.com/office/drawing/2014/main" id="{478460E9-F65E-C95D-3467-A8D494ED6CD0}"/>
                  </a:ext>
                </a:extLst>
              </p:cNvPr>
              <p:cNvSpPr/>
              <p:nvPr/>
            </p:nvSpPr>
            <p:spPr>
              <a:xfrm>
                <a:off x="5856760" y="7280221"/>
                <a:ext cx="1103477" cy="1547150"/>
              </a:xfrm>
              <a:custGeom>
                <a:avLst/>
                <a:gdLst>
                  <a:gd name="connsiteX0" fmla="*/ 30 w 1103477"/>
                  <a:gd name="connsiteY0" fmla="*/ 255 h 1547150"/>
                  <a:gd name="connsiteX1" fmla="*/ 486167 w 1103477"/>
                  <a:gd name="connsiteY1" fmla="*/ 926230 h 1547150"/>
                  <a:gd name="connsiteX2" fmla="*/ 486167 w 1103477"/>
                  <a:gd name="connsiteY2" fmla="*/ 856782 h 1547150"/>
                  <a:gd name="connsiteX3" fmla="*/ 833407 w 1103477"/>
                  <a:gd name="connsiteY3" fmla="*/ 1146149 h 1547150"/>
                  <a:gd name="connsiteX4" fmla="*/ 1099625 w 1103477"/>
                  <a:gd name="connsiteY4" fmla="*/ 1539688 h 1547150"/>
                  <a:gd name="connsiteX5" fmla="*/ 983878 w 1103477"/>
                  <a:gd name="connsiteY5" fmla="*/ 1389217 h 1547150"/>
                  <a:gd name="connsiteX6" fmla="*/ 879706 w 1103477"/>
                  <a:gd name="connsiteY6" fmla="*/ 1204022 h 1547150"/>
                  <a:gd name="connsiteX7" fmla="*/ 659787 w 1103477"/>
                  <a:gd name="connsiteY7" fmla="*/ 972528 h 1547150"/>
                  <a:gd name="connsiteX8" fmla="*/ 463017 w 1103477"/>
                  <a:gd name="connsiteY8" fmla="*/ 833632 h 1547150"/>
                  <a:gd name="connsiteX9" fmla="*/ 30 w 1103477"/>
                  <a:gd name="connsiteY9" fmla="*/ 255 h 154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3477" h="1547150">
                    <a:moveTo>
                      <a:pt x="30" y="255"/>
                    </a:moveTo>
                    <a:cubicBezTo>
                      <a:pt x="3888" y="15688"/>
                      <a:pt x="405144" y="783475"/>
                      <a:pt x="486167" y="926230"/>
                    </a:cubicBezTo>
                    <a:cubicBezTo>
                      <a:pt x="567190" y="1068985"/>
                      <a:pt x="428294" y="820129"/>
                      <a:pt x="486167" y="856782"/>
                    </a:cubicBezTo>
                    <a:cubicBezTo>
                      <a:pt x="544040" y="893435"/>
                      <a:pt x="731164" y="1032331"/>
                      <a:pt x="833407" y="1146149"/>
                    </a:cubicBezTo>
                    <a:cubicBezTo>
                      <a:pt x="935650" y="1259967"/>
                      <a:pt x="1074547" y="1499177"/>
                      <a:pt x="1099625" y="1539688"/>
                    </a:cubicBezTo>
                    <a:cubicBezTo>
                      <a:pt x="1124704" y="1580199"/>
                      <a:pt x="1020531" y="1445161"/>
                      <a:pt x="983878" y="1389217"/>
                    </a:cubicBezTo>
                    <a:cubicBezTo>
                      <a:pt x="947225" y="1333273"/>
                      <a:pt x="933721" y="1273470"/>
                      <a:pt x="879706" y="1204022"/>
                    </a:cubicBezTo>
                    <a:cubicBezTo>
                      <a:pt x="825691" y="1134574"/>
                      <a:pt x="729235" y="1034260"/>
                      <a:pt x="659787" y="972528"/>
                    </a:cubicBezTo>
                    <a:cubicBezTo>
                      <a:pt x="590339" y="910796"/>
                      <a:pt x="571047" y="993748"/>
                      <a:pt x="463017" y="833632"/>
                    </a:cubicBezTo>
                    <a:cubicBezTo>
                      <a:pt x="354987" y="673516"/>
                      <a:pt x="-3828" y="-15178"/>
                      <a:pt x="30" y="2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 1148">
                <a:extLst>
                  <a:ext uri="{FF2B5EF4-FFF2-40B4-BE49-F238E27FC236}">
                    <a16:creationId xmlns:a16="http://schemas.microsoft.com/office/drawing/2014/main" id="{54143916-37BB-AB62-3082-7FC9E57B0423}"/>
                  </a:ext>
                </a:extLst>
              </p:cNvPr>
              <p:cNvSpPr/>
              <p:nvPr/>
            </p:nvSpPr>
            <p:spPr>
              <a:xfrm>
                <a:off x="5781929" y="7600481"/>
                <a:ext cx="481120" cy="1893328"/>
              </a:xfrm>
              <a:custGeom>
                <a:avLst/>
                <a:gdLst>
                  <a:gd name="connsiteX0" fmla="*/ 86436 w 481120"/>
                  <a:gd name="connsiteY0" fmla="*/ 4086 h 1893328"/>
                  <a:gd name="connsiteX1" fmla="*/ 51712 w 481120"/>
                  <a:gd name="connsiteY1" fmla="*/ 397625 h 1893328"/>
                  <a:gd name="connsiteX2" fmla="*/ 179033 w 481120"/>
                  <a:gd name="connsiteY2" fmla="*/ 987934 h 1893328"/>
                  <a:gd name="connsiteX3" fmla="*/ 74861 w 481120"/>
                  <a:gd name="connsiteY3" fmla="*/ 721716 h 1893328"/>
                  <a:gd name="connsiteX4" fmla="*/ 479975 w 481120"/>
                  <a:gd name="connsiteY4" fmla="*/ 1890760 h 1893328"/>
                  <a:gd name="connsiteX5" fmla="*/ 190608 w 481120"/>
                  <a:gd name="connsiteY5" fmla="*/ 1022658 h 1893328"/>
                  <a:gd name="connsiteX6" fmla="*/ 5413 w 481120"/>
                  <a:gd name="connsiteY6" fmla="*/ 571246 h 1893328"/>
                  <a:gd name="connsiteX7" fmla="*/ 51712 w 481120"/>
                  <a:gd name="connsiteY7" fmla="*/ 640694 h 1893328"/>
                  <a:gd name="connsiteX8" fmla="*/ 86436 w 481120"/>
                  <a:gd name="connsiteY8" fmla="*/ 4086 h 189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1120" h="1893328">
                    <a:moveTo>
                      <a:pt x="86436" y="4086"/>
                    </a:moveTo>
                    <a:cubicBezTo>
                      <a:pt x="86436" y="-36425"/>
                      <a:pt x="36279" y="233650"/>
                      <a:pt x="51712" y="397625"/>
                    </a:cubicBezTo>
                    <a:cubicBezTo>
                      <a:pt x="67145" y="561600"/>
                      <a:pt x="175175" y="933919"/>
                      <a:pt x="179033" y="987934"/>
                    </a:cubicBezTo>
                    <a:cubicBezTo>
                      <a:pt x="182891" y="1041949"/>
                      <a:pt x="24704" y="571245"/>
                      <a:pt x="74861" y="721716"/>
                    </a:cubicBezTo>
                    <a:cubicBezTo>
                      <a:pt x="125018" y="872187"/>
                      <a:pt x="460684" y="1840603"/>
                      <a:pt x="479975" y="1890760"/>
                    </a:cubicBezTo>
                    <a:cubicBezTo>
                      <a:pt x="499266" y="1940917"/>
                      <a:pt x="269702" y="1242577"/>
                      <a:pt x="190608" y="1022658"/>
                    </a:cubicBezTo>
                    <a:cubicBezTo>
                      <a:pt x="111514" y="802739"/>
                      <a:pt x="28562" y="634907"/>
                      <a:pt x="5413" y="571246"/>
                    </a:cubicBezTo>
                    <a:cubicBezTo>
                      <a:pt x="-17736" y="507585"/>
                      <a:pt x="40137" y="733292"/>
                      <a:pt x="51712" y="640694"/>
                    </a:cubicBezTo>
                    <a:cubicBezTo>
                      <a:pt x="63287" y="548096"/>
                      <a:pt x="86436" y="44597"/>
                      <a:pt x="86436" y="40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 1149">
                <a:extLst>
                  <a:ext uri="{FF2B5EF4-FFF2-40B4-BE49-F238E27FC236}">
                    <a16:creationId xmlns:a16="http://schemas.microsoft.com/office/drawing/2014/main" id="{31111D59-52E4-9AB0-5E79-3F5C67305B2E}"/>
                  </a:ext>
                </a:extLst>
              </p:cNvPr>
              <p:cNvSpPr/>
              <p:nvPr/>
            </p:nvSpPr>
            <p:spPr>
              <a:xfrm>
                <a:off x="4454440" y="7959056"/>
                <a:ext cx="296963" cy="569340"/>
              </a:xfrm>
              <a:custGeom>
                <a:avLst/>
                <a:gdLst>
                  <a:gd name="connsiteX0" fmla="*/ 187410 w 296963"/>
                  <a:gd name="connsiteY0" fmla="*/ 669 h 569340"/>
                  <a:gd name="connsiteX1" fmla="*/ 260435 w 296963"/>
                  <a:gd name="connsiteY1" fmla="*/ 118144 h 569340"/>
                  <a:gd name="connsiteX2" fmla="*/ 292185 w 296963"/>
                  <a:gd name="connsiteY2" fmla="*/ 194344 h 569340"/>
                  <a:gd name="connsiteX3" fmla="*/ 250910 w 296963"/>
                  <a:gd name="connsiteY3" fmla="*/ 276894 h 569340"/>
                  <a:gd name="connsiteX4" fmla="*/ 295360 w 296963"/>
                  <a:gd name="connsiteY4" fmla="*/ 264194 h 569340"/>
                  <a:gd name="connsiteX5" fmla="*/ 181060 w 296963"/>
                  <a:gd name="connsiteY5" fmla="*/ 384844 h 569340"/>
                  <a:gd name="connsiteX6" fmla="*/ 146135 w 296963"/>
                  <a:gd name="connsiteY6" fmla="*/ 410244 h 569340"/>
                  <a:gd name="connsiteX7" fmla="*/ 85 w 296963"/>
                  <a:gd name="connsiteY7" fmla="*/ 568994 h 569340"/>
                  <a:gd name="connsiteX8" fmla="*/ 127085 w 296963"/>
                  <a:gd name="connsiteY8" fmla="*/ 448344 h 569340"/>
                  <a:gd name="connsiteX9" fmla="*/ 266785 w 296963"/>
                  <a:gd name="connsiteY9" fmla="*/ 302294 h 569340"/>
                  <a:gd name="connsiteX10" fmla="*/ 276310 w 296963"/>
                  <a:gd name="connsiteY10" fmla="*/ 226094 h 569340"/>
                  <a:gd name="connsiteX11" fmla="*/ 285835 w 296963"/>
                  <a:gd name="connsiteY11" fmla="*/ 175294 h 569340"/>
                  <a:gd name="connsiteX12" fmla="*/ 187410 w 296963"/>
                  <a:gd name="connsiteY12" fmla="*/ 669 h 56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963" h="569340">
                    <a:moveTo>
                      <a:pt x="187410" y="669"/>
                    </a:moveTo>
                    <a:cubicBezTo>
                      <a:pt x="183177" y="-8856"/>
                      <a:pt x="242973" y="85865"/>
                      <a:pt x="260435" y="118144"/>
                    </a:cubicBezTo>
                    <a:cubicBezTo>
                      <a:pt x="277897" y="150423"/>
                      <a:pt x="293773" y="167886"/>
                      <a:pt x="292185" y="194344"/>
                    </a:cubicBezTo>
                    <a:cubicBezTo>
                      <a:pt x="290598" y="220802"/>
                      <a:pt x="250381" y="265252"/>
                      <a:pt x="250910" y="276894"/>
                    </a:cubicBezTo>
                    <a:cubicBezTo>
                      <a:pt x="251439" y="288536"/>
                      <a:pt x="307002" y="246202"/>
                      <a:pt x="295360" y="264194"/>
                    </a:cubicBezTo>
                    <a:cubicBezTo>
                      <a:pt x="283718" y="282186"/>
                      <a:pt x="205931" y="360502"/>
                      <a:pt x="181060" y="384844"/>
                    </a:cubicBezTo>
                    <a:cubicBezTo>
                      <a:pt x="156189" y="409186"/>
                      <a:pt x="176297" y="379552"/>
                      <a:pt x="146135" y="410244"/>
                    </a:cubicBezTo>
                    <a:cubicBezTo>
                      <a:pt x="115973" y="440936"/>
                      <a:pt x="3260" y="562644"/>
                      <a:pt x="85" y="568994"/>
                    </a:cubicBezTo>
                    <a:cubicBezTo>
                      <a:pt x="-3090" y="575344"/>
                      <a:pt x="82635" y="492794"/>
                      <a:pt x="127085" y="448344"/>
                    </a:cubicBezTo>
                    <a:cubicBezTo>
                      <a:pt x="171535" y="403894"/>
                      <a:pt x="241914" y="339336"/>
                      <a:pt x="266785" y="302294"/>
                    </a:cubicBezTo>
                    <a:cubicBezTo>
                      <a:pt x="291656" y="265252"/>
                      <a:pt x="273135" y="247261"/>
                      <a:pt x="276310" y="226094"/>
                    </a:cubicBezTo>
                    <a:cubicBezTo>
                      <a:pt x="279485" y="204927"/>
                      <a:pt x="295360" y="210748"/>
                      <a:pt x="285835" y="175294"/>
                    </a:cubicBezTo>
                    <a:cubicBezTo>
                      <a:pt x="276310" y="139840"/>
                      <a:pt x="191643" y="10194"/>
                      <a:pt x="187410" y="6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 1150">
                <a:extLst>
                  <a:ext uri="{FF2B5EF4-FFF2-40B4-BE49-F238E27FC236}">
                    <a16:creationId xmlns:a16="http://schemas.microsoft.com/office/drawing/2014/main" id="{0BEC2102-480A-6490-7C01-B9B2ED75F73C}"/>
                  </a:ext>
                </a:extLst>
              </p:cNvPr>
              <p:cNvSpPr/>
              <p:nvPr/>
            </p:nvSpPr>
            <p:spPr>
              <a:xfrm>
                <a:off x="3841587" y="8336463"/>
                <a:ext cx="92278" cy="658529"/>
              </a:xfrm>
              <a:custGeom>
                <a:avLst/>
                <a:gdLst>
                  <a:gd name="connsiteX0" fmla="*/ 163 w 92278"/>
                  <a:gd name="connsiteY0" fmla="*/ 1087 h 658529"/>
                  <a:gd name="connsiteX1" fmla="*/ 50963 w 92278"/>
                  <a:gd name="connsiteY1" fmla="*/ 109037 h 658529"/>
                  <a:gd name="connsiteX2" fmla="*/ 60488 w 92278"/>
                  <a:gd name="connsiteY2" fmla="*/ 255087 h 658529"/>
                  <a:gd name="connsiteX3" fmla="*/ 73188 w 92278"/>
                  <a:gd name="connsiteY3" fmla="*/ 229687 h 658529"/>
                  <a:gd name="connsiteX4" fmla="*/ 79538 w 92278"/>
                  <a:gd name="connsiteY4" fmla="*/ 483687 h 658529"/>
                  <a:gd name="connsiteX5" fmla="*/ 85888 w 92278"/>
                  <a:gd name="connsiteY5" fmla="*/ 407487 h 658529"/>
                  <a:gd name="connsiteX6" fmla="*/ 92238 w 92278"/>
                  <a:gd name="connsiteY6" fmla="*/ 658312 h 658529"/>
                  <a:gd name="connsiteX7" fmla="*/ 82713 w 92278"/>
                  <a:gd name="connsiteY7" fmla="*/ 445587 h 658529"/>
                  <a:gd name="connsiteX8" fmla="*/ 85888 w 92278"/>
                  <a:gd name="connsiteY8" fmla="*/ 150312 h 658529"/>
                  <a:gd name="connsiteX9" fmla="*/ 76363 w 92278"/>
                  <a:gd name="connsiteY9" fmla="*/ 220162 h 658529"/>
                  <a:gd name="connsiteX10" fmla="*/ 70013 w 92278"/>
                  <a:gd name="connsiteY10" fmla="*/ 175712 h 658529"/>
                  <a:gd name="connsiteX11" fmla="*/ 163 w 92278"/>
                  <a:gd name="connsiteY11" fmla="*/ 1087 h 658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2278" h="658529">
                    <a:moveTo>
                      <a:pt x="163" y="1087"/>
                    </a:moveTo>
                    <a:cubicBezTo>
                      <a:pt x="-3012" y="-10026"/>
                      <a:pt x="40909" y="66704"/>
                      <a:pt x="50963" y="109037"/>
                    </a:cubicBezTo>
                    <a:cubicBezTo>
                      <a:pt x="61017" y="151370"/>
                      <a:pt x="56784" y="234979"/>
                      <a:pt x="60488" y="255087"/>
                    </a:cubicBezTo>
                    <a:cubicBezTo>
                      <a:pt x="64192" y="275195"/>
                      <a:pt x="70013" y="191587"/>
                      <a:pt x="73188" y="229687"/>
                    </a:cubicBezTo>
                    <a:cubicBezTo>
                      <a:pt x="76363" y="267787"/>
                      <a:pt x="77421" y="454054"/>
                      <a:pt x="79538" y="483687"/>
                    </a:cubicBezTo>
                    <a:cubicBezTo>
                      <a:pt x="81655" y="513320"/>
                      <a:pt x="83771" y="378383"/>
                      <a:pt x="85888" y="407487"/>
                    </a:cubicBezTo>
                    <a:cubicBezTo>
                      <a:pt x="88005" y="436591"/>
                      <a:pt x="92767" y="651962"/>
                      <a:pt x="92238" y="658312"/>
                    </a:cubicBezTo>
                    <a:cubicBezTo>
                      <a:pt x="91709" y="664662"/>
                      <a:pt x="83771" y="530254"/>
                      <a:pt x="82713" y="445587"/>
                    </a:cubicBezTo>
                    <a:cubicBezTo>
                      <a:pt x="81655" y="360920"/>
                      <a:pt x="86946" y="187883"/>
                      <a:pt x="85888" y="150312"/>
                    </a:cubicBezTo>
                    <a:cubicBezTo>
                      <a:pt x="84830" y="112741"/>
                      <a:pt x="79009" y="215929"/>
                      <a:pt x="76363" y="220162"/>
                    </a:cubicBezTo>
                    <a:cubicBezTo>
                      <a:pt x="73717" y="224395"/>
                      <a:pt x="79538" y="211166"/>
                      <a:pt x="70013" y="175712"/>
                    </a:cubicBezTo>
                    <a:cubicBezTo>
                      <a:pt x="60488" y="140258"/>
                      <a:pt x="3338" y="12200"/>
                      <a:pt x="163" y="10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 1151">
                <a:extLst>
                  <a:ext uri="{FF2B5EF4-FFF2-40B4-BE49-F238E27FC236}">
                    <a16:creationId xmlns:a16="http://schemas.microsoft.com/office/drawing/2014/main" id="{8DA39EC1-417D-3D6A-A87B-9E23862BA3E5}"/>
                  </a:ext>
                </a:extLst>
              </p:cNvPr>
              <p:cNvSpPr/>
              <p:nvPr/>
            </p:nvSpPr>
            <p:spPr>
              <a:xfrm>
                <a:off x="3809955" y="8331170"/>
                <a:ext cx="95295" cy="677240"/>
              </a:xfrm>
              <a:custGeom>
                <a:avLst/>
                <a:gdLst>
                  <a:gd name="connsiteX0" fmla="*/ 45 w 95295"/>
                  <a:gd name="connsiteY0" fmla="*/ 30 h 677240"/>
                  <a:gd name="connsiteX1" fmla="*/ 50845 w 95295"/>
                  <a:gd name="connsiteY1" fmla="*/ 171480 h 677240"/>
                  <a:gd name="connsiteX2" fmla="*/ 73070 w 95295"/>
                  <a:gd name="connsiteY2" fmla="*/ 396905 h 677240"/>
                  <a:gd name="connsiteX3" fmla="*/ 76245 w 95295"/>
                  <a:gd name="connsiteY3" fmla="*/ 355630 h 677240"/>
                  <a:gd name="connsiteX4" fmla="*/ 95295 w 95295"/>
                  <a:gd name="connsiteY4" fmla="*/ 676305 h 677240"/>
                  <a:gd name="connsiteX5" fmla="*/ 76245 w 95295"/>
                  <a:gd name="connsiteY5" fmla="*/ 238155 h 677240"/>
                  <a:gd name="connsiteX6" fmla="*/ 76245 w 95295"/>
                  <a:gd name="connsiteY6" fmla="*/ 295305 h 677240"/>
                  <a:gd name="connsiteX7" fmla="*/ 60370 w 95295"/>
                  <a:gd name="connsiteY7" fmla="*/ 184180 h 677240"/>
                  <a:gd name="connsiteX8" fmla="*/ 45 w 95295"/>
                  <a:gd name="connsiteY8" fmla="*/ 30 h 6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95" h="677240">
                    <a:moveTo>
                      <a:pt x="45" y="30"/>
                    </a:moveTo>
                    <a:cubicBezTo>
                      <a:pt x="-1543" y="-2087"/>
                      <a:pt x="38674" y="105334"/>
                      <a:pt x="50845" y="171480"/>
                    </a:cubicBezTo>
                    <a:cubicBezTo>
                      <a:pt x="63016" y="237626"/>
                      <a:pt x="68837" y="366213"/>
                      <a:pt x="73070" y="396905"/>
                    </a:cubicBezTo>
                    <a:cubicBezTo>
                      <a:pt x="77303" y="427597"/>
                      <a:pt x="72541" y="309063"/>
                      <a:pt x="76245" y="355630"/>
                    </a:cubicBezTo>
                    <a:cubicBezTo>
                      <a:pt x="79949" y="402197"/>
                      <a:pt x="95295" y="695884"/>
                      <a:pt x="95295" y="676305"/>
                    </a:cubicBezTo>
                    <a:cubicBezTo>
                      <a:pt x="95295" y="656726"/>
                      <a:pt x="79420" y="301655"/>
                      <a:pt x="76245" y="238155"/>
                    </a:cubicBezTo>
                    <a:cubicBezTo>
                      <a:pt x="73070" y="174655"/>
                      <a:pt x="78891" y="304301"/>
                      <a:pt x="76245" y="295305"/>
                    </a:cubicBezTo>
                    <a:cubicBezTo>
                      <a:pt x="73599" y="286309"/>
                      <a:pt x="71482" y="231805"/>
                      <a:pt x="60370" y="184180"/>
                    </a:cubicBezTo>
                    <a:cubicBezTo>
                      <a:pt x="49258" y="136555"/>
                      <a:pt x="1633" y="2147"/>
                      <a:pt x="45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 1152">
                <a:extLst>
                  <a:ext uri="{FF2B5EF4-FFF2-40B4-BE49-F238E27FC236}">
                    <a16:creationId xmlns:a16="http://schemas.microsoft.com/office/drawing/2014/main" id="{783880AD-3AEA-C6D7-B40D-7129613E83F0}"/>
                  </a:ext>
                </a:extLst>
              </p:cNvPr>
              <p:cNvSpPr/>
              <p:nvPr/>
            </p:nvSpPr>
            <p:spPr>
              <a:xfrm>
                <a:off x="2585100" y="8483512"/>
                <a:ext cx="898209" cy="831572"/>
              </a:xfrm>
              <a:custGeom>
                <a:avLst/>
                <a:gdLst>
                  <a:gd name="connsiteX0" fmla="*/ 897875 w 898209"/>
                  <a:gd name="connsiteY0" fmla="*/ 88 h 831572"/>
                  <a:gd name="connsiteX1" fmla="*/ 599425 w 898209"/>
                  <a:gd name="connsiteY1" fmla="*/ 212813 h 831572"/>
                  <a:gd name="connsiteX2" fmla="*/ 618475 w 898209"/>
                  <a:gd name="connsiteY2" fmla="*/ 200113 h 831572"/>
                  <a:gd name="connsiteX3" fmla="*/ 278750 w 898209"/>
                  <a:gd name="connsiteY3" fmla="*/ 606513 h 831572"/>
                  <a:gd name="connsiteX4" fmla="*/ 304150 w 898209"/>
                  <a:gd name="connsiteY4" fmla="*/ 587463 h 831572"/>
                  <a:gd name="connsiteX5" fmla="*/ 142225 w 898209"/>
                  <a:gd name="connsiteY5" fmla="*/ 717638 h 831572"/>
                  <a:gd name="connsiteX6" fmla="*/ 12050 w 898209"/>
                  <a:gd name="connsiteY6" fmla="*/ 825588 h 831572"/>
                  <a:gd name="connsiteX7" fmla="*/ 40625 w 898209"/>
                  <a:gd name="connsiteY7" fmla="*/ 800188 h 831572"/>
                  <a:gd name="connsiteX8" fmla="*/ 320025 w 898209"/>
                  <a:gd name="connsiteY8" fmla="*/ 654138 h 831572"/>
                  <a:gd name="connsiteX9" fmla="*/ 139050 w 898209"/>
                  <a:gd name="connsiteY9" fmla="*/ 739863 h 831572"/>
                  <a:gd name="connsiteX10" fmla="*/ 310500 w 898209"/>
                  <a:gd name="connsiteY10" fmla="*/ 596988 h 831572"/>
                  <a:gd name="connsiteX11" fmla="*/ 475600 w 898209"/>
                  <a:gd name="connsiteY11" fmla="*/ 381088 h 831572"/>
                  <a:gd name="connsiteX12" fmla="*/ 424800 w 898209"/>
                  <a:gd name="connsiteY12" fmla="*/ 447763 h 831572"/>
                  <a:gd name="connsiteX13" fmla="*/ 675625 w 898209"/>
                  <a:gd name="connsiteY13" fmla="*/ 190588 h 831572"/>
                  <a:gd name="connsiteX14" fmla="*/ 586725 w 898209"/>
                  <a:gd name="connsiteY14" fmla="*/ 257263 h 831572"/>
                  <a:gd name="connsiteX15" fmla="*/ 656575 w 898209"/>
                  <a:gd name="connsiteY15" fmla="*/ 187413 h 831572"/>
                  <a:gd name="connsiteX16" fmla="*/ 897875 w 898209"/>
                  <a:gd name="connsiteY16" fmla="*/ 88 h 831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98209" h="831572">
                    <a:moveTo>
                      <a:pt x="897875" y="88"/>
                    </a:moveTo>
                    <a:cubicBezTo>
                      <a:pt x="888350" y="4321"/>
                      <a:pt x="599425" y="212813"/>
                      <a:pt x="599425" y="212813"/>
                    </a:cubicBezTo>
                    <a:cubicBezTo>
                      <a:pt x="552858" y="246151"/>
                      <a:pt x="671921" y="134496"/>
                      <a:pt x="618475" y="200113"/>
                    </a:cubicBezTo>
                    <a:cubicBezTo>
                      <a:pt x="565029" y="265730"/>
                      <a:pt x="331137" y="541955"/>
                      <a:pt x="278750" y="606513"/>
                    </a:cubicBezTo>
                    <a:cubicBezTo>
                      <a:pt x="226363" y="671071"/>
                      <a:pt x="326904" y="568942"/>
                      <a:pt x="304150" y="587463"/>
                    </a:cubicBezTo>
                    <a:cubicBezTo>
                      <a:pt x="281396" y="605984"/>
                      <a:pt x="190908" y="677951"/>
                      <a:pt x="142225" y="717638"/>
                    </a:cubicBezTo>
                    <a:cubicBezTo>
                      <a:pt x="93542" y="757325"/>
                      <a:pt x="28983" y="811830"/>
                      <a:pt x="12050" y="825588"/>
                    </a:cubicBezTo>
                    <a:cubicBezTo>
                      <a:pt x="-4883" y="839346"/>
                      <a:pt x="-10704" y="828763"/>
                      <a:pt x="40625" y="800188"/>
                    </a:cubicBezTo>
                    <a:cubicBezTo>
                      <a:pt x="91954" y="771613"/>
                      <a:pt x="303621" y="664192"/>
                      <a:pt x="320025" y="654138"/>
                    </a:cubicBezTo>
                    <a:cubicBezTo>
                      <a:pt x="336429" y="644084"/>
                      <a:pt x="140637" y="749388"/>
                      <a:pt x="139050" y="739863"/>
                    </a:cubicBezTo>
                    <a:cubicBezTo>
                      <a:pt x="137462" y="730338"/>
                      <a:pt x="254408" y="656784"/>
                      <a:pt x="310500" y="596988"/>
                    </a:cubicBezTo>
                    <a:cubicBezTo>
                      <a:pt x="366592" y="537192"/>
                      <a:pt x="475600" y="381088"/>
                      <a:pt x="475600" y="381088"/>
                    </a:cubicBezTo>
                    <a:cubicBezTo>
                      <a:pt x="494650" y="356217"/>
                      <a:pt x="391463" y="479513"/>
                      <a:pt x="424800" y="447763"/>
                    </a:cubicBezTo>
                    <a:cubicBezTo>
                      <a:pt x="458137" y="416013"/>
                      <a:pt x="648638" y="222338"/>
                      <a:pt x="675625" y="190588"/>
                    </a:cubicBezTo>
                    <a:cubicBezTo>
                      <a:pt x="702612" y="158838"/>
                      <a:pt x="589900" y="257792"/>
                      <a:pt x="586725" y="257263"/>
                    </a:cubicBezTo>
                    <a:cubicBezTo>
                      <a:pt x="583550" y="256734"/>
                      <a:pt x="602071" y="230276"/>
                      <a:pt x="656575" y="187413"/>
                    </a:cubicBezTo>
                    <a:cubicBezTo>
                      <a:pt x="711079" y="144551"/>
                      <a:pt x="907400" y="-4145"/>
                      <a:pt x="897875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 1153">
                <a:extLst>
                  <a:ext uri="{FF2B5EF4-FFF2-40B4-BE49-F238E27FC236}">
                    <a16:creationId xmlns:a16="http://schemas.microsoft.com/office/drawing/2014/main" id="{C069422A-69D4-57B4-B09C-BDAF17871CF2}"/>
                  </a:ext>
                </a:extLst>
              </p:cNvPr>
              <p:cNvSpPr/>
              <p:nvPr/>
            </p:nvSpPr>
            <p:spPr>
              <a:xfrm>
                <a:off x="2497907" y="8429396"/>
                <a:ext cx="342532" cy="1193272"/>
              </a:xfrm>
              <a:custGeom>
                <a:avLst/>
                <a:gdLst>
                  <a:gd name="connsiteX0" fmla="*/ 140518 w 342532"/>
                  <a:gd name="connsiteY0" fmla="*/ 229 h 1193272"/>
                  <a:gd name="connsiteX1" fmla="*/ 308793 w 342532"/>
                  <a:gd name="connsiteY1" fmla="*/ 333604 h 1193272"/>
                  <a:gd name="connsiteX2" fmla="*/ 311968 w 342532"/>
                  <a:gd name="connsiteY2" fmla="*/ 505054 h 1193272"/>
                  <a:gd name="connsiteX3" fmla="*/ 324668 w 342532"/>
                  <a:gd name="connsiteY3" fmla="*/ 479654 h 1193272"/>
                  <a:gd name="connsiteX4" fmla="*/ 289743 w 342532"/>
                  <a:gd name="connsiteY4" fmla="*/ 613004 h 1193272"/>
                  <a:gd name="connsiteX5" fmla="*/ 153218 w 342532"/>
                  <a:gd name="connsiteY5" fmla="*/ 778104 h 1193272"/>
                  <a:gd name="connsiteX6" fmla="*/ 96068 w 342532"/>
                  <a:gd name="connsiteY6" fmla="*/ 854304 h 1193272"/>
                  <a:gd name="connsiteX7" fmla="*/ 818 w 342532"/>
                  <a:gd name="connsiteY7" fmla="*/ 1187679 h 1193272"/>
                  <a:gd name="connsiteX8" fmla="*/ 51618 w 342532"/>
                  <a:gd name="connsiteY8" fmla="*/ 1051154 h 1193272"/>
                  <a:gd name="connsiteX9" fmla="*/ 80193 w 342532"/>
                  <a:gd name="connsiteY9" fmla="*/ 892404 h 1193272"/>
                  <a:gd name="connsiteX10" fmla="*/ 238943 w 342532"/>
                  <a:gd name="connsiteY10" fmla="*/ 682854 h 1193272"/>
                  <a:gd name="connsiteX11" fmla="*/ 337368 w 342532"/>
                  <a:gd name="connsiteY11" fmla="*/ 543154 h 1193272"/>
                  <a:gd name="connsiteX12" fmla="*/ 324668 w 342532"/>
                  <a:gd name="connsiteY12" fmla="*/ 546329 h 1193272"/>
                  <a:gd name="connsiteX13" fmla="*/ 289743 w 342532"/>
                  <a:gd name="connsiteY13" fmla="*/ 330429 h 1193272"/>
                  <a:gd name="connsiteX14" fmla="*/ 305618 w 342532"/>
                  <a:gd name="connsiteY14" fmla="*/ 387579 h 1193272"/>
                  <a:gd name="connsiteX15" fmla="*/ 140518 w 342532"/>
                  <a:gd name="connsiteY15" fmla="*/ 229 h 1193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532" h="1193272">
                    <a:moveTo>
                      <a:pt x="140518" y="229"/>
                    </a:moveTo>
                    <a:cubicBezTo>
                      <a:pt x="141047" y="-8767"/>
                      <a:pt x="280218" y="249467"/>
                      <a:pt x="308793" y="333604"/>
                    </a:cubicBezTo>
                    <a:cubicBezTo>
                      <a:pt x="337368" y="417741"/>
                      <a:pt x="309322" y="480712"/>
                      <a:pt x="311968" y="505054"/>
                    </a:cubicBezTo>
                    <a:cubicBezTo>
                      <a:pt x="314614" y="529396"/>
                      <a:pt x="328372" y="461662"/>
                      <a:pt x="324668" y="479654"/>
                    </a:cubicBezTo>
                    <a:cubicBezTo>
                      <a:pt x="320964" y="497646"/>
                      <a:pt x="318318" y="563262"/>
                      <a:pt x="289743" y="613004"/>
                    </a:cubicBezTo>
                    <a:cubicBezTo>
                      <a:pt x="261168" y="662746"/>
                      <a:pt x="185497" y="737887"/>
                      <a:pt x="153218" y="778104"/>
                    </a:cubicBezTo>
                    <a:cubicBezTo>
                      <a:pt x="120939" y="818321"/>
                      <a:pt x="121468" y="786042"/>
                      <a:pt x="96068" y="854304"/>
                    </a:cubicBezTo>
                    <a:cubicBezTo>
                      <a:pt x="70668" y="922567"/>
                      <a:pt x="8226" y="1154871"/>
                      <a:pt x="818" y="1187679"/>
                    </a:cubicBezTo>
                    <a:cubicBezTo>
                      <a:pt x="-6590" y="1220487"/>
                      <a:pt x="38389" y="1100367"/>
                      <a:pt x="51618" y="1051154"/>
                    </a:cubicBezTo>
                    <a:cubicBezTo>
                      <a:pt x="64847" y="1001942"/>
                      <a:pt x="48972" y="953787"/>
                      <a:pt x="80193" y="892404"/>
                    </a:cubicBezTo>
                    <a:cubicBezTo>
                      <a:pt x="111414" y="831021"/>
                      <a:pt x="196081" y="741062"/>
                      <a:pt x="238943" y="682854"/>
                    </a:cubicBezTo>
                    <a:cubicBezTo>
                      <a:pt x="281805" y="624646"/>
                      <a:pt x="337368" y="543154"/>
                      <a:pt x="337368" y="543154"/>
                    </a:cubicBezTo>
                    <a:cubicBezTo>
                      <a:pt x="351656" y="520400"/>
                      <a:pt x="332605" y="581783"/>
                      <a:pt x="324668" y="546329"/>
                    </a:cubicBezTo>
                    <a:cubicBezTo>
                      <a:pt x="316731" y="510875"/>
                      <a:pt x="292918" y="356887"/>
                      <a:pt x="289743" y="330429"/>
                    </a:cubicBezTo>
                    <a:cubicBezTo>
                      <a:pt x="286568" y="303971"/>
                      <a:pt x="325197" y="438908"/>
                      <a:pt x="305618" y="387579"/>
                    </a:cubicBezTo>
                    <a:cubicBezTo>
                      <a:pt x="286039" y="336250"/>
                      <a:pt x="139989" y="9225"/>
                      <a:pt x="140518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 1154">
                <a:extLst>
                  <a:ext uri="{FF2B5EF4-FFF2-40B4-BE49-F238E27FC236}">
                    <a16:creationId xmlns:a16="http://schemas.microsoft.com/office/drawing/2014/main" id="{FFFDC549-D07B-2525-1ACB-9B0330A56D0E}"/>
                  </a:ext>
                </a:extLst>
              </p:cNvPr>
              <p:cNvSpPr/>
              <p:nvPr/>
            </p:nvSpPr>
            <p:spPr>
              <a:xfrm>
                <a:off x="2400142" y="8960747"/>
                <a:ext cx="397960" cy="910529"/>
              </a:xfrm>
              <a:custGeom>
                <a:avLst/>
                <a:gdLst>
                  <a:gd name="connsiteX0" fmla="*/ 397033 w 397960"/>
                  <a:gd name="connsiteY0" fmla="*/ 2278 h 910529"/>
                  <a:gd name="connsiteX1" fmla="*/ 133508 w 397960"/>
                  <a:gd name="connsiteY1" fmla="*/ 383278 h 910529"/>
                  <a:gd name="connsiteX2" fmla="*/ 146208 w 397960"/>
                  <a:gd name="connsiteY2" fmla="*/ 383278 h 910529"/>
                  <a:gd name="connsiteX3" fmla="*/ 73183 w 397960"/>
                  <a:gd name="connsiteY3" fmla="*/ 589653 h 910529"/>
                  <a:gd name="connsiteX4" fmla="*/ 73183 w 397960"/>
                  <a:gd name="connsiteY4" fmla="*/ 611878 h 910529"/>
                  <a:gd name="connsiteX5" fmla="*/ 44608 w 397960"/>
                  <a:gd name="connsiteY5" fmla="*/ 789678 h 910529"/>
                  <a:gd name="connsiteX6" fmla="*/ 158 w 397960"/>
                  <a:gd name="connsiteY6" fmla="*/ 910328 h 910529"/>
                  <a:gd name="connsiteX7" fmla="*/ 31908 w 397960"/>
                  <a:gd name="connsiteY7" fmla="*/ 815078 h 910529"/>
                  <a:gd name="connsiteX8" fmla="*/ 85883 w 397960"/>
                  <a:gd name="connsiteY8" fmla="*/ 694428 h 910529"/>
                  <a:gd name="connsiteX9" fmla="*/ 238283 w 397960"/>
                  <a:gd name="connsiteY9" fmla="*/ 548378 h 910529"/>
                  <a:gd name="connsiteX10" fmla="*/ 79533 w 397960"/>
                  <a:gd name="connsiteY10" fmla="*/ 681728 h 910529"/>
                  <a:gd name="connsiteX11" fmla="*/ 85883 w 397960"/>
                  <a:gd name="connsiteY11" fmla="*/ 618228 h 910529"/>
                  <a:gd name="connsiteX12" fmla="*/ 162083 w 397960"/>
                  <a:gd name="connsiteY12" fmla="*/ 491228 h 910529"/>
                  <a:gd name="connsiteX13" fmla="*/ 114458 w 397960"/>
                  <a:gd name="connsiteY13" fmla="*/ 522978 h 910529"/>
                  <a:gd name="connsiteX14" fmla="*/ 120808 w 397960"/>
                  <a:gd name="connsiteY14" fmla="*/ 469003 h 910529"/>
                  <a:gd name="connsiteX15" fmla="*/ 247808 w 397960"/>
                  <a:gd name="connsiteY15" fmla="*/ 164203 h 910529"/>
                  <a:gd name="connsiteX16" fmla="*/ 222408 w 397960"/>
                  <a:gd name="connsiteY16" fmla="*/ 221353 h 910529"/>
                  <a:gd name="connsiteX17" fmla="*/ 397033 w 397960"/>
                  <a:gd name="connsiteY17" fmla="*/ 2278 h 910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960" h="910529">
                    <a:moveTo>
                      <a:pt x="397033" y="2278"/>
                    </a:moveTo>
                    <a:cubicBezTo>
                      <a:pt x="382216" y="29266"/>
                      <a:pt x="133508" y="383278"/>
                      <a:pt x="133508" y="383278"/>
                    </a:cubicBezTo>
                    <a:cubicBezTo>
                      <a:pt x="91704" y="446778"/>
                      <a:pt x="156262" y="348882"/>
                      <a:pt x="146208" y="383278"/>
                    </a:cubicBezTo>
                    <a:cubicBezTo>
                      <a:pt x="136154" y="417674"/>
                      <a:pt x="85354" y="551553"/>
                      <a:pt x="73183" y="589653"/>
                    </a:cubicBezTo>
                    <a:cubicBezTo>
                      <a:pt x="61012" y="627753"/>
                      <a:pt x="77945" y="578541"/>
                      <a:pt x="73183" y="611878"/>
                    </a:cubicBezTo>
                    <a:cubicBezTo>
                      <a:pt x="68421" y="645215"/>
                      <a:pt x="56779" y="739936"/>
                      <a:pt x="44608" y="789678"/>
                    </a:cubicBezTo>
                    <a:cubicBezTo>
                      <a:pt x="32437" y="839420"/>
                      <a:pt x="2275" y="906095"/>
                      <a:pt x="158" y="910328"/>
                    </a:cubicBezTo>
                    <a:cubicBezTo>
                      <a:pt x="-1959" y="914561"/>
                      <a:pt x="17621" y="851061"/>
                      <a:pt x="31908" y="815078"/>
                    </a:cubicBezTo>
                    <a:cubicBezTo>
                      <a:pt x="46195" y="779095"/>
                      <a:pt x="51487" y="738878"/>
                      <a:pt x="85883" y="694428"/>
                    </a:cubicBezTo>
                    <a:cubicBezTo>
                      <a:pt x="120279" y="649978"/>
                      <a:pt x="239341" y="550495"/>
                      <a:pt x="238283" y="548378"/>
                    </a:cubicBezTo>
                    <a:cubicBezTo>
                      <a:pt x="237225" y="546261"/>
                      <a:pt x="104933" y="670086"/>
                      <a:pt x="79533" y="681728"/>
                    </a:cubicBezTo>
                    <a:cubicBezTo>
                      <a:pt x="54133" y="693370"/>
                      <a:pt x="72125" y="649978"/>
                      <a:pt x="85883" y="618228"/>
                    </a:cubicBezTo>
                    <a:cubicBezTo>
                      <a:pt x="99641" y="586478"/>
                      <a:pt x="157321" y="507103"/>
                      <a:pt x="162083" y="491228"/>
                    </a:cubicBezTo>
                    <a:cubicBezTo>
                      <a:pt x="166845" y="475353"/>
                      <a:pt x="121337" y="526682"/>
                      <a:pt x="114458" y="522978"/>
                    </a:cubicBezTo>
                    <a:cubicBezTo>
                      <a:pt x="107579" y="519274"/>
                      <a:pt x="98583" y="528799"/>
                      <a:pt x="120808" y="469003"/>
                    </a:cubicBezTo>
                    <a:cubicBezTo>
                      <a:pt x="143033" y="409207"/>
                      <a:pt x="230875" y="205478"/>
                      <a:pt x="247808" y="164203"/>
                    </a:cubicBezTo>
                    <a:cubicBezTo>
                      <a:pt x="264741" y="122928"/>
                      <a:pt x="200183" y="246224"/>
                      <a:pt x="222408" y="221353"/>
                    </a:cubicBezTo>
                    <a:cubicBezTo>
                      <a:pt x="244633" y="196482"/>
                      <a:pt x="411850" y="-24710"/>
                      <a:pt x="397033" y="22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 1155">
                <a:extLst>
                  <a:ext uri="{FF2B5EF4-FFF2-40B4-BE49-F238E27FC236}">
                    <a16:creationId xmlns:a16="http://schemas.microsoft.com/office/drawing/2014/main" id="{B22AF2E0-C5E4-4962-3118-078172859CDA}"/>
                  </a:ext>
                </a:extLst>
              </p:cNvPr>
              <p:cNvSpPr/>
              <p:nvPr/>
            </p:nvSpPr>
            <p:spPr>
              <a:xfrm>
                <a:off x="1731699" y="9298366"/>
                <a:ext cx="781914" cy="1686674"/>
              </a:xfrm>
              <a:custGeom>
                <a:avLst/>
                <a:gdLst>
                  <a:gd name="connsiteX0" fmla="*/ 781911 w 781914"/>
                  <a:gd name="connsiteY0" fmla="*/ 13 h 1686674"/>
                  <a:gd name="connsiteX1" fmla="*/ 667117 w 781914"/>
                  <a:gd name="connsiteY1" fmla="*/ 471068 h 1686674"/>
                  <a:gd name="connsiteX2" fmla="*/ 639407 w 781914"/>
                  <a:gd name="connsiteY2" fmla="*/ 581904 h 1686674"/>
                  <a:gd name="connsiteX3" fmla="*/ 651283 w 781914"/>
                  <a:gd name="connsiteY3" fmla="*/ 562112 h 1686674"/>
                  <a:gd name="connsiteX4" fmla="*/ 532530 w 781914"/>
                  <a:gd name="connsiteY4" fmla="*/ 815452 h 1686674"/>
                  <a:gd name="connsiteX5" fmla="*/ 560239 w 781914"/>
                  <a:gd name="connsiteY5" fmla="*/ 740242 h 1686674"/>
                  <a:gd name="connsiteX6" fmla="*/ 449402 w 781914"/>
                  <a:gd name="connsiteY6" fmla="*/ 902538 h 1686674"/>
                  <a:gd name="connsiteX7" fmla="*/ 259397 w 781914"/>
                  <a:gd name="connsiteY7" fmla="*/ 1250881 h 1686674"/>
                  <a:gd name="connsiteX8" fmla="*/ 271272 w 781914"/>
                  <a:gd name="connsiteY8" fmla="*/ 1227130 h 1686674"/>
                  <a:gd name="connsiteX9" fmla="*/ 207937 w 781914"/>
                  <a:gd name="connsiteY9" fmla="*/ 1334008 h 1686674"/>
                  <a:gd name="connsiteX10" fmla="*/ 2098 w 781914"/>
                  <a:gd name="connsiteY10" fmla="*/ 1682351 h 1686674"/>
                  <a:gd name="connsiteX11" fmla="*/ 350441 w 781914"/>
                  <a:gd name="connsiteY11" fmla="*/ 1064834 h 1686674"/>
                  <a:gd name="connsiteX12" fmla="*/ 663158 w 781914"/>
                  <a:gd name="connsiteY12" fmla="*/ 558153 h 1686674"/>
                  <a:gd name="connsiteX13" fmla="*/ 659200 w 781914"/>
                  <a:gd name="connsiteY13" fmla="*/ 601696 h 1686674"/>
                  <a:gd name="connsiteX14" fmla="*/ 690867 w 781914"/>
                  <a:gd name="connsiteY14" fmla="*/ 391899 h 1686674"/>
                  <a:gd name="connsiteX15" fmla="*/ 663158 w 781914"/>
                  <a:gd name="connsiteY15" fmla="*/ 486902 h 1686674"/>
                  <a:gd name="connsiteX16" fmla="*/ 781911 w 781914"/>
                  <a:gd name="connsiteY16" fmla="*/ 13 h 168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1914" h="1686674">
                    <a:moveTo>
                      <a:pt x="781911" y="13"/>
                    </a:moveTo>
                    <a:cubicBezTo>
                      <a:pt x="782571" y="-2626"/>
                      <a:pt x="690868" y="374086"/>
                      <a:pt x="667117" y="471068"/>
                    </a:cubicBezTo>
                    <a:cubicBezTo>
                      <a:pt x="643366" y="568050"/>
                      <a:pt x="642046" y="566730"/>
                      <a:pt x="639407" y="581904"/>
                    </a:cubicBezTo>
                    <a:cubicBezTo>
                      <a:pt x="636768" y="597078"/>
                      <a:pt x="669096" y="523187"/>
                      <a:pt x="651283" y="562112"/>
                    </a:cubicBezTo>
                    <a:cubicBezTo>
                      <a:pt x="633470" y="601037"/>
                      <a:pt x="547704" y="785764"/>
                      <a:pt x="532530" y="815452"/>
                    </a:cubicBezTo>
                    <a:cubicBezTo>
                      <a:pt x="517356" y="845140"/>
                      <a:pt x="574094" y="725728"/>
                      <a:pt x="560239" y="740242"/>
                    </a:cubicBezTo>
                    <a:cubicBezTo>
                      <a:pt x="546384" y="754756"/>
                      <a:pt x="499542" y="817432"/>
                      <a:pt x="449402" y="902538"/>
                    </a:cubicBezTo>
                    <a:cubicBezTo>
                      <a:pt x="399262" y="987645"/>
                      <a:pt x="259397" y="1250881"/>
                      <a:pt x="259397" y="1250881"/>
                    </a:cubicBezTo>
                    <a:cubicBezTo>
                      <a:pt x="229709" y="1304980"/>
                      <a:pt x="279849" y="1213276"/>
                      <a:pt x="271272" y="1227130"/>
                    </a:cubicBezTo>
                    <a:cubicBezTo>
                      <a:pt x="262695" y="1240984"/>
                      <a:pt x="207937" y="1334008"/>
                      <a:pt x="207937" y="1334008"/>
                    </a:cubicBezTo>
                    <a:cubicBezTo>
                      <a:pt x="163075" y="1409878"/>
                      <a:pt x="-21653" y="1727213"/>
                      <a:pt x="2098" y="1682351"/>
                    </a:cubicBezTo>
                    <a:cubicBezTo>
                      <a:pt x="25849" y="1637489"/>
                      <a:pt x="240264" y="1252200"/>
                      <a:pt x="350441" y="1064834"/>
                    </a:cubicBezTo>
                    <a:cubicBezTo>
                      <a:pt x="460618" y="877468"/>
                      <a:pt x="611698" y="635343"/>
                      <a:pt x="663158" y="558153"/>
                    </a:cubicBezTo>
                    <a:cubicBezTo>
                      <a:pt x="714618" y="480963"/>
                      <a:pt x="654582" y="629405"/>
                      <a:pt x="659200" y="601696"/>
                    </a:cubicBezTo>
                    <a:cubicBezTo>
                      <a:pt x="663818" y="573987"/>
                      <a:pt x="690207" y="411031"/>
                      <a:pt x="690867" y="391899"/>
                    </a:cubicBezTo>
                    <a:cubicBezTo>
                      <a:pt x="691527" y="372767"/>
                      <a:pt x="652602" y="549577"/>
                      <a:pt x="663158" y="486902"/>
                    </a:cubicBezTo>
                    <a:cubicBezTo>
                      <a:pt x="673714" y="424227"/>
                      <a:pt x="781251" y="2652"/>
                      <a:pt x="78191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 1156">
                <a:extLst>
                  <a:ext uri="{FF2B5EF4-FFF2-40B4-BE49-F238E27FC236}">
                    <a16:creationId xmlns:a16="http://schemas.microsoft.com/office/drawing/2014/main" id="{1B9BAF85-D858-F2D4-9841-96A9F47707B2}"/>
                  </a:ext>
                </a:extLst>
              </p:cNvPr>
              <p:cNvSpPr/>
              <p:nvPr/>
            </p:nvSpPr>
            <p:spPr>
              <a:xfrm>
                <a:off x="949549" y="10936942"/>
                <a:ext cx="791189" cy="1809994"/>
              </a:xfrm>
              <a:custGeom>
                <a:avLst/>
                <a:gdLst>
                  <a:gd name="connsiteX0" fmla="*/ 788207 w 791189"/>
                  <a:gd name="connsiteY0" fmla="*/ 8149 h 1809994"/>
                  <a:gd name="connsiteX1" fmla="*/ 392363 w 791189"/>
                  <a:gd name="connsiteY1" fmla="*/ 807754 h 1809994"/>
                  <a:gd name="connsiteX2" fmla="*/ 427989 w 791189"/>
                  <a:gd name="connsiteY2" fmla="*/ 760253 h 1809994"/>
                  <a:gd name="connsiteX3" fmla="*/ 344861 w 791189"/>
                  <a:gd name="connsiteY3" fmla="*/ 954216 h 1809994"/>
                  <a:gd name="connsiteX4" fmla="*/ 261734 w 791189"/>
                  <a:gd name="connsiteY4" fmla="*/ 1247141 h 1809994"/>
                  <a:gd name="connsiteX5" fmla="*/ 313194 w 791189"/>
                  <a:gd name="connsiteY5" fmla="*/ 1013593 h 1809994"/>
                  <a:gd name="connsiteX6" fmla="*/ 265693 w 791189"/>
                  <a:gd name="connsiteY6" fmla="*/ 1132346 h 1809994"/>
                  <a:gd name="connsiteX7" fmla="*/ 87563 w 791189"/>
                  <a:gd name="connsiteY7" fmla="*/ 1504440 h 1809994"/>
                  <a:gd name="connsiteX8" fmla="*/ 206316 w 791189"/>
                  <a:gd name="connsiteY8" fmla="*/ 1290684 h 1809994"/>
                  <a:gd name="connsiteX9" fmla="*/ 79646 w 791189"/>
                  <a:gd name="connsiteY9" fmla="*/ 1631110 h 1809994"/>
                  <a:gd name="connsiteX10" fmla="*/ 477 w 791189"/>
                  <a:gd name="connsiteY10" fmla="*/ 1809240 h 1809994"/>
                  <a:gd name="connsiteX11" fmla="*/ 115272 w 791189"/>
                  <a:gd name="connsiteY11" fmla="*/ 1567775 h 1809994"/>
                  <a:gd name="connsiteX12" fmla="*/ 360695 w 791189"/>
                  <a:gd name="connsiteY12" fmla="*/ 1235266 h 1809994"/>
                  <a:gd name="connsiteX13" fmla="*/ 135064 w 791189"/>
                  <a:gd name="connsiteY13" fmla="*/ 1524232 h 1809994"/>
                  <a:gd name="connsiteX14" fmla="*/ 222150 w 791189"/>
                  <a:gd name="connsiteY14" fmla="*/ 1373811 h 1809994"/>
                  <a:gd name="connsiteX15" fmla="*/ 309235 w 791189"/>
                  <a:gd name="connsiteY15" fmla="*/ 1255058 h 1809994"/>
                  <a:gd name="connsiteX16" fmla="*/ 190482 w 791189"/>
                  <a:gd name="connsiteY16" fmla="*/ 1385687 h 1809994"/>
                  <a:gd name="connsiteX17" fmla="*/ 245900 w 791189"/>
                  <a:gd name="connsiteY17" fmla="*/ 1262975 h 1809994"/>
                  <a:gd name="connsiteX18" fmla="*/ 364654 w 791189"/>
                  <a:gd name="connsiteY18" fmla="*/ 989842 h 1809994"/>
                  <a:gd name="connsiteX19" fmla="*/ 439864 w 791189"/>
                  <a:gd name="connsiteY19" fmla="*/ 803796 h 1809994"/>
                  <a:gd name="connsiteX20" fmla="*/ 566534 w 791189"/>
                  <a:gd name="connsiteY20" fmla="*/ 657333 h 1809994"/>
                  <a:gd name="connsiteX21" fmla="*/ 392363 w 791189"/>
                  <a:gd name="connsiteY21" fmla="*/ 879006 h 1809994"/>
                  <a:gd name="connsiteX22" fmla="*/ 435906 w 791189"/>
                  <a:gd name="connsiteY22" fmla="*/ 760253 h 1809994"/>
                  <a:gd name="connsiteX23" fmla="*/ 610077 w 791189"/>
                  <a:gd name="connsiteY23" fmla="*/ 312949 h 1809994"/>
                  <a:gd name="connsiteX24" fmla="*/ 574451 w 791189"/>
                  <a:gd name="connsiteY24" fmla="*/ 388159 h 1809994"/>
                  <a:gd name="connsiteX25" fmla="*/ 788207 w 791189"/>
                  <a:gd name="connsiteY25" fmla="*/ 8149 h 180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91189" h="1809994">
                    <a:moveTo>
                      <a:pt x="788207" y="8149"/>
                    </a:moveTo>
                    <a:cubicBezTo>
                      <a:pt x="757859" y="78081"/>
                      <a:pt x="452399" y="682403"/>
                      <a:pt x="392363" y="807754"/>
                    </a:cubicBezTo>
                    <a:cubicBezTo>
                      <a:pt x="332327" y="933105"/>
                      <a:pt x="435906" y="735843"/>
                      <a:pt x="427989" y="760253"/>
                    </a:cubicBezTo>
                    <a:cubicBezTo>
                      <a:pt x="420072" y="784663"/>
                      <a:pt x="372570" y="873068"/>
                      <a:pt x="344861" y="954216"/>
                    </a:cubicBezTo>
                    <a:cubicBezTo>
                      <a:pt x="317152" y="1035364"/>
                      <a:pt x="267012" y="1237245"/>
                      <a:pt x="261734" y="1247141"/>
                    </a:cubicBezTo>
                    <a:cubicBezTo>
                      <a:pt x="256456" y="1257037"/>
                      <a:pt x="312534" y="1032725"/>
                      <a:pt x="313194" y="1013593"/>
                    </a:cubicBezTo>
                    <a:cubicBezTo>
                      <a:pt x="313854" y="994461"/>
                      <a:pt x="303298" y="1050538"/>
                      <a:pt x="265693" y="1132346"/>
                    </a:cubicBezTo>
                    <a:cubicBezTo>
                      <a:pt x="228088" y="1214154"/>
                      <a:pt x="97459" y="1478050"/>
                      <a:pt x="87563" y="1504440"/>
                    </a:cubicBezTo>
                    <a:cubicBezTo>
                      <a:pt x="77667" y="1530830"/>
                      <a:pt x="207635" y="1269572"/>
                      <a:pt x="206316" y="1290684"/>
                    </a:cubicBezTo>
                    <a:cubicBezTo>
                      <a:pt x="204997" y="1311796"/>
                      <a:pt x="113952" y="1544684"/>
                      <a:pt x="79646" y="1631110"/>
                    </a:cubicBezTo>
                    <a:cubicBezTo>
                      <a:pt x="45340" y="1717536"/>
                      <a:pt x="-5461" y="1819796"/>
                      <a:pt x="477" y="1809240"/>
                    </a:cubicBezTo>
                    <a:cubicBezTo>
                      <a:pt x="6415" y="1798684"/>
                      <a:pt x="55236" y="1663437"/>
                      <a:pt x="115272" y="1567775"/>
                    </a:cubicBezTo>
                    <a:cubicBezTo>
                      <a:pt x="175308" y="1472113"/>
                      <a:pt x="357396" y="1242523"/>
                      <a:pt x="360695" y="1235266"/>
                    </a:cubicBezTo>
                    <a:cubicBezTo>
                      <a:pt x="363994" y="1228009"/>
                      <a:pt x="158155" y="1501141"/>
                      <a:pt x="135064" y="1524232"/>
                    </a:cubicBezTo>
                    <a:cubicBezTo>
                      <a:pt x="111973" y="1547323"/>
                      <a:pt x="193122" y="1418673"/>
                      <a:pt x="222150" y="1373811"/>
                    </a:cubicBezTo>
                    <a:cubicBezTo>
                      <a:pt x="251178" y="1328949"/>
                      <a:pt x="314513" y="1253079"/>
                      <a:pt x="309235" y="1255058"/>
                    </a:cubicBezTo>
                    <a:cubicBezTo>
                      <a:pt x="303957" y="1257037"/>
                      <a:pt x="201038" y="1384368"/>
                      <a:pt x="190482" y="1385687"/>
                    </a:cubicBezTo>
                    <a:cubicBezTo>
                      <a:pt x="179926" y="1387006"/>
                      <a:pt x="216871" y="1328949"/>
                      <a:pt x="245900" y="1262975"/>
                    </a:cubicBezTo>
                    <a:cubicBezTo>
                      <a:pt x="274929" y="1197001"/>
                      <a:pt x="332327" y="1066372"/>
                      <a:pt x="364654" y="989842"/>
                    </a:cubicBezTo>
                    <a:cubicBezTo>
                      <a:pt x="396981" y="913312"/>
                      <a:pt x="406217" y="859214"/>
                      <a:pt x="439864" y="803796"/>
                    </a:cubicBezTo>
                    <a:cubicBezTo>
                      <a:pt x="473511" y="748378"/>
                      <a:pt x="574451" y="644798"/>
                      <a:pt x="566534" y="657333"/>
                    </a:cubicBezTo>
                    <a:cubicBezTo>
                      <a:pt x="558617" y="669868"/>
                      <a:pt x="414134" y="861853"/>
                      <a:pt x="392363" y="879006"/>
                    </a:cubicBezTo>
                    <a:cubicBezTo>
                      <a:pt x="370592" y="896159"/>
                      <a:pt x="399620" y="854596"/>
                      <a:pt x="435906" y="760253"/>
                    </a:cubicBezTo>
                    <a:cubicBezTo>
                      <a:pt x="472192" y="665910"/>
                      <a:pt x="586986" y="374965"/>
                      <a:pt x="610077" y="312949"/>
                    </a:cubicBezTo>
                    <a:cubicBezTo>
                      <a:pt x="633168" y="250933"/>
                      <a:pt x="540804" y="436320"/>
                      <a:pt x="574451" y="388159"/>
                    </a:cubicBezTo>
                    <a:cubicBezTo>
                      <a:pt x="608098" y="339998"/>
                      <a:pt x="818555" y="-61783"/>
                      <a:pt x="788207" y="81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 1157">
                <a:extLst>
                  <a:ext uri="{FF2B5EF4-FFF2-40B4-BE49-F238E27FC236}">
                    <a16:creationId xmlns:a16="http://schemas.microsoft.com/office/drawing/2014/main" id="{99440736-BA8E-1FFC-53B0-82E02B89FC2D}"/>
                  </a:ext>
                </a:extLst>
              </p:cNvPr>
              <p:cNvSpPr/>
              <p:nvPr/>
            </p:nvSpPr>
            <p:spPr>
              <a:xfrm>
                <a:off x="1634802" y="10865813"/>
                <a:ext cx="1096539" cy="1928036"/>
              </a:xfrm>
              <a:custGeom>
                <a:avLst/>
                <a:gdLst>
                  <a:gd name="connsiteX0" fmla="*/ 1096523 w 1096539"/>
                  <a:gd name="connsiteY0" fmla="*/ 109 h 1928036"/>
                  <a:gd name="connsiteX1" fmla="*/ 411712 w 1096539"/>
                  <a:gd name="connsiteY1" fmla="*/ 1124306 h 1928036"/>
                  <a:gd name="connsiteX2" fmla="*/ 34 w 1096539"/>
                  <a:gd name="connsiteY2" fmla="*/ 1927870 h 1928036"/>
                  <a:gd name="connsiteX3" fmla="*/ 431504 w 1096539"/>
                  <a:gd name="connsiteY3" fmla="*/ 1060971 h 1928036"/>
                  <a:gd name="connsiteX4" fmla="*/ 1096523 w 1096539"/>
                  <a:gd name="connsiteY4" fmla="*/ 109 h 1928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6539" h="1928036">
                    <a:moveTo>
                      <a:pt x="1096523" y="109"/>
                    </a:moveTo>
                    <a:cubicBezTo>
                      <a:pt x="1093224" y="10665"/>
                      <a:pt x="594460" y="803013"/>
                      <a:pt x="411712" y="1124306"/>
                    </a:cubicBezTo>
                    <a:cubicBezTo>
                      <a:pt x="228964" y="1445599"/>
                      <a:pt x="-3265" y="1938426"/>
                      <a:pt x="34" y="1927870"/>
                    </a:cubicBezTo>
                    <a:cubicBezTo>
                      <a:pt x="3333" y="1917314"/>
                      <a:pt x="252055" y="1379626"/>
                      <a:pt x="431504" y="1060971"/>
                    </a:cubicBezTo>
                    <a:cubicBezTo>
                      <a:pt x="610953" y="742317"/>
                      <a:pt x="1099822" y="-10447"/>
                      <a:pt x="1096523" y="1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 1158">
                <a:extLst>
                  <a:ext uri="{FF2B5EF4-FFF2-40B4-BE49-F238E27FC236}">
                    <a16:creationId xmlns:a16="http://schemas.microsoft.com/office/drawing/2014/main" id="{FF533AAD-D9B9-2951-6043-BCCBF227E4D0}"/>
                  </a:ext>
                </a:extLst>
              </p:cNvPr>
              <p:cNvSpPr/>
              <p:nvPr/>
            </p:nvSpPr>
            <p:spPr>
              <a:xfrm>
                <a:off x="2063676" y="10916491"/>
                <a:ext cx="678193" cy="1316764"/>
              </a:xfrm>
              <a:custGeom>
                <a:avLst/>
                <a:gdLst>
                  <a:gd name="connsiteX0" fmla="*/ 675566 w 678193"/>
                  <a:gd name="connsiteY0" fmla="*/ 4849 h 1316764"/>
                  <a:gd name="connsiteX1" fmla="*/ 453893 w 678193"/>
                  <a:gd name="connsiteY1" fmla="*/ 412569 h 1316764"/>
                  <a:gd name="connsiteX2" fmla="*/ 263888 w 678193"/>
                  <a:gd name="connsiteY2" fmla="*/ 800496 h 1316764"/>
                  <a:gd name="connsiteX3" fmla="*/ 291597 w 678193"/>
                  <a:gd name="connsiteY3" fmla="*/ 737161 h 1316764"/>
                  <a:gd name="connsiteX4" fmla="*/ 109508 w 678193"/>
                  <a:gd name="connsiteY4" fmla="*/ 1101338 h 1316764"/>
                  <a:gd name="connsiteX5" fmla="*/ 149093 w 678193"/>
                  <a:gd name="connsiteY5" fmla="*/ 1010293 h 1316764"/>
                  <a:gd name="connsiteX6" fmla="*/ 2630 w 678193"/>
                  <a:gd name="connsiteY6" fmla="*/ 1311135 h 1316764"/>
                  <a:gd name="connsiteX7" fmla="*/ 295555 w 678193"/>
                  <a:gd name="connsiteY7" fmla="*/ 701535 h 1316764"/>
                  <a:gd name="connsiteX8" fmla="*/ 675566 w 678193"/>
                  <a:gd name="connsiteY8" fmla="*/ 4849 h 131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8193" h="1316764">
                    <a:moveTo>
                      <a:pt x="675566" y="4849"/>
                    </a:moveTo>
                    <a:cubicBezTo>
                      <a:pt x="701956" y="-43312"/>
                      <a:pt x="522506" y="279961"/>
                      <a:pt x="453893" y="412569"/>
                    </a:cubicBezTo>
                    <a:cubicBezTo>
                      <a:pt x="385280" y="545177"/>
                      <a:pt x="290937" y="746397"/>
                      <a:pt x="263888" y="800496"/>
                    </a:cubicBezTo>
                    <a:cubicBezTo>
                      <a:pt x="236839" y="854595"/>
                      <a:pt x="317327" y="687021"/>
                      <a:pt x="291597" y="737161"/>
                    </a:cubicBezTo>
                    <a:cubicBezTo>
                      <a:pt x="265867" y="787301"/>
                      <a:pt x="133259" y="1055816"/>
                      <a:pt x="109508" y="1101338"/>
                    </a:cubicBezTo>
                    <a:cubicBezTo>
                      <a:pt x="85757" y="1146860"/>
                      <a:pt x="166906" y="975327"/>
                      <a:pt x="149093" y="1010293"/>
                    </a:cubicBezTo>
                    <a:cubicBezTo>
                      <a:pt x="131280" y="1045259"/>
                      <a:pt x="-21780" y="1362595"/>
                      <a:pt x="2630" y="1311135"/>
                    </a:cubicBezTo>
                    <a:cubicBezTo>
                      <a:pt x="27040" y="1259675"/>
                      <a:pt x="184059" y="916610"/>
                      <a:pt x="295555" y="701535"/>
                    </a:cubicBezTo>
                    <a:cubicBezTo>
                      <a:pt x="407051" y="486460"/>
                      <a:pt x="649176" y="53010"/>
                      <a:pt x="675566" y="48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 1159">
                <a:extLst>
                  <a:ext uri="{FF2B5EF4-FFF2-40B4-BE49-F238E27FC236}">
                    <a16:creationId xmlns:a16="http://schemas.microsoft.com/office/drawing/2014/main" id="{E47524A1-08C7-755F-DCDA-9D2A274D6746}"/>
                  </a:ext>
                </a:extLst>
              </p:cNvPr>
              <p:cNvSpPr/>
              <p:nvPr/>
            </p:nvSpPr>
            <p:spPr>
              <a:xfrm>
                <a:off x="5417061" y="5350829"/>
                <a:ext cx="230240" cy="2345486"/>
              </a:xfrm>
              <a:custGeom>
                <a:avLst/>
                <a:gdLst>
                  <a:gd name="connsiteX0" fmla="*/ 230206 w 230240"/>
                  <a:gd name="connsiteY0" fmla="*/ 104 h 2345486"/>
                  <a:gd name="connsiteX1" fmla="*/ 35472 w 230240"/>
                  <a:gd name="connsiteY1" fmla="*/ 1126171 h 2345486"/>
                  <a:gd name="connsiteX2" fmla="*/ 86272 w 230240"/>
                  <a:gd name="connsiteY2" fmla="*/ 2286104 h 2345486"/>
                  <a:gd name="connsiteX3" fmla="*/ 86272 w 230240"/>
                  <a:gd name="connsiteY3" fmla="*/ 2108304 h 2345486"/>
                  <a:gd name="connsiteX4" fmla="*/ 52406 w 230240"/>
                  <a:gd name="connsiteY4" fmla="*/ 1515638 h 2345486"/>
                  <a:gd name="connsiteX5" fmla="*/ 43939 w 230240"/>
                  <a:gd name="connsiteY5" fmla="*/ 1651104 h 2345486"/>
                  <a:gd name="connsiteX6" fmla="*/ 18539 w 230240"/>
                  <a:gd name="connsiteY6" fmla="*/ 973771 h 2345486"/>
                  <a:gd name="connsiteX7" fmla="*/ 18539 w 230240"/>
                  <a:gd name="connsiteY7" fmla="*/ 1058438 h 2345486"/>
                  <a:gd name="connsiteX8" fmla="*/ 230206 w 230240"/>
                  <a:gd name="connsiteY8" fmla="*/ 104 h 234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240" h="2345486">
                    <a:moveTo>
                      <a:pt x="230206" y="104"/>
                    </a:moveTo>
                    <a:cubicBezTo>
                      <a:pt x="233028" y="11393"/>
                      <a:pt x="59461" y="745171"/>
                      <a:pt x="35472" y="1126171"/>
                    </a:cubicBezTo>
                    <a:cubicBezTo>
                      <a:pt x="11483" y="1507171"/>
                      <a:pt x="77805" y="2122415"/>
                      <a:pt x="86272" y="2286104"/>
                    </a:cubicBezTo>
                    <a:cubicBezTo>
                      <a:pt x="94739" y="2449793"/>
                      <a:pt x="91916" y="2236715"/>
                      <a:pt x="86272" y="2108304"/>
                    </a:cubicBezTo>
                    <a:cubicBezTo>
                      <a:pt x="80628" y="1979893"/>
                      <a:pt x="59461" y="1591838"/>
                      <a:pt x="52406" y="1515638"/>
                    </a:cubicBezTo>
                    <a:cubicBezTo>
                      <a:pt x="45351" y="1439438"/>
                      <a:pt x="49583" y="1741415"/>
                      <a:pt x="43939" y="1651104"/>
                    </a:cubicBezTo>
                    <a:cubicBezTo>
                      <a:pt x="38294" y="1560793"/>
                      <a:pt x="22772" y="1072549"/>
                      <a:pt x="18539" y="973771"/>
                    </a:cubicBezTo>
                    <a:cubicBezTo>
                      <a:pt x="14306" y="874993"/>
                      <a:pt x="-20972" y="1224949"/>
                      <a:pt x="18539" y="1058438"/>
                    </a:cubicBezTo>
                    <a:cubicBezTo>
                      <a:pt x="58050" y="891927"/>
                      <a:pt x="227384" y="-11185"/>
                      <a:pt x="230206" y="1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 1160">
                <a:extLst>
                  <a:ext uri="{FF2B5EF4-FFF2-40B4-BE49-F238E27FC236}">
                    <a16:creationId xmlns:a16="http://schemas.microsoft.com/office/drawing/2014/main" id="{B765B3CC-401A-8948-4461-31EFE37D9F35}"/>
                  </a:ext>
                </a:extLst>
              </p:cNvPr>
              <p:cNvSpPr/>
              <p:nvPr/>
            </p:nvSpPr>
            <p:spPr>
              <a:xfrm>
                <a:off x="5373962" y="7907408"/>
                <a:ext cx="920720" cy="1771559"/>
              </a:xfrm>
              <a:custGeom>
                <a:avLst/>
                <a:gdLst>
                  <a:gd name="connsiteX0" fmla="*/ 120905 w 920720"/>
                  <a:gd name="connsiteY0" fmla="*/ 459 h 1771559"/>
                  <a:gd name="connsiteX1" fmla="*/ 19305 w 920720"/>
                  <a:gd name="connsiteY1" fmla="*/ 499992 h 1771559"/>
                  <a:gd name="connsiteX2" fmla="*/ 315638 w 920720"/>
                  <a:gd name="connsiteY2" fmla="*/ 1219659 h 1771559"/>
                  <a:gd name="connsiteX3" fmla="*/ 188638 w 920720"/>
                  <a:gd name="connsiteY3" fmla="*/ 1101125 h 1771559"/>
                  <a:gd name="connsiteX4" fmla="*/ 865971 w 920720"/>
                  <a:gd name="connsiteY4" fmla="*/ 1727659 h 1771559"/>
                  <a:gd name="connsiteX5" fmla="*/ 815171 w 920720"/>
                  <a:gd name="connsiteY5" fmla="*/ 1659925 h 1771559"/>
                  <a:gd name="connsiteX6" fmla="*/ 298705 w 920720"/>
                  <a:gd name="connsiteY6" fmla="*/ 1185792 h 1771559"/>
                  <a:gd name="connsiteX7" fmla="*/ 103971 w 920720"/>
                  <a:gd name="connsiteY7" fmla="*/ 906392 h 1771559"/>
                  <a:gd name="connsiteX8" fmla="*/ 222505 w 920720"/>
                  <a:gd name="connsiteY8" fmla="*/ 1024925 h 1771559"/>
                  <a:gd name="connsiteX9" fmla="*/ 44705 w 920720"/>
                  <a:gd name="connsiteY9" fmla="*/ 720125 h 1771559"/>
                  <a:gd name="connsiteX10" fmla="*/ 27771 w 920720"/>
                  <a:gd name="connsiteY10" fmla="*/ 669325 h 1771559"/>
                  <a:gd name="connsiteX11" fmla="*/ 27771 w 920720"/>
                  <a:gd name="connsiteY11" fmla="*/ 728592 h 1771559"/>
                  <a:gd name="connsiteX12" fmla="*/ 2371 w 920720"/>
                  <a:gd name="connsiteY12" fmla="*/ 415325 h 1771559"/>
                  <a:gd name="connsiteX13" fmla="*/ 120905 w 920720"/>
                  <a:gd name="connsiteY13" fmla="*/ 459 h 177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0720" h="1771559">
                    <a:moveTo>
                      <a:pt x="120905" y="459"/>
                    </a:moveTo>
                    <a:cubicBezTo>
                      <a:pt x="123727" y="14570"/>
                      <a:pt x="-13150" y="296792"/>
                      <a:pt x="19305" y="499992"/>
                    </a:cubicBezTo>
                    <a:cubicBezTo>
                      <a:pt x="51760" y="703192"/>
                      <a:pt x="287416" y="1119470"/>
                      <a:pt x="315638" y="1219659"/>
                    </a:cubicBezTo>
                    <a:cubicBezTo>
                      <a:pt x="343860" y="1319848"/>
                      <a:pt x="188638" y="1101125"/>
                      <a:pt x="188638" y="1101125"/>
                    </a:cubicBezTo>
                    <a:lnTo>
                      <a:pt x="865971" y="1727659"/>
                    </a:lnTo>
                    <a:cubicBezTo>
                      <a:pt x="970393" y="1820792"/>
                      <a:pt x="909715" y="1750236"/>
                      <a:pt x="815171" y="1659925"/>
                    </a:cubicBezTo>
                    <a:cubicBezTo>
                      <a:pt x="720627" y="1569614"/>
                      <a:pt x="417238" y="1311381"/>
                      <a:pt x="298705" y="1185792"/>
                    </a:cubicBezTo>
                    <a:cubicBezTo>
                      <a:pt x="180172" y="1060203"/>
                      <a:pt x="116671" y="933203"/>
                      <a:pt x="103971" y="906392"/>
                    </a:cubicBezTo>
                    <a:cubicBezTo>
                      <a:pt x="91271" y="879581"/>
                      <a:pt x="232383" y="1055970"/>
                      <a:pt x="222505" y="1024925"/>
                    </a:cubicBezTo>
                    <a:cubicBezTo>
                      <a:pt x="212627" y="993881"/>
                      <a:pt x="44705" y="720125"/>
                      <a:pt x="44705" y="720125"/>
                    </a:cubicBezTo>
                    <a:cubicBezTo>
                      <a:pt x="12249" y="660858"/>
                      <a:pt x="30593" y="667914"/>
                      <a:pt x="27771" y="669325"/>
                    </a:cubicBezTo>
                    <a:cubicBezTo>
                      <a:pt x="24949" y="670736"/>
                      <a:pt x="32004" y="770925"/>
                      <a:pt x="27771" y="728592"/>
                    </a:cubicBezTo>
                    <a:cubicBezTo>
                      <a:pt x="23538" y="686259"/>
                      <a:pt x="-8918" y="529625"/>
                      <a:pt x="2371" y="415325"/>
                    </a:cubicBezTo>
                    <a:cubicBezTo>
                      <a:pt x="13660" y="301025"/>
                      <a:pt x="118083" y="-13652"/>
                      <a:pt x="120905" y="4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 1161">
                <a:extLst>
                  <a:ext uri="{FF2B5EF4-FFF2-40B4-BE49-F238E27FC236}">
                    <a16:creationId xmlns:a16="http://schemas.microsoft.com/office/drawing/2014/main" id="{0166AADE-513E-5DC7-3210-D953ABA42C63}"/>
                  </a:ext>
                </a:extLst>
              </p:cNvPr>
              <p:cNvSpPr/>
              <p:nvPr/>
            </p:nvSpPr>
            <p:spPr>
              <a:xfrm>
                <a:off x="5029637" y="7083852"/>
                <a:ext cx="2106337" cy="3036230"/>
              </a:xfrm>
              <a:custGeom>
                <a:avLst/>
                <a:gdLst>
                  <a:gd name="connsiteX0" fmla="*/ 194296 w 2106337"/>
                  <a:gd name="connsiteY0" fmla="*/ 2748 h 3036230"/>
                  <a:gd name="connsiteX1" fmla="*/ 118096 w 2106337"/>
                  <a:gd name="connsiteY1" fmla="*/ 1365881 h 3036230"/>
                  <a:gd name="connsiteX2" fmla="*/ 685363 w 2106337"/>
                  <a:gd name="connsiteY2" fmla="*/ 2280281 h 3036230"/>
                  <a:gd name="connsiteX3" fmla="*/ 507563 w 2106337"/>
                  <a:gd name="connsiteY3" fmla="*/ 2195615 h 3036230"/>
                  <a:gd name="connsiteX4" fmla="*/ 1320363 w 2106337"/>
                  <a:gd name="connsiteY4" fmla="*/ 2475015 h 3036230"/>
                  <a:gd name="connsiteX5" fmla="*/ 2048496 w 2106337"/>
                  <a:gd name="connsiteY5" fmla="*/ 3008415 h 3036230"/>
                  <a:gd name="connsiteX6" fmla="*/ 1980763 w 2106337"/>
                  <a:gd name="connsiteY6" fmla="*/ 2915281 h 3036230"/>
                  <a:gd name="connsiteX7" fmla="*/ 1345763 w 2106337"/>
                  <a:gd name="connsiteY7" fmla="*/ 2525815 h 3036230"/>
                  <a:gd name="connsiteX8" fmla="*/ 634563 w 2106337"/>
                  <a:gd name="connsiteY8" fmla="*/ 2221015 h 3036230"/>
                  <a:gd name="connsiteX9" fmla="*/ 583763 w 2106337"/>
                  <a:gd name="connsiteY9" fmla="*/ 2187148 h 3036230"/>
                  <a:gd name="connsiteX10" fmla="*/ 448296 w 2106337"/>
                  <a:gd name="connsiteY10" fmla="*/ 1967015 h 3036230"/>
                  <a:gd name="connsiteX11" fmla="*/ 16496 w 2106337"/>
                  <a:gd name="connsiteY11" fmla="*/ 1374348 h 3036230"/>
                  <a:gd name="connsiteX12" fmla="*/ 92696 w 2106337"/>
                  <a:gd name="connsiteY12" fmla="*/ 1399748 h 3036230"/>
                  <a:gd name="connsiteX13" fmla="*/ 67296 w 2106337"/>
                  <a:gd name="connsiteY13" fmla="*/ 1044148 h 3036230"/>
                  <a:gd name="connsiteX14" fmla="*/ 16496 w 2106337"/>
                  <a:gd name="connsiteY14" fmla="*/ 883281 h 3036230"/>
                  <a:gd name="connsiteX15" fmla="*/ 16496 w 2106337"/>
                  <a:gd name="connsiteY15" fmla="*/ 1010281 h 3036230"/>
                  <a:gd name="connsiteX16" fmla="*/ 194296 w 2106337"/>
                  <a:gd name="connsiteY16" fmla="*/ 2748 h 303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6337" h="3036230">
                    <a:moveTo>
                      <a:pt x="194296" y="2748"/>
                    </a:moveTo>
                    <a:cubicBezTo>
                      <a:pt x="211229" y="62015"/>
                      <a:pt x="36251" y="986292"/>
                      <a:pt x="118096" y="1365881"/>
                    </a:cubicBezTo>
                    <a:cubicBezTo>
                      <a:pt x="199941" y="1745470"/>
                      <a:pt x="620452" y="2141992"/>
                      <a:pt x="685363" y="2280281"/>
                    </a:cubicBezTo>
                    <a:cubicBezTo>
                      <a:pt x="750274" y="2418570"/>
                      <a:pt x="401730" y="2163159"/>
                      <a:pt x="507563" y="2195615"/>
                    </a:cubicBezTo>
                    <a:cubicBezTo>
                      <a:pt x="613396" y="2228071"/>
                      <a:pt x="1063541" y="2339548"/>
                      <a:pt x="1320363" y="2475015"/>
                    </a:cubicBezTo>
                    <a:cubicBezTo>
                      <a:pt x="1577185" y="2610482"/>
                      <a:pt x="1938429" y="2935037"/>
                      <a:pt x="2048496" y="3008415"/>
                    </a:cubicBezTo>
                    <a:cubicBezTo>
                      <a:pt x="2158563" y="3081793"/>
                      <a:pt x="2097885" y="2995714"/>
                      <a:pt x="1980763" y="2915281"/>
                    </a:cubicBezTo>
                    <a:cubicBezTo>
                      <a:pt x="1863641" y="2834848"/>
                      <a:pt x="1570130" y="2641526"/>
                      <a:pt x="1345763" y="2525815"/>
                    </a:cubicBezTo>
                    <a:cubicBezTo>
                      <a:pt x="1121396" y="2410104"/>
                      <a:pt x="761563" y="2277459"/>
                      <a:pt x="634563" y="2221015"/>
                    </a:cubicBezTo>
                    <a:cubicBezTo>
                      <a:pt x="507563" y="2164571"/>
                      <a:pt x="614807" y="2229481"/>
                      <a:pt x="583763" y="2187148"/>
                    </a:cubicBezTo>
                    <a:cubicBezTo>
                      <a:pt x="552719" y="2144815"/>
                      <a:pt x="542841" y="2102482"/>
                      <a:pt x="448296" y="1967015"/>
                    </a:cubicBezTo>
                    <a:cubicBezTo>
                      <a:pt x="353752" y="1831548"/>
                      <a:pt x="75763" y="1468893"/>
                      <a:pt x="16496" y="1374348"/>
                    </a:cubicBezTo>
                    <a:cubicBezTo>
                      <a:pt x="-42771" y="1279803"/>
                      <a:pt x="84229" y="1454781"/>
                      <a:pt x="92696" y="1399748"/>
                    </a:cubicBezTo>
                    <a:cubicBezTo>
                      <a:pt x="101163" y="1344715"/>
                      <a:pt x="79996" y="1130226"/>
                      <a:pt x="67296" y="1044148"/>
                    </a:cubicBezTo>
                    <a:cubicBezTo>
                      <a:pt x="54596" y="958070"/>
                      <a:pt x="24963" y="888925"/>
                      <a:pt x="16496" y="883281"/>
                    </a:cubicBezTo>
                    <a:cubicBezTo>
                      <a:pt x="8029" y="877637"/>
                      <a:pt x="-15960" y="1159859"/>
                      <a:pt x="16496" y="1010281"/>
                    </a:cubicBezTo>
                    <a:cubicBezTo>
                      <a:pt x="48952" y="860703"/>
                      <a:pt x="177363" y="-56519"/>
                      <a:pt x="194296" y="27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 1162">
                <a:extLst>
                  <a:ext uri="{FF2B5EF4-FFF2-40B4-BE49-F238E27FC236}">
                    <a16:creationId xmlns:a16="http://schemas.microsoft.com/office/drawing/2014/main" id="{FE9D1B25-0E6C-BB5E-016A-A5C4F08AB312}"/>
                  </a:ext>
                </a:extLst>
              </p:cNvPr>
              <p:cNvSpPr/>
              <p:nvPr/>
            </p:nvSpPr>
            <p:spPr>
              <a:xfrm>
                <a:off x="4448512" y="7298629"/>
                <a:ext cx="251112" cy="762311"/>
              </a:xfrm>
              <a:custGeom>
                <a:avLst/>
                <a:gdLst>
                  <a:gd name="connsiteX0" fmla="*/ 250488 w 251112"/>
                  <a:gd name="connsiteY0" fmla="*/ 696 h 762311"/>
                  <a:gd name="connsiteX1" fmla="*/ 9188 w 251112"/>
                  <a:gd name="connsiteY1" fmla="*/ 305496 h 762311"/>
                  <a:gd name="connsiteX2" fmla="*/ 167938 w 251112"/>
                  <a:gd name="connsiteY2" fmla="*/ 89596 h 762311"/>
                  <a:gd name="connsiteX3" fmla="*/ 44113 w 251112"/>
                  <a:gd name="connsiteY3" fmla="*/ 245171 h 762311"/>
                  <a:gd name="connsiteX4" fmla="*/ 9188 w 251112"/>
                  <a:gd name="connsiteY4" fmla="*/ 334071 h 762311"/>
                  <a:gd name="connsiteX5" fmla="*/ 2838 w 251112"/>
                  <a:gd name="connsiteY5" fmla="*/ 222946 h 762311"/>
                  <a:gd name="connsiteX6" fmla="*/ 2838 w 251112"/>
                  <a:gd name="connsiteY6" fmla="*/ 362646 h 762311"/>
                  <a:gd name="connsiteX7" fmla="*/ 37763 w 251112"/>
                  <a:gd name="connsiteY7" fmla="*/ 756346 h 762311"/>
                  <a:gd name="connsiteX8" fmla="*/ 25063 w 251112"/>
                  <a:gd name="connsiteY8" fmla="*/ 600771 h 762311"/>
                  <a:gd name="connsiteX9" fmla="*/ 31413 w 251112"/>
                  <a:gd name="connsiteY9" fmla="*/ 607121 h 762311"/>
                  <a:gd name="connsiteX10" fmla="*/ 18713 w 251112"/>
                  <a:gd name="connsiteY10" fmla="*/ 394396 h 762311"/>
                  <a:gd name="connsiteX11" fmla="*/ 12363 w 251112"/>
                  <a:gd name="connsiteY11" fmla="*/ 311846 h 762311"/>
                  <a:gd name="connsiteX12" fmla="*/ 91738 w 251112"/>
                  <a:gd name="connsiteY12" fmla="*/ 156271 h 762311"/>
                  <a:gd name="connsiteX13" fmla="*/ 79038 w 251112"/>
                  <a:gd name="connsiteY13" fmla="*/ 219771 h 762311"/>
                  <a:gd name="connsiteX14" fmla="*/ 250488 w 251112"/>
                  <a:gd name="connsiteY14" fmla="*/ 696 h 76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1112" h="762311">
                    <a:moveTo>
                      <a:pt x="250488" y="696"/>
                    </a:moveTo>
                    <a:cubicBezTo>
                      <a:pt x="238846" y="14983"/>
                      <a:pt x="22946" y="290679"/>
                      <a:pt x="9188" y="305496"/>
                    </a:cubicBezTo>
                    <a:cubicBezTo>
                      <a:pt x="-4570" y="320313"/>
                      <a:pt x="162117" y="99650"/>
                      <a:pt x="167938" y="89596"/>
                    </a:cubicBezTo>
                    <a:cubicBezTo>
                      <a:pt x="173759" y="79542"/>
                      <a:pt x="70571" y="204425"/>
                      <a:pt x="44113" y="245171"/>
                    </a:cubicBezTo>
                    <a:cubicBezTo>
                      <a:pt x="17655" y="285917"/>
                      <a:pt x="16067" y="337775"/>
                      <a:pt x="9188" y="334071"/>
                    </a:cubicBezTo>
                    <a:cubicBezTo>
                      <a:pt x="2309" y="330367"/>
                      <a:pt x="3896" y="218184"/>
                      <a:pt x="2838" y="222946"/>
                    </a:cubicBezTo>
                    <a:cubicBezTo>
                      <a:pt x="1780" y="227708"/>
                      <a:pt x="-2983" y="273746"/>
                      <a:pt x="2838" y="362646"/>
                    </a:cubicBezTo>
                    <a:cubicBezTo>
                      <a:pt x="8659" y="451546"/>
                      <a:pt x="34059" y="716659"/>
                      <a:pt x="37763" y="756346"/>
                    </a:cubicBezTo>
                    <a:cubicBezTo>
                      <a:pt x="41467" y="796033"/>
                      <a:pt x="26121" y="625642"/>
                      <a:pt x="25063" y="600771"/>
                    </a:cubicBezTo>
                    <a:cubicBezTo>
                      <a:pt x="24005" y="575900"/>
                      <a:pt x="32471" y="641517"/>
                      <a:pt x="31413" y="607121"/>
                    </a:cubicBezTo>
                    <a:cubicBezTo>
                      <a:pt x="30355" y="572725"/>
                      <a:pt x="21888" y="443608"/>
                      <a:pt x="18713" y="394396"/>
                    </a:cubicBezTo>
                    <a:cubicBezTo>
                      <a:pt x="15538" y="345184"/>
                      <a:pt x="192" y="351533"/>
                      <a:pt x="12363" y="311846"/>
                    </a:cubicBezTo>
                    <a:cubicBezTo>
                      <a:pt x="24534" y="272159"/>
                      <a:pt x="80626" y="171617"/>
                      <a:pt x="91738" y="156271"/>
                    </a:cubicBezTo>
                    <a:cubicBezTo>
                      <a:pt x="102850" y="140925"/>
                      <a:pt x="50463" y="243054"/>
                      <a:pt x="79038" y="219771"/>
                    </a:cubicBezTo>
                    <a:cubicBezTo>
                      <a:pt x="107613" y="196488"/>
                      <a:pt x="262130" y="-13591"/>
                      <a:pt x="250488" y="6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 1163">
                <a:extLst>
                  <a:ext uri="{FF2B5EF4-FFF2-40B4-BE49-F238E27FC236}">
                    <a16:creationId xmlns:a16="http://schemas.microsoft.com/office/drawing/2014/main" id="{0F2ECDDA-5389-C953-2ACA-48E63B430682}"/>
                  </a:ext>
                </a:extLst>
              </p:cNvPr>
              <p:cNvSpPr/>
              <p:nvPr/>
            </p:nvSpPr>
            <p:spPr>
              <a:xfrm>
                <a:off x="6930398" y="9986420"/>
                <a:ext cx="131113" cy="1327446"/>
              </a:xfrm>
              <a:custGeom>
                <a:avLst/>
                <a:gdLst>
                  <a:gd name="connsiteX0" fmla="*/ 130802 w 131113"/>
                  <a:gd name="connsiteY0" fmla="*/ 11655 h 1327446"/>
                  <a:gd name="connsiteX1" fmla="*/ 73652 w 131113"/>
                  <a:gd name="connsiteY1" fmla="*/ 592680 h 1327446"/>
                  <a:gd name="connsiteX2" fmla="*/ 73652 w 131113"/>
                  <a:gd name="connsiteY2" fmla="*/ 573630 h 1327446"/>
                  <a:gd name="connsiteX3" fmla="*/ 57777 w 131113"/>
                  <a:gd name="connsiteY3" fmla="*/ 938755 h 1327446"/>
                  <a:gd name="connsiteX4" fmla="*/ 70477 w 131113"/>
                  <a:gd name="connsiteY4" fmla="*/ 846680 h 1327446"/>
                  <a:gd name="connsiteX5" fmla="*/ 67302 w 131113"/>
                  <a:gd name="connsiteY5" fmla="*/ 1313405 h 1327446"/>
                  <a:gd name="connsiteX6" fmla="*/ 60952 w 131113"/>
                  <a:gd name="connsiteY6" fmla="*/ 1170530 h 1327446"/>
                  <a:gd name="connsiteX7" fmla="*/ 35552 w 131113"/>
                  <a:gd name="connsiteY7" fmla="*/ 811755 h 1327446"/>
                  <a:gd name="connsiteX8" fmla="*/ 51427 w 131113"/>
                  <a:gd name="connsiteY8" fmla="*/ 608555 h 1327446"/>
                  <a:gd name="connsiteX9" fmla="*/ 627 w 131113"/>
                  <a:gd name="connsiteY9" fmla="*/ 859380 h 1327446"/>
                  <a:gd name="connsiteX10" fmla="*/ 92702 w 131113"/>
                  <a:gd name="connsiteY10" fmla="*/ 252955 h 1327446"/>
                  <a:gd name="connsiteX11" fmla="*/ 130802 w 131113"/>
                  <a:gd name="connsiteY11" fmla="*/ 11655 h 1327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1113" h="1327446">
                    <a:moveTo>
                      <a:pt x="130802" y="11655"/>
                    </a:moveTo>
                    <a:cubicBezTo>
                      <a:pt x="127627" y="68276"/>
                      <a:pt x="83177" y="499018"/>
                      <a:pt x="73652" y="592680"/>
                    </a:cubicBezTo>
                    <a:cubicBezTo>
                      <a:pt x="64127" y="686342"/>
                      <a:pt x="76298" y="515951"/>
                      <a:pt x="73652" y="573630"/>
                    </a:cubicBezTo>
                    <a:cubicBezTo>
                      <a:pt x="71006" y="631309"/>
                      <a:pt x="58306" y="893247"/>
                      <a:pt x="57777" y="938755"/>
                    </a:cubicBezTo>
                    <a:cubicBezTo>
                      <a:pt x="57248" y="984263"/>
                      <a:pt x="68890" y="784238"/>
                      <a:pt x="70477" y="846680"/>
                    </a:cubicBezTo>
                    <a:cubicBezTo>
                      <a:pt x="72064" y="909122"/>
                      <a:pt x="68889" y="1259430"/>
                      <a:pt x="67302" y="1313405"/>
                    </a:cubicBezTo>
                    <a:cubicBezTo>
                      <a:pt x="65714" y="1367380"/>
                      <a:pt x="66244" y="1254138"/>
                      <a:pt x="60952" y="1170530"/>
                    </a:cubicBezTo>
                    <a:cubicBezTo>
                      <a:pt x="55660" y="1086922"/>
                      <a:pt x="37139" y="905417"/>
                      <a:pt x="35552" y="811755"/>
                    </a:cubicBezTo>
                    <a:cubicBezTo>
                      <a:pt x="33965" y="718093"/>
                      <a:pt x="57248" y="600618"/>
                      <a:pt x="51427" y="608555"/>
                    </a:cubicBezTo>
                    <a:cubicBezTo>
                      <a:pt x="45606" y="616492"/>
                      <a:pt x="-6252" y="918647"/>
                      <a:pt x="627" y="859380"/>
                    </a:cubicBezTo>
                    <a:cubicBezTo>
                      <a:pt x="7506" y="800113"/>
                      <a:pt x="73123" y="390009"/>
                      <a:pt x="92702" y="252955"/>
                    </a:cubicBezTo>
                    <a:cubicBezTo>
                      <a:pt x="112281" y="115901"/>
                      <a:pt x="133977" y="-44966"/>
                      <a:pt x="130802" y="116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 1164">
                <a:extLst>
                  <a:ext uri="{FF2B5EF4-FFF2-40B4-BE49-F238E27FC236}">
                    <a16:creationId xmlns:a16="http://schemas.microsoft.com/office/drawing/2014/main" id="{339A13E1-FC34-3A52-C11F-6801F9A650AB}"/>
                  </a:ext>
                </a:extLst>
              </p:cNvPr>
              <p:cNvSpPr/>
              <p:nvPr/>
            </p:nvSpPr>
            <p:spPr>
              <a:xfrm>
                <a:off x="6578334" y="11200516"/>
                <a:ext cx="420262" cy="1551896"/>
              </a:xfrm>
              <a:custGeom>
                <a:avLst/>
                <a:gdLst>
                  <a:gd name="connsiteX0" fmla="*/ 419366 w 420262"/>
                  <a:gd name="connsiteY0" fmla="*/ 884 h 1551896"/>
                  <a:gd name="connsiteX1" fmla="*/ 279666 w 420262"/>
                  <a:gd name="connsiteY1" fmla="*/ 537459 h 1551896"/>
                  <a:gd name="connsiteX2" fmla="*/ 139966 w 420262"/>
                  <a:gd name="connsiteY2" fmla="*/ 937509 h 1551896"/>
                  <a:gd name="connsiteX3" fmla="*/ 165366 w 420262"/>
                  <a:gd name="connsiteY3" fmla="*/ 889884 h 1551896"/>
                  <a:gd name="connsiteX4" fmla="*/ 266 w 420262"/>
                  <a:gd name="connsiteY4" fmla="*/ 1550284 h 1551896"/>
                  <a:gd name="connsiteX5" fmla="*/ 209816 w 420262"/>
                  <a:gd name="connsiteY5" fmla="*/ 670809 h 1551896"/>
                  <a:gd name="connsiteX6" fmla="*/ 419366 w 420262"/>
                  <a:gd name="connsiteY6" fmla="*/ 884 h 1551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262" h="1551896">
                    <a:moveTo>
                      <a:pt x="419366" y="884"/>
                    </a:moveTo>
                    <a:cubicBezTo>
                      <a:pt x="431008" y="-21341"/>
                      <a:pt x="326233" y="381355"/>
                      <a:pt x="279666" y="537459"/>
                    </a:cubicBezTo>
                    <a:cubicBezTo>
                      <a:pt x="233099" y="693563"/>
                      <a:pt x="159016" y="878772"/>
                      <a:pt x="139966" y="937509"/>
                    </a:cubicBezTo>
                    <a:cubicBezTo>
                      <a:pt x="120916" y="996246"/>
                      <a:pt x="188649" y="787755"/>
                      <a:pt x="165366" y="889884"/>
                    </a:cubicBezTo>
                    <a:cubicBezTo>
                      <a:pt x="142083" y="992013"/>
                      <a:pt x="-7142" y="1586796"/>
                      <a:pt x="266" y="1550284"/>
                    </a:cubicBezTo>
                    <a:cubicBezTo>
                      <a:pt x="7674" y="1513772"/>
                      <a:pt x="139966" y="925867"/>
                      <a:pt x="209816" y="670809"/>
                    </a:cubicBezTo>
                    <a:cubicBezTo>
                      <a:pt x="279666" y="415751"/>
                      <a:pt x="407724" y="23109"/>
                      <a:pt x="419366" y="8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 1165">
                <a:extLst>
                  <a:ext uri="{FF2B5EF4-FFF2-40B4-BE49-F238E27FC236}">
                    <a16:creationId xmlns:a16="http://schemas.microsoft.com/office/drawing/2014/main" id="{B41765A6-281D-75B1-3D4D-6B2C8D0D35C3}"/>
                  </a:ext>
                </a:extLst>
              </p:cNvPr>
              <p:cNvSpPr/>
              <p:nvPr/>
            </p:nvSpPr>
            <p:spPr>
              <a:xfrm>
                <a:off x="6607811" y="11111947"/>
                <a:ext cx="368671" cy="1678678"/>
              </a:xfrm>
              <a:custGeom>
                <a:avLst/>
                <a:gdLst>
                  <a:gd name="connsiteX0" fmla="*/ 364489 w 368671"/>
                  <a:gd name="connsiteY0" fmla="*/ 553 h 1678678"/>
                  <a:gd name="connsiteX1" fmla="*/ 361314 w 368671"/>
                  <a:gd name="connsiteY1" fmla="*/ 299003 h 1678678"/>
                  <a:gd name="connsiteX2" fmla="*/ 294639 w 368671"/>
                  <a:gd name="connsiteY2" fmla="*/ 613328 h 1678678"/>
                  <a:gd name="connsiteX3" fmla="*/ 310514 w 368671"/>
                  <a:gd name="connsiteY3" fmla="*/ 568878 h 1678678"/>
                  <a:gd name="connsiteX4" fmla="*/ 116839 w 368671"/>
                  <a:gd name="connsiteY4" fmla="*/ 1067353 h 1678678"/>
                  <a:gd name="connsiteX5" fmla="*/ 158114 w 368671"/>
                  <a:gd name="connsiteY5" fmla="*/ 987978 h 1678678"/>
                  <a:gd name="connsiteX6" fmla="*/ 66039 w 368671"/>
                  <a:gd name="connsiteY6" fmla="*/ 1362628 h 1678678"/>
                  <a:gd name="connsiteX7" fmla="*/ 2539 w 368671"/>
                  <a:gd name="connsiteY7" fmla="*/ 1676953 h 1678678"/>
                  <a:gd name="connsiteX8" fmla="*/ 40639 w 368671"/>
                  <a:gd name="connsiteY8" fmla="*/ 1445178 h 1678678"/>
                  <a:gd name="connsiteX9" fmla="*/ 285114 w 368671"/>
                  <a:gd name="connsiteY9" fmla="*/ 610153 h 1678678"/>
                  <a:gd name="connsiteX10" fmla="*/ 294639 w 368671"/>
                  <a:gd name="connsiteY10" fmla="*/ 540303 h 1678678"/>
                  <a:gd name="connsiteX11" fmla="*/ 361314 w 368671"/>
                  <a:gd name="connsiteY11" fmla="*/ 318053 h 1678678"/>
                  <a:gd name="connsiteX12" fmla="*/ 339089 w 368671"/>
                  <a:gd name="connsiteY12" fmla="*/ 375203 h 1678678"/>
                  <a:gd name="connsiteX13" fmla="*/ 364489 w 368671"/>
                  <a:gd name="connsiteY13" fmla="*/ 553 h 167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8671" h="1678678">
                    <a:moveTo>
                      <a:pt x="364489" y="553"/>
                    </a:moveTo>
                    <a:cubicBezTo>
                      <a:pt x="368193" y="-12147"/>
                      <a:pt x="372956" y="196874"/>
                      <a:pt x="361314" y="299003"/>
                    </a:cubicBezTo>
                    <a:cubicBezTo>
                      <a:pt x="349672" y="401132"/>
                      <a:pt x="303106" y="568349"/>
                      <a:pt x="294639" y="613328"/>
                    </a:cubicBezTo>
                    <a:cubicBezTo>
                      <a:pt x="286172" y="658307"/>
                      <a:pt x="340147" y="493207"/>
                      <a:pt x="310514" y="568878"/>
                    </a:cubicBezTo>
                    <a:cubicBezTo>
                      <a:pt x="280881" y="644549"/>
                      <a:pt x="142239" y="997503"/>
                      <a:pt x="116839" y="1067353"/>
                    </a:cubicBezTo>
                    <a:cubicBezTo>
                      <a:pt x="91439" y="1137203"/>
                      <a:pt x="166581" y="938765"/>
                      <a:pt x="158114" y="987978"/>
                    </a:cubicBezTo>
                    <a:cubicBezTo>
                      <a:pt x="149647" y="1037191"/>
                      <a:pt x="91968" y="1247799"/>
                      <a:pt x="66039" y="1362628"/>
                    </a:cubicBezTo>
                    <a:cubicBezTo>
                      <a:pt x="40110" y="1477457"/>
                      <a:pt x="6772" y="1663195"/>
                      <a:pt x="2539" y="1676953"/>
                    </a:cubicBezTo>
                    <a:cubicBezTo>
                      <a:pt x="-1694" y="1690711"/>
                      <a:pt x="-6457" y="1622978"/>
                      <a:pt x="40639" y="1445178"/>
                    </a:cubicBezTo>
                    <a:cubicBezTo>
                      <a:pt x="87735" y="1267378"/>
                      <a:pt x="242781" y="760965"/>
                      <a:pt x="285114" y="610153"/>
                    </a:cubicBezTo>
                    <a:cubicBezTo>
                      <a:pt x="327447" y="459341"/>
                      <a:pt x="281939" y="588986"/>
                      <a:pt x="294639" y="540303"/>
                    </a:cubicBezTo>
                    <a:cubicBezTo>
                      <a:pt x="307339" y="491620"/>
                      <a:pt x="353906" y="345570"/>
                      <a:pt x="361314" y="318053"/>
                    </a:cubicBezTo>
                    <a:cubicBezTo>
                      <a:pt x="368722" y="290536"/>
                      <a:pt x="336972" y="423357"/>
                      <a:pt x="339089" y="375203"/>
                    </a:cubicBezTo>
                    <a:cubicBezTo>
                      <a:pt x="341206" y="327049"/>
                      <a:pt x="360785" y="13253"/>
                      <a:pt x="364489" y="5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 1166">
                <a:extLst>
                  <a:ext uri="{FF2B5EF4-FFF2-40B4-BE49-F238E27FC236}">
                    <a16:creationId xmlns:a16="http://schemas.microsoft.com/office/drawing/2014/main" id="{F5EAF03A-0F6D-2584-5303-753ECF6A9355}"/>
                  </a:ext>
                </a:extLst>
              </p:cNvPr>
              <p:cNvSpPr/>
              <p:nvPr/>
            </p:nvSpPr>
            <p:spPr>
              <a:xfrm>
                <a:off x="2152399" y="11804115"/>
                <a:ext cx="929891" cy="1002551"/>
              </a:xfrm>
              <a:custGeom>
                <a:avLst/>
                <a:gdLst>
                  <a:gd name="connsiteX0" fmla="*/ 927351 w 929891"/>
                  <a:gd name="connsiteY0" fmla="*/ 3710 h 1002551"/>
                  <a:gd name="connsiteX1" fmla="*/ 495551 w 929891"/>
                  <a:gd name="connsiteY1" fmla="*/ 467260 h 1002551"/>
                  <a:gd name="connsiteX2" fmla="*/ 543176 w 929891"/>
                  <a:gd name="connsiteY2" fmla="*/ 429160 h 1002551"/>
                  <a:gd name="connsiteX3" fmla="*/ 232026 w 929891"/>
                  <a:gd name="connsiteY3" fmla="*/ 695860 h 1002551"/>
                  <a:gd name="connsiteX4" fmla="*/ 324101 w 929891"/>
                  <a:gd name="connsiteY4" fmla="*/ 645060 h 1002551"/>
                  <a:gd name="connsiteX5" fmla="*/ 22476 w 929891"/>
                  <a:gd name="connsiteY5" fmla="*/ 978435 h 1002551"/>
                  <a:gd name="connsiteX6" fmla="*/ 38351 w 929891"/>
                  <a:gd name="connsiteY6" fmla="*/ 946685 h 1002551"/>
                  <a:gd name="connsiteX7" fmla="*/ 168526 w 929891"/>
                  <a:gd name="connsiteY7" fmla="*/ 708560 h 1002551"/>
                  <a:gd name="connsiteX8" fmla="*/ 76451 w 929891"/>
                  <a:gd name="connsiteY8" fmla="*/ 902235 h 1002551"/>
                  <a:gd name="connsiteX9" fmla="*/ 108201 w 929891"/>
                  <a:gd name="connsiteY9" fmla="*/ 848260 h 1002551"/>
                  <a:gd name="connsiteX10" fmla="*/ 317751 w 929891"/>
                  <a:gd name="connsiteY10" fmla="*/ 632360 h 1002551"/>
                  <a:gd name="connsiteX11" fmla="*/ 546351 w 929891"/>
                  <a:gd name="connsiteY11" fmla="*/ 397410 h 1002551"/>
                  <a:gd name="connsiteX12" fmla="*/ 686051 w 929891"/>
                  <a:gd name="connsiteY12" fmla="*/ 146585 h 1002551"/>
                  <a:gd name="connsiteX13" fmla="*/ 632076 w 929891"/>
                  <a:gd name="connsiteY13" fmla="*/ 308510 h 1002551"/>
                  <a:gd name="connsiteX14" fmla="*/ 781301 w 929891"/>
                  <a:gd name="connsiteY14" fmla="*/ 32285 h 1002551"/>
                  <a:gd name="connsiteX15" fmla="*/ 679701 w 929891"/>
                  <a:gd name="connsiteY15" fmla="*/ 238660 h 1002551"/>
                  <a:gd name="connsiteX16" fmla="*/ 927351 w 929891"/>
                  <a:gd name="connsiteY16" fmla="*/ 3710 h 100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29891" h="1002551">
                    <a:moveTo>
                      <a:pt x="927351" y="3710"/>
                    </a:moveTo>
                    <a:cubicBezTo>
                      <a:pt x="896659" y="41810"/>
                      <a:pt x="559580" y="396352"/>
                      <a:pt x="495551" y="467260"/>
                    </a:cubicBezTo>
                    <a:cubicBezTo>
                      <a:pt x="431522" y="538168"/>
                      <a:pt x="587097" y="391060"/>
                      <a:pt x="543176" y="429160"/>
                    </a:cubicBezTo>
                    <a:cubicBezTo>
                      <a:pt x="499255" y="467260"/>
                      <a:pt x="268538" y="659877"/>
                      <a:pt x="232026" y="695860"/>
                    </a:cubicBezTo>
                    <a:cubicBezTo>
                      <a:pt x="195514" y="731843"/>
                      <a:pt x="359026" y="597964"/>
                      <a:pt x="324101" y="645060"/>
                    </a:cubicBezTo>
                    <a:cubicBezTo>
                      <a:pt x="289176" y="692156"/>
                      <a:pt x="70101" y="928164"/>
                      <a:pt x="22476" y="978435"/>
                    </a:cubicBezTo>
                    <a:cubicBezTo>
                      <a:pt x="-25149" y="1028706"/>
                      <a:pt x="14009" y="991664"/>
                      <a:pt x="38351" y="946685"/>
                    </a:cubicBezTo>
                    <a:cubicBezTo>
                      <a:pt x="62693" y="901706"/>
                      <a:pt x="162176" y="715968"/>
                      <a:pt x="168526" y="708560"/>
                    </a:cubicBezTo>
                    <a:cubicBezTo>
                      <a:pt x="174876" y="701152"/>
                      <a:pt x="86505" y="878952"/>
                      <a:pt x="76451" y="902235"/>
                    </a:cubicBezTo>
                    <a:cubicBezTo>
                      <a:pt x="66397" y="925518"/>
                      <a:pt x="67984" y="893239"/>
                      <a:pt x="108201" y="848260"/>
                    </a:cubicBezTo>
                    <a:cubicBezTo>
                      <a:pt x="148418" y="803281"/>
                      <a:pt x="317751" y="632360"/>
                      <a:pt x="317751" y="632360"/>
                    </a:cubicBezTo>
                    <a:cubicBezTo>
                      <a:pt x="390776" y="557218"/>
                      <a:pt x="484968" y="478372"/>
                      <a:pt x="546351" y="397410"/>
                    </a:cubicBezTo>
                    <a:cubicBezTo>
                      <a:pt x="607734" y="316448"/>
                      <a:pt x="671764" y="161402"/>
                      <a:pt x="686051" y="146585"/>
                    </a:cubicBezTo>
                    <a:cubicBezTo>
                      <a:pt x="700338" y="131768"/>
                      <a:pt x="616201" y="327560"/>
                      <a:pt x="632076" y="308510"/>
                    </a:cubicBezTo>
                    <a:cubicBezTo>
                      <a:pt x="647951" y="289460"/>
                      <a:pt x="773363" y="43927"/>
                      <a:pt x="781301" y="32285"/>
                    </a:cubicBezTo>
                    <a:cubicBezTo>
                      <a:pt x="789238" y="20643"/>
                      <a:pt x="658535" y="243952"/>
                      <a:pt x="679701" y="238660"/>
                    </a:cubicBezTo>
                    <a:cubicBezTo>
                      <a:pt x="700867" y="233368"/>
                      <a:pt x="958043" y="-34390"/>
                      <a:pt x="927351" y="3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 1167">
                <a:extLst>
                  <a:ext uri="{FF2B5EF4-FFF2-40B4-BE49-F238E27FC236}">
                    <a16:creationId xmlns:a16="http://schemas.microsoft.com/office/drawing/2014/main" id="{A337345D-F9E1-76D6-C254-74D6DFB24C72}"/>
                  </a:ext>
                </a:extLst>
              </p:cNvPr>
              <p:cNvSpPr/>
              <p:nvPr/>
            </p:nvSpPr>
            <p:spPr>
              <a:xfrm>
                <a:off x="2895313" y="11798173"/>
                <a:ext cx="225850" cy="413004"/>
              </a:xfrm>
              <a:custGeom>
                <a:avLst/>
                <a:gdLst>
                  <a:gd name="connsiteX0" fmla="*/ 225712 w 225850"/>
                  <a:gd name="connsiteY0" fmla="*/ 127 h 413004"/>
                  <a:gd name="connsiteX1" fmla="*/ 98712 w 225850"/>
                  <a:gd name="connsiteY1" fmla="*/ 193802 h 413004"/>
                  <a:gd name="connsiteX2" fmla="*/ 287 w 225850"/>
                  <a:gd name="connsiteY2" fmla="*/ 412877 h 413004"/>
                  <a:gd name="connsiteX3" fmla="*/ 73312 w 225850"/>
                  <a:gd name="connsiteY3" fmla="*/ 222377 h 413004"/>
                  <a:gd name="connsiteX4" fmla="*/ 225712 w 225850"/>
                  <a:gd name="connsiteY4" fmla="*/ 127 h 413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850" h="413004">
                    <a:moveTo>
                      <a:pt x="225712" y="127"/>
                    </a:moveTo>
                    <a:cubicBezTo>
                      <a:pt x="229945" y="-4635"/>
                      <a:pt x="136283" y="125010"/>
                      <a:pt x="98712" y="193802"/>
                    </a:cubicBezTo>
                    <a:cubicBezTo>
                      <a:pt x="61141" y="262594"/>
                      <a:pt x="4520" y="408115"/>
                      <a:pt x="287" y="412877"/>
                    </a:cubicBezTo>
                    <a:cubicBezTo>
                      <a:pt x="-3946" y="417639"/>
                      <a:pt x="39445" y="287994"/>
                      <a:pt x="73312" y="222377"/>
                    </a:cubicBezTo>
                    <a:cubicBezTo>
                      <a:pt x="107179" y="156760"/>
                      <a:pt x="221479" y="4889"/>
                      <a:pt x="22571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 1168">
                <a:extLst>
                  <a:ext uri="{FF2B5EF4-FFF2-40B4-BE49-F238E27FC236}">
                    <a16:creationId xmlns:a16="http://schemas.microsoft.com/office/drawing/2014/main" id="{377A4A8C-1CC7-645A-BDE9-7188F700FB0E}"/>
                  </a:ext>
                </a:extLst>
              </p:cNvPr>
              <p:cNvSpPr/>
              <p:nvPr/>
            </p:nvSpPr>
            <p:spPr>
              <a:xfrm>
                <a:off x="2854325" y="11780819"/>
                <a:ext cx="254713" cy="985863"/>
              </a:xfrm>
              <a:custGeom>
                <a:avLst/>
                <a:gdLst>
                  <a:gd name="connsiteX0" fmla="*/ 254000 w 254713"/>
                  <a:gd name="connsiteY0" fmla="*/ 1606 h 985863"/>
                  <a:gd name="connsiteX1" fmla="*/ 15875 w 254713"/>
                  <a:gd name="connsiteY1" fmla="*/ 369906 h 985863"/>
                  <a:gd name="connsiteX2" fmla="*/ 34925 w 254713"/>
                  <a:gd name="connsiteY2" fmla="*/ 341331 h 985863"/>
                  <a:gd name="connsiteX3" fmla="*/ 60325 w 254713"/>
                  <a:gd name="connsiteY3" fmla="*/ 306406 h 985863"/>
                  <a:gd name="connsiteX4" fmla="*/ 28575 w 254713"/>
                  <a:gd name="connsiteY4" fmla="*/ 420706 h 985863"/>
                  <a:gd name="connsiteX5" fmla="*/ 0 w 254713"/>
                  <a:gd name="connsiteY5" fmla="*/ 588981 h 985863"/>
                  <a:gd name="connsiteX6" fmla="*/ 28575 w 254713"/>
                  <a:gd name="connsiteY6" fmla="*/ 760431 h 985863"/>
                  <a:gd name="connsiteX7" fmla="*/ 28575 w 254713"/>
                  <a:gd name="connsiteY7" fmla="*/ 728681 h 985863"/>
                  <a:gd name="connsiteX8" fmla="*/ 114300 w 254713"/>
                  <a:gd name="connsiteY8" fmla="*/ 916006 h 985863"/>
                  <a:gd name="connsiteX9" fmla="*/ 152400 w 254713"/>
                  <a:gd name="connsiteY9" fmla="*/ 985856 h 985863"/>
                  <a:gd name="connsiteX10" fmla="*/ 127000 w 254713"/>
                  <a:gd name="connsiteY10" fmla="*/ 912831 h 985863"/>
                  <a:gd name="connsiteX11" fmla="*/ 25400 w 254713"/>
                  <a:gd name="connsiteY11" fmla="*/ 706456 h 985863"/>
                  <a:gd name="connsiteX12" fmla="*/ 12700 w 254713"/>
                  <a:gd name="connsiteY12" fmla="*/ 633431 h 985863"/>
                  <a:gd name="connsiteX13" fmla="*/ 19050 w 254713"/>
                  <a:gd name="connsiteY13" fmla="*/ 515956 h 985863"/>
                  <a:gd name="connsiteX14" fmla="*/ 73025 w 254713"/>
                  <a:gd name="connsiteY14" fmla="*/ 420706 h 985863"/>
                  <a:gd name="connsiteX15" fmla="*/ 19050 w 254713"/>
                  <a:gd name="connsiteY15" fmla="*/ 465156 h 985863"/>
                  <a:gd name="connsiteX16" fmla="*/ 50800 w 254713"/>
                  <a:gd name="connsiteY16" fmla="*/ 357206 h 985863"/>
                  <a:gd name="connsiteX17" fmla="*/ 88900 w 254713"/>
                  <a:gd name="connsiteY17" fmla="*/ 239731 h 985863"/>
                  <a:gd name="connsiteX18" fmla="*/ 254000 w 254713"/>
                  <a:gd name="connsiteY18" fmla="*/ 1606 h 98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4713" h="985863">
                    <a:moveTo>
                      <a:pt x="254000" y="1606"/>
                    </a:moveTo>
                    <a:cubicBezTo>
                      <a:pt x="241829" y="23302"/>
                      <a:pt x="52387" y="313285"/>
                      <a:pt x="15875" y="369906"/>
                    </a:cubicBezTo>
                    <a:cubicBezTo>
                      <a:pt x="-20637" y="426527"/>
                      <a:pt x="27517" y="351914"/>
                      <a:pt x="34925" y="341331"/>
                    </a:cubicBezTo>
                    <a:cubicBezTo>
                      <a:pt x="42333" y="330748"/>
                      <a:pt x="61383" y="293177"/>
                      <a:pt x="60325" y="306406"/>
                    </a:cubicBezTo>
                    <a:cubicBezTo>
                      <a:pt x="59267" y="319635"/>
                      <a:pt x="38629" y="373610"/>
                      <a:pt x="28575" y="420706"/>
                    </a:cubicBezTo>
                    <a:cubicBezTo>
                      <a:pt x="18521" y="467802"/>
                      <a:pt x="0" y="532360"/>
                      <a:pt x="0" y="588981"/>
                    </a:cubicBezTo>
                    <a:cubicBezTo>
                      <a:pt x="0" y="645602"/>
                      <a:pt x="23812" y="737148"/>
                      <a:pt x="28575" y="760431"/>
                    </a:cubicBezTo>
                    <a:cubicBezTo>
                      <a:pt x="33337" y="783714"/>
                      <a:pt x="14288" y="702752"/>
                      <a:pt x="28575" y="728681"/>
                    </a:cubicBezTo>
                    <a:cubicBezTo>
                      <a:pt x="42862" y="754610"/>
                      <a:pt x="93663" y="873144"/>
                      <a:pt x="114300" y="916006"/>
                    </a:cubicBezTo>
                    <a:cubicBezTo>
                      <a:pt x="134937" y="958868"/>
                      <a:pt x="150283" y="986385"/>
                      <a:pt x="152400" y="985856"/>
                    </a:cubicBezTo>
                    <a:cubicBezTo>
                      <a:pt x="154517" y="985327"/>
                      <a:pt x="148167" y="959398"/>
                      <a:pt x="127000" y="912831"/>
                    </a:cubicBezTo>
                    <a:cubicBezTo>
                      <a:pt x="105833" y="866264"/>
                      <a:pt x="44450" y="753023"/>
                      <a:pt x="25400" y="706456"/>
                    </a:cubicBezTo>
                    <a:cubicBezTo>
                      <a:pt x="6350" y="659889"/>
                      <a:pt x="13758" y="665181"/>
                      <a:pt x="12700" y="633431"/>
                    </a:cubicBezTo>
                    <a:cubicBezTo>
                      <a:pt x="11642" y="601681"/>
                      <a:pt x="8996" y="551410"/>
                      <a:pt x="19050" y="515956"/>
                    </a:cubicBezTo>
                    <a:cubicBezTo>
                      <a:pt x="29104" y="480502"/>
                      <a:pt x="73025" y="429173"/>
                      <a:pt x="73025" y="420706"/>
                    </a:cubicBezTo>
                    <a:cubicBezTo>
                      <a:pt x="73025" y="412239"/>
                      <a:pt x="22754" y="475739"/>
                      <a:pt x="19050" y="465156"/>
                    </a:cubicBezTo>
                    <a:cubicBezTo>
                      <a:pt x="15346" y="454573"/>
                      <a:pt x="39158" y="394777"/>
                      <a:pt x="50800" y="357206"/>
                    </a:cubicBezTo>
                    <a:cubicBezTo>
                      <a:pt x="62442" y="319635"/>
                      <a:pt x="58738" y="295293"/>
                      <a:pt x="88900" y="239731"/>
                    </a:cubicBezTo>
                    <a:cubicBezTo>
                      <a:pt x="119062" y="184169"/>
                      <a:pt x="266171" y="-20090"/>
                      <a:pt x="254000" y="16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 1169">
                <a:extLst>
                  <a:ext uri="{FF2B5EF4-FFF2-40B4-BE49-F238E27FC236}">
                    <a16:creationId xmlns:a16="http://schemas.microsoft.com/office/drawing/2014/main" id="{75E3D03E-7B57-56E0-209E-11A76A6E4CB0}"/>
                  </a:ext>
                </a:extLst>
              </p:cNvPr>
              <p:cNvSpPr/>
              <p:nvPr/>
            </p:nvSpPr>
            <p:spPr>
              <a:xfrm>
                <a:off x="2878017" y="12279588"/>
                <a:ext cx="265534" cy="525229"/>
              </a:xfrm>
              <a:custGeom>
                <a:avLst/>
                <a:gdLst>
                  <a:gd name="connsiteX0" fmla="*/ 14408 w 265534"/>
                  <a:gd name="connsiteY0" fmla="*/ 1312 h 525229"/>
                  <a:gd name="connsiteX1" fmla="*/ 1708 w 265534"/>
                  <a:gd name="connsiteY1" fmla="*/ 128312 h 525229"/>
                  <a:gd name="connsiteX2" fmla="*/ 55683 w 265534"/>
                  <a:gd name="connsiteY2" fmla="*/ 302937 h 525229"/>
                  <a:gd name="connsiteX3" fmla="*/ 211258 w 265534"/>
                  <a:gd name="connsiteY3" fmla="*/ 474387 h 525229"/>
                  <a:gd name="connsiteX4" fmla="*/ 195383 w 265534"/>
                  <a:gd name="connsiteY4" fmla="*/ 461687 h 525229"/>
                  <a:gd name="connsiteX5" fmla="*/ 265233 w 265534"/>
                  <a:gd name="connsiteY5" fmla="*/ 525187 h 525229"/>
                  <a:gd name="connsiteX6" fmla="*/ 217608 w 265534"/>
                  <a:gd name="connsiteY6" fmla="*/ 471212 h 525229"/>
                  <a:gd name="connsiteX7" fmla="*/ 144583 w 265534"/>
                  <a:gd name="connsiteY7" fmla="*/ 452162 h 525229"/>
                  <a:gd name="connsiteX8" fmla="*/ 163633 w 265534"/>
                  <a:gd name="connsiteY8" fmla="*/ 487087 h 525229"/>
                  <a:gd name="connsiteX9" fmla="*/ 157283 w 265534"/>
                  <a:gd name="connsiteY9" fmla="*/ 439462 h 525229"/>
                  <a:gd name="connsiteX10" fmla="*/ 55683 w 265534"/>
                  <a:gd name="connsiteY10" fmla="*/ 283887 h 525229"/>
                  <a:gd name="connsiteX11" fmla="*/ 23933 w 265534"/>
                  <a:gd name="connsiteY11" fmla="*/ 207687 h 525229"/>
                  <a:gd name="connsiteX12" fmla="*/ 14408 w 265534"/>
                  <a:gd name="connsiteY12" fmla="*/ 1312 h 52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5534" h="525229">
                    <a:moveTo>
                      <a:pt x="14408" y="1312"/>
                    </a:moveTo>
                    <a:cubicBezTo>
                      <a:pt x="10704" y="-11917"/>
                      <a:pt x="-5171" y="78041"/>
                      <a:pt x="1708" y="128312"/>
                    </a:cubicBezTo>
                    <a:cubicBezTo>
                      <a:pt x="8587" y="178583"/>
                      <a:pt x="20758" y="245258"/>
                      <a:pt x="55683" y="302937"/>
                    </a:cubicBezTo>
                    <a:cubicBezTo>
                      <a:pt x="90608" y="360616"/>
                      <a:pt x="211258" y="474387"/>
                      <a:pt x="211258" y="474387"/>
                    </a:cubicBezTo>
                    <a:cubicBezTo>
                      <a:pt x="234541" y="500845"/>
                      <a:pt x="186387" y="453220"/>
                      <a:pt x="195383" y="461687"/>
                    </a:cubicBezTo>
                    <a:cubicBezTo>
                      <a:pt x="204379" y="470154"/>
                      <a:pt x="261529" y="523600"/>
                      <a:pt x="265233" y="525187"/>
                    </a:cubicBezTo>
                    <a:cubicBezTo>
                      <a:pt x="268937" y="526774"/>
                      <a:pt x="237716" y="483383"/>
                      <a:pt x="217608" y="471212"/>
                    </a:cubicBezTo>
                    <a:cubicBezTo>
                      <a:pt x="197500" y="459041"/>
                      <a:pt x="153579" y="449516"/>
                      <a:pt x="144583" y="452162"/>
                    </a:cubicBezTo>
                    <a:cubicBezTo>
                      <a:pt x="135587" y="454808"/>
                      <a:pt x="161516" y="489204"/>
                      <a:pt x="163633" y="487087"/>
                    </a:cubicBezTo>
                    <a:cubicBezTo>
                      <a:pt x="165750" y="484970"/>
                      <a:pt x="175275" y="473329"/>
                      <a:pt x="157283" y="439462"/>
                    </a:cubicBezTo>
                    <a:cubicBezTo>
                      <a:pt x="139291" y="405595"/>
                      <a:pt x="77908" y="322516"/>
                      <a:pt x="55683" y="283887"/>
                    </a:cubicBezTo>
                    <a:cubicBezTo>
                      <a:pt x="33458" y="245258"/>
                      <a:pt x="29754" y="254783"/>
                      <a:pt x="23933" y="207687"/>
                    </a:cubicBezTo>
                    <a:cubicBezTo>
                      <a:pt x="18112" y="160591"/>
                      <a:pt x="18112" y="14541"/>
                      <a:pt x="14408" y="13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 1170">
                <a:extLst>
                  <a:ext uri="{FF2B5EF4-FFF2-40B4-BE49-F238E27FC236}">
                    <a16:creationId xmlns:a16="http://schemas.microsoft.com/office/drawing/2014/main" id="{CDCC0301-4DB8-4C4D-291B-F7E9AA645F66}"/>
                  </a:ext>
                </a:extLst>
              </p:cNvPr>
              <p:cNvSpPr/>
              <p:nvPr/>
            </p:nvSpPr>
            <p:spPr>
              <a:xfrm>
                <a:off x="4848043" y="12079425"/>
                <a:ext cx="98838" cy="713054"/>
              </a:xfrm>
              <a:custGeom>
                <a:avLst/>
                <a:gdLst>
                  <a:gd name="connsiteX0" fmla="*/ 28757 w 98838"/>
                  <a:gd name="connsiteY0" fmla="*/ 1450 h 713054"/>
                  <a:gd name="connsiteX1" fmla="*/ 98607 w 98838"/>
                  <a:gd name="connsiteY1" fmla="*/ 712650 h 713054"/>
                  <a:gd name="connsiteX2" fmla="*/ 182 w 98838"/>
                  <a:gd name="connsiteY2" fmla="*/ 109400 h 713054"/>
                  <a:gd name="connsiteX3" fmla="*/ 73207 w 98838"/>
                  <a:gd name="connsiteY3" fmla="*/ 515800 h 713054"/>
                  <a:gd name="connsiteX4" fmla="*/ 28757 w 98838"/>
                  <a:gd name="connsiteY4" fmla="*/ 1450 h 71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38" h="713054">
                    <a:moveTo>
                      <a:pt x="28757" y="1450"/>
                    </a:moveTo>
                    <a:cubicBezTo>
                      <a:pt x="32990" y="34258"/>
                      <a:pt x="103370" y="694658"/>
                      <a:pt x="98607" y="712650"/>
                    </a:cubicBezTo>
                    <a:cubicBezTo>
                      <a:pt x="93845" y="730642"/>
                      <a:pt x="4415" y="142208"/>
                      <a:pt x="182" y="109400"/>
                    </a:cubicBezTo>
                    <a:cubicBezTo>
                      <a:pt x="-4051" y="76592"/>
                      <a:pt x="66857" y="528500"/>
                      <a:pt x="73207" y="515800"/>
                    </a:cubicBezTo>
                    <a:cubicBezTo>
                      <a:pt x="79557" y="503100"/>
                      <a:pt x="24524" y="-31358"/>
                      <a:pt x="28757" y="14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 1172">
                <a:extLst>
                  <a:ext uri="{FF2B5EF4-FFF2-40B4-BE49-F238E27FC236}">
                    <a16:creationId xmlns:a16="http://schemas.microsoft.com/office/drawing/2014/main" id="{CA9319CE-17A1-C67D-03B6-FE581E5A9F45}"/>
                  </a:ext>
                </a:extLst>
              </p:cNvPr>
              <p:cNvSpPr/>
              <p:nvPr/>
            </p:nvSpPr>
            <p:spPr>
              <a:xfrm>
                <a:off x="3253549" y="12179094"/>
                <a:ext cx="694632" cy="571044"/>
              </a:xfrm>
              <a:custGeom>
                <a:avLst/>
                <a:gdLst>
                  <a:gd name="connsiteX0" fmla="*/ 826 w 694632"/>
                  <a:gd name="connsiteY0" fmla="*/ 206 h 571044"/>
                  <a:gd name="connsiteX1" fmla="*/ 67501 w 694632"/>
                  <a:gd name="connsiteY1" fmla="*/ 282781 h 571044"/>
                  <a:gd name="connsiteX2" fmla="*/ 267526 w 694632"/>
                  <a:gd name="connsiteY2" fmla="*/ 444706 h 571044"/>
                  <a:gd name="connsiteX3" fmla="*/ 416751 w 694632"/>
                  <a:gd name="connsiteY3" fmla="*/ 501856 h 571044"/>
                  <a:gd name="connsiteX4" fmla="*/ 397701 w 694632"/>
                  <a:gd name="connsiteY4" fmla="*/ 479631 h 571044"/>
                  <a:gd name="connsiteX5" fmla="*/ 683451 w 694632"/>
                  <a:gd name="connsiteY5" fmla="*/ 549481 h 571044"/>
                  <a:gd name="connsiteX6" fmla="*/ 610426 w 694632"/>
                  <a:gd name="connsiteY6" fmla="*/ 511381 h 571044"/>
                  <a:gd name="connsiteX7" fmla="*/ 365951 w 694632"/>
                  <a:gd name="connsiteY7" fmla="*/ 485981 h 571044"/>
                  <a:gd name="connsiteX8" fmla="*/ 413576 w 694632"/>
                  <a:gd name="connsiteY8" fmla="*/ 539956 h 571044"/>
                  <a:gd name="connsiteX9" fmla="*/ 442151 w 694632"/>
                  <a:gd name="connsiteY9" fmla="*/ 568531 h 571044"/>
                  <a:gd name="connsiteX10" fmla="*/ 337376 w 694632"/>
                  <a:gd name="connsiteY10" fmla="*/ 476456 h 571044"/>
                  <a:gd name="connsiteX11" fmla="*/ 311976 w 694632"/>
                  <a:gd name="connsiteY11" fmla="*/ 498681 h 571044"/>
                  <a:gd name="connsiteX12" fmla="*/ 324676 w 694632"/>
                  <a:gd name="connsiteY12" fmla="*/ 505031 h 571044"/>
                  <a:gd name="connsiteX13" fmla="*/ 111951 w 694632"/>
                  <a:gd name="connsiteY13" fmla="*/ 406606 h 571044"/>
                  <a:gd name="connsiteX14" fmla="*/ 245301 w 694632"/>
                  <a:gd name="connsiteY14" fmla="*/ 454231 h 571044"/>
                  <a:gd name="connsiteX15" fmla="*/ 181801 w 694632"/>
                  <a:gd name="connsiteY15" fmla="*/ 397081 h 571044"/>
                  <a:gd name="connsiteX16" fmla="*/ 45276 w 694632"/>
                  <a:gd name="connsiteY16" fmla="*/ 317706 h 571044"/>
                  <a:gd name="connsiteX17" fmla="*/ 80201 w 694632"/>
                  <a:gd name="connsiteY17" fmla="*/ 330406 h 571044"/>
                  <a:gd name="connsiteX18" fmla="*/ 32576 w 694632"/>
                  <a:gd name="connsiteY18" fmla="*/ 238331 h 571044"/>
                  <a:gd name="connsiteX19" fmla="*/ 826 w 694632"/>
                  <a:gd name="connsiteY19" fmla="*/ 206 h 57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94632" h="571044">
                    <a:moveTo>
                      <a:pt x="826" y="206"/>
                    </a:moveTo>
                    <a:cubicBezTo>
                      <a:pt x="6647" y="7614"/>
                      <a:pt x="23051" y="208698"/>
                      <a:pt x="67501" y="282781"/>
                    </a:cubicBezTo>
                    <a:cubicBezTo>
                      <a:pt x="111951" y="356864"/>
                      <a:pt x="209318" y="408194"/>
                      <a:pt x="267526" y="444706"/>
                    </a:cubicBezTo>
                    <a:cubicBezTo>
                      <a:pt x="325734" y="481218"/>
                      <a:pt x="395055" y="496035"/>
                      <a:pt x="416751" y="501856"/>
                    </a:cubicBezTo>
                    <a:cubicBezTo>
                      <a:pt x="438447" y="507677"/>
                      <a:pt x="353251" y="471694"/>
                      <a:pt x="397701" y="479631"/>
                    </a:cubicBezTo>
                    <a:cubicBezTo>
                      <a:pt x="442151" y="487568"/>
                      <a:pt x="647997" y="544189"/>
                      <a:pt x="683451" y="549481"/>
                    </a:cubicBezTo>
                    <a:cubicBezTo>
                      <a:pt x="718905" y="554773"/>
                      <a:pt x="663343" y="521964"/>
                      <a:pt x="610426" y="511381"/>
                    </a:cubicBezTo>
                    <a:cubicBezTo>
                      <a:pt x="557509" y="500798"/>
                      <a:pt x="398759" y="481218"/>
                      <a:pt x="365951" y="485981"/>
                    </a:cubicBezTo>
                    <a:cubicBezTo>
                      <a:pt x="333143" y="490744"/>
                      <a:pt x="400876" y="526198"/>
                      <a:pt x="413576" y="539956"/>
                    </a:cubicBezTo>
                    <a:cubicBezTo>
                      <a:pt x="426276" y="553714"/>
                      <a:pt x="454851" y="579114"/>
                      <a:pt x="442151" y="568531"/>
                    </a:cubicBezTo>
                    <a:cubicBezTo>
                      <a:pt x="429451" y="557948"/>
                      <a:pt x="359072" y="488098"/>
                      <a:pt x="337376" y="476456"/>
                    </a:cubicBezTo>
                    <a:cubicBezTo>
                      <a:pt x="315680" y="464814"/>
                      <a:pt x="314093" y="493919"/>
                      <a:pt x="311976" y="498681"/>
                    </a:cubicBezTo>
                    <a:cubicBezTo>
                      <a:pt x="309859" y="503443"/>
                      <a:pt x="324676" y="505031"/>
                      <a:pt x="324676" y="505031"/>
                    </a:cubicBezTo>
                    <a:cubicBezTo>
                      <a:pt x="291338" y="489685"/>
                      <a:pt x="125180" y="415073"/>
                      <a:pt x="111951" y="406606"/>
                    </a:cubicBezTo>
                    <a:cubicBezTo>
                      <a:pt x="98722" y="398139"/>
                      <a:pt x="233659" y="455818"/>
                      <a:pt x="245301" y="454231"/>
                    </a:cubicBezTo>
                    <a:cubicBezTo>
                      <a:pt x="256943" y="452644"/>
                      <a:pt x="215139" y="419835"/>
                      <a:pt x="181801" y="397081"/>
                    </a:cubicBezTo>
                    <a:cubicBezTo>
                      <a:pt x="148464" y="374327"/>
                      <a:pt x="62209" y="328818"/>
                      <a:pt x="45276" y="317706"/>
                    </a:cubicBezTo>
                    <a:cubicBezTo>
                      <a:pt x="28343" y="306594"/>
                      <a:pt x="82318" y="343635"/>
                      <a:pt x="80201" y="330406"/>
                    </a:cubicBezTo>
                    <a:cubicBezTo>
                      <a:pt x="78084" y="317177"/>
                      <a:pt x="43688" y="289660"/>
                      <a:pt x="32576" y="238331"/>
                    </a:cubicBezTo>
                    <a:cubicBezTo>
                      <a:pt x="21464" y="187002"/>
                      <a:pt x="-4995" y="-7202"/>
                      <a:pt x="826" y="2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 1173">
                <a:extLst>
                  <a:ext uri="{FF2B5EF4-FFF2-40B4-BE49-F238E27FC236}">
                    <a16:creationId xmlns:a16="http://schemas.microsoft.com/office/drawing/2014/main" id="{91BBF6E8-6EC1-EBD8-56B8-6A4372313682}"/>
                  </a:ext>
                </a:extLst>
              </p:cNvPr>
              <p:cNvSpPr/>
              <p:nvPr/>
            </p:nvSpPr>
            <p:spPr>
              <a:xfrm>
                <a:off x="3697181" y="12575434"/>
                <a:ext cx="643044" cy="219323"/>
              </a:xfrm>
              <a:custGeom>
                <a:avLst/>
                <a:gdLst>
                  <a:gd name="connsiteX0" fmla="*/ 62019 w 643044"/>
                  <a:gd name="connsiteY0" fmla="*/ 197591 h 219323"/>
                  <a:gd name="connsiteX1" fmla="*/ 344594 w 643044"/>
                  <a:gd name="connsiteY1" fmla="*/ 99166 h 219323"/>
                  <a:gd name="connsiteX2" fmla="*/ 258869 w 643044"/>
                  <a:gd name="connsiteY2" fmla="*/ 99166 h 219323"/>
                  <a:gd name="connsiteX3" fmla="*/ 481119 w 643044"/>
                  <a:gd name="connsiteY3" fmla="*/ 76941 h 219323"/>
                  <a:gd name="connsiteX4" fmla="*/ 398569 w 643044"/>
                  <a:gd name="connsiteY4" fmla="*/ 99166 h 219323"/>
                  <a:gd name="connsiteX5" fmla="*/ 579544 w 643044"/>
                  <a:gd name="connsiteY5" fmla="*/ 16616 h 219323"/>
                  <a:gd name="connsiteX6" fmla="*/ 643044 w 643044"/>
                  <a:gd name="connsiteY6" fmla="*/ 741 h 219323"/>
                  <a:gd name="connsiteX7" fmla="*/ 579544 w 643044"/>
                  <a:gd name="connsiteY7" fmla="*/ 29316 h 219323"/>
                  <a:gd name="connsiteX8" fmla="*/ 630344 w 643044"/>
                  <a:gd name="connsiteY8" fmla="*/ 35666 h 219323"/>
                  <a:gd name="connsiteX9" fmla="*/ 350944 w 643044"/>
                  <a:gd name="connsiteY9" fmla="*/ 178541 h 219323"/>
                  <a:gd name="connsiteX10" fmla="*/ 595419 w 643044"/>
                  <a:gd name="connsiteY10" fmla="*/ 51541 h 219323"/>
                  <a:gd name="connsiteX11" fmla="*/ 458894 w 643044"/>
                  <a:gd name="connsiteY11" fmla="*/ 99166 h 219323"/>
                  <a:gd name="connsiteX12" fmla="*/ 290619 w 643044"/>
                  <a:gd name="connsiteY12" fmla="*/ 149966 h 219323"/>
                  <a:gd name="connsiteX13" fmla="*/ 369994 w 643044"/>
                  <a:gd name="connsiteY13" fmla="*/ 134091 h 219323"/>
                  <a:gd name="connsiteX14" fmla="*/ 262044 w 643044"/>
                  <a:gd name="connsiteY14" fmla="*/ 191241 h 219323"/>
                  <a:gd name="connsiteX15" fmla="*/ 338244 w 643044"/>
                  <a:gd name="connsiteY15" fmla="*/ 134091 h 219323"/>
                  <a:gd name="connsiteX16" fmla="*/ 230294 w 643044"/>
                  <a:gd name="connsiteY16" fmla="*/ 162666 h 219323"/>
                  <a:gd name="connsiteX17" fmla="*/ 182669 w 643044"/>
                  <a:gd name="connsiteY17" fmla="*/ 181716 h 219323"/>
                  <a:gd name="connsiteX18" fmla="*/ 208069 w 643044"/>
                  <a:gd name="connsiteY18" fmla="*/ 159491 h 219323"/>
                  <a:gd name="connsiteX19" fmla="*/ 11219 w 643044"/>
                  <a:gd name="connsiteY19" fmla="*/ 216641 h 219323"/>
                  <a:gd name="connsiteX20" fmla="*/ 62019 w 643044"/>
                  <a:gd name="connsiteY20" fmla="*/ 197591 h 219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43044" h="219323">
                    <a:moveTo>
                      <a:pt x="62019" y="197591"/>
                    </a:moveTo>
                    <a:cubicBezTo>
                      <a:pt x="117582" y="178012"/>
                      <a:pt x="311786" y="115570"/>
                      <a:pt x="344594" y="99166"/>
                    </a:cubicBezTo>
                    <a:cubicBezTo>
                      <a:pt x="377402" y="82762"/>
                      <a:pt x="236115" y="102870"/>
                      <a:pt x="258869" y="99166"/>
                    </a:cubicBezTo>
                    <a:cubicBezTo>
                      <a:pt x="281623" y="95462"/>
                      <a:pt x="457836" y="76941"/>
                      <a:pt x="481119" y="76941"/>
                    </a:cubicBezTo>
                    <a:cubicBezTo>
                      <a:pt x="504402" y="76941"/>
                      <a:pt x="382165" y="109220"/>
                      <a:pt x="398569" y="99166"/>
                    </a:cubicBezTo>
                    <a:cubicBezTo>
                      <a:pt x="414973" y="89112"/>
                      <a:pt x="538798" y="33020"/>
                      <a:pt x="579544" y="16616"/>
                    </a:cubicBezTo>
                    <a:cubicBezTo>
                      <a:pt x="620290" y="212"/>
                      <a:pt x="643044" y="-1376"/>
                      <a:pt x="643044" y="741"/>
                    </a:cubicBezTo>
                    <a:cubicBezTo>
                      <a:pt x="643044" y="2858"/>
                      <a:pt x="581661" y="23495"/>
                      <a:pt x="579544" y="29316"/>
                    </a:cubicBezTo>
                    <a:cubicBezTo>
                      <a:pt x="577427" y="35137"/>
                      <a:pt x="668444" y="10795"/>
                      <a:pt x="630344" y="35666"/>
                    </a:cubicBezTo>
                    <a:cubicBezTo>
                      <a:pt x="592244" y="60537"/>
                      <a:pt x="356765" y="175895"/>
                      <a:pt x="350944" y="178541"/>
                    </a:cubicBezTo>
                    <a:cubicBezTo>
                      <a:pt x="345123" y="181187"/>
                      <a:pt x="577427" y="64770"/>
                      <a:pt x="595419" y="51541"/>
                    </a:cubicBezTo>
                    <a:cubicBezTo>
                      <a:pt x="613411" y="38312"/>
                      <a:pt x="509694" y="82762"/>
                      <a:pt x="458894" y="99166"/>
                    </a:cubicBezTo>
                    <a:cubicBezTo>
                      <a:pt x="408094" y="115570"/>
                      <a:pt x="305436" y="144145"/>
                      <a:pt x="290619" y="149966"/>
                    </a:cubicBezTo>
                    <a:cubicBezTo>
                      <a:pt x="275802" y="155787"/>
                      <a:pt x="374756" y="127212"/>
                      <a:pt x="369994" y="134091"/>
                    </a:cubicBezTo>
                    <a:cubicBezTo>
                      <a:pt x="365232" y="140970"/>
                      <a:pt x="267336" y="191241"/>
                      <a:pt x="262044" y="191241"/>
                    </a:cubicBezTo>
                    <a:cubicBezTo>
                      <a:pt x="256752" y="191241"/>
                      <a:pt x="343536" y="138853"/>
                      <a:pt x="338244" y="134091"/>
                    </a:cubicBezTo>
                    <a:cubicBezTo>
                      <a:pt x="332952" y="129328"/>
                      <a:pt x="256223" y="154729"/>
                      <a:pt x="230294" y="162666"/>
                    </a:cubicBezTo>
                    <a:cubicBezTo>
                      <a:pt x="204365" y="170603"/>
                      <a:pt x="186373" y="182245"/>
                      <a:pt x="182669" y="181716"/>
                    </a:cubicBezTo>
                    <a:cubicBezTo>
                      <a:pt x="178965" y="181187"/>
                      <a:pt x="236644" y="153670"/>
                      <a:pt x="208069" y="159491"/>
                    </a:cubicBezTo>
                    <a:cubicBezTo>
                      <a:pt x="179494" y="165312"/>
                      <a:pt x="37677" y="209762"/>
                      <a:pt x="11219" y="216641"/>
                    </a:cubicBezTo>
                    <a:cubicBezTo>
                      <a:pt x="-15239" y="223520"/>
                      <a:pt x="6456" y="217170"/>
                      <a:pt x="62019" y="1975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5" name="フリーフォーム 1174">
                <a:extLst>
                  <a:ext uri="{FF2B5EF4-FFF2-40B4-BE49-F238E27FC236}">
                    <a16:creationId xmlns:a16="http://schemas.microsoft.com/office/drawing/2014/main" id="{314C9F04-1C29-293D-3CB0-3C123C9B58D4}"/>
                  </a:ext>
                </a:extLst>
              </p:cNvPr>
              <p:cNvSpPr/>
              <p:nvPr/>
            </p:nvSpPr>
            <p:spPr>
              <a:xfrm>
                <a:off x="3749613" y="11966156"/>
                <a:ext cx="1101031" cy="718285"/>
              </a:xfrm>
              <a:custGeom>
                <a:avLst/>
                <a:gdLst>
                  <a:gd name="connsiteX0" fmla="*/ 177862 w 1101031"/>
                  <a:gd name="connsiteY0" fmla="*/ 717969 h 718285"/>
                  <a:gd name="connsiteX1" fmla="*/ 62 w 1101031"/>
                  <a:gd name="connsiteY1" fmla="*/ 673519 h 718285"/>
                  <a:gd name="connsiteX2" fmla="*/ 158812 w 1101031"/>
                  <a:gd name="connsiteY2" fmla="*/ 606844 h 718285"/>
                  <a:gd name="connsiteX3" fmla="*/ 263587 w 1101031"/>
                  <a:gd name="connsiteY3" fmla="*/ 486194 h 718285"/>
                  <a:gd name="connsiteX4" fmla="*/ 552512 w 1101031"/>
                  <a:gd name="connsiteY4" fmla="*/ 375069 h 718285"/>
                  <a:gd name="connsiteX5" fmla="*/ 533462 w 1101031"/>
                  <a:gd name="connsiteY5" fmla="*/ 400469 h 718285"/>
                  <a:gd name="connsiteX6" fmla="*/ 777937 w 1101031"/>
                  <a:gd name="connsiteY6" fmla="*/ 308394 h 718285"/>
                  <a:gd name="connsiteX7" fmla="*/ 774762 w 1101031"/>
                  <a:gd name="connsiteY7" fmla="*/ 321094 h 718285"/>
                  <a:gd name="connsiteX8" fmla="*/ 895412 w 1101031"/>
                  <a:gd name="connsiteY8" fmla="*/ 248069 h 718285"/>
                  <a:gd name="connsiteX9" fmla="*/ 889062 w 1101031"/>
                  <a:gd name="connsiteY9" fmla="*/ 273469 h 718285"/>
                  <a:gd name="connsiteX10" fmla="*/ 946212 w 1101031"/>
                  <a:gd name="connsiteY10" fmla="*/ 229019 h 718285"/>
                  <a:gd name="connsiteX11" fmla="*/ 1095437 w 1101031"/>
                  <a:gd name="connsiteY11" fmla="*/ 3594 h 718285"/>
                  <a:gd name="connsiteX12" fmla="*/ 1070037 w 1101031"/>
                  <a:gd name="connsiteY12" fmla="*/ 86144 h 718285"/>
                  <a:gd name="connsiteX13" fmla="*/ 1076387 w 1101031"/>
                  <a:gd name="connsiteY13" fmla="*/ 28994 h 718285"/>
                  <a:gd name="connsiteX14" fmla="*/ 1016062 w 1101031"/>
                  <a:gd name="connsiteY14" fmla="*/ 127419 h 718285"/>
                  <a:gd name="connsiteX15" fmla="*/ 962087 w 1101031"/>
                  <a:gd name="connsiteY15" fmla="*/ 254419 h 718285"/>
                  <a:gd name="connsiteX16" fmla="*/ 968437 w 1101031"/>
                  <a:gd name="connsiteY16" fmla="*/ 229019 h 718285"/>
                  <a:gd name="connsiteX17" fmla="*/ 730312 w 1101031"/>
                  <a:gd name="connsiteY17" fmla="*/ 305219 h 718285"/>
                  <a:gd name="connsiteX18" fmla="*/ 758887 w 1101031"/>
                  <a:gd name="connsiteY18" fmla="*/ 308394 h 718285"/>
                  <a:gd name="connsiteX19" fmla="*/ 415987 w 1101031"/>
                  <a:gd name="connsiteY19" fmla="*/ 394119 h 718285"/>
                  <a:gd name="connsiteX20" fmla="*/ 495362 w 1101031"/>
                  <a:gd name="connsiteY20" fmla="*/ 394119 h 718285"/>
                  <a:gd name="connsiteX21" fmla="*/ 492187 w 1101031"/>
                  <a:gd name="connsiteY21" fmla="*/ 419519 h 718285"/>
                  <a:gd name="connsiteX22" fmla="*/ 320737 w 1101031"/>
                  <a:gd name="connsiteY22" fmla="*/ 470319 h 718285"/>
                  <a:gd name="connsiteX23" fmla="*/ 403287 w 1101031"/>
                  <a:gd name="connsiteY23" fmla="*/ 467144 h 718285"/>
                  <a:gd name="connsiteX24" fmla="*/ 203262 w 1101031"/>
                  <a:gd name="connsiteY24" fmla="*/ 454444 h 718285"/>
                  <a:gd name="connsiteX25" fmla="*/ 352487 w 1101031"/>
                  <a:gd name="connsiteY25" fmla="*/ 467144 h 718285"/>
                  <a:gd name="connsiteX26" fmla="*/ 225487 w 1101031"/>
                  <a:gd name="connsiteY26" fmla="*/ 546519 h 718285"/>
                  <a:gd name="connsiteX27" fmla="*/ 222312 w 1101031"/>
                  <a:gd name="connsiteY27" fmla="*/ 562394 h 718285"/>
                  <a:gd name="connsiteX28" fmla="*/ 254062 w 1101031"/>
                  <a:gd name="connsiteY28" fmla="*/ 492544 h 718285"/>
                  <a:gd name="connsiteX29" fmla="*/ 136587 w 1101031"/>
                  <a:gd name="connsiteY29" fmla="*/ 581444 h 718285"/>
                  <a:gd name="connsiteX30" fmla="*/ 41337 w 1101031"/>
                  <a:gd name="connsiteY30" fmla="*/ 581444 h 718285"/>
                  <a:gd name="connsiteX31" fmla="*/ 184212 w 1101031"/>
                  <a:gd name="connsiteY31" fmla="*/ 578269 h 718285"/>
                  <a:gd name="connsiteX32" fmla="*/ 41337 w 1101031"/>
                  <a:gd name="connsiteY32" fmla="*/ 651294 h 718285"/>
                  <a:gd name="connsiteX33" fmla="*/ 177862 w 1101031"/>
                  <a:gd name="connsiteY33" fmla="*/ 717969 h 71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01031" h="718285">
                    <a:moveTo>
                      <a:pt x="177862" y="717969"/>
                    </a:moveTo>
                    <a:cubicBezTo>
                      <a:pt x="170983" y="721673"/>
                      <a:pt x="3237" y="692040"/>
                      <a:pt x="62" y="673519"/>
                    </a:cubicBezTo>
                    <a:cubicBezTo>
                      <a:pt x="-3113" y="654998"/>
                      <a:pt x="114891" y="638065"/>
                      <a:pt x="158812" y="606844"/>
                    </a:cubicBezTo>
                    <a:cubicBezTo>
                      <a:pt x="202733" y="575623"/>
                      <a:pt x="197970" y="524823"/>
                      <a:pt x="263587" y="486194"/>
                    </a:cubicBezTo>
                    <a:cubicBezTo>
                      <a:pt x="329204" y="447565"/>
                      <a:pt x="507533" y="389356"/>
                      <a:pt x="552512" y="375069"/>
                    </a:cubicBezTo>
                    <a:cubicBezTo>
                      <a:pt x="597491" y="360782"/>
                      <a:pt x="495891" y="411581"/>
                      <a:pt x="533462" y="400469"/>
                    </a:cubicBezTo>
                    <a:cubicBezTo>
                      <a:pt x="571033" y="389356"/>
                      <a:pt x="737720" y="321623"/>
                      <a:pt x="777937" y="308394"/>
                    </a:cubicBezTo>
                    <a:cubicBezTo>
                      <a:pt x="818154" y="295165"/>
                      <a:pt x="755183" y="331148"/>
                      <a:pt x="774762" y="321094"/>
                    </a:cubicBezTo>
                    <a:cubicBezTo>
                      <a:pt x="794341" y="311040"/>
                      <a:pt x="876362" y="256006"/>
                      <a:pt x="895412" y="248069"/>
                    </a:cubicBezTo>
                    <a:cubicBezTo>
                      <a:pt x="914462" y="240132"/>
                      <a:pt x="880595" y="276644"/>
                      <a:pt x="889062" y="273469"/>
                    </a:cubicBezTo>
                    <a:cubicBezTo>
                      <a:pt x="897529" y="270294"/>
                      <a:pt x="911816" y="273998"/>
                      <a:pt x="946212" y="229019"/>
                    </a:cubicBezTo>
                    <a:cubicBezTo>
                      <a:pt x="980608" y="184040"/>
                      <a:pt x="1074800" y="27406"/>
                      <a:pt x="1095437" y="3594"/>
                    </a:cubicBezTo>
                    <a:cubicBezTo>
                      <a:pt x="1116074" y="-20218"/>
                      <a:pt x="1073212" y="81911"/>
                      <a:pt x="1070037" y="86144"/>
                    </a:cubicBezTo>
                    <a:cubicBezTo>
                      <a:pt x="1066862" y="90377"/>
                      <a:pt x="1085383" y="22115"/>
                      <a:pt x="1076387" y="28994"/>
                    </a:cubicBezTo>
                    <a:cubicBezTo>
                      <a:pt x="1067391" y="35873"/>
                      <a:pt x="1035112" y="89848"/>
                      <a:pt x="1016062" y="127419"/>
                    </a:cubicBezTo>
                    <a:cubicBezTo>
                      <a:pt x="997012" y="164990"/>
                      <a:pt x="970024" y="237486"/>
                      <a:pt x="962087" y="254419"/>
                    </a:cubicBezTo>
                    <a:cubicBezTo>
                      <a:pt x="954150" y="271352"/>
                      <a:pt x="1007066" y="220552"/>
                      <a:pt x="968437" y="229019"/>
                    </a:cubicBezTo>
                    <a:cubicBezTo>
                      <a:pt x="929808" y="237486"/>
                      <a:pt x="765237" y="291990"/>
                      <a:pt x="730312" y="305219"/>
                    </a:cubicBezTo>
                    <a:cubicBezTo>
                      <a:pt x="695387" y="318448"/>
                      <a:pt x="811274" y="293577"/>
                      <a:pt x="758887" y="308394"/>
                    </a:cubicBezTo>
                    <a:cubicBezTo>
                      <a:pt x="706500" y="323211"/>
                      <a:pt x="459908" y="379832"/>
                      <a:pt x="415987" y="394119"/>
                    </a:cubicBezTo>
                    <a:cubicBezTo>
                      <a:pt x="372066" y="408406"/>
                      <a:pt x="482662" y="389886"/>
                      <a:pt x="495362" y="394119"/>
                    </a:cubicBezTo>
                    <a:cubicBezTo>
                      <a:pt x="508062" y="398352"/>
                      <a:pt x="521291" y="406819"/>
                      <a:pt x="492187" y="419519"/>
                    </a:cubicBezTo>
                    <a:cubicBezTo>
                      <a:pt x="463083" y="432219"/>
                      <a:pt x="335554" y="462381"/>
                      <a:pt x="320737" y="470319"/>
                    </a:cubicBezTo>
                    <a:cubicBezTo>
                      <a:pt x="305920" y="478256"/>
                      <a:pt x="422866" y="469790"/>
                      <a:pt x="403287" y="467144"/>
                    </a:cubicBezTo>
                    <a:cubicBezTo>
                      <a:pt x="383708" y="464498"/>
                      <a:pt x="211729" y="454444"/>
                      <a:pt x="203262" y="454444"/>
                    </a:cubicBezTo>
                    <a:cubicBezTo>
                      <a:pt x="194795" y="454444"/>
                      <a:pt x="348783" y="451798"/>
                      <a:pt x="352487" y="467144"/>
                    </a:cubicBezTo>
                    <a:cubicBezTo>
                      <a:pt x="356191" y="482490"/>
                      <a:pt x="247183" y="530644"/>
                      <a:pt x="225487" y="546519"/>
                    </a:cubicBezTo>
                    <a:cubicBezTo>
                      <a:pt x="203791" y="562394"/>
                      <a:pt x="217550" y="571390"/>
                      <a:pt x="222312" y="562394"/>
                    </a:cubicBezTo>
                    <a:cubicBezTo>
                      <a:pt x="227074" y="553398"/>
                      <a:pt x="268349" y="489369"/>
                      <a:pt x="254062" y="492544"/>
                    </a:cubicBezTo>
                    <a:cubicBezTo>
                      <a:pt x="239775" y="495719"/>
                      <a:pt x="172041" y="566627"/>
                      <a:pt x="136587" y="581444"/>
                    </a:cubicBezTo>
                    <a:cubicBezTo>
                      <a:pt x="101133" y="596261"/>
                      <a:pt x="33399" y="581973"/>
                      <a:pt x="41337" y="581444"/>
                    </a:cubicBezTo>
                    <a:cubicBezTo>
                      <a:pt x="49274" y="580915"/>
                      <a:pt x="184212" y="566627"/>
                      <a:pt x="184212" y="578269"/>
                    </a:cubicBezTo>
                    <a:cubicBezTo>
                      <a:pt x="184212" y="589911"/>
                      <a:pt x="48216" y="630657"/>
                      <a:pt x="41337" y="651294"/>
                    </a:cubicBezTo>
                    <a:cubicBezTo>
                      <a:pt x="34458" y="671931"/>
                      <a:pt x="184741" y="714265"/>
                      <a:pt x="177862" y="7179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6" name="フリーフォーム 1175">
                <a:extLst>
                  <a:ext uri="{FF2B5EF4-FFF2-40B4-BE49-F238E27FC236}">
                    <a16:creationId xmlns:a16="http://schemas.microsoft.com/office/drawing/2014/main" id="{FD69BD51-45E9-6561-98F4-9D650D2CBCF6}"/>
                  </a:ext>
                </a:extLst>
              </p:cNvPr>
              <p:cNvSpPr/>
              <p:nvPr/>
            </p:nvSpPr>
            <p:spPr>
              <a:xfrm>
                <a:off x="4762418" y="11683381"/>
                <a:ext cx="162013" cy="493048"/>
              </a:xfrm>
              <a:custGeom>
                <a:avLst/>
                <a:gdLst>
                  <a:gd name="connsiteX0" fmla="*/ 162007 w 162013"/>
                  <a:gd name="connsiteY0" fmla="*/ 619 h 493048"/>
                  <a:gd name="connsiteX1" fmla="*/ 120732 w 162013"/>
                  <a:gd name="connsiteY1" fmla="*/ 187944 h 493048"/>
                  <a:gd name="connsiteX2" fmla="*/ 117557 w 162013"/>
                  <a:gd name="connsiteY2" fmla="*/ 292719 h 493048"/>
                  <a:gd name="connsiteX3" fmla="*/ 149307 w 162013"/>
                  <a:gd name="connsiteY3" fmla="*/ 226044 h 493048"/>
                  <a:gd name="connsiteX4" fmla="*/ 104857 w 162013"/>
                  <a:gd name="connsiteY4" fmla="*/ 333994 h 493048"/>
                  <a:gd name="connsiteX5" fmla="*/ 63582 w 162013"/>
                  <a:gd name="connsiteY5" fmla="*/ 407019 h 493048"/>
                  <a:gd name="connsiteX6" fmla="*/ 60407 w 162013"/>
                  <a:gd name="connsiteY6" fmla="*/ 311769 h 493048"/>
                  <a:gd name="connsiteX7" fmla="*/ 47707 w 162013"/>
                  <a:gd name="connsiteY7" fmla="*/ 162544 h 493048"/>
                  <a:gd name="connsiteX8" fmla="*/ 44532 w 162013"/>
                  <a:gd name="connsiteY8" fmla="*/ 356219 h 493048"/>
                  <a:gd name="connsiteX9" fmla="*/ 38182 w 162013"/>
                  <a:gd name="connsiteY9" fmla="*/ 410194 h 493048"/>
                  <a:gd name="connsiteX10" fmla="*/ 82 w 162013"/>
                  <a:gd name="connsiteY10" fmla="*/ 492744 h 493048"/>
                  <a:gd name="connsiteX11" fmla="*/ 31832 w 162013"/>
                  <a:gd name="connsiteY11" fmla="*/ 378444 h 493048"/>
                  <a:gd name="connsiteX12" fmla="*/ 142957 w 162013"/>
                  <a:gd name="connsiteY12" fmla="*/ 216519 h 493048"/>
                  <a:gd name="connsiteX13" fmla="*/ 114382 w 162013"/>
                  <a:gd name="connsiteY13" fmla="*/ 156194 h 493048"/>
                  <a:gd name="connsiteX14" fmla="*/ 123907 w 162013"/>
                  <a:gd name="connsiteY14" fmla="*/ 127619 h 493048"/>
                  <a:gd name="connsiteX15" fmla="*/ 162007 w 162013"/>
                  <a:gd name="connsiteY15" fmla="*/ 619 h 49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2013" h="493048">
                    <a:moveTo>
                      <a:pt x="162007" y="619"/>
                    </a:moveTo>
                    <a:cubicBezTo>
                      <a:pt x="161478" y="10673"/>
                      <a:pt x="128140" y="139261"/>
                      <a:pt x="120732" y="187944"/>
                    </a:cubicBezTo>
                    <a:cubicBezTo>
                      <a:pt x="113324" y="236627"/>
                      <a:pt x="112795" y="286369"/>
                      <a:pt x="117557" y="292719"/>
                    </a:cubicBezTo>
                    <a:cubicBezTo>
                      <a:pt x="122319" y="299069"/>
                      <a:pt x="151424" y="219165"/>
                      <a:pt x="149307" y="226044"/>
                    </a:cubicBezTo>
                    <a:cubicBezTo>
                      <a:pt x="147190" y="232923"/>
                      <a:pt x="119144" y="303832"/>
                      <a:pt x="104857" y="333994"/>
                    </a:cubicBezTo>
                    <a:cubicBezTo>
                      <a:pt x="90570" y="364156"/>
                      <a:pt x="70990" y="410723"/>
                      <a:pt x="63582" y="407019"/>
                    </a:cubicBezTo>
                    <a:cubicBezTo>
                      <a:pt x="56174" y="403315"/>
                      <a:pt x="63053" y="352515"/>
                      <a:pt x="60407" y="311769"/>
                    </a:cubicBezTo>
                    <a:cubicBezTo>
                      <a:pt x="57761" y="271023"/>
                      <a:pt x="50353" y="155136"/>
                      <a:pt x="47707" y="162544"/>
                    </a:cubicBezTo>
                    <a:cubicBezTo>
                      <a:pt x="45061" y="169952"/>
                      <a:pt x="46119" y="314944"/>
                      <a:pt x="44532" y="356219"/>
                    </a:cubicBezTo>
                    <a:cubicBezTo>
                      <a:pt x="42945" y="397494"/>
                      <a:pt x="45590" y="387440"/>
                      <a:pt x="38182" y="410194"/>
                    </a:cubicBezTo>
                    <a:cubicBezTo>
                      <a:pt x="30774" y="432948"/>
                      <a:pt x="1140" y="498035"/>
                      <a:pt x="82" y="492744"/>
                    </a:cubicBezTo>
                    <a:cubicBezTo>
                      <a:pt x="-976" y="487453"/>
                      <a:pt x="8019" y="424482"/>
                      <a:pt x="31832" y="378444"/>
                    </a:cubicBezTo>
                    <a:cubicBezTo>
                      <a:pt x="55644" y="332407"/>
                      <a:pt x="129199" y="253561"/>
                      <a:pt x="142957" y="216519"/>
                    </a:cubicBezTo>
                    <a:cubicBezTo>
                      <a:pt x="156715" y="179477"/>
                      <a:pt x="117557" y="171011"/>
                      <a:pt x="114382" y="156194"/>
                    </a:cubicBezTo>
                    <a:cubicBezTo>
                      <a:pt x="111207" y="141377"/>
                      <a:pt x="115440" y="149315"/>
                      <a:pt x="123907" y="127619"/>
                    </a:cubicBezTo>
                    <a:cubicBezTo>
                      <a:pt x="132374" y="105923"/>
                      <a:pt x="162536" y="-9435"/>
                      <a:pt x="162007" y="6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 1176">
                <a:extLst>
                  <a:ext uri="{FF2B5EF4-FFF2-40B4-BE49-F238E27FC236}">
                    <a16:creationId xmlns:a16="http://schemas.microsoft.com/office/drawing/2014/main" id="{269EC46E-0576-163B-4E50-11D418437997}"/>
                  </a:ext>
                </a:extLst>
              </p:cNvPr>
              <p:cNvSpPr/>
              <p:nvPr/>
            </p:nvSpPr>
            <p:spPr>
              <a:xfrm>
                <a:off x="4213050" y="11998010"/>
                <a:ext cx="514291" cy="270244"/>
              </a:xfrm>
              <a:custGeom>
                <a:avLst/>
                <a:gdLst>
                  <a:gd name="connsiteX0" fmla="*/ 175 w 514291"/>
                  <a:gd name="connsiteY0" fmla="*/ 315 h 270244"/>
                  <a:gd name="connsiteX1" fmla="*/ 104950 w 514291"/>
                  <a:gd name="connsiteY1" fmla="*/ 76515 h 270244"/>
                  <a:gd name="connsiteX2" fmla="*/ 95425 w 514291"/>
                  <a:gd name="connsiteY2" fmla="*/ 184465 h 270244"/>
                  <a:gd name="connsiteX3" fmla="*/ 152575 w 514291"/>
                  <a:gd name="connsiteY3" fmla="*/ 136840 h 270244"/>
                  <a:gd name="connsiteX4" fmla="*/ 343075 w 514291"/>
                  <a:gd name="connsiteY4" fmla="*/ 117790 h 270244"/>
                  <a:gd name="connsiteX5" fmla="*/ 317675 w 514291"/>
                  <a:gd name="connsiteY5" fmla="*/ 79690 h 270244"/>
                  <a:gd name="connsiteX6" fmla="*/ 378000 w 514291"/>
                  <a:gd name="connsiteY6" fmla="*/ 146365 h 270244"/>
                  <a:gd name="connsiteX7" fmla="*/ 317675 w 514291"/>
                  <a:gd name="connsiteY7" fmla="*/ 270190 h 270244"/>
                  <a:gd name="connsiteX8" fmla="*/ 378000 w 514291"/>
                  <a:gd name="connsiteY8" fmla="*/ 162240 h 270244"/>
                  <a:gd name="connsiteX9" fmla="*/ 505000 w 514291"/>
                  <a:gd name="connsiteY9" fmla="*/ 174940 h 270244"/>
                  <a:gd name="connsiteX10" fmla="*/ 505000 w 514291"/>
                  <a:gd name="connsiteY10" fmla="*/ 136840 h 270244"/>
                  <a:gd name="connsiteX11" fmla="*/ 508175 w 514291"/>
                  <a:gd name="connsiteY11" fmla="*/ 35240 h 270244"/>
                  <a:gd name="connsiteX12" fmla="*/ 505000 w 514291"/>
                  <a:gd name="connsiteY12" fmla="*/ 155890 h 270244"/>
                  <a:gd name="connsiteX13" fmla="*/ 406575 w 514291"/>
                  <a:gd name="connsiteY13" fmla="*/ 149540 h 270244"/>
                  <a:gd name="connsiteX14" fmla="*/ 343075 w 514291"/>
                  <a:gd name="connsiteY14" fmla="*/ 120965 h 270244"/>
                  <a:gd name="connsiteX15" fmla="*/ 149400 w 514291"/>
                  <a:gd name="connsiteY15" fmla="*/ 124140 h 270244"/>
                  <a:gd name="connsiteX16" fmla="*/ 76375 w 514291"/>
                  <a:gd name="connsiteY16" fmla="*/ 127315 h 270244"/>
                  <a:gd name="connsiteX17" fmla="*/ 133525 w 514291"/>
                  <a:gd name="connsiteY17" fmla="*/ 105090 h 270244"/>
                  <a:gd name="connsiteX18" fmla="*/ 175 w 514291"/>
                  <a:gd name="connsiteY18" fmla="*/ 315 h 270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14291" h="270244">
                    <a:moveTo>
                      <a:pt x="175" y="315"/>
                    </a:moveTo>
                    <a:cubicBezTo>
                      <a:pt x="-4587" y="-4447"/>
                      <a:pt x="89075" y="45823"/>
                      <a:pt x="104950" y="76515"/>
                    </a:cubicBezTo>
                    <a:cubicBezTo>
                      <a:pt x="120825" y="107207"/>
                      <a:pt x="87488" y="174411"/>
                      <a:pt x="95425" y="184465"/>
                    </a:cubicBezTo>
                    <a:cubicBezTo>
                      <a:pt x="103362" y="194519"/>
                      <a:pt x="111300" y="147952"/>
                      <a:pt x="152575" y="136840"/>
                    </a:cubicBezTo>
                    <a:cubicBezTo>
                      <a:pt x="193850" y="125728"/>
                      <a:pt x="315558" y="127315"/>
                      <a:pt x="343075" y="117790"/>
                    </a:cubicBezTo>
                    <a:cubicBezTo>
                      <a:pt x="370592" y="108265"/>
                      <a:pt x="311854" y="74928"/>
                      <a:pt x="317675" y="79690"/>
                    </a:cubicBezTo>
                    <a:cubicBezTo>
                      <a:pt x="323496" y="84452"/>
                      <a:pt x="378000" y="114615"/>
                      <a:pt x="378000" y="146365"/>
                    </a:cubicBezTo>
                    <a:cubicBezTo>
                      <a:pt x="378000" y="178115"/>
                      <a:pt x="317675" y="267544"/>
                      <a:pt x="317675" y="270190"/>
                    </a:cubicBezTo>
                    <a:cubicBezTo>
                      <a:pt x="317675" y="272836"/>
                      <a:pt x="346779" y="178115"/>
                      <a:pt x="378000" y="162240"/>
                    </a:cubicBezTo>
                    <a:cubicBezTo>
                      <a:pt x="409221" y="146365"/>
                      <a:pt x="483833" y="179173"/>
                      <a:pt x="505000" y="174940"/>
                    </a:cubicBezTo>
                    <a:cubicBezTo>
                      <a:pt x="526167" y="170707"/>
                      <a:pt x="504471" y="160123"/>
                      <a:pt x="505000" y="136840"/>
                    </a:cubicBezTo>
                    <a:cubicBezTo>
                      <a:pt x="505529" y="113557"/>
                      <a:pt x="508175" y="32065"/>
                      <a:pt x="508175" y="35240"/>
                    </a:cubicBezTo>
                    <a:cubicBezTo>
                      <a:pt x="508175" y="38415"/>
                      <a:pt x="521933" y="136840"/>
                      <a:pt x="505000" y="155890"/>
                    </a:cubicBezTo>
                    <a:cubicBezTo>
                      <a:pt x="488067" y="174940"/>
                      <a:pt x="433563" y="155361"/>
                      <a:pt x="406575" y="149540"/>
                    </a:cubicBezTo>
                    <a:cubicBezTo>
                      <a:pt x="379587" y="143719"/>
                      <a:pt x="385938" y="125198"/>
                      <a:pt x="343075" y="120965"/>
                    </a:cubicBezTo>
                    <a:cubicBezTo>
                      <a:pt x="300213" y="116732"/>
                      <a:pt x="193850" y="123082"/>
                      <a:pt x="149400" y="124140"/>
                    </a:cubicBezTo>
                    <a:cubicBezTo>
                      <a:pt x="104950" y="125198"/>
                      <a:pt x="79021" y="130490"/>
                      <a:pt x="76375" y="127315"/>
                    </a:cubicBezTo>
                    <a:cubicBezTo>
                      <a:pt x="73729" y="124140"/>
                      <a:pt x="152575" y="125198"/>
                      <a:pt x="133525" y="105090"/>
                    </a:cubicBezTo>
                    <a:cubicBezTo>
                      <a:pt x="114475" y="84982"/>
                      <a:pt x="4937" y="5077"/>
                      <a:pt x="175" y="3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フリーフォーム 1177">
                <a:extLst>
                  <a:ext uri="{FF2B5EF4-FFF2-40B4-BE49-F238E27FC236}">
                    <a16:creationId xmlns:a16="http://schemas.microsoft.com/office/drawing/2014/main" id="{02202B6B-6B4E-2BCC-BA1C-6D95286A508A}"/>
                  </a:ext>
                </a:extLst>
              </p:cNvPr>
              <p:cNvSpPr/>
              <p:nvPr/>
            </p:nvSpPr>
            <p:spPr>
              <a:xfrm>
                <a:off x="4407532" y="11915775"/>
                <a:ext cx="94628" cy="168646"/>
              </a:xfrm>
              <a:custGeom>
                <a:avLst/>
                <a:gdLst>
                  <a:gd name="connsiteX0" fmla="*/ 94618 w 94628"/>
                  <a:gd name="connsiteY0" fmla="*/ 0 h 168646"/>
                  <a:gd name="connsiteX1" fmla="*/ 8893 w 94628"/>
                  <a:gd name="connsiteY1" fmla="*/ 88900 h 168646"/>
                  <a:gd name="connsiteX2" fmla="*/ 46993 w 94628"/>
                  <a:gd name="connsiteY2" fmla="*/ 168275 h 168646"/>
                  <a:gd name="connsiteX3" fmla="*/ 24768 w 94628"/>
                  <a:gd name="connsiteY3" fmla="*/ 117475 h 168646"/>
                  <a:gd name="connsiteX4" fmla="*/ 2543 w 94628"/>
                  <a:gd name="connsiteY4" fmla="*/ 88900 h 168646"/>
                  <a:gd name="connsiteX5" fmla="*/ 94618 w 94628"/>
                  <a:gd name="connsiteY5" fmla="*/ 0 h 168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628" h="168646">
                    <a:moveTo>
                      <a:pt x="94618" y="0"/>
                    </a:moveTo>
                    <a:cubicBezTo>
                      <a:pt x="95676" y="0"/>
                      <a:pt x="16830" y="60854"/>
                      <a:pt x="8893" y="88900"/>
                    </a:cubicBezTo>
                    <a:cubicBezTo>
                      <a:pt x="955" y="116946"/>
                      <a:pt x="44347" y="163513"/>
                      <a:pt x="46993" y="168275"/>
                    </a:cubicBezTo>
                    <a:cubicBezTo>
                      <a:pt x="49639" y="173037"/>
                      <a:pt x="32176" y="130704"/>
                      <a:pt x="24768" y="117475"/>
                    </a:cubicBezTo>
                    <a:cubicBezTo>
                      <a:pt x="17360" y="104246"/>
                      <a:pt x="-8040" y="106363"/>
                      <a:pt x="2543" y="88900"/>
                    </a:cubicBezTo>
                    <a:cubicBezTo>
                      <a:pt x="13126" y="71438"/>
                      <a:pt x="93560" y="0"/>
                      <a:pt x="94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フリーフォーム 1178">
                <a:extLst>
                  <a:ext uri="{FF2B5EF4-FFF2-40B4-BE49-F238E27FC236}">
                    <a16:creationId xmlns:a16="http://schemas.microsoft.com/office/drawing/2014/main" id="{29917F50-24C7-2376-D00F-9774BBED85A2}"/>
                  </a:ext>
                </a:extLst>
              </p:cNvPr>
              <p:cNvSpPr/>
              <p:nvPr/>
            </p:nvSpPr>
            <p:spPr>
              <a:xfrm>
                <a:off x="3606800" y="11950700"/>
                <a:ext cx="672591" cy="23871"/>
              </a:xfrm>
              <a:custGeom>
                <a:avLst/>
                <a:gdLst>
                  <a:gd name="connsiteX0" fmla="*/ 0 w 672591"/>
                  <a:gd name="connsiteY0" fmla="*/ 0 h 23871"/>
                  <a:gd name="connsiteX1" fmla="*/ 349250 w 672591"/>
                  <a:gd name="connsiteY1" fmla="*/ 22225 h 23871"/>
                  <a:gd name="connsiteX2" fmla="*/ 273050 w 672591"/>
                  <a:gd name="connsiteY2" fmla="*/ 22225 h 23871"/>
                  <a:gd name="connsiteX3" fmla="*/ 666750 w 672591"/>
                  <a:gd name="connsiteY3" fmla="*/ 6350 h 23871"/>
                  <a:gd name="connsiteX4" fmla="*/ 492125 w 672591"/>
                  <a:gd name="connsiteY4" fmla="*/ 9525 h 23871"/>
                  <a:gd name="connsiteX5" fmla="*/ 263525 w 672591"/>
                  <a:gd name="connsiteY5" fmla="*/ 0 h 23871"/>
                  <a:gd name="connsiteX6" fmla="*/ 0 w 672591"/>
                  <a:gd name="connsiteY6" fmla="*/ 0 h 23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2591" h="23871">
                    <a:moveTo>
                      <a:pt x="0" y="0"/>
                    </a:moveTo>
                    <a:lnTo>
                      <a:pt x="349250" y="22225"/>
                    </a:lnTo>
                    <a:cubicBezTo>
                      <a:pt x="394758" y="25929"/>
                      <a:pt x="273050" y="22225"/>
                      <a:pt x="273050" y="22225"/>
                    </a:cubicBezTo>
                    <a:lnTo>
                      <a:pt x="666750" y="6350"/>
                    </a:lnTo>
                    <a:cubicBezTo>
                      <a:pt x="703262" y="4233"/>
                      <a:pt x="559329" y="10583"/>
                      <a:pt x="492125" y="9525"/>
                    </a:cubicBezTo>
                    <a:cubicBezTo>
                      <a:pt x="424921" y="8467"/>
                      <a:pt x="263525" y="0"/>
                      <a:pt x="26352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0" name="フリーフォーム 1179">
                <a:extLst>
                  <a:ext uri="{FF2B5EF4-FFF2-40B4-BE49-F238E27FC236}">
                    <a16:creationId xmlns:a16="http://schemas.microsoft.com/office/drawing/2014/main" id="{23F4C7F4-36CB-E4A1-BD15-DBED869D13E5}"/>
                  </a:ext>
                </a:extLst>
              </p:cNvPr>
              <p:cNvSpPr/>
              <p:nvPr/>
            </p:nvSpPr>
            <p:spPr>
              <a:xfrm>
                <a:off x="3615712" y="11794579"/>
                <a:ext cx="86537" cy="146661"/>
              </a:xfrm>
              <a:custGeom>
                <a:avLst/>
                <a:gdLst>
                  <a:gd name="connsiteX0" fmla="*/ 57763 w 86537"/>
                  <a:gd name="connsiteY0" fmla="*/ 546 h 146661"/>
                  <a:gd name="connsiteX1" fmla="*/ 70463 w 86537"/>
                  <a:gd name="connsiteY1" fmla="*/ 60871 h 146661"/>
                  <a:gd name="connsiteX2" fmla="*/ 70463 w 86537"/>
                  <a:gd name="connsiteY2" fmla="*/ 95796 h 146661"/>
                  <a:gd name="connsiteX3" fmla="*/ 86338 w 86537"/>
                  <a:gd name="connsiteY3" fmla="*/ 130721 h 146661"/>
                  <a:gd name="connsiteX4" fmla="*/ 57763 w 86537"/>
                  <a:gd name="connsiteY4" fmla="*/ 86271 h 146661"/>
                  <a:gd name="connsiteX5" fmla="*/ 613 w 86537"/>
                  <a:gd name="connsiteY5" fmla="*/ 146596 h 146661"/>
                  <a:gd name="connsiteX6" fmla="*/ 26013 w 86537"/>
                  <a:gd name="connsiteY6" fmla="*/ 98971 h 146661"/>
                  <a:gd name="connsiteX7" fmla="*/ 35538 w 86537"/>
                  <a:gd name="connsiteY7" fmla="*/ 92621 h 146661"/>
                  <a:gd name="connsiteX8" fmla="*/ 22838 w 86537"/>
                  <a:gd name="connsiteY8" fmla="*/ 79921 h 146661"/>
                  <a:gd name="connsiteX9" fmla="*/ 13313 w 86537"/>
                  <a:gd name="connsiteY9" fmla="*/ 32296 h 146661"/>
                  <a:gd name="connsiteX10" fmla="*/ 19663 w 86537"/>
                  <a:gd name="connsiteY10" fmla="*/ 73571 h 146661"/>
                  <a:gd name="connsiteX11" fmla="*/ 73638 w 86537"/>
                  <a:gd name="connsiteY11" fmla="*/ 98971 h 146661"/>
                  <a:gd name="connsiteX12" fmla="*/ 57763 w 86537"/>
                  <a:gd name="connsiteY12" fmla="*/ 546 h 146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537" h="146661">
                    <a:moveTo>
                      <a:pt x="57763" y="546"/>
                    </a:moveTo>
                    <a:cubicBezTo>
                      <a:pt x="57234" y="-5804"/>
                      <a:pt x="68346" y="44996"/>
                      <a:pt x="70463" y="60871"/>
                    </a:cubicBezTo>
                    <a:cubicBezTo>
                      <a:pt x="72580" y="76746"/>
                      <a:pt x="67817" y="84154"/>
                      <a:pt x="70463" y="95796"/>
                    </a:cubicBezTo>
                    <a:cubicBezTo>
                      <a:pt x="73109" y="107438"/>
                      <a:pt x="88455" y="132309"/>
                      <a:pt x="86338" y="130721"/>
                    </a:cubicBezTo>
                    <a:cubicBezTo>
                      <a:pt x="84221" y="129133"/>
                      <a:pt x="72050" y="83625"/>
                      <a:pt x="57763" y="86271"/>
                    </a:cubicBezTo>
                    <a:cubicBezTo>
                      <a:pt x="43476" y="88917"/>
                      <a:pt x="5905" y="144479"/>
                      <a:pt x="613" y="146596"/>
                    </a:cubicBezTo>
                    <a:cubicBezTo>
                      <a:pt x="-4679" y="148713"/>
                      <a:pt x="26013" y="98971"/>
                      <a:pt x="26013" y="98971"/>
                    </a:cubicBezTo>
                    <a:cubicBezTo>
                      <a:pt x="31834" y="89975"/>
                      <a:pt x="35538" y="92621"/>
                      <a:pt x="35538" y="92621"/>
                    </a:cubicBezTo>
                    <a:cubicBezTo>
                      <a:pt x="35009" y="89446"/>
                      <a:pt x="26542" y="89975"/>
                      <a:pt x="22838" y="79921"/>
                    </a:cubicBezTo>
                    <a:cubicBezTo>
                      <a:pt x="19134" y="69867"/>
                      <a:pt x="13842" y="33354"/>
                      <a:pt x="13313" y="32296"/>
                    </a:cubicBezTo>
                    <a:cubicBezTo>
                      <a:pt x="12784" y="31238"/>
                      <a:pt x="9609" y="62459"/>
                      <a:pt x="19663" y="73571"/>
                    </a:cubicBezTo>
                    <a:cubicBezTo>
                      <a:pt x="29717" y="84683"/>
                      <a:pt x="68875" y="107438"/>
                      <a:pt x="73638" y="98971"/>
                    </a:cubicBezTo>
                    <a:cubicBezTo>
                      <a:pt x="78401" y="90504"/>
                      <a:pt x="58292" y="6896"/>
                      <a:pt x="57763" y="5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1" name="フリーフォーム 1180">
                <a:extLst>
                  <a:ext uri="{FF2B5EF4-FFF2-40B4-BE49-F238E27FC236}">
                    <a16:creationId xmlns:a16="http://schemas.microsoft.com/office/drawing/2014/main" id="{E557F696-6D88-2934-D4BF-21CC06010DF6}"/>
                  </a:ext>
                </a:extLst>
              </p:cNvPr>
              <p:cNvSpPr/>
              <p:nvPr/>
            </p:nvSpPr>
            <p:spPr>
              <a:xfrm>
                <a:off x="3542058" y="11788772"/>
                <a:ext cx="83842" cy="155623"/>
              </a:xfrm>
              <a:custGeom>
                <a:avLst/>
                <a:gdLst>
                  <a:gd name="connsiteX0" fmla="*/ 13942 w 83842"/>
                  <a:gd name="connsiteY0" fmla="*/ 3 h 155623"/>
                  <a:gd name="connsiteX1" fmla="*/ 13942 w 83842"/>
                  <a:gd name="connsiteY1" fmla="*/ 79378 h 155623"/>
                  <a:gd name="connsiteX2" fmla="*/ 48867 w 83842"/>
                  <a:gd name="connsiteY2" fmla="*/ 120653 h 155623"/>
                  <a:gd name="connsiteX3" fmla="*/ 83792 w 83842"/>
                  <a:gd name="connsiteY3" fmla="*/ 155578 h 155623"/>
                  <a:gd name="connsiteX4" fmla="*/ 55217 w 83842"/>
                  <a:gd name="connsiteY4" fmla="*/ 127003 h 155623"/>
                  <a:gd name="connsiteX5" fmla="*/ 1242 w 83842"/>
                  <a:gd name="connsiteY5" fmla="*/ 82553 h 155623"/>
                  <a:gd name="connsiteX6" fmla="*/ 13942 w 83842"/>
                  <a:gd name="connsiteY6" fmla="*/ 3 h 15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842" h="155623">
                    <a:moveTo>
                      <a:pt x="13942" y="3"/>
                    </a:moveTo>
                    <a:cubicBezTo>
                      <a:pt x="16059" y="-526"/>
                      <a:pt x="8121" y="59270"/>
                      <a:pt x="13942" y="79378"/>
                    </a:cubicBezTo>
                    <a:cubicBezTo>
                      <a:pt x="19763" y="99486"/>
                      <a:pt x="37225" y="107953"/>
                      <a:pt x="48867" y="120653"/>
                    </a:cubicBezTo>
                    <a:cubicBezTo>
                      <a:pt x="60509" y="133353"/>
                      <a:pt x="83792" y="155578"/>
                      <a:pt x="83792" y="155578"/>
                    </a:cubicBezTo>
                    <a:cubicBezTo>
                      <a:pt x="84850" y="156636"/>
                      <a:pt x="68975" y="139174"/>
                      <a:pt x="55217" y="127003"/>
                    </a:cubicBezTo>
                    <a:cubicBezTo>
                      <a:pt x="41459" y="114832"/>
                      <a:pt x="7063" y="102661"/>
                      <a:pt x="1242" y="82553"/>
                    </a:cubicBezTo>
                    <a:cubicBezTo>
                      <a:pt x="-4579" y="62445"/>
                      <a:pt x="11825" y="532"/>
                      <a:pt x="1394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2" name="フリーフォーム 1181">
                <a:extLst>
                  <a:ext uri="{FF2B5EF4-FFF2-40B4-BE49-F238E27FC236}">
                    <a16:creationId xmlns:a16="http://schemas.microsoft.com/office/drawing/2014/main" id="{4EEE0F0D-4070-ECCF-2A1E-42946323CE79}"/>
                  </a:ext>
                </a:extLst>
              </p:cNvPr>
              <p:cNvSpPr/>
              <p:nvPr/>
            </p:nvSpPr>
            <p:spPr>
              <a:xfrm>
                <a:off x="3597275" y="11782425"/>
                <a:ext cx="12818" cy="133744"/>
              </a:xfrm>
              <a:custGeom>
                <a:avLst/>
                <a:gdLst>
                  <a:gd name="connsiteX0" fmla="*/ 0 w 12818"/>
                  <a:gd name="connsiteY0" fmla="*/ 0 h 133744"/>
                  <a:gd name="connsiteX1" fmla="*/ 12700 w 12818"/>
                  <a:gd name="connsiteY1" fmla="*/ 57150 h 133744"/>
                  <a:gd name="connsiteX2" fmla="*/ 6350 w 12818"/>
                  <a:gd name="connsiteY2" fmla="*/ 133350 h 133744"/>
                  <a:gd name="connsiteX3" fmla="*/ 6350 w 12818"/>
                  <a:gd name="connsiteY3" fmla="*/ 88900 h 133744"/>
                  <a:gd name="connsiteX4" fmla="*/ 0 w 12818"/>
                  <a:gd name="connsiteY4" fmla="*/ 0 h 133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18" h="133744">
                    <a:moveTo>
                      <a:pt x="0" y="0"/>
                    </a:moveTo>
                    <a:cubicBezTo>
                      <a:pt x="5821" y="17462"/>
                      <a:pt x="11642" y="34925"/>
                      <a:pt x="12700" y="57150"/>
                    </a:cubicBezTo>
                    <a:cubicBezTo>
                      <a:pt x="13758" y="79375"/>
                      <a:pt x="7408" y="128059"/>
                      <a:pt x="6350" y="133350"/>
                    </a:cubicBezTo>
                    <a:cubicBezTo>
                      <a:pt x="5292" y="138641"/>
                      <a:pt x="6350" y="88900"/>
                      <a:pt x="6350" y="8890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3" name="フリーフォーム 1182">
                <a:extLst>
                  <a:ext uri="{FF2B5EF4-FFF2-40B4-BE49-F238E27FC236}">
                    <a16:creationId xmlns:a16="http://schemas.microsoft.com/office/drawing/2014/main" id="{01C03CD7-1748-4EEC-20C4-46CDB772692E}"/>
                  </a:ext>
                </a:extLst>
              </p:cNvPr>
              <p:cNvSpPr/>
              <p:nvPr/>
            </p:nvSpPr>
            <p:spPr>
              <a:xfrm>
                <a:off x="3654240" y="11810284"/>
                <a:ext cx="141486" cy="80168"/>
              </a:xfrm>
              <a:custGeom>
                <a:avLst/>
                <a:gdLst>
                  <a:gd name="connsiteX0" fmla="*/ 185 w 141486"/>
                  <a:gd name="connsiteY0" fmla="*/ 716 h 80168"/>
                  <a:gd name="connsiteX1" fmla="*/ 108135 w 141486"/>
                  <a:gd name="connsiteY1" fmla="*/ 32466 h 80168"/>
                  <a:gd name="connsiteX2" fmla="*/ 114485 w 141486"/>
                  <a:gd name="connsiteY2" fmla="*/ 57866 h 80168"/>
                  <a:gd name="connsiteX3" fmla="*/ 108135 w 141486"/>
                  <a:gd name="connsiteY3" fmla="*/ 76916 h 80168"/>
                  <a:gd name="connsiteX4" fmla="*/ 185 w 141486"/>
                  <a:gd name="connsiteY4" fmla="*/ 57866 h 80168"/>
                  <a:gd name="connsiteX5" fmla="*/ 127185 w 141486"/>
                  <a:gd name="connsiteY5" fmla="*/ 80091 h 80168"/>
                  <a:gd name="connsiteX6" fmla="*/ 133535 w 141486"/>
                  <a:gd name="connsiteY6" fmla="*/ 48341 h 80168"/>
                  <a:gd name="connsiteX7" fmla="*/ 82735 w 141486"/>
                  <a:gd name="connsiteY7" fmla="*/ 13416 h 80168"/>
                  <a:gd name="connsiteX8" fmla="*/ 185 w 141486"/>
                  <a:gd name="connsiteY8" fmla="*/ 716 h 8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486" h="80168">
                    <a:moveTo>
                      <a:pt x="185" y="716"/>
                    </a:moveTo>
                    <a:cubicBezTo>
                      <a:pt x="4418" y="3891"/>
                      <a:pt x="108135" y="32466"/>
                      <a:pt x="108135" y="32466"/>
                    </a:cubicBezTo>
                    <a:cubicBezTo>
                      <a:pt x="127185" y="41991"/>
                      <a:pt x="114485" y="57866"/>
                      <a:pt x="114485" y="57866"/>
                    </a:cubicBezTo>
                    <a:cubicBezTo>
                      <a:pt x="114485" y="65274"/>
                      <a:pt x="127185" y="76916"/>
                      <a:pt x="108135" y="76916"/>
                    </a:cubicBezTo>
                    <a:cubicBezTo>
                      <a:pt x="89085" y="76916"/>
                      <a:pt x="185" y="57866"/>
                      <a:pt x="185" y="57866"/>
                    </a:cubicBezTo>
                    <a:cubicBezTo>
                      <a:pt x="3360" y="58395"/>
                      <a:pt x="104960" y="81678"/>
                      <a:pt x="127185" y="80091"/>
                    </a:cubicBezTo>
                    <a:cubicBezTo>
                      <a:pt x="149410" y="78504"/>
                      <a:pt x="140943" y="59454"/>
                      <a:pt x="133535" y="48341"/>
                    </a:cubicBezTo>
                    <a:cubicBezTo>
                      <a:pt x="126127" y="37229"/>
                      <a:pt x="100197" y="21353"/>
                      <a:pt x="82735" y="13416"/>
                    </a:cubicBezTo>
                    <a:cubicBezTo>
                      <a:pt x="65273" y="5479"/>
                      <a:pt x="-4048" y="-2459"/>
                      <a:pt x="185" y="7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フリーフォーム 1183">
                <a:extLst>
                  <a:ext uri="{FF2B5EF4-FFF2-40B4-BE49-F238E27FC236}">
                    <a16:creationId xmlns:a16="http://schemas.microsoft.com/office/drawing/2014/main" id="{F6515DCA-37EB-9232-3C02-259500C86A14}"/>
                  </a:ext>
                </a:extLst>
              </p:cNvPr>
              <p:cNvSpPr/>
              <p:nvPr/>
            </p:nvSpPr>
            <p:spPr>
              <a:xfrm>
                <a:off x="3577836" y="11760186"/>
                <a:ext cx="674786" cy="101022"/>
              </a:xfrm>
              <a:custGeom>
                <a:avLst/>
                <a:gdLst>
                  <a:gd name="connsiteX0" fmla="*/ 389 w 674786"/>
                  <a:gd name="connsiteY0" fmla="*/ 14 h 101022"/>
                  <a:gd name="connsiteX1" fmla="*/ 257564 w 674786"/>
                  <a:gd name="connsiteY1" fmla="*/ 63514 h 101022"/>
                  <a:gd name="connsiteX2" fmla="*/ 359164 w 674786"/>
                  <a:gd name="connsiteY2" fmla="*/ 34939 h 101022"/>
                  <a:gd name="connsiteX3" fmla="*/ 603639 w 674786"/>
                  <a:gd name="connsiteY3" fmla="*/ 38114 h 101022"/>
                  <a:gd name="connsiteX4" fmla="*/ 378214 w 674786"/>
                  <a:gd name="connsiteY4" fmla="*/ 34939 h 101022"/>
                  <a:gd name="connsiteX5" fmla="*/ 403614 w 674786"/>
                  <a:gd name="connsiteY5" fmla="*/ 76214 h 101022"/>
                  <a:gd name="connsiteX6" fmla="*/ 600464 w 674786"/>
                  <a:gd name="connsiteY6" fmla="*/ 98439 h 101022"/>
                  <a:gd name="connsiteX7" fmla="*/ 667139 w 674786"/>
                  <a:gd name="connsiteY7" fmla="*/ 98439 h 101022"/>
                  <a:gd name="connsiteX8" fmla="*/ 438539 w 674786"/>
                  <a:gd name="connsiteY8" fmla="*/ 79389 h 101022"/>
                  <a:gd name="connsiteX9" fmla="*/ 324239 w 674786"/>
                  <a:gd name="connsiteY9" fmla="*/ 41289 h 101022"/>
                  <a:gd name="connsiteX10" fmla="*/ 244864 w 674786"/>
                  <a:gd name="connsiteY10" fmla="*/ 41289 h 101022"/>
                  <a:gd name="connsiteX11" fmla="*/ 321064 w 674786"/>
                  <a:gd name="connsiteY11" fmla="*/ 69864 h 101022"/>
                  <a:gd name="connsiteX12" fmla="*/ 389 w 674786"/>
                  <a:gd name="connsiteY12" fmla="*/ 14 h 10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4786" h="101022">
                    <a:moveTo>
                      <a:pt x="389" y="14"/>
                    </a:moveTo>
                    <a:cubicBezTo>
                      <a:pt x="-10194" y="-1044"/>
                      <a:pt x="197768" y="57693"/>
                      <a:pt x="257564" y="63514"/>
                    </a:cubicBezTo>
                    <a:cubicBezTo>
                      <a:pt x="317360" y="69335"/>
                      <a:pt x="301485" y="39172"/>
                      <a:pt x="359164" y="34939"/>
                    </a:cubicBezTo>
                    <a:cubicBezTo>
                      <a:pt x="416843" y="30706"/>
                      <a:pt x="600464" y="38114"/>
                      <a:pt x="603639" y="38114"/>
                    </a:cubicBezTo>
                    <a:cubicBezTo>
                      <a:pt x="606814" y="38114"/>
                      <a:pt x="411552" y="28589"/>
                      <a:pt x="378214" y="34939"/>
                    </a:cubicBezTo>
                    <a:cubicBezTo>
                      <a:pt x="344877" y="41289"/>
                      <a:pt x="366572" y="65631"/>
                      <a:pt x="403614" y="76214"/>
                    </a:cubicBezTo>
                    <a:cubicBezTo>
                      <a:pt x="440656" y="86797"/>
                      <a:pt x="556543" y="94735"/>
                      <a:pt x="600464" y="98439"/>
                    </a:cubicBezTo>
                    <a:cubicBezTo>
                      <a:pt x="644385" y="102143"/>
                      <a:pt x="694127" y="101614"/>
                      <a:pt x="667139" y="98439"/>
                    </a:cubicBezTo>
                    <a:cubicBezTo>
                      <a:pt x="640151" y="95264"/>
                      <a:pt x="495689" y="88914"/>
                      <a:pt x="438539" y="79389"/>
                    </a:cubicBezTo>
                    <a:cubicBezTo>
                      <a:pt x="381389" y="69864"/>
                      <a:pt x="356518" y="47639"/>
                      <a:pt x="324239" y="41289"/>
                    </a:cubicBezTo>
                    <a:cubicBezTo>
                      <a:pt x="291960" y="34939"/>
                      <a:pt x="245393" y="36527"/>
                      <a:pt x="244864" y="41289"/>
                    </a:cubicBezTo>
                    <a:cubicBezTo>
                      <a:pt x="244335" y="46052"/>
                      <a:pt x="355460" y="71981"/>
                      <a:pt x="321064" y="69864"/>
                    </a:cubicBezTo>
                    <a:cubicBezTo>
                      <a:pt x="286668" y="67747"/>
                      <a:pt x="10972" y="1072"/>
                      <a:pt x="389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 1184">
                <a:extLst>
                  <a:ext uri="{FF2B5EF4-FFF2-40B4-BE49-F238E27FC236}">
                    <a16:creationId xmlns:a16="http://schemas.microsoft.com/office/drawing/2014/main" id="{CD9D6252-6473-86D4-2F3B-4716F131C855}"/>
                  </a:ext>
                </a:extLst>
              </p:cNvPr>
              <p:cNvSpPr/>
              <p:nvPr/>
            </p:nvSpPr>
            <p:spPr>
              <a:xfrm>
                <a:off x="4133280" y="11839559"/>
                <a:ext cx="38893" cy="89004"/>
              </a:xfrm>
              <a:custGeom>
                <a:avLst/>
                <a:gdLst>
                  <a:gd name="connsiteX0" fmla="*/ 19620 w 38893"/>
                  <a:gd name="connsiteY0" fmla="*/ 16 h 89004"/>
                  <a:gd name="connsiteX1" fmla="*/ 16445 w 38893"/>
                  <a:gd name="connsiteY1" fmla="*/ 66691 h 89004"/>
                  <a:gd name="connsiteX2" fmla="*/ 38670 w 38893"/>
                  <a:gd name="connsiteY2" fmla="*/ 88916 h 89004"/>
                  <a:gd name="connsiteX3" fmla="*/ 570 w 38893"/>
                  <a:gd name="connsiteY3" fmla="*/ 60341 h 89004"/>
                  <a:gd name="connsiteX4" fmla="*/ 19620 w 38893"/>
                  <a:gd name="connsiteY4" fmla="*/ 16 h 89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93" h="89004">
                    <a:moveTo>
                      <a:pt x="19620" y="16"/>
                    </a:moveTo>
                    <a:cubicBezTo>
                      <a:pt x="22266" y="1074"/>
                      <a:pt x="13270" y="51874"/>
                      <a:pt x="16445" y="66691"/>
                    </a:cubicBezTo>
                    <a:cubicBezTo>
                      <a:pt x="19620" y="81508"/>
                      <a:pt x="41316" y="89974"/>
                      <a:pt x="38670" y="88916"/>
                    </a:cubicBezTo>
                    <a:cubicBezTo>
                      <a:pt x="36024" y="87858"/>
                      <a:pt x="4803" y="71454"/>
                      <a:pt x="570" y="60341"/>
                    </a:cubicBezTo>
                    <a:cubicBezTo>
                      <a:pt x="-3663" y="49229"/>
                      <a:pt x="16974" y="-1042"/>
                      <a:pt x="19620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フリーフォーム 1185">
                <a:extLst>
                  <a:ext uri="{FF2B5EF4-FFF2-40B4-BE49-F238E27FC236}">
                    <a16:creationId xmlns:a16="http://schemas.microsoft.com/office/drawing/2014/main" id="{2F883A17-A149-0704-F23A-D850CE953D01}"/>
                  </a:ext>
                </a:extLst>
              </p:cNvPr>
              <p:cNvSpPr/>
              <p:nvPr/>
            </p:nvSpPr>
            <p:spPr>
              <a:xfrm>
                <a:off x="3930525" y="11820504"/>
                <a:ext cx="60524" cy="98477"/>
              </a:xfrm>
              <a:custGeom>
                <a:avLst/>
                <a:gdLst>
                  <a:gd name="connsiteX0" fmla="*/ 60450 w 60524"/>
                  <a:gd name="connsiteY0" fmla="*/ 21 h 98477"/>
                  <a:gd name="connsiteX1" fmla="*/ 12825 w 60524"/>
                  <a:gd name="connsiteY1" fmla="*/ 57171 h 98477"/>
                  <a:gd name="connsiteX2" fmla="*/ 25525 w 60524"/>
                  <a:gd name="connsiteY2" fmla="*/ 98446 h 98477"/>
                  <a:gd name="connsiteX3" fmla="*/ 125 w 60524"/>
                  <a:gd name="connsiteY3" fmla="*/ 50821 h 98477"/>
                  <a:gd name="connsiteX4" fmla="*/ 60450 w 60524"/>
                  <a:gd name="connsiteY4" fmla="*/ 21 h 9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24" h="98477">
                    <a:moveTo>
                      <a:pt x="60450" y="21"/>
                    </a:moveTo>
                    <a:cubicBezTo>
                      <a:pt x="62567" y="1079"/>
                      <a:pt x="18646" y="40767"/>
                      <a:pt x="12825" y="57171"/>
                    </a:cubicBezTo>
                    <a:cubicBezTo>
                      <a:pt x="7004" y="73575"/>
                      <a:pt x="27642" y="99504"/>
                      <a:pt x="25525" y="98446"/>
                    </a:cubicBezTo>
                    <a:cubicBezTo>
                      <a:pt x="23408" y="97388"/>
                      <a:pt x="-1992" y="65109"/>
                      <a:pt x="125" y="50821"/>
                    </a:cubicBezTo>
                    <a:cubicBezTo>
                      <a:pt x="2242" y="36534"/>
                      <a:pt x="58333" y="-1037"/>
                      <a:pt x="60450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フリーフォーム 1186">
                <a:extLst>
                  <a:ext uri="{FF2B5EF4-FFF2-40B4-BE49-F238E27FC236}">
                    <a16:creationId xmlns:a16="http://schemas.microsoft.com/office/drawing/2014/main" id="{5A107D13-3B5D-EEB8-5AB6-5887E9D28ADE}"/>
                  </a:ext>
                </a:extLst>
              </p:cNvPr>
              <p:cNvSpPr/>
              <p:nvPr/>
            </p:nvSpPr>
            <p:spPr>
              <a:xfrm>
                <a:off x="3676650" y="11896725"/>
                <a:ext cx="558528" cy="47627"/>
              </a:xfrm>
              <a:custGeom>
                <a:avLst/>
                <a:gdLst>
                  <a:gd name="connsiteX0" fmla="*/ 0 w 558528"/>
                  <a:gd name="connsiteY0" fmla="*/ 0 h 47627"/>
                  <a:gd name="connsiteX1" fmla="*/ 542925 w 558528"/>
                  <a:gd name="connsiteY1" fmla="*/ 44450 h 47627"/>
                  <a:gd name="connsiteX2" fmla="*/ 377825 w 558528"/>
                  <a:gd name="connsiteY2" fmla="*/ 38100 h 47627"/>
                  <a:gd name="connsiteX3" fmla="*/ 0 w 558528"/>
                  <a:gd name="connsiteY3" fmla="*/ 0 h 4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8528" h="47627">
                    <a:moveTo>
                      <a:pt x="0" y="0"/>
                    </a:moveTo>
                    <a:cubicBezTo>
                      <a:pt x="27517" y="1058"/>
                      <a:pt x="479954" y="38100"/>
                      <a:pt x="542925" y="44450"/>
                    </a:cubicBezTo>
                    <a:cubicBezTo>
                      <a:pt x="605896" y="50800"/>
                      <a:pt x="463550" y="47096"/>
                      <a:pt x="377825" y="3810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フリーフォーム 1187">
                <a:extLst>
                  <a:ext uri="{FF2B5EF4-FFF2-40B4-BE49-F238E27FC236}">
                    <a16:creationId xmlns:a16="http://schemas.microsoft.com/office/drawing/2014/main" id="{B5AE82D9-E4EE-475C-8663-94D5CA02D4C2}"/>
                  </a:ext>
                </a:extLst>
              </p:cNvPr>
              <p:cNvSpPr/>
              <p:nvPr/>
            </p:nvSpPr>
            <p:spPr>
              <a:xfrm>
                <a:off x="4244230" y="11842715"/>
                <a:ext cx="29355" cy="152472"/>
              </a:xfrm>
              <a:custGeom>
                <a:avLst/>
                <a:gdLst>
                  <a:gd name="connsiteX0" fmla="*/ 26145 w 29355"/>
                  <a:gd name="connsiteY0" fmla="*/ 35 h 152472"/>
                  <a:gd name="connsiteX1" fmla="*/ 7095 w 29355"/>
                  <a:gd name="connsiteY1" fmla="*/ 76235 h 152472"/>
                  <a:gd name="connsiteX2" fmla="*/ 29320 w 29355"/>
                  <a:gd name="connsiteY2" fmla="*/ 152435 h 152472"/>
                  <a:gd name="connsiteX3" fmla="*/ 745 w 29355"/>
                  <a:gd name="connsiteY3" fmla="*/ 85760 h 152472"/>
                  <a:gd name="connsiteX4" fmla="*/ 26145 w 29355"/>
                  <a:gd name="connsiteY4" fmla="*/ 35 h 152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55" h="152472">
                    <a:moveTo>
                      <a:pt x="26145" y="35"/>
                    </a:moveTo>
                    <a:cubicBezTo>
                      <a:pt x="27203" y="-1553"/>
                      <a:pt x="6566" y="50835"/>
                      <a:pt x="7095" y="76235"/>
                    </a:cubicBezTo>
                    <a:cubicBezTo>
                      <a:pt x="7624" y="101635"/>
                      <a:pt x="30378" y="150847"/>
                      <a:pt x="29320" y="152435"/>
                    </a:cubicBezTo>
                    <a:cubicBezTo>
                      <a:pt x="28262" y="154023"/>
                      <a:pt x="6566" y="104810"/>
                      <a:pt x="745" y="85760"/>
                    </a:cubicBezTo>
                    <a:cubicBezTo>
                      <a:pt x="-5076" y="66710"/>
                      <a:pt x="25087" y="1623"/>
                      <a:pt x="26145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9" name="フリーフォーム 1188">
                <a:extLst>
                  <a:ext uri="{FF2B5EF4-FFF2-40B4-BE49-F238E27FC236}">
                    <a16:creationId xmlns:a16="http://schemas.microsoft.com/office/drawing/2014/main" id="{179708F7-81D1-E640-6C52-1F465883F3ED}"/>
                  </a:ext>
                </a:extLst>
              </p:cNvPr>
              <p:cNvSpPr/>
              <p:nvPr/>
            </p:nvSpPr>
            <p:spPr>
              <a:xfrm>
                <a:off x="4153766" y="11668005"/>
                <a:ext cx="698169" cy="295449"/>
              </a:xfrm>
              <a:custGeom>
                <a:avLst/>
                <a:gdLst>
                  <a:gd name="connsiteX0" fmla="*/ 5484 w 698169"/>
                  <a:gd name="connsiteY0" fmla="*/ 108070 h 295449"/>
                  <a:gd name="connsiteX1" fmla="*/ 488084 w 698169"/>
                  <a:gd name="connsiteY1" fmla="*/ 130295 h 295449"/>
                  <a:gd name="connsiteX2" fmla="*/ 453159 w 698169"/>
                  <a:gd name="connsiteY2" fmla="*/ 149345 h 295449"/>
                  <a:gd name="connsiteX3" fmla="*/ 545234 w 698169"/>
                  <a:gd name="connsiteY3" fmla="*/ 101720 h 295449"/>
                  <a:gd name="connsiteX4" fmla="*/ 697634 w 698169"/>
                  <a:gd name="connsiteY4" fmla="*/ 120 h 295449"/>
                  <a:gd name="connsiteX5" fmla="*/ 599209 w 698169"/>
                  <a:gd name="connsiteY5" fmla="*/ 79495 h 295449"/>
                  <a:gd name="connsiteX6" fmla="*/ 567459 w 698169"/>
                  <a:gd name="connsiteY6" fmla="*/ 104895 h 295449"/>
                  <a:gd name="connsiteX7" fmla="*/ 583334 w 698169"/>
                  <a:gd name="connsiteY7" fmla="*/ 130295 h 295449"/>
                  <a:gd name="connsiteX8" fmla="*/ 592859 w 698169"/>
                  <a:gd name="connsiteY8" fmla="*/ 295395 h 295449"/>
                  <a:gd name="connsiteX9" fmla="*/ 583334 w 698169"/>
                  <a:gd name="connsiteY9" fmla="*/ 111245 h 295449"/>
                  <a:gd name="connsiteX10" fmla="*/ 542059 w 698169"/>
                  <a:gd name="connsiteY10" fmla="*/ 123945 h 295449"/>
                  <a:gd name="connsiteX11" fmla="*/ 402359 w 698169"/>
                  <a:gd name="connsiteY11" fmla="*/ 123945 h 295449"/>
                  <a:gd name="connsiteX12" fmla="*/ 408709 w 698169"/>
                  <a:gd name="connsiteY12" fmla="*/ 142995 h 295449"/>
                  <a:gd name="connsiteX13" fmla="*/ 364259 w 698169"/>
                  <a:gd name="connsiteY13" fmla="*/ 200145 h 295449"/>
                  <a:gd name="connsiteX14" fmla="*/ 126134 w 698169"/>
                  <a:gd name="connsiteY14" fmla="*/ 196970 h 295449"/>
                  <a:gd name="connsiteX15" fmla="*/ 383309 w 698169"/>
                  <a:gd name="connsiteY15" fmla="*/ 193795 h 295449"/>
                  <a:gd name="connsiteX16" fmla="*/ 437284 w 698169"/>
                  <a:gd name="connsiteY16" fmla="*/ 133470 h 295449"/>
                  <a:gd name="connsiteX17" fmla="*/ 354734 w 698169"/>
                  <a:gd name="connsiteY17" fmla="*/ 123945 h 295449"/>
                  <a:gd name="connsiteX18" fmla="*/ 234084 w 698169"/>
                  <a:gd name="connsiteY18" fmla="*/ 111245 h 295449"/>
                  <a:gd name="connsiteX19" fmla="*/ 5484 w 698169"/>
                  <a:gd name="connsiteY19" fmla="*/ 108070 h 29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98169" h="295449">
                    <a:moveTo>
                      <a:pt x="5484" y="108070"/>
                    </a:moveTo>
                    <a:cubicBezTo>
                      <a:pt x="47817" y="111245"/>
                      <a:pt x="413472" y="123416"/>
                      <a:pt x="488084" y="130295"/>
                    </a:cubicBezTo>
                    <a:cubicBezTo>
                      <a:pt x="562697" y="137174"/>
                      <a:pt x="443634" y="154108"/>
                      <a:pt x="453159" y="149345"/>
                    </a:cubicBezTo>
                    <a:cubicBezTo>
                      <a:pt x="462684" y="144582"/>
                      <a:pt x="504488" y="126591"/>
                      <a:pt x="545234" y="101720"/>
                    </a:cubicBezTo>
                    <a:cubicBezTo>
                      <a:pt x="585980" y="76849"/>
                      <a:pt x="688638" y="3824"/>
                      <a:pt x="697634" y="120"/>
                    </a:cubicBezTo>
                    <a:cubicBezTo>
                      <a:pt x="706630" y="-3584"/>
                      <a:pt x="599209" y="79495"/>
                      <a:pt x="599209" y="79495"/>
                    </a:cubicBezTo>
                    <a:lnTo>
                      <a:pt x="567459" y="104895"/>
                    </a:lnTo>
                    <a:cubicBezTo>
                      <a:pt x="564813" y="113362"/>
                      <a:pt x="579101" y="98545"/>
                      <a:pt x="583334" y="130295"/>
                    </a:cubicBezTo>
                    <a:cubicBezTo>
                      <a:pt x="587567" y="162045"/>
                      <a:pt x="592859" y="298570"/>
                      <a:pt x="592859" y="295395"/>
                    </a:cubicBezTo>
                    <a:cubicBezTo>
                      <a:pt x="592859" y="292220"/>
                      <a:pt x="591801" y="139820"/>
                      <a:pt x="583334" y="111245"/>
                    </a:cubicBezTo>
                    <a:cubicBezTo>
                      <a:pt x="574867" y="82670"/>
                      <a:pt x="572221" y="121828"/>
                      <a:pt x="542059" y="123945"/>
                    </a:cubicBezTo>
                    <a:cubicBezTo>
                      <a:pt x="511897" y="126062"/>
                      <a:pt x="424584" y="120770"/>
                      <a:pt x="402359" y="123945"/>
                    </a:cubicBezTo>
                    <a:cubicBezTo>
                      <a:pt x="380134" y="127120"/>
                      <a:pt x="415059" y="130295"/>
                      <a:pt x="408709" y="142995"/>
                    </a:cubicBezTo>
                    <a:cubicBezTo>
                      <a:pt x="402359" y="155695"/>
                      <a:pt x="411355" y="191149"/>
                      <a:pt x="364259" y="200145"/>
                    </a:cubicBezTo>
                    <a:cubicBezTo>
                      <a:pt x="317163" y="209141"/>
                      <a:pt x="122959" y="198028"/>
                      <a:pt x="126134" y="196970"/>
                    </a:cubicBezTo>
                    <a:cubicBezTo>
                      <a:pt x="129309" y="195912"/>
                      <a:pt x="331451" y="204378"/>
                      <a:pt x="383309" y="193795"/>
                    </a:cubicBezTo>
                    <a:cubicBezTo>
                      <a:pt x="435167" y="183212"/>
                      <a:pt x="442046" y="145112"/>
                      <a:pt x="437284" y="133470"/>
                    </a:cubicBezTo>
                    <a:cubicBezTo>
                      <a:pt x="432522" y="121828"/>
                      <a:pt x="354734" y="123945"/>
                      <a:pt x="354734" y="123945"/>
                    </a:cubicBezTo>
                    <a:cubicBezTo>
                      <a:pt x="320867" y="120241"/>
                      <a:pt x="290176" y="111245"/>
                      <a:pt x="234084" y="111245"/>
                    </a:cubicBezTo>
                    <a:cubicBezTo>
                      <a:pt x="177992" y="111245"/>
                      <a:pt x="-36849" y="104895"/>
                      <a:pt x="5484" y="1080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0" name="フリーフォーム 1189">
                <a:extLst>
                  <a:ext uri="{FF2B5EF4-FFF2-40B4-BE49-F238E27FC236}">
                    <a16:creationId xmlns:a16="http://schemas.microsoft.com/office/drawing/2014/main" id="{7D283D7A-5A0C-3D81-AB98-D2EB9E48ED63}"/>
                  </a:ext>
                </a:extLst>
              </p:cNvPr>
              <p:cNvSpPr/>
              <p:nvPr/>
            </p:nvSpPr>
            <p:spPr>
              <a:xfrm>
                <a:off x="4483038" y="11937742"/>
                <a:ext cx="31846" cy="96135"/>
              </a:xfrm>
              <a:custGeom>
                <a:avLst/>
                <a:gdLst>
                  <a:gd name="connsiteX0" fmla="*/ 31812 w 31846"/>
                  <a:gd name="connsiteY0" fmla="*/ 258 h 96135"/>
                  <a:gd name="connsiteX1" fmla="*/ 6412 w 31846"/>
                  <a:gd name="connsiteY1" fmla="*/ 70108 h 96135"/>
                  <a:gd name="connsiteX2" fmla="*/ 12762 w 31846"/>
                  <a:gd name="connsiteY2" fmla="*/ 95508 h 96135"/>
                  <a:gd name="connsiteX3" fmla="*/ 62 w 31846"/>
                  <a:gd name="connsiteY3" fmla="*/ 47883 h 96135"/>
                  <a:gd name="connsiteX4" fmla="*/ 31812 w 31846"/>
                  <a:gd name="connsiteY4" fmla="*/ 258 h 96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46" h="96135">
                    <a:moveTo>
                      <a:pt x="31812" y="258"/>
                    </a:moveTo>
                    <a:cubicBezTo>
                      <a:pt x="32870" y="3962"/>
                      <a:pt x="9587" y="54233"/>
                      <a:pt x="6412" y="70108"/>
                    </a:cubicBezTo>
                    <a:cubicBezTo>
                      <a:pt x="3237" y="85983"/>
                      <a:pt x="13820" y="99212"/>
                      <a:pt x="12762" y="95508"/>
                    </a:cubicBezTo>
                    <a:cubicBezTo>
                      <a:pt x="11704" y="91804"/>
                      <a:pt x="-996" y="62170"/>
                      <a:pt x="62" y="47883"/>
                    </a:cubicBezTo>
                    <a:cubicBezTo>
                      <a:pt x="1120" y="33596"/>
                      <a:pt x="30754" y="-3446"/>
                      <a:pt x="31812" y="2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1" name="フリーフォーム 1190">
                <a:extLst>
                  <a:ext uri="{FF2B5EF4-FFF2-40B4-BE49-F238E27FC236}">
                    <a16:creationId xmlns:a16="http://schemas.microsoft.com/office/drawing/2014/main" id="{8ADA4AB2-1A02-4308-3DDE-4B445E456B0B}"/>
                  </a:ext>
                </a:extLst>
              </p:cNvPr>
              <p:cNvSpPr/>
              <p:nvPr/>
            </p:nvSpPr>
            <p:spPr>
              <a:xfrm>
                <a:off x="4559008" y="11853728"/>
                <a:ext cx="130613" cy="260004"/>
              </a:xfrm>
              <a:custGeom>
                <a:avLst/>
                <a:gdLst>
                  <a:gd name="connsiteX0" fmla="*/ 9817 w 130613"/>
                  <a:gd name="connsiteY0" fmla="*/ 74747 h 260004"/>
                  <a:gd name="connsiteX1" fmla="*/ 95542 w 130613"/>
                  <a:gd name="connsiteY1" fmla="*/ 33472 h 260004"/>
                  <a:gd name="connsiteX2" fmla="*/ 111417 w 130613"/>
                  <a:gd name="connsiteY2" fmla="*/ 1722 h 260004"/>
                  <a:gd name="connsiteX3" fmla="*/ 117767 w 130613"/>
                  <a:gd name="connsiteY3" fmla="*/ 87447 h 260004"/>
                  <a:gd name="connsiteX4" fmla="*/ 117767 w 130613"/>
                  <a:gd name="connsiteY4" fmla="*/ 255722 h 260004"/>
                  <a:gd name="connsiteX5" fmla="*/ 111417 w 130613"/>
                  <a:gd name="connsiteY5" fmla="*/ 208097 h 260004"/>
                  <a:gd name="connsiteX6" fmla="*/ 57442 w 130613"/>
                  <a:gd name="connsiteY6" fmla="*/ 189047 h 260004"/>
                  <a:gd name="connsiteX7" fmla="*/ 292 w 130613"/>
                  <a:gd name="connsiteY7" fmla="*/ 179522 h 260004"/>
                  <a:gd name="connsiteX8" fmla="*/ 82842 w 130613"/>
                  <a:gd name="connsiteY8" fmla="*/ 192222 h 260004"/>
                  <a:gd name="connsiteX9" fmla="*/ 101892 w 130613"/>
                  <a:gd name="connsiteY9" fmla="*/ 173172 h 260004"/>
                  <a:gd name="connsiteX10" fmla="*/ 108242 w 130613"/>
                  <a:gd name="connsiteY10" fmla="*/ 125547 h 260004"/>
                  <a:gd name="connsiteX11" fmla="*/ 127292 w 130613"/>
                  <a:gd name="connsiteY11" fmla="*/ 33472 h 260004"/>
                  <a:gd name="connsiteX12" fmla="*/ 9817 w 130613"/>
                  <a:gd name="connsiteY12" fmla="*/ 74747 h 2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0613" h="260004">
                    <a:moveTo>
                      <a:pt x="9817" y="74747"/>
                    </a:moveTo>
                    <a:cubicBezTo>
                      <a:pt x="4525" y="74747"/>
                      <a:pt x="78609" y="45643"/>
                      <a:pt x="95542" y="33472"/>
                    </a:cubicBezTo>
                    <a:cubicBezTo>
                      <a:pt x="112475" y="21301"/>
                      <a:pt x="107713" y="-7274"/>
                      <a:pt x="111417" y="1722"/>
                    </a:cubicBezTo>
                    <a:cubicBezTo>
                      <a:pt x="115121" y="10718"/>
                      <a:pt x="116709" y="45114"/>
                      <a:pt x="117767" y="87447"/>
                    </a:cubicBezTo>
                    <a:cubicBezTo>
                      <a:pt x="118825" y="129780"/>
                      <a:pt x="118825" y="235614"/>
                      <a:pt x="117767" y="255722"/>
                    </a:cubicBezTo>
                    <a:cubicBezTo>
                      <a:pt x="116709" y="275830"/>
                      <a:pt x="121471" y="219209"/>
                      <a:pt x="111417" y="208097"/>
                    </a:cubicBezTo>
                    <a:cubicBezTo>
                      <a:pt x="101363" y="196985"/>
                      <a:pt x="75963" y="193810"/>
                      <a:pt x="57442" y="189047"/>
                    </a:cubicBezTo>
                    <a:cubicBezTo>
                      <a:pt x="38921" y="184284"/>
                      <a:pt x="-3941" y="178993"/>
                      <a:pt x="292" y="179522"/>
                    </a:cubicBezTo>
                    <a:cubicBezTo>
                      <a:pt x="4525" y="180051"/>
                      <a:pt x="82842" y="192222"/>
                      <a:pt x="82842" y="192222"/>
                    </a:cubicBezTo>
                    <a:cubicBezTo>
                      <a:pt x="99775" y="191164"/>
                      <a:pt x="97659" y="184285"/>
                      <a:pt x="101892" y="173172"/>
                    </a:cubicBezTo>
                    <a:cubicBezTo>
                      <a:pt x="106125" y="162060"/>
                      <a:pt x="104009" y="148830"/>
                      <a:pt x="108242" y="125547"/>
                    </a:cubicBezTo>
                    <a:cubicBezTo>
                      <a:pt x="112475" y="102264"/>
                      <a:pt x="139992" y="44055"/>
                      <a:pt x="127292" y="33472"/>
                    </a:cubicBezTo>
                    <a:cubicBezTo>
                      <a:pt x="114592" y="22889"/>
                      <a:pt x="15109" y="74747"/>
                      <a:pt x="9817" y="747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2" name="フリーフォーム 1191">
                <a:extLst>
                  <a:ext uri="{FF2B5EF4-FFF2-40B4-BE49-F238E27FC236}">
                    <a16:creationId xmlns:a16="http://schemas.microsoft.com/office/drawing/2014/main" id="{5A18672A-9C5E-C560-7F34-6F53370A15BD}"/>
                  </a:ext>
                </a:extLst>
              </p:cNvPr>
              <p:cNvSpPr/>
              <p:nvPr/>
            </p:nvSpPr>
            <p:spPr>
              <a:xfrm>
                <a:off x="4030880" y="11807806"/>
                <a:ext cx="620073" cy="89582"/>
              </a:xfrm>
              <a:custGeom>
                <a:avLst/>
                <a:gdLst>
                  <a:gd name="connsiteX0" fmla="*/ 4545 w 620073"/>
                  <a:gd name="connsiteY0" fmla="*/ 19 h 89582"/>
                  <a:gd name="connsiteX1" fmla="*/ 585570 w 620073"/>
                  <a:gd name="connsiteY1" fmla="*/ 47644 h 89582"/>
                  <a:gd name="connsiteX2" fmla="*/ 544295 w 620073"/>
                  <a:gd name="connsiteY2" fmla="*/ 57169 h 89582"/>
                  <a:gd name="connsiteX3" fmla="*/ 471270 w 620073"/>
                  <a:gd name="connsiteY3" fmla="*/ 82569 h 89582"/>
                  <a:gd name="connsiteX4" fmla="*/ 293470 w 620073"/>
                  <a:gd name="connsiteY4" fmla="*/ 88919 h 89582"/>
                  <a:gd name="connsiteX5" fmla="*/ 585570 w 620073"/>
                  <a:gd name="connsiteY5" fmla="*/ 69869 h 89582"/>
                  <a:gd name="connsiteX6" fmla="*/ 483970 w 620073"/>
                  <a:gd name="connsiteY6" fmla="*/ 38119 h 89582"/>
                  <a:gd name="connsiteX7" fmla="*/ 214095 w 620073"/>
                  <a:gd name="connsiteY7" fmla="*/ 19069 h 89582"/>
                  <a:gd name="connsiteX8" fmla="*/ 309345 w 620073"/>
                  <a:gd name="connsiteY8" fmla="*/ 41294 h 89582"/>
                  <a:gd name="connsiteX9" fmla="*/ 4545 w 620073"/>
                  <a:gd name="connsiteY9" fmla="*/ 19 h 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0073" h="89582">
                    <a:moveTo>
                      <a:pt x="4545" y="19"/>
                    </a:moveTo>
                    <a:cubicBezTo>
                      <a:pt x="50582" y="1077"/>
                      <a:pt x="495612" y="38119"/>
                      <a:pt x="585570" y="47644"/>
                    </a:cubicBezTo>
                    <a:cubicBezTo>
                      <a:pt x="675528" y="57169"/>
                      <a:pt x="563345" y="51348"/>
                      <a:pt x="544295" y="57169"/>
                    </a:cubicBezTo>
                    <a:cubicBezTo>
                      <a:pt x="525245" y="62990"/>
                      <a:pt x="513074" y="77277"/>
                      <a:pt x="471270" y="82569"/>
                    </a:cubicBezTo>
                    <a:cubicBezTo>
                      <a:pt x="429466" y="87861"/>
                      <a:pt x="274420" y="91036"/>
                      <a:pt x="293470" y="88919"/>
                    </a:cubicBezTo>
                    <a:cubicBezTo>
                      <a:pt x="312520" y="86802"/>
                      <a:pt x="553820" y="78336"/>
                      <a:pt x="585570" y="69869"/>
                    </a:cubicBezTo>
                    <a:cubicBezTo>
                      <a:pt x="617320" y="61402"/>
                      <a:pt x="545882" y="46586"/>
                      <a:pt x="483970" y="38119"/>
                    </a:cubicBezTo>
                    <a:cubicBezTo>
                      <a:pt x="422058" y="29652"/>
                      <a:pt x="243199" y="18540"/>
                      <a:pt x="214095" y="19069"/>
                    </a:cubicBezTo>
                    <a:cubicBezTo>
                      <a:pt x="184991" y="19598"/>
                      <a:pt x="342153" y="42352"/>
                      <a:pt x="309345" y="41294"/>
                    </a:cubicBezTo>
                    <a:cubicBezTo>
                      <a:pt x="276537" y="40236"/>
                      <a:pt x="-41492" y="-1039"/>
                      <a:pt x="4545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3" name="フリーフォーム 1192">
                <a:extLst>
                  <a:ext uri="{FF2B5EF4-FFF2-40B4-BE49-F238E27FC236}">
                    <a16:creationId xmlns:a16="http://schemas.microsoft.com/office/drawing/2014/main" id="{322A3806-9FB4-1B5B-F20A-1366895C2AFA}"/>
                  </a:ext>
                </a:extLst>
              </p:cNvPr>
              <p:cNvSpPr/>
              <p:nvPr/>
            </p:nvSpPr>
            <p:spPr>
              <a:xfrm>
                <a:off x="3616249" y="11807675"/>
                <a:ext cx="111613" cy="16524"/>
              </a:xfrm>
              <a:custGeom>
                <a:avLst/>
                <a:gdLst>
                  <a:gd name="connsiteX0" fmla="*/ 76 w 111613"/>
                  <a:gd name="connsiteY0" fmla="*/ 16025 h 16524"/>
                  <a:gd name="connsiteX1" fmla="*/ 88976 w 111613"/>
                  <a:gd name="connsiteY1" fmla="*/ 12850 h 16524"/>
                  <a:gd name="connsiteX2" fmla="*/ 111201 w 111613"/>
                  <a:gd name="connsiteY2" fmla="*/ 16025 h 16524"/>
                  <a:gd name="connsiteX3" fmla="*/ 76276 w 111613"/>
                  <a:gd name="connsiteY3" fmla="*/ 6500 h 16524"/>
                  <a:gd name="connsiteX4" fmla="*/ 73101 w 111613"/>
                  <a:gd name="connsiteY4" fmla="*/ 150 h 16524"/>
                  <a:gd name="connsiteX5" fmla="*/ 76 w 111613"/>
                  <a:gd name="connsiteY5" fmla="*/ 16025 h 16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613" h="16524">
                    <a:moveTo>
                      <a:pt x="76" y="16025"/>
                    </a:moveTo>
                    <a:cubicBezTo>
                      <a:pt x="2722" y="18142"/>
                      <a:pt x="70455" y="12850"/>
                      <a:pt x="88976" y="12850"/>
                    </a:cubicBezTo>
                    <a:cubicBezTo>
                      <a:pt x="107497" y="12850"/>
                      <a:pt x="113318" y="17083"/>
                      <a:pt x="111201" y="16025"/>
                    </a:cubicBezTo>
                    <a:cubicBezTo>
                      <a:pt x="109084" y="14967"/>
                      <a:pt x="76276" y="6500"/>
                      <a:pt x="76276" y="6500"/>
                    </a:cubicBezTo>
                    <a:cubicBezTo>
                      <a:pt x="69926" y="3854"/>
                      <a:pt x="82097" y="-908"/>
                      <a:pt x="73101" y="150"/>
                    </a:cubicBezTo>
                    <a:cubicBezTo>
                      <a:pt x="64105" y="1208"/>
                      <a:pt x="-2570" y="13908"/>
                      <a:pt x="76" y="160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4" name="フリーフォーム 1193">
                <a:extLst>
                  <a:ext uri="{FF2B5EF4-FFF2-40B4-BE49-F238E27FC236}">
                    <a16:creationId xmlns:a16="http://schemas.microsoft.com/office/drawing/2014/main" id="{F8BE9399-08D3-FD1D-7751-2134E7B6372F}"/>
                  </a:ext>
                </a:extLst>
              </p:cNvPr>
              <p:cNvSpPr/>
              <p:nvPr/>
            </p:nvSpPr>
            <p:spPr>
              <a:xfrm>
                <a:off x="4844964" y="11379080"/>
                <a:ext cx="174734" cy="406555"/>
              </a:xfrm>
              <a:custGeom>
                <a:avLst/>
                <a:gdLst>
                  <a:gd name="connsiteX0" fmla="*/ 66761 w 174734"/>
                  <a:gd name="connsiteY0" fmla="*/ 120 h 406555"/>
                  <a:gd name="connsiteX1" fmla="*/ 146136 w 174734"/>
                  <a:gd name="connsiteY1" fmla="*/ 101720 h 406555"/>
                  <a:gd name="connsiteX2" fmla="*/ 174711 w 174734"/>
                  <a:gd name="connsiteY2" fmla="*/ 133470 h 406555"/>
                  <a:gd name="connsiteX3" fmla="*/ 149311 w 174734"/>
                  <a:gd name="connsiteY3" fmla="*/ 193795 h 406555"/>
                  <a:gd name="connsiteX4" fmla="*/ 69936 w 174734"/>
                  <a:gd name="connsiteY4" fmla="*/ 289045 h 406555"/>
                  <a:gd name="connsiteX5" fmla="*/ 130261 w 174734"/>
                  <a:gd name="connsiteY5" fmla="*/ 247770 h 406555"/>
                  <a:gd name="connsiteX6" fmla="*/ 69936 w 174734"/>
                  <a:gd name="connsiteY6" fmla="*/ 311270 h 406555"/>
                  <a:gd name="connsiteX7" fmla="*/ 86 w 174734"/>
                  <a:gd name="connsiteY7" fmla="*/ 406520 h 406555"/>
                  <a:gd name="connsiteX8" fmla="*/ 57236 w 174734"/>
                  <a:gd name="connsiteY8" fmla="*/ 320795 h 406555"/>
                  <a:gd name="connsiteX9" fmla="*/ 133436 w 174734"/>
                  <a:gd name="connsiteY9" fmla="*/ 196970 h 406555"/>
                  <a:gd name="connsiteX10" fmla="*/ 133436 w 174734"/>
                  <a:gd name="connsiteY10" fmla="*/ 136645 h 406555"/>
                  <a:gd name="connsiteX11" fmla="*/ 146136 w 174734"/>
                  <a:gd name="connsiteY11" fmla="*/ 168395 h 406555"/>
                  <a:gd name="connsiteX12" fmla="*/ 168361 w 174734"/>
                  <a:gd name="connsiteY12" fmla="*/ 123945 h 406555"/>
                  <a:gd name="connsiteX13" fmla="*/ 66761 w 174734"/>
                  <a:gd name="connsiteY13" fmla="*/ 120 h 406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4734" h="406555">
                    <a:moveTo>
                      <a:pt x="66761" y="120"/>
                    </a:moveTo>
                    <a:cubicBezTo>
                      <a:pt x="63057" y="-3584"/>
                      <a:pt x="128144" y="79495"/>
                      <a:pt x="146136" y="101720"/>
                    </a:cubicBezTo>
                    <a:cubicBezTo>
                      <a:pt x="164128" y="123945"/>
                      <a:pt x="174182" y="118124"/>
                      <a:pt x="174711" y="133470"/>
                    </a:cubicBezTo>
                    <a:cubicBezTo>
                      <a:pt x="175240" y="148816"/>
                      <a:pt x="166773" y="167866"/>
                      <a:pt x="149311" y="193795"/>
                    </a:cubicBezTo>
                    <a:cubicBezTo>
                      <a:pt x="131849" y="219724"/>
                      <a:pt x="73111" y="280049"/>
                      <a:pt x="69936" y="289045"/>
                    </a:cubicBezTo>
                    <a:cubicBezTo>
                      <a:pt x="66761" y="298041"/>
                      <a:pt x="130261" y="244066"/>
                      <a:pt x="130261" y="247770"/>
                    </a:cubicBezTo>
                    <a:cubicBezTo>
                      <a:pt x="130261" y="251474"/>
                      <a:pt x="91632" y="284812"/>
                      <a:pt x="69936" y="311270"/>
                    </a:cubicBezTo>
                    <a:cubicBezTo>
                      <a:pt x="48240" y="337728"/>
                      <a:pt x="2203" y="404932"/>
                      <a:pt x="86" y="406520"/>
                    </a:cubicBezTo>
                    <a:cubicBezTo>
                      <a:pt x="-2031" y="408108"/>
                      <a:pt x="35011" y="355720"/>
                      <a:pt x="57236" y="320795"/>
                    </a:cubicBezTo>
                    <a:cubicBezTo>
                      <a:pt x="79461" y="285870"/>
                      <a:pt x="120736" y="227662"/>
                      <a:pt x="133436" y="196970"/>
                    </a:cubicBezTo>
                    <a:cubicBezTo>
                      <a:pt x="146136" y="166278"/>
                      <a:pt x="131319" y="141407"/>
                      <a:pt x="133436" y="136645"/>
                    </a:cubicBezTo>
                    <a:cubicBezTo>
                      <a:pt x="135553" y="131883"/>
                      <a:pt x="140315" y="170512"/>
                      <a:pt x="146136" y="168395"/>
                    </a:cubicBezTo>
                    <a:cubicBezTo>
                      <a:pt x="151957" y="166278"/>
                      <a:pt x="178415" y="146170"/>
                      <a:pt x="168361" y="123945"/>
                    </a:cubicBezTo>
                    <a:cubicBezTo>
                      <a:pt x="158307" y="101720"/>
                      <a:pt x="70465" y="3824"/>
                      <a:pt x="66761" y="1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5" name="フリーフォーム 1194">
                <a:extLst>
                  <a:ext uri="{FF2B5EF4-FFF2-40B4-BE49-F238E27FC236}">
                    <a16:creationId xmlns:a16="http://schemas.microsoft.com/office/drawing/2014/main" id="{6A15F63E-C6F0-9925-82E7-CF3110C3372B}"/>
                  </a:ext>
                </a:extLst>
              </p:cNvPr>
              <p:cNvSpPr/>
              <p:nvPr/>
            </p:nvSpPr>
            <p:spPr>
              <a:xfrm>
                <a:off x="3613150" y="11718796"/>
                <a:ext cx="495764" cy="48641"/>
              </a:xfrm>
              <a:custGeom>
                <a:avLst/>
                <a:gdLst>
                  <a:gd name="connsiteX0" fmla="*/ 0 w 495764"/>
                  <a:gd name="connsiteY0" fmla="*/ 35054 h 48641"/>
                  <a:gd name="connsiteX1" fmla="*/ 327025 w 495764"/>
                  <a:gd name="connsiteY1" fmla="*/ 47754 h 48641"/>
                  <a:gd name="connsiteX2" fmla="*/ 279400 w 495764"/>
                  <a:gd name="connsiteY2" fmla="*/ 6479 h 48641"/>
                  <a:gd name="connsiteX3" fmla="*/ 247650 w 495764"/>
                  <a:gd name="connsiteY3" fmla="*/ 129 h 48641"/>
                  <a:gd name="connsiteX4" fmla="*/ 495300 w 495764"/>
                  <a:gd name="connsiteY4" fmla="*/ 3304 h 48641"/>
                  <a:gd name="connsiteX5" fmla="*/ 314325 w 495764"/>
                  <a:gd name="connsiteY5" fmla="*/ 6479 h 48641"/>
                  <a:gd name="connsiteX6" fmla="*/ 127000 w 495764"/>
                  <a:gd name="connsiteY6" fmla="*/ 6479 h 48641"/>
                  <a:gd name="connsiteX7" fmla="*/ 282575 w 495764"/>
                  <a:gd name="connsiteY7" fmla="*/ 22354 h 48641"/>
                  <a:gd name="connsiteX8" fmla="*/ 225425 w 495764"/>
                  <a:gd name="connsiteY8" fmla="*/ 31879 h 48641"/>
                  <a:gd name="connsiteX9" fmla="*/ 231775 w 495764"/>
                  <a:gd name="connsiteY9" fmla="*/ 38229 h 48641"/>
                  <a:gd name="connsiteX10" fmla="*/ 0 w 495764"/>
                  <a:gd name="connsiteY10" fmla="*/ 35054 h 48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5764" h="48641">
                    <a:moveTo>
                      <a:pt x="0" y="35054"/>
                    </a:moveTo>
                    <a:cubicBezTo>
                      <a:pt x="15875" y="36642"/>
                      <a:pt x="280458" y="52516"/>
                      <a:pt x="327025" y="47754"/>
                    </a:cubicBezTo>
                    <a:cubicBezTo>
                      <a:pt x="373592" y="42992"/>
                      <a:pt x="292629" y="14416"/>
                      <a:pt x="279400" y="6479"/>
                    </a:cubicBezTo>
                    <a:cubicBezTo>
                      <a:pt x="266171" y="-1458"/>
                      <a:pt x="247650" y="129"/>
                      <a:pt x="247650" y="129"/>
                    </a:cubicBezTo>
                    <a:lnTo>
                      <a:pt x="495300" y="3304"/>
                    </a:lnTo>
                    <a:cubicBezTo>
                      <a:pt x="506412" y="4362"/>
                      <a:pt x="314325" y="6479"/>
                      <a:pt x="314325" y="6479"/>
                    </a:cubicBezTo>
                    <a:cubicBezTo>
                      <a:pt x="252942" y="7008"/>
                      <a:pt x="132292" y="3833"/>
                      <a:pt x="127000" y="6479"/>
                    </a:cubicBezTo>
                    <a:cubicBezTo>
                      <a:pt x="121708" y="9125"/>
                      <a:pt x="266171" y="18121"/>
                      <a:pt x="282575" y="22354"/>
                    </a:cubicBezTo>
                    <a:cubicBezTo>
                      <a:pt x="298979" y="26587"/>
                      <a:pt x="233892" y="29233"/>
                      <a:pt x="225425" y="31879"/>
                    </a:cubicBezTo>
                    <a:cubicBezTo>
                      <a:pt x="216958" y="34525"/>
                      <a:pt x="266700" y="38758"/>
                      <a:pt x="231775" y="38229"/>
                    </a:cubicBezTo>
                    <a:lnTo>
                      <a:pt x="0" y="350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6" name="フリーフォーム 1195">
                <a:extLst>
                  <a:ext uri="{FF2B5EF4-FFF2-40B4-BE49-F238E27FC236}">
                    <a16:creationId xmlns:a16="http://schemas.microsoft.com/office/drawing/2014/main" id="{DC043FC9-B2E7-3AAC-7EEF-A96E910F95A9}"/>
                  </a:ext>
                </a:extLst>
              </p:cNvPr>
              <p:cNvSpPr/>
              <p:nvPr/>
            </p:nvSpPr>
            <p:spPr>
              <a:xfrm>
                <a:off x="4038600" y="11664188"/>
                <a:ext cx="485184" cy="45212"/>
              </a:xfrm>
              <a:custGeom>
                <a:avLst/>
                <a:gdLst>
                  <a:gd name="connsiteX0" fmla="*/ 0 w 485184"/>
                  <a:gd name="connsiteY0" fmla="*/ 45212 h 45212"/>
                  <a:gd name="connsiteX1" fmla="*/ 282575 w 485184"/>
                  <a:gd name="connsiteY1" fmla="*/ 762 h 45212"/>
                  <a:gd name="connsiteX2" fmla="*/ 479425 w 485184"/>
                  <a:gd name="connsiteY2" fmla="*/ 16637 h 45212"/>
                  <a:gd name="connsiteX3" fmla="*/ 415925 w 485184"/>
                  <a:gd name="connsiteY3" fmla="*/ 10287 h 45212"/>
                  <a:gd name="connsiteX4" fmla="*/ 244475 w 485184"/>
                  <a:gd name="connsiteY4" fmla="*/ 42037 h 45212"/>
                  <a:gd name="connsiteX5" fmla="*/ 320675 w 485184"/>
                  <a:gd name="connsiteY5" fmla="*/ 10287 h 45212"/>
                  <a:gd name="connsiteX6" fmla="*/ 269875 w 485184"/>
                  <a:gd name="connsiteY6" fmla="*/ 13462 h 45212"/>
                  <a:gd name="connsiteX7" fmla="*/ 0 w 485184"/>
                  <a:gd name="connsiteY7" fmla="*/ 45212 h 4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5184" h="45212">
                    <a:moveTo>
                      <a:pt x="0" y="45212"/>
                    </a:moveTo>
                    <a:cubicBezTo>
                      <a:pt x="101335" y="25368"/>
                      <a:pt x="202671" y="5524"/>
                      <a:pt x="282575" y="762"/>
                    </a:cubicBezTo>
                    <a:cubicBezTo>
                      <a:pt x="362479" y="-4000"/>
                      <a:pt x="457200" y="15050"/>
                      <a:pt x="479425" y="16637"/>
                    </a:cubicBezTo>
                    <a:cubicBezTo>
                      <a:pt x="501650" y="18224"/>
                      <a:pt x="455083" y="6054"/>
                      <a:pt x="415925" y="10287"/>
                    </a:cubicBezTo>
                    <a:cubicBezTo>
                      <a:pt x="376767" y="14520"/>
                      <a:pt x="260350" y="42037"/>
                      <a:pt x="244475" y="42037"/>
                    </a:cubicBezTo>
                    <a:cubicBezTo>
                      <a:pt x="228600" y="42037"/>
                      <a:pt x="316442" y="15049"/>
                      <a:pt x="320675" y="10287"/>
                    </a:cubicBezTo>
                    <a:cubicBezTo>
                      <a:pt x="324908" y="5525"/>
                      <a:pt x="269875" y="13462"/>
                      <a:pt x="269875" y="13462"/>
                    </a:cubicBezTo>
                    <a:lnTo>
                      <a:pt x="0" y="452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7" name="フリーフォーム 1196">
                <a:extLst>
                  <a:ext uri="{FF2B5EF4-FFF2-40B4-BE49-F238E27FC236}">
                    <a16:creationId xmlns:a16="http://schemas.microsoft.com/office/drawing/2014/main" id="{6BD6D54E-6B4E-D92A-5C32-A31D8E326ECE}"/>
                  </a:ext>
                </a:extLst>
              </p:cNvPr>
              <p:cNvSpPr/>
              <p:nvPr/>
            </p:nvSpPr>
            <p:spPr>
              <a:xfrm>
                <a:off x="4469557" y="11580559"/>
                <a:ext cx="392920" cy="125979"/>
              </a:xfrm>
              <a:custGeom>
                <a:avLst/>
                <a:gdLst>
                  <a:gd name="connsiteX0" fmla="*/ 843 w 392920"/>
                  <a:gd name="connsiteY0" fmla="*/ 109791 h 125979"/>
                  <a:gd name="connsiteX1" fmla="*/ 248493 w 392920"/>
                  <a:gd name="connsiteY1" fmla="*/ 81216 h 125979"/>
                  <a:gd name="connsiteX2" fmla="*/ 388193 w 392920"/>
                  <a:gd name="connsiteY2" fmla="*/ 1841 h 125979"/>
                  <a:gd name="connsiteX3" fmla="*/ 350093 w 392920"/>
                  <a:gd name="connsiteY3" fmla="*/ 33591 h 125979"/>
                  <a:gd name="connsiteX4" fmla="*/ 251668 w 392920"/>
                  <a:gd name="connsiteY4" fmla="*/ 125666 h 125979"/>
                  <a:gd name="connsiteX5" fmla="*/ 270718 w 392920"/>
                  <a:gd name="connsiteY5" fmla="*/ 65341 h 125979"/>
                  <a:gd name="connsiteX6" fmla="*/ 210393 w 392920"/>
                  <a:gd name="connsiteY6" fmla="*/ 112966 h 125979"/>
                  <a:gd name="connsiteX7" fmla="*/ 118318 w 392920"/>
                  <a:gd name="connsiteY7" fmla="*/ 119316 h 125979"/>
                  <a:gd name="connsiteX8" fmla="*/ 165943 w 392920"/>
                  <a:gd name="connsiteY8" fmla="*/ 103441 h 125979"/>
                  <a:gd name="connsiteX9" fmla="*/ 843 w 392920"/>
                  <a:gd name="connsiteY9" fmla="*/ 109791 h 12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2920" h="125979">
                    <a:moveTo>
                      <a:pt x="843" y="109791"/>
                    </a:moveTo>
                    <a:cubicBezTo>
                      <a:pt x="14601" y="106087"/>
                      <a:pt x="183935" y="99208"/>
                      <a:pt x="248493" y="81216"/>
                    </a:cubicBezTo>
                    <a:cubicBezTo>
                      <a:pt x="313051" y="63224"/>
                      <a:pt x="371260" y="9778"/>
                      <a:pt x="388193" y="1841"/>
                    </a:cubicBezTo>
                    <a:cubicBezTo>
                      <a:pt x="405126" y="-6096"/>
                      <a:pt x="372847" y="12954"/>
                      <a:pt x="350093" y="33591"/>
                    </a:cubicBezTo>
                    <a:cubicBezTo>
                      <a:pt x="327339" y="54228"/>
                      <a:pt x="264897" y="120374"/>
                      <a:pt x="251668" y="125666"/>
                    </a:cubicBezTo>
                    <a:cubicBezTo>
                      <a:pt x="238439" y="130958"/>
                      <a:pt x="277597" y="67458"/>
                      <a:pt x="270718" y="65341"/>
                    </a:cubicBezTo>
                    <a:cubicBezTo>
                      <a:pt x="263839" y="63224"/>
                      <a:pt x="235793" y="103970"/>
                      <a:pt x="210393" y="112966"/>
                    </a:cubicBezTo>
                    <a:cubicBezTo>
                      <a:pt x="184993" y="121962"/>
                      <a:pt x="125726" y="120903"/>
                      <a:pt x="118318" y="119316"/>
                    </a:cubicBezTo>
                    <a:cubicBezTo>
                      <a:pt x="110910" y="117729"/>
                      <a:pt x="186051" y="106087"/>
                      <a:pt x="165943" y="103441"/>
                    </a:cubicBezTo>
                    <a:cubicBezTo>
                      <a:pt x="145835" y="100795"/>
                      <a:pt x="-12915" y="113495"/>
                      <a:pt x="843" y="1097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8" name="フリーフォーム 1197">
                <a:extLst>
                  <a:ext uri="{FF2B5EF4-FFF2-40B4-BE49-F238E27FC236}">
                    <a16:creationId xmlns:a16="http://schemas.microsoft.com/office/drawing/2014/main" id="{B023B6C7-1070-0EB8-AC7B-A053C2B294F9}"/>
                  </a:ext>
                </a:extLst>
              </p:cNvPr>
              <p:cNvSpPr/>
              <p:nvPr/>
            </p:nvSpPr>
            <p:spPr>
              <a:xfrm>
                <a:off x="3546411" y="11512497"/>
                <a:ext cx="44514" cy="168941"/>
              </a:xfrm>
              <a:custGeom>
                <a:avLst/>
                <a:gdLst>
                  <a:gd name="connsiteX0" fmla="*/ 64 w 44514"/>
                  <a:gd name="connsiteY0" fmla="*/ 53 h 168941"/>
                  <a:gd name="connsiteX1" fmla="*/ 31814 w 44514"/>
                  <a:gd name="connsiteY1" fmla="*/ 60378 h 168941"/>
                  <a:gd name="connsiteX2" fmla="*/ 31814 w 44514"/>
                  <a:gd name="connsiteY2" fmla="*/ 111178 h 168941"/>
                  <a:gd name="connsiteX3" fmla="*/ 44514 w 44514"/>
                  <a:gd name="connsiteY3" fmla="*/ 82603 h 168941"/>
                  <a:gd name="connsiteX4" fmla="*/ 31814 w 44514"/>
                  <a:gd name="connsiteY4" fmla="*/ 168328 h 168941"/>
                  <a:gd name="connsiteX5" fmla="*/ 38164 w 44514"/>
                  <a:gd name="connsiteY5" fmla="*/ 117528 h 168941"/>
                  <a:gd name="connsiteX6" fmla="*/ 41339 w 44514"/>
                  <a:gd name="connsiteY6" fmla="*/ 50853 h 168941"/>
                  <a:gd name="connsiteX7" fmla="*/ 64 w 44514"/>
                  <a:gd name="connsiteY7" fmla="*/ 53 h 16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514" h="168941">
                    <a:moveTo>
                      <a:pt x="64" y="53"/>
                    </a:moveTo>
                    <a:cubicBezTo>
                      <a:pt x="-1523" y="1640"/>
                      <a:pt x="26522" y="41857"/>
                      <a:pt x="31814" y="60378"/>
                    </a:cubicBezTo>
                    <a:cubicBezTo>
                      <a:pt x="37106" y="78899"/>
                      <a:pt x="29697" y="107474"/>
                      <a:pt x="31814" y="111178"/>
                    </a:cubicBezTo>
                    <a:cubicBezTo>
                      <a:pt x="33931" y="114882"/>
                      <a:pt x="44514" y="73078"/>
                      <a:pt x="44514" y="82603"/>
                    </a:cubicBezTo>
                    <a:cubicBezTo>
                      <a:pt x="44514" y="92128"/>
                      <a:pt x="32872" y="162507"/>
                      <a:pt x="31814" y="168328"/>
                    </a:cubicBezTo>
                    <a:cubicBezTo>
                      <a:pt x="30756" y="174149"/>
                      <a:pt x="36577" y="137107"/>
                      <a:pt x="38164" y="117528"/>
                    </a:cubicBezTo>
                    <a:cubicBezTo>
                      <a:pt x="39751" y="97949"/>
                      <a:pt x="45043" y="68845"/>
                      <a:pt x="41339" y="50853"/>
                    </a:cubicBezTo>
                    <a:cubicBezTo>
                      <a:pt x="37635" y="32861"/>
                      <a:pt x="1651" y="-1534"/>
                      <a:pt x="64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9" name="フリーフォーム 1198">
                <a:extLst>
                  <a:ext uri="{FF2B5EF4-FFF2-40B4-BE49-F238E27FC236}">
                    <a16:creationId xmlns:a16="http://schemas.microsoft.com/office/drawing/2014/main" id="{63994B79-8FA6-64F4-5F0A-FF6501BE2F01}"/>
                  </a:ext>
                </a:extLst>
              </p:cNvPr>
              <p:cNvSpPr/>
              <p:nvPr/>
            </p:nvSpPr>
            <p:spPr>
              <a:xfrm>
                <a:off x="3508356" y="11499840"/>
                <a:ext cx="86146" cy="230232"/>
              </a:xfrm>
              <a:custGeom>
                <a:avLst/>
                <a:gdLst>
                  <a:gd name="connsiteX0" fmla="*/ 41294 w 86146"/>
                  <a:gd name="connsiteY0" fmla="*/ 10 h 230232"/>
                  <a:gd name="connsiteX1" fmla="*/ 3194 w 86146"/>
                  <a:gd name="connsiteY1" fmla="*/ 111135 h 230232"/>
                  <a:gd name="connsiteX2" fmla="*/ 22244 w 86146"/>
                  <a:gd name="connsiteY2" fmla="*/ 190510 h 230232"/>
                  <a:gd name="connsiteX3" fmla="*/ 22244 w 86146"/>
                  <a:gd name="connsiteY3" fmla="*/ 174635 h 230232"/>
                  <a:gd name="connsiteX4" fmla="*/ 82569 w 86146"/>
                  <a:gd name="connsiteY4" fmla="*/ 228610 h 230232"/>
                  <a:gd name="connsiteX5" fmla="*/ 73044 w 86146"/>
                  <a:gd name="connsiteY5" fmla="*/ 212735 h 230232"/>
                  <a:gd name="connsiteX6" fmla="*/ 22244 w 86146"/>
                  <a:gd name="connsiteY6" fmla="*/ 177810 h 230232"/>
                  <a:gd name="connsiteX7" fmla="*/ 19 w 86146"/>
                  <a:gd name="connsiteY7" fmla="*/ 117485 h 230232"/>
                  <a:gd name="connsiteX8" fmla="*/ 41294 w 86146"/>
                  <a:gd name="connsiteY8" fmla="*/ 10 h 23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146" h="230232">
                    <a:moveTo>
                      <a:pt x="41294" y="10"/>
                    </a:moveTo>
                    <a:cubicBezTo>
                      <a:pt x="41823" y="-1048"/>
                      <a:pt x="6369" y="79385"/>
                      <a:pt x="3194" y="111135"/>
                    </a:cubicBezTo>
                    <a:cubicBezTo>
                      <a:pt x="19" y="142885"/>
                      <a:pt x="22244" y="190510"/>
                      <a:pt x="22244" y="190510"/>
                    </a:cubicBezTo>
                    <a:cubicBezTo>
                      <a:pt x="25419" y="201093"/>
                      <a:pt x="12190" y="168285"/>
                      <a:pt x="22244" y="174635"/>
                    </a:cubicBezTo>
                    <a:cubicBezTo>
                      <a:pt x="32298" y="180985"/>
                      <a:pt x="82569" y="228610"/>
                      <a:pt x="82569" y="228610"/>
                    </a:cubicBezTo>
                    <a:cubicBezTo>
                      <a:pt x="91036" y="234960"/>
                      <a:pt x="83098" y="221202"/>
                      <a:pt x="73044" y="212735"/>
                    </a:cubicBezTo>
                    <a:cubicBezTo>
                      <a:pt x="62990" y="204268"/>
                      <a:pt x="34415" y="193685"/>
                      <a:pt x="22244" y="177810"/>
                    </a:cubicBezTo>
                    <a:cubicBezTo>
                      <a:pt x="10073" y="161935"/>
                      <a:pt x="-510" y="142885"/>
                      <a:pt x="19" y="117485"/>
                    </a:cubicBezTo>
                    <a:cubicBezTo>
                      <a:pt x="548" y="92085"/>
                      <a:pt x="40765" y="1068"/>
                      <a:pt x="4129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0" name="フリーフォーム 1199">
                <a:extLst>
                  <a:ext uri="{FF2B5EF4-FFF2-40B4-BE49-F238E27FC236}">
                    <a16:creationId xmlns:a16="http://schemas.microsoft.com/office/drawing/2014/main" id="{9ECB3387-293D-810C-B51A-329ECCF10EC7}"/>
                  </a:ext>
                </a:extLst>
              </p:cNvPr>
              <p:cNvSpPr/>
              <p:nvPr/>
            </p:nvSpPr>
            <p:spPr>
              <a:xfrm>
                <a:off x="3609952" y="11503022"/>
                <a:ext cx="47658" cy="130285"/>
              </a:xfrm>
              <a:custGeom>
                <a:avLst/>
                <a:gdLst>
                  <a:gd name="connsiteX0" fmla="*/ 23 w 47658"/>
                  <a:gd name="connsiteY0" fmla="*/ 3 h 130285"/>
                  <a:gd name="connsiteX1" fmla="*/ 38123 w 47658"/>
                  <a:gd name="connsiteY1" fmla="*/ 69853 h 130285"/>
                  <a:gd name="connsiteX2" fmla="*/ 25423 w 47658"/>
                  <a:gd name="connsiteY2" fmla="*/ 130178 h 130285"/>
                  <a:gd name="connsiteX3" fmla="*/ 41298 w 47658"/>
                  <a:gd name="connsiteY3" fmla="*/ 85728 h 130285"/>
                  <a:gd name="connsiteX4" fmla="*/ 44473 w 47658"/>
                  <a:gd name="connsiteY4" fmla="*/ 66678 h 130285"/>
                  <a:gd name="connsiteX5" fmla="*/ 23 w 47658"/>
                  <a:gd name="connsiteY5" fmla="*/ 3 h 13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58" h="130285">
                    <a:moveTo>
                      <a:pt x="23" y="3"/>
                    </a:moveTo>
                    <a:cubicBezTo>
                      <a:pt x="-1035" y="532"/>
                      <a:pt x="33890" y="48157"/>
                      <a:pt x="38123" y="69853"/>
                    </a:cubicBezTo>
                    <a:cubicBezTo>
                      <a:pt x="42356" y="91549"/>
                      <a:pt x="24894" y="127532"/>
                      <a:pt x="25423" y="130178"/>
                    </a:cubicBezTo>
                    <a:cubicBezTo>
                      <a:pt x="25952" y="132824"/>
                      <a:pt x="41298" y="85728"/>
                      <a:pt x="41298" y="85728"/>
                    </a:cubicBezTo>
                    <a:cubicBezTo>
                      <a:pt x="44473" y="75145"/>
                      <a:pt x="51881" y="78320"/>
                      <a:pt x="44473" y="66678"/>
                    </a:cubicBezTo>
                    <a:cubicBezTo>
                      <a:pt x="37065" y="55036"/>
                      <a:pt x="1081" y="-526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1" name="フリーフォーム 1200">
                <a:extLst>
                  <a:ext uri="{FF2B5EF4-FFF2-40B4-BE49-F238E27FC236}">
                    <a16:creationId xmlns:a16="http://schemas.microsoft.com/office/drawing/2014/main" id="{C47F3C70-6096-C906-2AEA-D80AE2112405}"/>
                  </a:ext>
                </a:extLst>
              </p:cNvPr>
              <p:cNvSpPr/>
              <p:nvPr/>
            </p:nvSpPr>
            <p:spPr>
              <a:xfrm>
                <a:off x="3609950" y="11511958"/>
                <a:ext cx="15900" cy="147623"/>
              </a:xfrm>
              <a:custGeom>
                <a:avLst/>
                <a:gdLst>
                  <a:gd name="connsiteX0" fmla="*/ 9550 w 15900"/>
                  <a:gd name="connsiteY0" fmla="*/ 592 h 147623"/>
                  <a:gd name="connsiteX1" fmla="*/ 25 w 15900"/>
                  <a:gd name="connsiteY1" fmla="*/ 79967 h 147623"/>
                  <a:gd name="connsiteX2" fmla="*/ 12725 w 15900"/>
                  <a:gd name="connsiteY2" fmla="*/ 137117 h 147623"/>
                  <a:gd name="connsiteX3" fmla="*/ 15900 w 15900"/>
                  <a:gd name="connsiteY3" fmla="*/ 146642 h 147623"/>
                  <a:gd name="connsiteX4" fmla="*/ 12725 w 15900"/>
                  <a:gd name="connsiteY4" fmla="*/ 124417 h 147623"/>
                  <a:gd name="connsiteX5" fmla="*/ 9550 w 15900"/>
                  <a:gd name="connsiteY5" fmla="*/ 592 h 14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00" h="147623">
                    <a:moveTo>
                      <a:pt x="9550" y="592"/>
                    </a:moveTo>
                    <a:cubicBezTo>
                      <a:pt x="7433" y="-6816"/>
                      <a:pt x="-504" y="57213"/>
                      <a:pt x="25" y="79967"/>
                    </a:cubicBezTo>
                    <a:cubicBezTo>
                      <a:pt x="554" y="102721"/>
                      <a:pt x="12725" y="137117"/>
                      <a:pt x="12725" y="137117"/>
                    </a:cubicBezTo>
                    <a:cubicBezTo>
                      <a:pt x="15371" y="148230"/>
                      <a:pt x="15900" y="148759"/>
                      <a:pt x="15900" y="146642"/>
                    </a:cubicBezTo>
                    <a:cubicBezTo>
                      <a:pt x="15900" y="144525"/>
                      <a:pt x="13783" y="147171"/>
                      <a:pt x="12725" y="124417"/>
                    </a:cubicBezTo>
                    <a:cubicBezTo>
                      <a:pt x="11667" y="101663"/>
                      <a:pt x="11667" y="8000"/>
                      <a:pt x="9550" y="5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2" name="フリーフォーム 1201">
                <a:extLst>
                  <a:ext uri="{FF2B5EF4-FFF2-40B4-BE49-F238E27FC236}">
                    <a16:creationId xmlns:a16="http://schemas.microsoft.com/office/drawing/2014/main" id="{500DC025-204A-9CE9-E198-AF80E565A703}"/>
                  </a:ext>
                </a:extLst>
              </p:cNvPr>
              <p:cNvSpPr/>
              <p:nvPr/>
            </p:nvSpPr>
            <p:spPr>
              <a:xfrm>
                <a:off x="3555990" y="11416570"/>
                <a:ext cx="300681" cy="102529"/>
              </a:xfrm>
              <a:custGeom>
                <a:avLst/>
                <a:gdLst>
                  <a:gd name="connsiteX0" fmla="*/ 10 w 300681"/>
                  <a:gd name="connsiteY0" fmla="*/ 102330 h 102529"/>
                  <a:gd name="connsiteX1" fmla="*/ 66685 w 300681"/>
                  <a:gd name="connsiteY1" fmla="*/ 70580 h 102529"/>
                  <a:gd name="connsiteX2" fmla="*/ 292110 w 300681"/>
                  <a:gd name="connsiteY2" fmla="*/ 42005 h 102529"/>
                  <a:gd name="connsiteX3" fmla="*/ 257185 w 300681"/>
                  <a:gd name="connsiteY3" fmla="*/ 730 h 102529"/>
                  <a:gd name="connsiteX4" fmla="*/ 266710 w 300681"/>
                  <a:gd name="connsiteY4" fmla="*/ 16605 h 102529"/>
                  <a:gd name="connsiteX5" fmla="*/ 133360 w 300681"/>
                  <a:gd name="connsiteY5" fmla="*/ 29305 h 102529"/>
                  <a:gd name="connsiteX6" fmla="*/ 276235 w 300681"/>
                  <a:gd name="connsiteY6" fmla="*/ 35655 h 102529"/>
                  <a:gd name="connsiteX7" fmla="*/ 215910 w 300681"/>
                  <a:gd name="connsiteY7" fmla="*/ 42005 h 102529"/>
                  <a:gd name="connsiteX8" fmla="*/ 41285 w 300681"/>
                  <a:gd name="connsiteY8" fmla="*/ 61055 h 102529"/>
                  <a:gd name="connsiteX9" fmla="*/ 69860 w 300681"/>
                  <a:gd name="connsiteY9" fmla="*/ 54705 h 102529"/>
                  <a:gd name="connsiteX10" fmla="*/ 10 w 300681"/>
                  <a:gd name="connsiteY10" fmla="*/ 102330 h 10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681" h="102529">
                    <a:moveTo>
                      <a:pt x="10" y="102330"/>
                    </a:moveTo>
                    <a:cubicBezTo>
                      <a:pt x="-519" y="104976"/>
                      <a:pt x="18002" y="80634"/>
                      <a:pt x="66685" y="70580"/>
                    </a:cubicBezTo>
                    <a:cubicBezTo>
                      <a:pt x="115368" y="60526"/>
                      <a:pt x="260360" y="53647"/>
                      <a:pt x="292110" y="42005"/>
                    </a:cubicBezTo>
                    <a:cubicBezTo>
                      <a:pt x="323860" y="30363"/>
                      <a:pt x="257185" y="730"/>
                      <a:pt x="257185" y="730"/>
                    </a:cubicBezTo>
                    <a:cubicBezTo>
                      <a:pt x="252952" y="-3503"/>
                      <a:pt x="287347" y="11843"/>
                      <a:pt x="266710" y="16605"/>
                    </a:cubicBezTo>
                    <a:cubicBezTo>
                      <a:pt x="246073" y="21367"/>
                      <a:pt x="131773" y="26130"/>
                      <a:pt x="133360" y="29305"/>
                    </a:cubicBezTo>
                    <a:cubicBezTo>
                      <a:pt x="134947" y="32480"/>
                      <a:pt x="262477" y="33538"/>
                      <a:pt x="276235" y="35655"/>
                    </a:cubicBezTo>
                    <a:cubicBezTo>
                      <a:pt x="289993" y="37772"/>
                      <a:pt x="215910" y="42005"/>
                      <a:pt x="215910" y="42005"/>
                    </a:cubicBezTo>
                    <a:lnTo>
                      <a:pt x="41285" y="61055"/>
                    </a:lnTo>
                    <a:cubicBezTo>
                      <a:pt x="16943" y="63172"/>
                      <a:pt x="78327" y="48884"/>
                      <a:pt x="69860" y="54705"/>
                    </a:cubicBezTo>
                    <a:cubicBezTo>
                      <a:pt x="61393" y="60526"/>
                      <a:pt x="539" y="99684"/>
                      <a:pt x="10" y="1023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3" name="フリーフォーム 1202">
                <a:extLst>
                  <a:ext uri="{FF2B5EF4-FFF2-40B4-BE49-F238E27FC236}">
                    <a16:creationId xmlns:a16="http://schemas.microsoft.com/office/drawing/2014/main" id="{A9A12D33-E89D-7F25-C103-D72E148D53E0}"/>
                  </a:ext>
                </a:extLst>
              </p:cNvPr>
              <p:cNvSpPr/>
              <p:nvPr/>
            </p:nvSpPr>
            <p:spPr>
              <a:xfrm>
                <a:off x="3538540" y="11423650"/>
                <a:ext cx="393710" cy="63500"/>
              </a:xfrm>
              <a:custGeom>
                <a:avLst/>
                <a:gdLst>
                  <a:gd name="connsiteX0" fmla="*/ 1585 w 393710"/>
                  <a:gd name="connsiteY0" fmla="*/ 63500 h 63500"/>
                  <a:gd name="connsiteX1" fmla="*/ 150810 w 393710"/>
                  <a:gd name="connsiteY1" fmla="*/ 28575 h 63500"/>
                  <a:gd name="connsiteX2" fmla="*/ 392110 w 393710"/>
                  <a:gd name="connsiteY2" fmla="*/ 0 h 63500"/>
                  <a:gd name="connsiteX3" fmla="*/ 242885 w 393710"/>
                  <a:gd name="connsiteY3" fmla="*/ 28575 h 63500"/>
                  <a:gd name="connsiteX4" fmla="*/ 1585 w 393710"/>
                  <a:gd name="connsiteY4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710" h="63500">
                    <a:moveTo>
                      <a:pt x="1585" y="63500"/>
                    </a:moveTo>
                    <a:cubicBezTo>
                      <a:pt x="-13761" y="63500"/>
                      <a:pt x="85723" y="39158"/>
                      <a:pt x="150810" y="28575"/>
                    </a:cubicBezTo>
                    <a:cubicBezTo>
                      <a:pt x="215897" y="17992"/>
                      <a:pt x="376764" y="0"/>
                      <a:pt x="392110" y="0"/>
                    </a:cubicBezTo>
                    <a:cubicBezTo>
                      <a:pt x="407456" y="0"/>
                      <a:pt x="309031" y="17462"/>
                      <a:pt x="242885" y="28575"/>
                    </a:cubicBezTo>
                    <a:cubicBezTo>
                      <a:pt x="176739" y="39688"/>
                      <a:pt x="16931" y="63500"/>
                      <a:pt x="1585" y="63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4" name="フリーフォーム 1203">
                <a:extLst>
                  <a:ext uri="{FF2B5EF4-FFF2-40B4-BE49-F238E27FC236}">
                    <a16:creationId xmlns:a16="http://schemas.microsoft.com/office/drawing/2014/main" id="{1F57482E-2E2F-87CF-21CF-EAF6D0C0074C}"/>
                  </a:ext>
                </a:extLst>
              </p:cNvPr>
              <p:cNvSpPr/>
              <p:nvPr/>
            </p:nvSpPr>
            <p:spPr>
              <a:xfrm>
                <a:off x="3589619" y="11463933"/>
                <a:ext cx="379981" cy="189124"/>
              </a:xfrm>
              <a:custGeom>
                <a:avLst/>
                <a:gdLst>
                  <a:gd name="connsiteX0" fmla="*/ 1306 w 379981"/>
                  <a:gd name="connsiteY0" fmla="*/ 178792 h 189124"/>
                  <a:gd name="connsiteX1" fmla="*/ 131481 w 379981"/>
                  <a:gd name="connsiteY1" fmla="*/ 188317 h 189124"/>
                  <a:gd name="connsiteX2" fmla="*/ 274356 w 379981"/>
                  <a:gd name="connsiteY2" fmla="*/ 156567 h 189124"/>
                  <a:gd name="connsiteX3" fmla="*/ 261656 w 379981"/>
                  <a:gd name="connsiteY3" fmla="*/ 162917 h 189124"/>
                  <a:gd name="connsiteX4" fmla="*/ 274356 w 379981"/>
                  <a:gd name="connsiteY4" fmla="*/ 147042 h 189124"/>
                  <a:gd name="connsiteX5" fmla="*/ 283881 w 379981"/>
                  <a:gd name="connsiteY5" fmla="*/ 121642 h 189124"/>
                  <a:gd name="connsiteX6" fmla="*/ 239431 w 379981"/>
                  <a:gd name="connsiteY6" fmla="*/ 992 h 189124"/>
                  <a:gd name="connsiteX7" fmla="*/ 264831 w 379981"/>
                  <a:gd name="connsiteY7" fmla="*/ 64492 h 189124"/>
                  <a:gd name="connsiteX8" fmla="*/ 379131 w 379981"/>
                  <a:gd name="connsiteY8" fmla="*/ 67667 h 189124"/>
                  <a:gd name="connsiteX9" fmla="*/ 315631 w 379981"/>
                  <a:gd name="connsiteY9" fmla="*/ 74017 h 189124"/>
                  <a:gd name="connsiteX10" fmla="*/ 290231 w 379981"/>
                  <a:gd name="connsiteY10" fmla="*/ 83542 h 189124"/>
                  <a:gd name="connsiteX11" fmla="*/ 293406 w 379981"/>
                  <a:gd name="connsiteY11" fmla="*/ 118467 h 189124"/>
                  <a:gd name="connsiteX12" fmla="*/ 274356 w 379981"/>
                  <a:gd name="connsiteY12" fmla="*/ 140692 h 189124"/>
                  <a:gd name="connsiteX13" fmla="*/ 194981 w 379981"/>
                  <a:gd name="connsiteY13" fmla="*/ 162917 h 189124"/>
                  <a:gd name="connsiteX14" fmla="*/ 214031 w 379981"/>
                  <a:gd name="connsiteY14" fmla="*/ 169267 h 189124"/>
                  <a:gd name="connsiteX15" fmla="*/ 1306 w 379981"/>
                  <a:gd name="connsiteY15" fmla="*/ 178792 h 18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9981" h="189124">
                    <a:moveTo>
                      <a:pt x="1306" y="178792"/>
                    </a:moveTo>
                    <a:cubicBezTo>
                      <a:pt x="-12452" y="181967"/>
                      <a:pt x="85973" y="192021"/>
                      <a:pt x="131481" y="188317"/>
                    </a:cubicBezTo>
                    <a:cubicBezTo>
                      <a:pt x="176989" y="184613"/>
                      <a:pt x="274356" y="156567"/>
                      <a:pt x="274356" y="156567"/>
                    </a:cubicBezTo>
                    <a:cubicBezTo>
                      <a:pt x="296052" y="152334"/>
                      <a:pt x="261656" y="162917"/>
                      <a:pt x="261656" y="162917"/>
                    </a:cubicBezTo>
                    <a:cubicBezTo>
                      <a:pt x="261656" y="161330"/>
                      <a:pt x="270652" y="153921"/>
                      <a:pt x="274356" y="147042"/>
                    </a:cubicBezTo>
                    <a:cubicBezTo>
                      <a:pt x="278060" y="140163"/>
                      <a:pt x="289702" y="145984"/>
                      <a:pt x="283881" y="121642"/>
                    </a:cubicBezTo>
                    <a:cubicBezTo>
                      <a:pt x="278060" y="97300"/>
                      <a:pt x="242606" y="10517"/>
                      <a:pt x="239431" y="992"/>
                    </a:cubicBezTo>
                    <a:cubicBezTo>
                      <a:pt x="236256" y="-8533"/>
                      <a:pt x="241548" y="53380"/>
                      <a:pt x="264831" y="64492"/>
                    </a:cubicBezTo>
                    <a:cubicBezTo>
                      <a:pt x="288114" y="75604"/>
                      <a:pt x="370664" y="66080"/>
                      <a:pt x="379131" y="67667"/>
                    </a:cubicBezTo>
                    <a:cubicBezTo>
                      <a:pt x="387598" y="69254"/>
                      <a:pt x="330448" y="71371"/>
                      <a:pt x="315631" y="74017"/>
                    </a:cubicBezTo>
                    <a:cubicBezTo>
                      <a:pt x="300814" y="76663"/>
                      <a:pt x="293935" y="76134"/>
                      <a:pt x="290231" y="83542"/>
                    </a:cubicBezTo>
                    <a:cubicBezTo>
                      <a:pt x="286527" y="90950"/>
                      <a:pt x="296052" y="108942"/>
                      <a:pt x="293406" y="118467"/>
                    </a:cubicBezTo>
                    <a:cubicBezTo>
                      <a:pt x="290760" y="127992"/>
                      <a:pt x="290760" y="133284"/>
                      <a:pt x="274356" y="140692"/>
                    </a:cubicBezTo>
                    <a:cubicBezTo>
                      <a:pt x="257952" y="148100"/>
                      <a:pt x="205035" y="158154"/>
                      <a:pt x="194981" y="162917"/>
                    </a:cubicBezTo>
                    <a:cubicBezTo>
                      <a:pt x="184927" y="167679"/>
                      <a:pt x="241018" y="165563"/>
                      <a:pt x="214031" y="169267"/>
                    </a:cubicBezTo>
                    <a:cubicBezTo>
                      <a:pt x="187044" y="172971"/>
                      <a:pt x="15064" y="175617"/>
                      <a:pt x="1306" y="1787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5" name="フリーフォーム 1204">
                <a:extLst>
                  <a:ext uri="{FF2B5EF4-FFF2-40B4-BE49-F238E27FC236}">
                    <a16:creationId xmlns:a16="http://schemas.microsoft.com/office/drawing/2014/main" id="{A74A143C-1F06-9E00-591D-16E3C07544DF}"/>
                  </a:ext>
                </a:extLst>
              </p:cNvPr>
              <p:cNvSpPr/>
              <p:nvPr/>
            </p:nvSpPr>
            <p:spPr>
              <a:xfrm>
                <a:off x="3790111" y="11433009"/>
                <a:ext cx="577031" cy="178103"/>
              </a:xfrm>
              <a:custGeom>
                <a:avLst/>
                <a:gdLst>
                  <a:gd name="connsiteX0" fmla="*/ 839 w 577031"/>
                  <a:gd name="connsiteY0" fmla="*/ 166 h 178103"/>
                  <a:gd name="connsiteX1" fmla="*/ 238964 w 577031"/>
                  <a:gd name="connsiteY1" fmla="*/ 117641 h 178103"/>
                  <a:gd name="connsiteX2" fmla="*/ 213564 w 577031"/>
                  <a:gd name="connsiteY2" fmla="*/ 108116 h 178103"/>
                  <a:gd name="connsiteX3" fmla="*/ 565989 w 577031"/>
                  <a:gd name="connsiteY3" fmla="*/ 92241 h 178103"/>
                  <a:gd name="connsiteX4" fmla="*/ 470739 w 577031"/>
                  <a:gd name="connsiteY4" fmla="*/ 98591 h 178103"/>
                  <a:gd name="connsiteX5" fmla="*/ 292939 w 577031"/>
                  <a:gd name="connsiteY5" fmla="*/ 177966 h 178103"/>
                  <a:gd name="connsiteX6" fmla="*/ 378664 w 577031"/>
                  <a:gd name="connsiteY6" fmla="*/ 117641 h 178103"/>
                  <a:gd name="connsiteX7" fmla="*/ 184989 w 577031"/>
                  <a:gd name="connsiteY7" fmla="*/ 114466 h 178103"/>
                  <a:gd name="connsiteX8" fmla="*/ 159589 w 577031"/>
                  <a:gd name="connsiteY8" fmla="*/ 92241 h 178103"/>
                  <a:gd name="connsiteX9" fmla="*/ 839 w 577031"/>
                  <a:gd name="connsiteY9" fmla="*/ 166 h 1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7031" h="178103">
                    <a:moveTo>
                      <a:pt x="839" y="166"/>
                    </a:moveTo>
                    <a:cubicBezTo>
                      <a:pt x="14068" y="4399"/>
                      <a:pt x="203510" y="99649"/>
                      <a:pt x="238964" y="117641"/>
                    </a:cubicBezTo>
                    <a:cubicBezTo>
                      <a:pt x="274418" y="135633"/>
                      <a:pt x="159060" y="112349"/>
                      <a:pt x="213564" y="108116"/>
                    </a:cubicBezTo>
                    <a:cubicBezTo>
                      <a:pt x="268068" y="103883"/>
                      <a:pt x="523127" y="93828"/>
                      <a:pt x="565989" y="92241"/>
                    </a:cubicBezTo>
                    <a:cubicBezTo>
                      <a:pt x="608851" y="90654"/>
                      <a:pt x="516247" y="84304"/>
                      <a:pt x="470739" y="98591"/>
                    </a:cubicBezTo>
                    <a:cubicBezTo>
                      <a:pt x="425231" y="112879"/>
                      <a:pt x="308285" y="174791"/>
                      <a:pt x="292939" y="177966"/>
                    </a:cubicBezTo>
                    <a:cubicBezTo>
                      <a:pt x="277593" y="181141"/>
                      <a:pt x="396656" y="128224"/>
                      <a:pt x="378664" y="117641"/>
                    </a:cubicBezTo>
                    <a:cubicBezTo>
                      <a:pt x="360672" y="107058"/>
                      <a:pt x="221502" y="118699"/>
                      <a:pt x="184989" y="114466"/>
                    </a:cubicBezTo>
                    <a:cubicBezTo>
                      <a:pt x="148477" y="110233"/>
                      <a:pt x="184460" y="110762"/>
                      <a:pt x="159589" y="92241"/>
                    </a:cubicBezTo>
                    <a:cubicBezTo>
                      <a:pt x="134718" y="73720"/>
                      <a:pt x="-12390" y="-4067"/>
                      <a:pt x="839" y="1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6" name="フリーフォーム 1205">
                <a:extLst>
                  <a:ext uri="{FF2B5EF4-FFF2-40B4-BE49-F238E27FC236}">
                    <a16:creationId xmlns:a16="http://schemas.microsoft.com/office/drawing/2014/main" id="{4098A0F5-2E5D-DC9F-7E29-AC3A7522E143}"/>
                  </a:ext>
                </a:extLst>
              </p:cNvPr>
              <p:cNvSpPr/>
              <p:nvPr/>
            </p:nvSpPr>
            <p:spPr>
              <a:xfrm>
                <a:off x="3867150" y="11382328"/>
                <a:ext cx="523933" cy="66722"/>
              </a:xfrm>
              <a:custGeom>
                <a:avLst/>
                <a:gdLst>
                  <a:gd name="connsiteX0" fmla="*/ 0 w 523933"/>
                  <a:gd name="connsiteY0" fmla="*/ 66722 h 66722"/>
                  <a:gd name="connsiteX1" fmla="*/ 174625 w 523933"/>
                  <a:gd name="connsiteY1" fmla="*/ 47672 h 66722"/>
                  <a:gd name="connsiteX2" fmla="*/ 422275 w 523933"/>
                  <a:gd name="connsiteY2" fmla="*/ 22272 h 66722"/>
                  <a:gd name="connsiteX3" fmla="*/ 358775 w 523933"/>
                  <a:gd name="connsiteY3" fmla="*/ 25447 h 66722"/>
                  <a:gd name="connsiteX4" fmla="*/ 523875 w 523933"/>
                  <a:gd name="connsiteY4" fmla="*/ 47 h 66722"/>
                  <a:gd name="connsiteX5" fmla="*/ 374650 w 523933"/>
                  <a:gd name="connsiteY5" fmla="*/ 19097 h 66722"/>
                  <a:gd name="connsiteX6" fmla="*/ 136525 w 523933"/>
                  <a:gd name="connsiteY6" fmla="*/ 19097 h 66722"/>
                  <a:gd name="connsiteX7" fmla="*/ 212725 w 523933"/>
                  <a:gd name="connsiteY7" fmla="*/ 19097 h 66722"/>
                  <a:gd name="connsiteX8" fmla="*/ 0 w 523933"/>
                  <a:gd name="connsiteY8" fmla="*/ 66722 h 6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933" h="66722">
                    <a:moveTo>
                      <a:pt x="0" y="66722"/>
                    </a:moveTo>
                    <a:lnTo>
                      <a:pt x="174625" y="47672"/>
                    </a:lnTo>
                    <a:lnTo>
                      <a:pt x="422275" y="22272"/>
                    </a:lnTo>
                    <a:cubicBezTo>
                      <a:pt x="452967" y="18568"/>
                      <a:pt x="341842" y="29151"/>
                      <a:pt x="358775" y="25447"/>
                    </a:cubicBezTo>
                    <a:cubicBezTo>
                      <a:pt x="375708" y="21743"/>
                      <a:pt x="521229" y="1105"/>
                      <a:pt x="523875" y="47"/>
                    </a:cubicBezTo>
                    <a:cubicBezTo>
                      <a:pt x="526521" y="-1011"/>
                      <a:pt x="439208" y="15922"/>
                      <a:pt x="374650" y="19097"/>
                    </a:cubicBezTo>
                    <a:cubicBezTo>
                      <a:pt x="310092" y="22272"/>
                      <a:pt x="136525" y="19097"/>
                      <a:pt x="136525" y="19097"/>
                    </a:cubicBezTo>
                    <a:cubicBezTo>
                      <a:pt x="109538" y="19097"/>
                      <a:pt x="236008" y="11689"/>
                      <a:pt x="212725" y="19097"/>
                    </a:cubicBezTo>
                    <a:cubicBezTo>
                      <a:pt x="189442" y="26505"/>
                      <a:pt x="93133" y="45026"/>
                      <a:pt x="0" y="667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7" name="フリーフォーム 1206">
                <a:extLst>
                  <a:ext uri="{FF2B5EF4-FFF2-40B4-BE49-F238E27FC236}">
                    <a16:creationId xmlns:a16="http://schemas.microsoft.com/office/drawing/2014/main" id="{41A28B53-24F0-EA44-9B62-A8CC1327E957}"/>
                  </a:ext>
                </a:extLst>
              </p:cNvPr>
              <p:cNvSpPr/>
              <p:nvPr/>
            </p:nvSpPr>
            <p:spPr>
              <a:xfrm>
                <a:off x="3726304" y="11610714"/>
                <a:ext cx="307317" cy="82811"/>
              </a:xfrm>
              <a:custGeom>
                <a:avLst/>
                <a:gdLst>
                  <a:gd name="connsiteX0" fmla="*/ 213871 w 307317"/>
                  <a:gd name="connsiteY0" fmla="*/ 261 h 82811"/>
                  <a:gd name="connsiteX1" fmla="*/ 274196 w 307317"/>
                  <a:gd name="connsiteY1" fmla="*/ 12961 h 82811"/>
                  <a:gd name="connsiteX2" fmla="*/ 302771 w 307317"/>
                  <a:gd name="connsiteY2" fmla="*/ 51061 h 82811"/>
                  <a:gd name="connsiteX3" fmla="*/ 178946 w 307317"/>
                  <a:gd name="connsiteY3" fmla="*/ 54236 h 82811"/>
                  <a:gd name="connsiteX4" fmla="*/ 1146 w 307317"/>
                  <a:gd name="connsiteY4" fmla="*/ 82811 h 82811"/>
                  <a:gd name="connsiteX5" fmla="*/ 271021 w 307317"/>
                  <a:gd name="connsiteY5" fmla="*/ 54236 h 82811"/>
                  <a:gd name="connsiteX6" fmla="*/ 264671 w 307317"/>
                  <a:gd name="connsiteY6" fmla="*/ 22486 h 82811"/>
                  <a:gd name="connsiteX7" fmla="*/ 213871 w 307317"/>
                  <a:gd name="connsiteY7" fmla="*/ 261 h 8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317" h="82811">
                    <a:moveTo>
                      <a:pt x="213871" y="261"/>
                    </a:moveTo>
                    <a:cubicBezTo>
                      <a:pt x="215458" y="-1326"/>
                      <a:pt x="259379" y="4494"/>
                      <a:pt x="274196" y="12961"/>
                    </a:cubicBezTo>
                    <a:cubicBezTo>
                      <a:pt x="289013" y="21428"/>
                      <a:pt x="318646" y="44182"/>
                      <a:pt x="302771" y="51061"/>
                    </a:cubicBezTo>
                    <a:cubicBezTo>
                      <a:pt x="286896" y="57940"/>
                      <a:pt x="229217" y="48944"/>
                      <a:pt x="178946" y="54236"/>
                    </a:cubicBezTo>
                    <a:cubicBezTo>
                      <a:pt x="128675" y="59528"/>
                      <a:pt x="-14200" y="82811"/>
                      <a:pt x="1146" y="82811"/>
                    </a:cubicBezTo>
                    <a:cubicBezTo>
                      <a:pt x="16492" y="82811"/>
                      <a:pt x="227100" y="64290"/>
                      <a:pt x="271021" y="54236"/>
                    </a:cubicBezTo>
                    <a:cubicBezTo>
                      <a:pt x="314942" y="44182"/>
                      <a:pt x="271021" y="29894"/>
                      <a:pt x="264671" y="22486"/>
                    </a:cubicBezTo>
                    <a:cubicBezTo>
                      <a:pt x="258321" y="15078"/>
                      <a:pt x="212284" y="1848"/>
                      <a:pt x="213871" y="2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8" name="フリーフォーム 1207">
                <a:extLst>
                  <a:ext uri="{FF2B5EF4-FFF2-40B4-BE49-F238E27FC236}">
                    <a16:creationId xmlns:a16="http://schemas.microsoft.com/office/drawing/2014/main" id="{694605C7-55FA-8197-E984-DA976A7D8FC2}"/>
                  </a:ext>
                </a:extLst>
              </p:cNvPr>
              <p:cNvSpPr/>
              <p:nvPr/>
            </p:nvSpPr>
            <p:spPr>
              <a:xfrm>
                <a:off x="4205697" y="11369264"/>
                <a:ext cx="244070" cy="61712"/>
              </a:xfrm>
              <a:custGeom>
                <a:avLst/>
                <a:gdLst>
                  <a:gd name="connsiteX0" fmla="*/ 1178 w 244070"/>
                  <a:gd name="connsiteY0" fmla="*/ 60736 h 61712"/>
                  <a:gd name="connsiteX1" fmla="*/ 239303 w 244070"/>
                  <a:gd name="connsiteY1" fmla="*/ 411 h 61712"/>
                  <a:gd name="connsiteX2" fmla="*/ 150403 w 244070"/>
                  <a:gd name="connsiteY2" fmla="*/ 35336 h 61712"/>
                  <a:gd name="connsiteX3" fmla="*/ 1178 w 244070"/>
                  <a:gd name="connsiteY3" fmla="*/ 60736 h 6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070" h="61712">
                    <a:moveTo>
                      <a:pt x="1178" y="60736"/>
                    </a:moveTo>
                    <a:cubicBezTo>
                      <a:pt x="15995" y="54915"/>
                      <a:pt x="214432" y="4644"/>
                      <a:pt x="239303" y="411"/>
                    </a:cubicBezTo>
                    <a:cubicBezTo>
                      <a:pt x="264174" y="-3822"/>
                      <a:pt x="185328" y="25811"/>
                      <a:pt x="150403" y="35336"/>
                    </a:cubicBezTo>
                    <a:cubicBezTo>
                      <a:pt x="115478" y="44861"/>
                      <a:pt x="-13639" y="66557"/>
                      <a:pt x="1178" y="607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9" name="フリーフォーム 1208">
                <a:extLst>
                  <a:ext uri="{FF2B5EF4-FFF2-40B4-BE49-F238E27FC236}">
                    <a16:creationId xmlns:a16="http://schemas.microsoft.com/office/drawing/2014/main" id="{A6CB1425-FDBE-2717-777B-AB96BC0ADBAF}"/>
                  </a:ext>
                </a:extLst>
              </p:cNvPr>
              <p:cNvSpPr/>
              <p:nvPr/>
            </p:nvSpPr>
            <p:spPr>
              <a:xfrm>
                <a:off x="4267190" y="11382255"/>
                <a:ext cx="304865" cy="293537"/>
              </a:xfrm>
              <a:custGeom>
                <a:avLst/>
                <a:gdLst>
                  <a:gd name="connsiteX0" fmla="*/ 10 w 304865"/>
                  <a:gd name="connsiteY0" fmla="*/ 44570 h 293537"/>
                  <a:gd name="connsiteX1" fmla="*/ 101610 w 304865"/>
                  <a:gd name="connsiteY1" fmla="*/ 133470 h 293537"/>
                  <a:gd name="connsiteX2" fmla="*/ 133360 w 304865"/>
                  <a:gd name="connsiteY2" fmla="*/ 222370 h 293537"/>
                  <a:gd name="connsiteX3" fmla="*/ 133360 w 304865"/>
                  <a:gd name="connsiteY3" fmla="*/ 193795 h 293537"/>
                  <a:gd name="connsiteX4" fmla="*/ 225435 w 304865"/>
                  <a:gd name="connsiteY4" fmla="*/ 235070 h 293537"/>
                  <a:gd name="connsiteX5" fmla="*/ 203210 w 304865"/>
                  <a:gd name="connsiteY5" fmla="*/ 196970 h 293537"/>
                  <a:gd name="connsiteX6" fmla="*/ 276235 w 304865"/>
                  <a:gd name="connsiteY6" fmla="*/ 292220 h 293537"/>
                  <a:gd name="connsiteX7" fmla="*/ 244485 w 304865"/>
                  <a:gd name="connsiteY7" fmla="*/ 247770 h 293537"/>
                  <a:gd name="connsiteX8" fmla="*/ 238135 w 304865"/>
                  <a:gd name="connsiteY8" fmla="*/ 181095 h 293537"/>
                  <a:gd name="connsiteX9" fmla="*/ 304810 w 304865"/>
                  <a:gd name="connsiteY9" fmla="*/ 101720 h 293537"/>
                  <a:gd name="connsiteX10" fmla="*/ 225435 w 304865"/>
                  <a:gd name="connsiteY10" fmla="*/ 196970 h 293537"/>
                  <a:gd name="connsiteX11" fmla="*/ 203210 w 304865"/>
                  <a:gd name="connsiteY11" fmla="*/ 168395 h 293537"/>
                  <a:gd name="connsiteX12" fmla="*/ 203210 w 304865"/>
                  <a:gd name="connsiteY12" fmla="*/ 108070 h 293537"/>
                  <a:gd name="connsiteX13" fmla="*/ 136535 w 304865"/>
                  <a:gd name="connsiteY13" fmla="*/ 120 h 293537"/>
                  <a:gd name="connsiteX14" fmla="*/ 203210 w 304865"/>
                  <a:gd name="connsiteY14" fmla="*/ 89020 h 293537"/>
                  <a:gd name="connsiteX15" fmla="*/ 206385 w 304865"/>
                  <a:gd name="connsiteY15" fmla="*/ 190620 h 293537"/>
                  <a:gd name="connsiteX16" fmla="*/ 161935 w 304865"/>
                  <a:gd name="connsiteY16" fmla="*/ 196970 h 293537"/>
                  <a:gd name="connsiteX17" fmla="*/ 142885 w 304865"/>
                  <a:gd name="connsiteY17" fmla="*/ 95370 h 293537"/>
                  <a:gd name="connsiteX18" fmla="*/ 142885 w 304865"/>
                  <a:gd name="connsiteY18" fmla="*/ 200145 h 293537"/>
                  <a:gd name="connsiteX19" fmla="*/ 107960 w 304865"/>
                  <a:gd name="connsiteY19" fmla="*/ 149345 h 293537"/>
                  <a:gd name="connsiteX20" fmla="*/ 10 w 304865"/>
                  <a:gd name="connsiteY20" fmla="*/ 44570 h 29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4865" h="293537">
                    <a:moveTo>
                      <a:pt x="10" y="44570"/>
                    </a:moveTo>
                    <a:cubicBezTo>
                      <a:pt x="-1048" y="41924"/>
                      <a:pt x="79385" y="103837"/>
                      <a:pt x="101610" y="133470"/>
                    </a:cubicBezTo>
                    <a:cubicBezTo>
                      <a:pt x="123835" y="163103"/>
                      <a:pt x="128068" y="212316"/>
                      <a:pt x="133360" y="222370"/>
                    </a:cubicBezTo>
                    <a:cubicBezTo>
                      <a:pt x="138652" y="232424"/>
                      <a:pt x="118014" y="191678"/>
                      <a:pt x="133360" y="193795"/>
                    </a:cubicBezTo>
                    <a:cubicBezTo>
                      <a:pt x="148706" y="195912"/>
                      <a:pt x="213793" y="234541"/>
                      <a:pt x="225435" y="235070"/>
                    </a:cubicBezTo>
                    <a:cubicBezTo>
                      <a:pt x="237077" y="235599"/>
                      <a:pt x="194743" y="187445"/>
                      <a:pt x="203210" y="196970"/>
                    </a:cubicBezTo>
                    <a:cubicBezTo>
                      <a:pt x="211677" y="206495"/>
                      <a:pt x="269356" y="283753"/>
                      <a:pt x="276235" y="292220"/>
                    </a:cubicBezTo>
                    <a:cubicBezTo>
                      <a:pt x="283114" y="300687"/>
                      <a:pt x="250835" y="266291"/>
                      <a:pt x="244485" y="247770"/>
                    </a:cubicBezTo>
                    <a:cubicBezTo>
                      <a:pt x="238135" y="229249"/>
                      <a:pt x="228081" y="205437"/>
                      <a:pt x="238135" y="181095"/>
                    </a:cubicBezTo>
                    <a:cubicBezTo>
                      <a:pt x="248189" y="156753"/>
                      <a:pt x="306927" y="99074"/>
                      <a:pt x="304810" y="101720"/>
                    </a:cubicBezTo>
                    <a:cubicBezTo>
                      <a:pt x="302693" y="104366"/>
                      <a:pt x="242368" y="185858"/>
                      <a:pt x="225435" y="196970"/>
                    </a:cubicBezTo>
                    <a:cubicBezTo>
                      <a:pt x="208502" y="208082"/>
                      <a:pt x="206914" y="183212"/>
                      <a:pt x="203210" y="168395"/>
                    </a:cubicBezTo>
                    <a:cubicBezTo>
                      <a:pt x="199506" y="153578"/>
                      <a:pt x="214323" y="136116"/>
                      <a:pt x="203210" y="108070"/>
                    </a:cubicBezTo>
                    <a:cubicBezTo>
                      <a:pt x="192098" y="80024"/>
                      <a:pt x="136535" y="3295"/>
                      <a:pt x="136535" y="120"/>
                    </a:cubicBezTo>
                    <a:cubicBezTo>
                      <a:pt x="136535" y="-3055"/>
                      <a:pt x="191568" y="57270"/>
                      <a:pt x="203210" y="89020"/>
                    </a:cubicBezTo>
                    <a:cubicBezTo>
                      <a:pt x="214852" y="120770"/>
                      <a:pt x="213264" y="172628"/>
                      <a:pt x="206385" y="190620"/>
                    </a:cubicBezTo>
                    <a:cubicBezTo>
                      <a:pt x="199506" y="208612"/>
                      <a:pt x="172518" y="212845"/>
                      <a:pt x="161935" y="196970"/>
                    </a:cubicBezTo>
                    <a:cubicBezTo>
                      <a:pt x="151352" y="181095"/>
                      <a:pt x="146060" y="94841"/>
                      <a:pt x="142885" y="95370"/>
                    </a:cubicBezTo>
                    <a:cubicBezTo>
                      <a:pt x="139710" y="95899"/>
                      <a:pt x="148706" y="191149"/>
                      <a:pt x="142885" y="200145"/>
                    </a:cubicBezTo>
                    <a:cubicBezTo>
                      <a:pt x="137064" y="209141"/>
                      <a:pt x="133360" y="177920"/>
                      <a:pt x="107960" y="149345"/>
                    </a:cubicBezTo>
                    <a:cubicBezTo>
                      <a:pt x="82560" y="120770"/>
                      <a:pt x="1068" y="47216"/>
                      <a:pt x="10" y="445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0" name="フリーフォーム 1209">
                <a:extLst>
                  <a:ext uri="{FF2B5EF4-FFF2-40B4-BE49-F238E27FC236}">
                    <a16:creationId xmlns:a16="http://schemas.microsoft.com/office/drawing/2014/main" id="{D8B2632D-0BEF-C2F6-D792-2D99681BCE85}"/>
                  </a:ext>
                </a:extLst>
              </p:cNvPr>
              <p:cNvSpPr/>
              <p:nvPr/>
            </p:nvSpPr>
            <p:spPr>
              <a:xfrm>
                <a:off x="4222359" y="11346033"/>
                <a:ext cx="569411" cy="52222"/>
              </a:xfrm>
              <a:custGeom>
                <a:avLst/>
                <a:gdLst>
                  <a:gd name="connsiteX0" fmla="*/ 391 w 569411"/>
                  <a:gd name="connsiteY0" fmla="*/ 52217 h 52222"/>
                  <a:gd name="connsiteX1" fmla="*/ 479816 w 569411"/>
                  <a:gd name="connsiteY1" fmla="*/ 7767 h 52222"/>
                  <a:gd name="connsiteX2" fmla="*/ 343291 w 569411"/>
                  <a:gd name="connsiteY2" fmla="*/ 4592 h 52222"/>
                  <a:gd name="connsiteX3" fmla="*/ 568716 w 569411"/>
                  <a:gd name="connsiteY3" fmla="*/ 1417 h 52222"/>
                  <a:gd name="connsiteX4" fmla="*/ 400441 w 569411"/>
                  <a:gd name="connsiteY4" fmla="*/ 4592 h 52222"/>
                  <a:gd name="connsiteX5" fmla="*/ 391 w 569411"/>
                  <a:gd name="connsiteY5" fmla="*/ 52217 h 52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411" h="52222">
                    <a:moveTo>
                      <a:pt x="391" y="52217"/>
                    </a:moveTo>
                    <a:cubicBezTo>
                      <a:pt x="13620" y="52746"/>
                      <a:pt x="422666" y="15704"/>
                      <a:pt x="479816" y="7767"/>
                    </a:cubicBezTo>
                    <a:cubicBezTo>
                      <a:pt x="536966" y="-170"/>
                      <a:pt x="328474" y="5650"/>
                      <a:pt x="343291" y="4592"/>
                    </a:cubicBezTo>
                    <a:cubicBezTo>
                      <a:pt x="358108" y="3534"/>
                      <a:pt x="559191" y="1417"/>
                      <a:pt x="568716" y="1417"/>
                    </a:cubicBezTo>
                    <a:cubicBezTo>
                      <a:pt x="578241" y="1417"/>
                      <a:pt x="488283" y="-3346"/>
                      <a:pt x="400441" y="4592"/>
                    </a:cubicBezTo>
                    <a:cubicBezTo>
                      <a:pt x="312599" y="12529"/>
                      <a:pt x="-12838" y="51688"/>
                      <a:pt x="391" y="522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1" name="フリーフォーム 1210">
                <a:extLst>
                  <a:ext uri="{FF2B5EF4-FFF2-40B4-BE49-F238E27FC236}">
                    <a16:creationId xmlns:a16="http://schemas.microsoft.com/office/drawing/2014/main" id="{13C11FD7-9670-73E0-7BE3-FDAF72E372AE}"/>
                  </a:ext>
                </a:extLst>
              </p:cNvPr>
              <p:cNvSpPr/>
              <p:nvPr/>
            </p:nvSpPr>
            <p:spPr>
              <a:xfrm>
                <a:off x="4662992" y="11436349"/>
                <a:ext cx="90985" cy="210117"/>
              </a:xfrm>
              <a:custGeom>
                <a:avLst/>
                <a:gdLst>
                  <a:gd name="connsiteX0" fmla="*/ 20133 w 90985"/>
                  <a:gd name="connsiteY0" fmla="*/ 1 h 210117"/>
                  <a:gd name="connsiteX1" fmla="*/ 1083 w 90985"/>
                  <a:gd name="connsiteY1" fmla="*/ 193676 h 210117"/>
                  <a:gd name="connsiteX2" fmla="*/ 4258 w 90985"/>
                  <a:gd name="connsiteY2" fmla="*/ 142876 h 210117"/>
                  <a:gd name="connsiteX3" fmla="*/ 20133 w 90985"/>
                  <a:gd name="connsiteY3" fmla="*/ 101601 h 210117"/>
                  <a:gd name="connsiteX4" fmla="*/ 89983 w 90985"/>
                  <a:gd name="connsiteY4" fmla="*/ 209551 h 210117"/>
                  <a:gd name="connsiteX5" fmla="*/ 58233 w 90985"/>
                  <a:gd name="connsiteY5" fmla="*/ 142876 h 210117"/>
                  <a:gd name="connsiteX6" fmla="*/ 13783 w 90985"/>
                  <a:gd name="connsiteY6" fmla="*/ 114301 h 210117"/>
                  <a:gd name="connsiteX7" fmla="*/ 1083 w 90985"/>
                  <a:gd name="connsiteY7" fmla="*/ 196851 h 210117"/>
                  <a:gd name="connsiteX8" fmla="*/ 20133 w 90985"/>
                  <a:gd name="connsiteY8" fmla="*/ 1 h 21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985" h="210117">
                    <a:moveTo>
                      <a:pt x="20133" y="1"/>
                    </a:moveTo>
                    <a:cubicBezTo>
                      <a:pt x="20133" y="-528"/>
                      <a:pt x="3729" y="169864"/>
                      <a:pt x="1083" y="193676"/>
                    </a:cubicBezTo>
                    <a:cubicBezTo>
                      <a:pt x="-1563" y="217488"/>
                      <a:pt x="1083" y="158222"/>
                      <a:pt x="4258" y="142876"/>
                    </a:cubicBezTo>
                    <a:cubicBezTo>
                      <a:pt x="7433" y="127530"/>
                      <a:pt x="5845" y="90489"/>
                      <a:pt x="20133" y="101601"/>
                    </a:cubicBezTo>
                    <a:cubicBezTo>
                      <a:pt x="34421" y="112714"/>
                      <a:pt x="83633" y="202672"/>
                      <a:pt x="89983" y="209551"/>
                    </a:cubicBezTo>
                    <a:cubicBezTo>
                      <a:pt x="96333" y="216430"/>
                      <a:pt x="70933" y="158751"/>
                      <a:pt x="58233" y="142876"/>
                    </a:cubicBezTo>
                    <a:cubicBezTo>
                      <a:pt x="45533" y="127001"/>
                      <a:pt x="23308" y="105305"/>
                      <a:pt x="13783" y="114301"/>
                    </a:cubicBezTo>
                    <a:cubicBezTo>
                      <a:pt x="4258" y="123297"/>
                      <a:pt x="2141" y="210609"/>
                      <a:pt x="1083" y="196851"/>
                    </a:cubicBezTo>
                    <a:cubicBezTo>
                      <a:pt x="25" y="183093"/>
                      <a:pt x="20133" y="530"/>
                      <a:pt x="201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2" name="フリーフォーム 1211">
                <a:extLst>
                  <a:ext uri="{FF2B5EF4-FFF2-40B4-BE49-F238E27FC236}">
                    <a16:creationId xmlns:a16="http://schemas.microsoft.com/office/drawing/2014/main" id="{DC480AC7-4DEE-0CCB-6A2A-97A80D9A2717}"/>
                  </a:ext>
                </a:extLst>
              </p:cNvPr>
              <p:cNvSpPr/>
              <p:nvPr/>
            </p:nvSpPr>
            <p:spPr>
              <a:xfrm>
                <a:off x="4784632" y="11188683"/>
                <a:ext cx="191413" cy="343415"/>
              </a:xfrm>
              <a:custGeom>
                <a:avLst/>
                <a:gdLst>
                  <a:gd name="connsiteX0" fmla="*/ 142968 w 191413"/>
                  <a:gd name="connsiteY0" fmla="*/ 17 h 343415"/>
                  <a:gd name="connsiteX1" fmla="*/ 117568 w 191413"/>
                  <a:gd name="connsiteY1" fmla="*/ 142892 h 343415"/>
                  <a:gd name="connsiteX2" fmla="*/ 130268 w 191413"/>
                  <a:gd name="connsiteY2" fmla="*/ 241317 h 343415"/>
                  <a:gd name="connsiteX3" fmla="*/ 22318 w 191413"/>
                  <a:gd name="connsiteY3" fmla="*/ 327042 h 343415"/>
                  <a:gd name="connsiteX4" fmla="*/ 88993 w 191413"/>
                  <a:gd name="connsiteY4" fmla="*/ 279417 h 343415"/>
                  <a:gd name="connsiteX5" fmla="*/ 117568 w 191413"/>
                  <a:gd name="connsiteY5" fmla="*/ 266717 h 343415"/>
                  <a:gd name="connsiteX6" fmla="*/ 190593 w 191413"/>
                  <a:gd name="connsiteY6" fmla="*/ 342917 h 343415"/>
                  <a:gd name="connsiteX7" fmla="*/ 158843 w 191413"/>
                  <a:gd name="connsiteY7" fmla="*/ 301642 h 343415"/>
                  <a:gd name="connsiteX8" fmla="*/ 114393 w 191413"/>
                  <a:gd name="connsiteY8" fmla="*/ 244492 h 343415"/>
                  <a:gd name="connsiteX9" fmla="*/ 111218 w 191413"/>
                  <a:gd name="connsiteY9" fmla="*/ 203217 h 343415"/>
                  <a:gd name="connsiteX10" fmla="*/ 93 w 191413"/>
                  <a:gd name="connsiteY10" fmla="*/ 190517 h 343415"/>
                  <a:gd name="connsiteX11" fmla="*/ 92168 w 191413"/>
                  <a:gd name="connsiteY11" fmla="*/ 187342 h 343415"/>
                  <a:gd name="connsiteX12" fmla="*/ 98518 w 191413"/>
                  <a:gd name="connsiteY12" fmla="*/ 133367 h 343415"/>
                  <a:gd name="connsiteX13" fmla="*/ 142968 w 191413"/>
                  <a:gd name="connsiteY13" fmla="*/ 17 h 34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413" h="343415">
                    <a:moveTo>
                      <a:pt x="142968" y="17"/>
                    </a:moveTo>
                    <a:cubicBezTo>
                      <a:pt x="146143" y="1604"/>
                      <a:pt x="119685" y="102675"/>
                      <a:pt x="117568" y="142892"/>
                    </a:cubicBezTo>
                    <a:cubicBezTo>
                      <a:pt x="115451" y="183109"/>
                      <a:pt x="146143" y="210625"/>
                      <a:pt x="130268" y="241317"/>
                    </a:cubicBezTo>
                    <a:cubicBezTo>
                      <a:pt x="114393" y="272009"/>
                      <a:pt x="29197" y="320692"/>
                      <a:pt x="22318" y="327042"/>
                    </a:cubicBezTo>
                    <a:cubicBezTo>
                      <a:pt x="15439" y="333392"/>
                      <a:pt x="73118" y="289471"/>
                      <a:pt x="88993" y="279417"/>
                    </a:cubicBezTo>
                    <a:cubicBezTo>
                      <a:pt x="104868" y="269363"/>
                      <a:pt x="100635" y="256134"/>
                      <a:pt x="117568" y="266717"/>
                    </a:cubicBezTo>
                    <a:cubicBezTo>
                      <a:pt x="134501" y="277300"/>
                      <a:pt x="183714" y="337096"/>
                      <a:pt x="190593" y="342917"/>
                    </a:cubicBezTo>
                    <a:cubicBezTo>
                      <a:pt x="197472" y="348738"/>
                      <a:pt x="158843" y="301642"/>
                      <a:pt x="158843" y="301642"/>
                    </a:cubicBezTo>
                    <a:cubicBezTo>
                      <a:pt x="146143" y="285238"/>
                      <a:pt x="122330" y="260896"/>
                      <a:pt x="114393" y="244492"/>
                    </a:cubicBezTo>
                    <a:cubicBezTo>
                      <a:pt x="106455" y="228088"/>
                      <a:pt x="130268" y="212213"/>
                      <a:pt x="111218" y="203217"/>
                    </a:cubicBezTo>
                    <a:cubicBezTo>
                      <a:pt x="92168" y="194221"/>
                      <a:pt x="3268" y="193163"/>
                      <a:pt x="93" y="190517"/>
                    </a:cubicBezTo>
                    <a:cubicBezTo>
                      <a:pt x="-3082" y="187871"/>
                      <a:pt x="75764" y="196867"/>
                      <a:pt x="92168" y="187342"/>
                    </a:cubicBezTo>
                    <a:cubicBezTo>
                      <a:pt x="108572" y="177817"/>
                      <a:pt x="87935" y="163530"/>
                      <a:pt x="98518" y="133367"/>
                    </a:cubicBezTo>
                    <a:cubicBezTo>
                      <a:pt x="109101" y="103205"/>
                      <a:pt x="139793" y="-1570"/>
                      <a:pt x="142968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3" name="フリーフォーム 1212">
                <a:extLst>
                  <a:ext uri="{FF2B5EF4-FFF2-40B4-BE49-F238E27FC236}">
                    <a16:creationId xmlns:a16="http://schemas.microsoft.com/office/drawing/2014/main" id="{C4D214DC-AD9D-3159-2D27-4573C20DD28A}"/>
                  </a:ext>
                </a:extLst>
              </p:cNvPr>
              <p:cNvSpPr/>
              <p:nvPr/>
            </p:nvSpPr>
            <p:spPr>
              <a:xfrm>
                <a:off x="3990395" y="11381752"/>
                <a:ext cx="884619" cy="80001"/>
              </a:xfrm>
              <a:custGeom>
                <a:avLst/>
                <a:gdLst>
                  <a:gd name="connsiteX0" fmla="*/ 580 w 884619"/>
                  <a:gd name="connsiteY0" fmla="*/ 79998 h 80001"/>
                  <a:gd name="connsiteX1" fmla="*/ 835605 w 884619"/>
                  <a:gd name="connsiteY1" fmla="*/ 6973 h 80001"/>
                  <a:gd name="connsiteX2" fmla="*/ 705430 w 884619"/>
                  <a:gd name="connsiteY2" fmla="*/ 10148 h 80001"/>
                  <a:gd name="connsiteX3" fmla="*/ 580 w 884619"/>
                  <a:gd name="connsiteY3" fmla="*/ 79998 h 8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619" h="80001">
                    <a:moveTo>
                      <a:pt x="580" y="79998"/>
                    </a:moveTo>
                    <a:cubicBezTo>
                      <a:pt x="22276" y="79469"/>
                      <a:pt x="718130" y="18615"/>
                      <a:pt x="835605" y="6973"/>
                    </a:cubicBezTo>
                    <a:cubicBezTo>
                      <a:pt x="953080" y="-4669"/>
                      <a:pt x="839309" y="-435"/>
                      <a:pt x="705430" y="10148"/>
                    </a:cubicBezTo>
                    <a:cubicBezTo>
                      <a:pt x="571551" y="20731"/>
                      <a:pt x="-21116" y="80527"/>
                      <a:pt x="580" y="799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フリーフォーム 1213">
                <a:extLst>
                  <a:ext uri="{FF2B5EF4-FFF2-40B4-BE49-F238E27FC236}">
                    <a16:creationId xmlns:a16="http://schemas.microsoft.com/office/drawing/2014/main" id="{9133571C-8A49-F5C9-AB14-175D7A0FFE86}"/>
                  </a:ext>
                </a:extLst>
              </p:cNvPr>
              <p:cNvSpPr/>
              <p:nvPr/>
            </p:nvSpPr>
            <p:spPr>
              <a:xfrm>
                <a:off x="4711623" y="11379134"/>
                <a:ext cx="171954" cy="238396"/>
              </a:xfrm>
              <a:custGeom>
                <a:avLst/>
                <a:gdLst>
                  <a:gd name="connsiteX0" fmla="*/ 77 w 171954"/>
                  <a:gd name="connsiteY0" fmla="*/ 44516 h 238396"/>
                  <a:gd name="connsiteX1" fmla="*/ 76277 w 171954"/>
                  <a:gd name="connsiteY1" fmla="*/ 117541 h 238396"/>
                  <a:gd name="connsiteX2" fmla="*/ 76277 w 171954"/>
                  <a:gd name="connsiteY2" fmla="*/ 235016 h 238396"/>
                  <a:gd name="connsiteX3" fmla="*/ 85802 w 171954"/>
                  <a:gd name="connsiteY3" fmla="*/ 203266 h 238396"/>
                  <a:gd name="connsiteX4" fmla="*/ 139777 w 171954"/>
                  <a:gd name="connsiteY4" fmla="*/ 168341 h 238396"/>
                  <a:gd name="connsiteX5" fmla="*/ 171527 w 171954"/>
                  <a:gd name="connsiteY5" fmla="*/ 104841 h 238396"/>
                  <a:gd name="connsiteX6" fmla="*/ 117552 w 171954"/>
                  <a:gd name="connsiteY6" fmla="*/ 193741 h 238396"/>
                  <a:gd name="connsiteX7" fmla="*/ 95327 w 171954"/>
                  <a:gd name="connsiteY7" fmla="*/ 136591 h 238396"/>
                  <a:gd name="connsiteX8" fmla="*/ 123902 w 171954"/>
                  <a:gd name="connsiteY8" fmla="*/ 69916 h 238396"/>
                  <a:gd name="connsiteX9" fmla="*/ 168352 w 171954"/>
                  <a:gd name="connsiteY9" fmla="*/ 66 h 238396"/>
                  <a:gd name="connsiteX10" fmla="*/ 92152 w 171954"/>
                  <a:gd name="connsiteY10" fmla="*/ 82616 h 238396"/>
                  <a:gd name="connsiteX11" fmla="*/ 77 w 171954"/>
                  <a:gd name="connsiteY11" fmla="*/ 44516 h 23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1954" h="238396">
                    <a:moveTo>
                      <a:pt x="77" y="44516"/>
                    </a:moveTo>
                    <a:cubicBezTo>
                      <a:pt x="-2569" y="50337"/>
                      <a:pt x="63577" y="85791"/>
                      <a:pt x="76277" y="117541"/>
                    </a:cubicBezTo>
                    <a:cubicBezTo>
                      <a:pt x="88977" y="149291"/>
                      <a:pt x="74690" y="220729"/>
                      <a:pt x="76277" y="235016"/>
                    </a:cubicBezTo>
                    <a:cubicBezTo>
                      <a:pt x="77864" y="249303"/>
                      <a:pt x="75219" y="214378"/>
                      <a:pt x="85802" y="203266"/>
                    </a:cubicBezTo>
                    <a:cubicBezTo>
                      <a:pt x="96385" y="192154"/>
                      <a:pt x="125489" y="184745"/>
                      <a:pt x="139777" y="168341"/>
                    </a:cubicBezTo>
                    <a:cubicBezTo>
                      <a:pt x="154065" y="151937"/>
                      <a:pt x="175231" y="100608"/>
                      <a:pt x="171527" y="104841"/>
                    </a:cubicBezTo>
                    <a:cubicBezTo>
                      <a:pt x="167823" y="109074"/>
                      <a:pt x="130252" y="188449"/>
                      <a:pt x="117552" y="193741"/>
                    </a:cubicBezTo>
                    <a:cubicBezTo>
                      <a:pt x="104852" y="199033"/>
                      <a:pt x="94269" y="157228"/>
                      <a:pt x="95327" y="136591"/>
                    </a:cubicBezTo>
                    <a:cubicBezTo>
                      <a:pt x="96385" y="115954"/>
                      <a:pt x="111731" y="92670"/>
                      <a:pt x="123902" y="69916"/>
                    </a:cubicBezTo>
                    <a:cubicBezTo>
                      <a:pt x="136073" y="47162"/>
                      <a:pt x="173644" y="-2051"/>
                      <a:pt x="168352" y="66"/>
                    </a:cubicBezTo>
                    <a:cubicBezTo>
                      <a:pt x="163060" y="2183"/>
                      <a:pt x="113848" y="74149"/>
                      <a:pt x="92152" y="82616"/>
                    </a:cubicBezTo>
                    <a:cubicBezTo>
                      <a:pt x="70456" y="91083"/>
                      <a:pt x="2723" y="38695"/>
                      <a:pt x="77" y="445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6" name="フリーフォーム 1215">
                <a:extLst>
                  <a:ext uri="{FF2B5EF4-FFF2-40B4-BE49-F238E27FC236}">
                    <a16:creationId xmlns:a16="http://schemas.microsoft.com/office/drawing/2014/main" id="{85D52593-0FBB-C027-6917-DBB228BA6A06}"/>
                  </a:ext>
                </a:extLst>
              </p:cNvPr>
              <p:cNvSpPr/>
              <p:nvPr/>
            </p:nvSpPr>
            <p:spPr>
              <a:xfrm>
                <a:off x="4731923" y="11195050"/>
                <a:ext cx="116302" cy="157677"/>
              </a:xfrm>
              <a:custGeom>
                <a:avLst/>
                <a:gdLst>
                  <a:gd name="connsiteX0" fmla="*/ 116302 w 116302"/>
                  <a:gd name="connsiteY0" fmla="*/ 0 h 157677"/>
                  <a:gd name="connsiteX1" fmla="*/ 11527 w 116302"/>
                  <a:gd name="connsiteY1" fmla="*/ 142875 h 157677"/>
                  <a:gd name="connsiteX2" fmla="*/ 5177 w 116302"/>
                  <a:gd name="connsiteY2" fmla="*/ 149225 h 157677"/>
                  <a:gd name="connsiteX3" fmla="*/ 33752 w 116302"/>
                  <a:gd name="connsiteY3" fmla="*/ 107950 h 157677"/>
                  <a:gd name="connsiteX4" fmla="*/ 116302 w 116302"/>
                  <a:gd name="connsiteY4" fmla="*/ 0 h 157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02" h="157677">
                    <a:moveTo>
                      <a:pt x="116302" y="0"/>
                    </a:moveTo>
                    <a:lnTo>
                      <a:pt x="11527" y="142875"/>
                    </a:lnTo>
                    <a:cubicBezTo>
                      <a:pt x="-6994" y="167746"/>
                      <a:pt x="1473" y="155046"/>
                      <a:pt x="5177" y="149225"/>
                    </a:cubicBezTo>
                    <a:cubicBezTo>
                      <a:pt x="8881" y="143404"/>
                      <a:pt x="33752" y="107950"/>
                      <a:pt x="33752" y="107950"/>
                    </a:cubicBezTo>
                    <a:lnTo>
                      <a:pt x="1163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7" name="フリーフォーム 1216">
                <a:extLst>
                  <a:ext uri="{FF2B5EF4-FFF2-40B4-BE49-F238E27FC236}">
                    <a16:creationId xmlns:a16="http://schemas.microsoft.com/office/drawing/2014/main" id="{71E88514-B75D-FC3A-E212-DC9485BF7521}"/>
                  </a:ext>
                </a:extLst>
              </p:cNvPr>
              <p:cNvSpPr/>
              <p:nvPr/>
            </p:nvSpPr>
            <p:spPr>
              <a:xfrm>
                <a:off x="4606902" y="11194208"/>
                <a:ext cx="232149" cy="133804"/>
              </a:xfrm>
              <a:custGeom>
                <a:avLst/>
                <a:gdLst>
                  <a:gd name="connsiteX0" fmla="*/ 23 w 232149"/>
                  <a:gd name="connsiteY0" fmla="*/ 842 h 133804"/>
                  <a:gd name="connsiteX1" fmla="*/ 101623 w 232149"/>
                  <a:gd name="connsiteY1" fmla="*/ 77042 h 133804"/>
                  <a:gd name="connsiteX2" fmla="*/ 149248 w 232149"/>
                  <a:gd name="connsiteY2" fmla="*/ 45292 h 133804"/>
                  <a:gd name="connsiteX3" fmla="*/ 231798 w 232149"/>
                  <a:gd name="connsiteY3" fmla="*/ 7192 h 133804"/>
                  <a:gd name="connsiteX4" fmla="*/ 177823 w 232149"/>
                  <a:gd name="connsiteY4" fmla="*/ 38942 h 133804"/>
                  <a:gd name="connsiteX5" fmla="*/ 149248 w 232149"/>
                  <a:gd name="connsiteY5" fmla="*/ 67517 h 133804"/>
                  <a:gd name="connsiteX6" fmla="*/ 127023 w 232149"/>
                  <a:gd name="connsiteY6" fmla="*/ 96092 h 133804"/>
                  <a:gd name="connsiteX7" fmla="*/ 117498 w 232149"/>
                  <a:gd name="connsiteY7" fmla="*/ 131017 h 133804"/>
                  <a:gd name="connsiteX8" fmla="*/ 158773 w 232149"/>
                  <a:gd name="connsiteY8" fmla="*/ 16717 h 133804"/>
                  <a:gd name="connsiteX9" fmla="*/ 130198 w 232149"/>
                  <a:gd name="connsiteY9" fmla="*/ 7192 h 133804"/>
                  <a:gd name="connsiteX10" fmla="*/ 120673 w 232149"/>
                  <a:gd name="connsiteY10" fmla="*/ 80217 h 133804"/>
                  <a:gd name="connsiteX11" fmla="*/ 152423 w 232149"/>
                  <a:gd name="connsiteY11" fmla="*/ 23067 h 133804"/>
                  <a:gd name="connsiteX12" fmla="*/ 111148 w 232149"/>
                  <a:gd name="connsiteY12" fmla="*/ 61167 h 133804"/>
                  <a:gd name="connsiteX13" fmla="*/ 23 w 232149"/>
                  <a:gd name="connsiteY13" fmla="*/ 842 h 13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2149" h="133804">
                    <a:moveTo>
                      <a:pt x="23" y="842"/>
                    </a:moveTo>
                    <a:cubicBezTo>
                      <a:pt x="-1565" y="3488"/>
                      <a:pt x="76752" y="69634"/>
                      <a:pt x="101623" y="77042"/>
                    </a:cubicBezTo>
                    <a:cubicBezTo>
                      <a:pt x="126494" y="84450"/>
                      <a:pt x="127552" y="56934"/>
                      <a:pt x="149248" y="45292"/>
                    </a:cubicBezTo>
                    <a:cubicBezTo>
                      <a:pt x="170944" y="33650"/>
                      <a:pt x="227036" y="8250"/>
                      <a:pt x="231798" y="7192"/>
                    </a:cubicBezTo>
                    <a:cubicBezTo>
                      <a:pt x="236560" y="6134"/>
                      <a:pt x="191581" y="28888"/>
                      <a:pt x="177823" y="38942"/>
                    </a:cubicBezTo>
                    <a:cubicBezTo>
                      <a:pt x="164065" y="48996"/>
                      <a:pt x="157715" y="57992"/>
                      <a:pt x="149248" y="67517"/>
                    </a:cubicBezTo>
                    <a:cubicBezTo>
                      <a:pt x="140781" y="77042"/>
                      <a:pt x="132315" y="85509"/>
                      <a:pt x="127023" y="96092"/>
                    </a:cubicBezTo>
                    <a:cubicBezTo>
                      <a:pt x="121731" y="106675"/>
                      <a:pt x="112206" y="144246"/>
                      <a:pt x="117498" y="131017"/>
                    </a:cubicBezTo>
                    <a:cubicBezTo>
                      <a:pt x="122790" y="117788"/>
                      <a:pt x="156656" y="37354"/>
                      <a:pt x="158773" y="16717"/>
                    </a:cubicBezTo>
                    <a:cubicBezTo>
                      <a:pt x="160890" y="-3920"/>
                      <a:pt x="136548" y="-3391"/>
                      <a:pt x="130198" y="7192"/>
                    </a:cubicBezTo>
                    <a:cubicBezTo>
                      <a:pt x="123848" y="17775"/>
                      <a:pt x="116969" y="77571"/>
                      <a:pt x="120673" y="80217"/>
                    </a:cubicBezTo>
                    <a:cubicBezTo>
                      <a:pt x="124377" y="82863"/>
                      <a:pt x="154010" y="26242"/>
                      <a:pt x="152423" y="23067"/>
                    </a:cubicBezTo>
                    <a:cubicBezTo>
                      <a:pt x="150836" y="19892"/>
                      <a:pt x="138136" y="65400"/>
                      <a:pt x="111148" y="61167"/>
                    </a:cubicBezTo>
                    <a:cubicBezTo>
                      <a:pt x="84161" y="56934"/>
                      <a:pt x="1611" y="-1804"/>
                      <a:pt x="23" y="8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8" name="フリーフォーム 1217">
                <a:extLst>
                  <a:ext uri="{FF2B5EF4-FFF2-40B4-BE49-F238E27FC236}">
                    <a16:creationId xmlns:a16="http://schemas.microsoft.com/office/drawing/2014/main" id="{A2A2D695-05C6-5B71-4D89-B5D8C802AD65}"/>
                  </a:ext>
                </a:extLst>
              </p:cNvPr>
              <p:cNvSpPr/>
              <p:nvPr/>
            </p:nvSpPr>
            <p:spPr>
              <a:xfrm>
                <a:off x="4127439" y="11140650"/>
                <a:ext cx="605232" cy="83409"/>
              </a:xfrm>
              <a:custGeom>
                <a:avLst/>
                <a:gdLst>
                  <a:gd name="connsiteX0" fmla="*/ 61 w 605232"/>
                  <a:gd name="connsiteY0" fmla="*/ 48050 h 83409"/>
                  <a:gd name="connsiteX1" fmla="*/ 419161 w 605232"/>
                  <a:gd name="connsiteY1" fmla="*/ 38525 h 83409"/>
                  <a:gd name="connsiteX2" fmla="*/ 596961 w 605232"/>
                  <a:gd name="connsiteY2" fmla="*/ 82975 h 83409"/>
                  <a:gd name="connsiteX3" fmla="*/ 549336 w 605232"/>
                  <a:gd name="connsiteY3" fmla="*/ 57575 h 83409"/>
                  <a:gd name="connsiteX4" fmla="*/ 317561 w 605232"/>
                  <a:gd name="connsiteY4" fmla="*/ 425 h 83409"/>
                  <a:gd name="connsiteX5" fmla="*/ 387411 w 605232"/>
                  <a:gd name="connsiteY5" fmla="*/ 32175 h 83409"/>
                  <a:gd name="connsiteX6" fmla="*/ 61 w 605232"/>
                  <a:gd name="connsiteY6" fmla="*/ 48050 h 8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232" h="83409">
                    <a:moveTo>
                      <a:pt x="61" y="48050"/>
                    </a:moveTo>
                    <a:cubicBezTo>
                      <a:pt x="5352" y="49108"/>
                      <a:pt x="319678" y="32704"/>
                      <a:pt x="419161" y="38525"/>
                    </a:cubicBezTo>
                    <a:cubicBezTo>
                      <a:pt x="518644" y="44346"/>
                      <a:pt x="575265" y="79800"/>
                      <a:pt x="596961" y="82975"/>
                    </a:cubicBezTo>
                    <a:cubicBezTo>
                      <a:pt x="618657" y="86150"/>
                      <a:pt x="595903" y="71333"/>
                      <a:pt x="549336" y="57575"/>
                    </a:cubicBezTo>
                    <a:cubicBezTo>
                      <a:pt x="502769" y="43817"/>
                      <a:pt x="344549" y="4658"/>
                      <a:pt x="317561" y="425"/>
                    </a:cubicBezTo>
                    <a:cubicBezTo>
                      <a:pt x="290574" y="-3808"/>
                      <a:pt x="442973" y="24767"/>
                      <a:pt x="387411" y="32175"/>
                    </a:cubicBezTo>
                    <a:cubicBezTo>
                      <a:pt x="331849" y="39583"/>
                      <a:pt x="-5230" y="46992"/>
                      <a:pt x="61" y="480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9" name="フリーフォーム 1218">
                <a:extLst>
                  <a:ext uri="{FF2B5EF4-FFF2-40B4-BE49-F238E27FC236}">
                    <a16:creationId xmlns:a16="http://schemas.microsoft.com/office/drawing/2014/main" id="{35BC0FE8-43DA-30E0-2733-037A8B3C6576}"/>
                  </a:ext>
                </a:extLst>
              </p:cNvPr>
              <p:cNvSpPr/>
              <p:nvPr/>
            </p:nvSpPr>
            <p:spPr>
              <a:xfrm>
                <a:off x="4079737" y="11163300"/>
                <a:ext cx="678121" cy="170784"/>
              </a:xfrm>
              <a:custGeom>
                <a:avLst/>
                <a:gdLst>
                  <a:gd name="connsiteX0" fmla="*/ 138 w 678121"/>
                  <a:gd name="connsiteY0" fmla="*/ 34925 h 170784"/>
                  <a:gd name="connsiteX1" fmla="*/ 371613 w 678121"/>
                  <a:gd name="connsiteY1" fmla="*/ 44450 h 170784"/>
                  <a:gd name="connsiteX2" fmla="*/ 489088 w 678121"/>
                  <a:gd name="connsiteY2" fmla="*/ 60325 h 170784"/>
                  <a:gd name="connsiteX3" fmla="*/ 457338 w 678121"/>
                  <a:gd name="connsiteY3" fmla="*/ 38100 h 170784"/>
                  <a:gd name="connsiteX4" fmla="*/ 673238 w 678121"/>
                  <a:gd name="connsiteY4" fmla="*/ 168275 h 170784"/>
                  <a:gd name="connsiteX5" fmla="*/ 593863 w 678121"/>
                  <a:gd name="connsiteY5" fmla="*/ 117475 h 170784"/>
                  <a:gd name="connsiteX6" fmla="*/ 431938 w 678121"/>
                  <a:gd name="connsiteY6" fmla="*/ 38100 h 170784"/>
                  <a:gd name="connsiteX7" fmla="*/ 263663 w 678121"/>
                  <a:gd name="connsiteY7" fmla="*/ 0 h 170784"/>
                  <a:gd name="connsiteX8" fmla="*/ 327163 w 678121"/>
                  <a:gd name="connsiteY8" fmla="*/ 38100 h 170784"/>
                  <a:gd name="connsiteX9" fmla="*/ 138 w 678121"/>
                  <a:gd name="connsiteY9" fmla="*/ 34925 h 17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8121" h="170784">
                    <a:moveTo>
                      <a:pt x="138" y="34925"/>
                    </a:moveTo>
                    <a:cubicBezTo>
                      <a:pt x="7546" y="35983"/>
                      <a:pt x="290121" y="40217"/>
                      <a:pt x="371613" y="44450"/>
                    </a:cubicBezTo>
                    <a:cubicBezTo>
                      <a:pt x="453105" y="48683"/>
                      <a:pt x="474801" y="61383"/>
                      <a:pt x="489088" y="60325"/>
                    </a:cubicBezTo>
                    <a:cubicBezTo>
                      <a:pt x="503375" y="59267"/>
                      <a:pt x="426646" y="20108"/>
                      <a:pt x="457338" y="38100"/>
                    </a:cubicBezTo>
                    <a:cubicBezTo>
                      <a:pt x="488030" y="56092"/>
                      <a:pt x="650484" y="155046"/>
                      <a:pt x="673238" y="168275"/>
                    </a:cubicBezTo>
                    <a:cubicBezTo>
                      <a:pt x="695992" y="181504"/>
                      <a:pt x="634079" y="139171"/>
                      <a:pt x="593863" y="117475"/>
                    </a:cubicBezTo>
                    <a:cubicBezTo>
                      <a:pt x="553647" y="95779"/>
                      <a:pt x="486971" y="57679"/>
                      <a:pt x="431938" y="38100"/>
                    </a:cubicBezTo>
                    <a:cubicBezTo>
                      <a:pt x="376905" y="18521"/>
                      <a:pt x="281125" y="0"/>
                      <a:pt x="263663" y="0"/>
                    </a:cubicBezTo>
                    <a:cubicBezTo>
                      <a:pt x="246201" y="0"/>
                      <a:pt x="368967" y="30163"/>
                      <a:pt x="327163" y="38100"/>
                    </a:cubicBezTo>
                    <a:cubicBezTo>
                      <a:pt x="285359" y="46037"/>
                      <a:pt x="-7270" y="33867"/>
                      <a:pt x="138" y="349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0" name="フリーフォーム 1219">
                <a:extLst>
                  <a:ext uri="{FF2B5EF4-FFF2-40B4-BE49-F238E27FC236}">
                    <a16:creationId xmlns:a16="http://schemas.microsoft.com/office/drawing/2014/main" id="{96F64348-573F-9B48-2018-4FFFB0EC2E20}"/>
                  </a:ext>
                </a:extLst>
              </p:cNvPr>
              <p:cNvSpPr/>
              <p:nvPr/>
            </p:nvSpPr>
            <p:spPr>
              <a:xfrm>
                <a:off x="3846673" y="11198225"/>
                <a:ext cx="382749" cy="137089"/>
              </a:xfrm>
              <a:custGeom>
                <a:avLst/>
                <a:gdLst>
                  <a:gd name="connsiteX0" fmla="*/ 226852 w 382749"/>
                  <a:gd name="connsiteY0" fmla="*/ 0 h 137089"/>
                  <a:gd name="connsiteX1" fmla="*/ 363377 w 382749"/>
                  <a:gd name="connsiteY1" fmla="*/ 25400 h 137089"/>
                  <a:gd name="connsiteX2" fmla="*/ 191927 w 382749"/>
                  <a:gd name="connsiteY2" fmla="*/ 63500 h 137089"/>
                  <a:gd name="connsiteX3" fmla="*/ 1427 w 382749"/>
                  <a:gd name="connsiteY3" fmla="*/ 136525 h 137089"/>
                  <a:gd name="connsiteX4" fmla="*/ 109377 w 382749"/>
                  <a:gd name="connsiteY4" fmla="*/ 95250 h 137089"/>
                  <a:gd name="connsiteX5" fmla="*/ 195102 w 382749"/>
                  <a:gd name="connsiteY5" fmla="*/ 57150 h 137089"/>
                  <a:gd name="connsiteX6" fmla="*/ 83977 w 382749"/>
                  <a:gd name="connsiteY6" fmla="*/ 12700 h 137089"/>
                  <a:gd name="connsiteX7" fmla="*/ 191927 w 382749"/>
                  <a:gd name="connsiteY7" fmla="*/ 47625 h 137089"/>
                  <a:gd name="connsiteX8" fmla="*/ 382427 w 382749"/>
                  <a:gd name="connsiteY8" fmla="*/ 25400 h 137089"/>
                  <a:gd name="connsiteX9" fmla="*/ 226852 w 382749"/>
                  <a:gd name="connsiteY9" fmla="*/ 0 h 137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2749" h="137089">
                    <a:moveTo>
                      <a:pt x="226852" y="0"/>
                    </a:moveTo>
                    <a:cubicBezTo>
                      <a:pt x="223677" y="0"/>
                      <a:pt x="369198" y="14817"/>
                      <a:pt x="363377" y="25400"/>
                    </a:cubicBezTo>
                    <a:cubicBezTo>
                      <a:pt x="357556" y="35983"/>
                      <a:pt x="252252" y="44979"/>
                      <a:pt x="191927" y="63500"/>
                    </a:cubicBezTo>
                    <a:cubicBezTo>
                      <a:pt x="131602" y="82021"/>
                      <a:pt x="1427" y="136525"/>
                      <a:pt x="1427" y="136525"/>
                    </a:cubicBezTo>
                    <a:cubicBezTo>
                      <a:pt x="-12331" y="141817"/>
                      <a:pt x="77098" y="108479"/>
                      <a:pt x="109377" y="95250"/>
                    </a:cubicBezTo>
                    <a:cubicBezTo>
                      <a:pt x="141656" y="82021"/>
                      <a:pt x="199335" y="70908"/>
                      <a:pt x="195102" y="57150"/>
                    </a:cubicBezTo>
                    <a:cubicBezTo>
                      <a:pt x="190869" y="43392"/>
                      <a:pt x="84506" y="14287"/>
                      <a:pt x="83977" y="12700"/>
                    </a:cubicBezTo>
                    <a:cubicBezTo>
                      <a:pt x="83448" y="11113"/>
                      <a:pt x="142185" y="45508"/>
                      <a:pt x="191927" y="47625"/>
                    </a:cubicBezTo>
                    <a:cubicBezTo>
                      <a:pt x="241669" y="49742"/>
                      <a:pt x="373960" y="33867"/>
                      <a:pt x="382427" y="25400"/>
                    </a:cubicBezTo>
                    <a:cubicBezTo>
                      <a:pt x="390894" y="16933"/>
                      <a:pt x="230027" y="0"/>
                      <a:pt x="2268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1" name="フリーフォーム 1220">
                <a:extLst>
                  <a:ext uri="{FF2B5EF4-FFF2-40B4-BE49-F238E27FC236}">
                    <a16:creationId xmlns:a16="http://schemas.microsoft.com/office/drawing/2014/main" id="{25EA000C-8E46-A849-56FE-484316E95754}"/>
                  </a:ext>
                </a:extLst>
              </p:cNvPr>
              <p:cNvSpPr/>
              <p:nvPr/>
            </p:nvSpPr>
            <p:spPr>
              <a:xfrm>
                <a:off x="4689399" y="11052119"/>
                <a:ext cx="247983" cy="118040"/>
              </a:xfrm>
              <a:custGeom>
                <a:avLst/>
                <a:gdLst>
                  <a:gd name="connsiteX0" fmla="*/ 187401 w 247983"/>
                  <a:gd name="connsiteY0" fmla="*/ 56 h 118040"/>
                  <a:gd name="connsiteX1" fmla="*/ 165176 w 247983"/>
                  <a:gd name="connsiteY1" fmla="*/ 101656 h 118040"/>
                  <a:gd name="connsiteX2" fmla="*/ 247726 w 247983"/>
                  <a:gd name="connsiteY2" fmla="*/ 117531 h 118040"/>
                  <a:gd name="connsiteX3" fmla="*/ 133426 w 247983"/>
                  <a:gd name="connsiteY3" fmla="*/ 98481 h 118040"/>
                  <a:gd name="connsiteX4" fmla="*/ 76 w 247983"/>
                  <a:gd name="connsiteY4" fmla="*/ 92131 h 118040"/>
                  <a:gd name="connsiteX5" fmla="*/ 114376 w 247983"/>
                  <a:gd name="connsiteY5" fmla="*/ 92131 h 118040"/>
                  <a:gd name="connsiteX6" fmla="*/ 123901 w 247983"/>
                  <a:gd name="connsiteY6" fmla="*/ 9581 h 118040"/>
                  <a:gd name="connsiteX7" fmla="*/ 130251 w 247983"/>
                  <a:gd name="connsiteY7" fmla="*/ 85781 h 118040"/>
                  <a:gd name="connsiteX8" fmla="*/ 187401 w 247983"/>
                  <a:gd name="connsiteY8" fmla="*/ 56 h 11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983" h="118040">
                    <a:moveTo>
                      <a:pt x="187401" y="56"/>
                    </a:moveTo>
                    <a:cubicBezTo>
                      <a:pt x="193222" y="2702"/>
                      <a:pt x="155122" y="82077"/>
                      <a:pt x="165176" y="101656"/>
                    </a:cubicBezTo>
                    <a:cubicBezTo>
                      <a:pt x="175230" y="121235"/>
                      <a:pt x="253018" y="118060"/>
                      <a:pt x="247726" y="117531"/>
                    </a:cubicBezTo>
                    <a:cubicBezTo>
                      <a:pt x="242434" y="117002"/>
                      <a:pt x="174701" y="102714"/>
                      <a:pt x="133426" y="98481"/>
                    </a:cubicBezTo>
                    <a:cubicBezTo>
                      <a:pt x="92151" y="94248"/>
                      <a:pt x="3251" y="93189"/>
                      <a:pt x="76" y="92131"/>
                    </a:cubicBezTo>
                    <a:cubicBezTo>
                      <a:pt x="-3099" y="91073"/>
                      <a:pt x="93738" y="105889"/>
                      <a:pt x="114376" y="92131"/>
                    </a:cubicBezTo>
                    <a:cubicBezTo>
                      <a:pt x="135014" y="78373"/>
                      <a:pt x="121255" y="10639"/>
                      <a:pt x="123901" y="9581"/>
                    </a:cubicBezTo>
                    <a:cubicBezTo>
                      <a:pt x="126547" y="8523"/>
                      <a:pt x="121784" y="83664"/>
                      <a:pt x="130251" y="85781"/>
                    </a:cubicBezTo>
                    <a:cubicBezTo>
                      <a:pt x="138718" y="87898"/>
                      <a:pt x="181580" y="-2590"/>
                      <a:pt x="187401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2" name="フリーフォーム 1221">
                <a:extLst>
                  <a:ext uri="{FF2B5EF4-FFF2-40B4-BE49-F238E27FC236}">
                    <a16:creationId xmlns:a16="http://schemas.microsoft.com/office/drawing/2014/main" id="{2EFB346D-8D96-480B-088E-EF236B0DDA34}"/>
                  </a:ext>
                </a:extLst>
              </p:cNvPr>
              <p:cNvSpPr/>
              <p:nvPr/>
            </p:nvSpPr>
            <p:spPr>
              <a:xfrm>
                <a:off x="4698996" y="10877501"/>
                <a:ext cx="298575" cy="464031"/>
              </a:xfrm>
              <a:custGeom>
                <a:avLst/>
                <a:gdLst>
                  <a:gd name="connsiteX0" fmla="*/ 4 w 298575"/>
                  <a:gd name="connsiteY0" fmla="*/ 49 h 464031"/>
                  <a:gd name="connsiteX1" fmla="*/ 228604 w 298575"/>
                  <a:gd name="connsiteY1" fmla="*/ 133399 h 464031"/>
                  <a:gd name="connsiteX2" fmla="*/ 263529 w 298575"/>
                  <a:gd name="connsiteY2" fmla="*/ 238174 h 464031"/>
                  <a:gd name="connsiteX3" fmla="*/ 266704 w 298575"/>
                  <a:gd name="connsiteY3" fmla="*/ 247699 h 464031"/>
                  <a:gd name="connsiteX4" fmla="*/ 187329 w 298575"/>
                  <a:gd name="connsiteY4" fmla="*/ 457249 h 464031"/>
                  <a:gd name="connsiteX5" fmla="*/ 219079 w 298575"/>
                  <a:gd name="connsiteY5" fmla="*/ 403274 h 464031"/>
                  <a:gd name="connsiteX6" fmla="*/ 292104 w 298575"/>
                  <a:gd name="connsiteY6" fmla="*/ 308024 h 464031"/>
                  <a:gd name="connsiteX7" fmla="*/ 219079 w 298575"/>
                  <a:gd name="connsiteY7" fmla="*/ 374699 h 464031"/>
                  <a:gd name="connsiteX8" fmla="*/ 241304 w 298575"/>
                  <a:gd name="connsiteY8" fmla="*/ 323899 h 464031"/>
                  <a:gd name="connsiteX9" fmla="*/ 276229 w 298575"/>
                  <a:gd name="connsiteY9" fmla="*/ 288974 h 464031"/>
                  <a:gd name="connsiteX10" fmla="*/ 298454 w 298575"/>
                  <a:gd name="connsiteY10" fmla="*/ 190549 h 464031"/>
                  <a:gd name="connsiteX11" fmla="*/ 266704 w 298575"/>
                  <a:gd name="connsiteY11" fmla="*/ 285799 h 464031"/>
                  <a:gd name="connsiteX12" fmla="*/ 266704 w 298575"/>
                  <a:gd name="connsiteY12" fmla="*/ 174674 h 464031"/>
                  <a:gd name="connsiteX13" fmla="*/ 215904 w 298575"/>
                  <a:gd name="connsiteY13" fmla="*/ 101649 h 464031"/>
                  <a:gd name="connsiteX14" fmla="*/ 222254 w 298575"/>
                  <a:gd name="connsiteY14" fmla="*/ 117524 h 464031"/>
                  <a:gd name="connsiteX15" fmla="*/ 4 w 298575"/>
                  <a:gd name="connsiteY15" fmla="*/ 49 h 46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8575" h="464031">
                    <a:moveTo>
                      <a:pt x="4" y="49"/>
                    </a:moveTo>
                    <a:cubicBezTo>
                      <a:pt x="1062" y="2695"/>
                      <a:pt x="184683" y="93712"/>
                      <a:pt x="228604" y="133399"/>
                    </a:cubicBezTo>
                    <a:cubicBezTo>
                      <a:pt x="272525" y="173087"/>
                      <a:pt x="263529" y="238174"/>
                      <a:pt x="263529" y="238174"/>
                    </a:cubicBezTo>
                    <a:cubicBezTo>
                      <a:pt x="269879" y="257224"/>
                      <a:pt x="279404" y="211187"/>
                      <a:pt x="266704" y="247699"/>
                    </a:cubicBezTo>
                    <a:cubicBezTo>
                      <a:pt x="254004" y="284212"/>
                      <a:pt x="195266" y="431320"/>
                      <a:pt x="187329" y="457249"/>
                    </a:cubicBezTo>
                    <a:cubicBezTo>
                      <a:pt x="179392" y="483178"/>
                      <a:pt x="201617" y="428145"/>
                      <a:pt x="219079" y="403274"/>
                    </a:cubicBezTo>
                    <a:cubicBezTo>
                      <a:pt x="236541" y="378403"/>
                      <a:pt x="292104" y="312786"/>
                      <a:pt x="292104" y="308024"/>
                    </a:cubicBezTo>
                    <a:cubicBezTo>
                      <a:pt x="292104" y="303262"/>
                      <a:pt x="227546" y="372053"/>
                      <a:pt x="219079" y="374699"/>
                    </a:cubicBezTo>
                    <a:cubicBezTo>
                      <a:pt x="210612" y="377345"/>
                      <a:pt x="231779" y="338186"/>
                      <a:pt x="241304" y="323899"/>
                    </a:cubicBezTo>
                    <a:cubicBezTo>
                      <a:pt x="250829" y="309612"/>
                      <a:pt x="266704" y="311199"/>
                      <a:pt x="276229" y="288974"/>
                    </a:cubicBezTo>
                    <a:cubicBezTo>
                      <a:pt x="285754" y="266749"/>
                      <a:pt x="300041" y="191078"/>
                      <a:pt x="298454" y="190549"/>
                    </a:cubicBezTo>
                    <a:cubicBezTo>
                      <a:pt x="296867" y="190020"/>
                      <a:pt x="271996" y="288445"/>
                      <a:pt x="266704" y="285799"/>
                    </a:cubicBezTo>
                    <a:cubicBezTo>
                      <a:pt x="261412" y="283153"/>
                      <a:pt x="275171" y="205366"/>
                      <a:pt x="266704" y="174674"/>
                    </a:cubicBezTo>
                    <a:cubicBezTo>
                      <a:pt x="258237" y="143982"/>
                      <a:pt x="223312" y="111174"/>
                      <a:pt x="215904" y="101649"/>
                    </a:cubicBezTo>
                    <a:cubicBezTo>
                      <a:pt x="208496" y="92124"/>
                      <a:pt x="257179" y="132341"/>
                      <a:pt x="222254" y="117524"/>
                    </a:cubicBezTo>
                    <a:cubicBezTo>
                      <a:pt x="187329" y="102707"/>
                      <a:pt x="-1054" y="-2597"/>
                      <a:pt x="4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3" name="フリーフォーム 1222">
                <a:extLst>
                  <a:ext uri="{FF2B5EF4-FFF2-40B4-BE49-F238E27FC236}">
                    <a16:creationId xmlns:a16="http://schemas.microsoft.com/office/drawing/2014/main" id="{6AC1A747-D2F3-9741-9696-B083B3B36745}"/>
                  </a:ext>
                </a:extLst>
              </p:cNvPr>
              <p:cNvSpPr/>
              <p:nvPr/>
            </p:nvSpPr>
            <p:spPr>
              <a:xfrm>
                <a:off x="4657403" y="10677515"/>
                <a:ext cx="250937" cy="406490"/>
              </a:xfrm>
              <a:custGeom>
                <a:avLst/>
                <a:gdLst>
                  <a:gd name="connsiteX0" fmla="*/ 3497 w 250937"/>
                  <a:gd name="connsiteY0" fmla="*/ 174635 h 406490"/>
                  <a:gd name="connsiteX1" fmla="*/ 244797 w 250937"/>
                  <a:gd name="connsiteY1" fmla="*/ 314335 h 406490"/>
                  <a:gd name="connsiteX2" fmla="*/ 174947 w 250937"/>
                  <a:gd name="connsiteY2" fmla="*/ 330210 h 406490"/>
                  <a:gd name="connsiteX3" fmla="*/ 130497 w 250937"/>
                  <a:gd name="connsiteY3" fmla="*/ 406410 h 406490"/>
                  <a:gd name="connsiteX4" fmla="*/ 149547 w 250937"/>
                  <a:gd name="connsiteY4" fmla="*/ 314335 h 406490"/>
                  <a:gd name="connsiteX5" fmla="*/ 127322 w 250937"/>
                  <a:gd name="connsiteY5" fmla="*/ 279410 h 406490"/>
                  <a:gd name="connsiteX6" fmla="*/ 159072 w 250937"/>
                  <a:gd name="connsiteY6" fmla="*/ 330210 h 406490"/>
                  <a:gd name="connsiteX7" fmla="*/ 133672 w 250937"/>
                  <a:gd name="connsiteY7" fmla="*/ 352435 h 406490"/>
                  <a:gd name="connsiteX8" fmla="*/ 216222 w 250937"/>
                  <a:gd name="connsiteY8" fmla="*/ 298460 h 406490"/>
                  <a:gd name="connsiteX9" fmla="*/ 165422 w 250937"/>
                  <a:gd name="connsiteY9" fmla="*/ 269885 h 406490"/>
                  <a:gd name="connsiteX10" fmla="*/ 114622 w 250937"/>
                  <a:gd name="connsiteY10" fmla="*/ 222260 h 406490"/>
                  <a:gd name="connsiteX11" fmla="*/ 44772 w 250937"/>
                  <a:gd name="connsiteY11" fmla="*/ 10 h 406490"/>
                  <a:gd name="connsiteX12" fmla="*/ 95572 w 250937"/>
                  <a:gd name="connsiteY12" fmla="*/ 212735 h 406490"/>
                  <a:gd name="connsiteX13" fmla="*/ 3497 w 250937"/>
                  <a:gd name="connsiteY13" fmla="*/ 174635 h 406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0937" h="406490">
                    <a:moveTo>
                      <a:pt x="3497" y="174635"/>
                    </a:moveTo>
                    <a:cubicBezTo>
                      <a:pt x="28368" y="191568"/>
                      <a:pt x="216222" y="288406"/>
                      <a:pt x="244797" y="314335"/>
                    </a:cubicBezTo>
                    <a:cubicBezTo>
                      <a:pt x="273372" y="340264"/>
                      <a:pt x="193997" y="314864"/>
                      <a:pt x="174947" y="330210"/>
                    </a:cubicBezTo>
                    <a:cubicBezTo>
                      <a:pt x="155897" y="345556"/>
                      <a:pt x="134730" y="409056"/>
                      <a:pt x="130497" y="406410"/>
                    </a:cubicBezTo>
                    <a:cubicBezTo>
                      <a:pt x="126264" y="403764"/>
                      <a:pt x="150076" y="335502"/>
                      <a:pt x="149547" y="314335"/>
                    </a:cubicBezTo>
                    <a:cubicBezTo>
                      <a:pt x="149018" y="293168"/>
                      <a:pt x="125735" y="276764"/>
                      <a:pt x="127322" y="279410"/>
                    </a:cubicBezTo>
                    <a:cubicBezTo>
                      <a:pt x="128910" y="282056"/>
                      <a:pt x="158014" y="318039"/>
                      <a:pt x="159072" y="330210"/>
                    </a:cubicBezTo>
                    <a:cubicBezTo>
                      <a:pt x="160130" y="342381"/>
                      <a:pt x="124147" y="357727"/>
                      <a:pt x="133672" y="352435"/>
                    </a:cubicBezTo>
                    <a:cubicBezTo>
                      <a:pt x="143197" y="347143"/>
                      <a:pt x="210930" y="312218"/>
                      <a:pt x="216222" y="298460"/>
                    </a:cubicBezTo>
                    <a:cubicBezTo>
                      <a:pt x="221514" y="284702"/>
                      <a:pt x="182355" y="282585"/>
                      <a:pt x="165422" y="269885"/>
                    </a:cubicBezTo>
                    <a:cubicBezTo>
                      <a:pt x="148489" y="257185"/>
                      <a:pt x="134730" y="267239"/>
                      <a:pt x="114622" y="222260"/>
                    </a:cubicBezTo>
                    <a:cubicBezTo>
                      <a:pt x="94514" y="177281"/>
                      <a:pt x="47947" y="1597"/>
                      <a:pt x="44772" y="10"/>
                    </a:cubicBezTo>
                    <a:cubicBezTo>
                      <a:pt x="41597" y="-1577"/>
                      <a:pt x="96630" y="182573"/>
                      <a:pt x="95572" y="212735"/>
                    </a:cubicBezTo>
                    <a:cubicBezTo>
                      <a:pt x="94514" y="242897"/>
                      <a:pt x="-21374" y="157702"/>
                      <a:pt x="3497" y="1746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4" name="フリーフォーム 1223">
                <a:extLst>
                  <a:ext uri="{FF2B5EF4-FFF2-40B4-BE49-F238E27FC236}">
                    <a16:creationId xmlns:a16="http://schemas.microsoft.com/office/drawing/2014/main" id="{F8D0E645-C92A-3298-278B-BE50B0068B12}"/>
                  </a:ext>
                </a:extLst>
              </p:cNvPr>
              <p:cNvSpPr/>
              <p:nvPr/>
            </p:nvSpPr>
            <p:spPr>
              <a:xfrm>
                <a:off x="4241517" y="10797913"/>
                <a:ext cx="503002" cy="86128"/>
              </a:xfrm>
              <a:custGeom>
                <a:avLst/>
                <a:gdLst>
                  <a:gd name="connsiteX0" fmla="*/ 3458 w 503002"/>
                  <a:gd name="connsiteY0" fmla="*/ 85987 h 86128"/>
                  <a:gd name="connsiteX1" fmla="*/ 273333 w 503002"/>
                  <a:gd name="connsiteY1" fmla="*/ 60587 h 86128"/>
                  <a:gd name="connsiteX2" fmla="*/ 501933 w 503002"/>
                  <a:gd name="connsiteY2" fmla="*/ 76462 h 86128"/>
                  <a:gd name="connsiteX3" fmla="*/ 346358 w 503002"/>
                  <a:gd name="connsiteY3" fmla="*/ 66937 h 86128"/>
                  <a:gd name="connsiteX4" fmla="*/ 60608 w 503002"/>
                  <a:gd name="connsiteY4" fmla="*/ 262 h 86128"/>
                  <a:gd name="connsiteX5" fmla="*/ 187608 w 503002"/>
                  <a:gd name="connsiteY5" fmla="*/ 44712 h 86128"/>
                  <a:gd name="connsiteX6" fmla="*/ 124108 w 503002"/>
                  <a:gd name="connsiteY6" fmla="*/ 70112 h 86128"/>
                  <a:gd name="connsiteX7" fmla="*/ 3458 w 503002"/>
                  <a:gd name="connsiteY7" fmla="*/ 85987 h 8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3002" h="86128">
                    <a:moveTo>
                      <a:pt x="3458" y="85987"/>
                    </a:moveTo>
                    <a:cubicBezTo>
                      <a:pt x="28329" y="84399"/>
                      <a:pt x="190254" y="62174"/>
                      <a:pt x="273333" y="60587"/>
                    </a:cubicBezTo>
                    <a:cubicBezTo>
                      <a:pt x="356412" y="59000"/>
                      <a:pt x="489762" y="75404"/>
                      <a:pt x="501933" y="76462"/>
                    </a:cubicBezTo>
                    <a:cubicBezTo>
                      <a:pt x="514104" y="77520"/>
                      <a:pt x="419912" y="79637"/>
                      <a:pt x="346358" y="66937"/>
                    </a:cubicBezTo>
                    <a:cubicBezTo>
                      <a:pt x="272804" y="54237"/>
                      <a:pt x="87066" y="3966"/>
                      <a:pt x="60608" y="262"/>
                    </a:cubicBezTo>
                    <a:cubicBezTo>
                      <a:pt x="34150" y="-3442"/>
                      <a:pt x="177025" y="33070"/>
                      <a:pt x="187608" y="44712"/>
                    </a:cubicBezTo>
                    <a:cubicBezTo>
                      <a:pt x="198191" y="56354"/>
                      <a:pt x="153212" y="64820"/>
                      <a:pt x="124108" y="70112"/>
                    </a:cubicBezTo>
                    <a:cubicBezTo>
                      <a:pt x="95004" y="75404"/>
                      <a:pt x="-21413" y="87575"/>
                      <a:pt x="3458" y="859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5" name="フリーフォーム 1224">
                <a:extLst>
                  <a:ext uri="{FF2B5EF4-FFF2-40B4-BE49-F238E27FC236}">
                    <a16:creationId xmlns:a16="http://schemas.microsoft.com/office/drawing/2014/main" id="{778AB117-E870-0AAB-46F2-EA14BEAE4C59}"/>
                  </a:ext>
                </a:extLst>
              </p:cNvPr>
              <p:cNvSpPr/>
              <p:nvPr/>
            </p:nvSpPr>
            <p:spPr>
              <a:xfrm>
                <a:off x="3867631" y="10873021"/>
                <a:ext cx="527686" cy="55334"/>
              </a:xfrm>
              <a:custGeom>
                <a:avLst/>
                <a:gdLst>
                  <a:gd name="connsiteX0" fmla="*/ 2694 w 527686"/>
                  <a:gd name="connsiteY0" fmla="*/ 55329 h 55334"/>
                  <a:gd name="connsiteX1" fmla="*/ 517044 w 527686"/>
                  <a:gd name="connsiteY1" fmla="*/ 7704 h 55334"/>
                  <a:gd name="connsiteX2" fmla="*/ 323369 w 527686"/>
                  <a:gd name="connsiteY2" fmla="*/ 4529 h 55334"/>
                  <a:gd name="connsiteX3" fmla="*/ 2694 w 527686"/>
                  <a:gd name="connsiteY3" fmla="*/ 55329 h 5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7686" h="55334">
                    <a:moveTo>
                      <a:pt x="2694" y="55329"/>
                    </a:moveTo>
                    <a:cubicBezTo>
                      <a:pt x="34973" y="55858"/>
                      <a:pt x="463598" y="16171"/>
                      <a:pt x="517044" y="7704"/>
                    </a:cubicBezTo>
                    <a:cubicBezTo>
                      <a:pt x="570490" y="-763"/>
                      <a:pt x="409623" y="-2879"/>
                      <a:pt x="323369" y="4529"/>
                    </a:cubicBezTo>
                    <a:cubicBezTo>
                      <a:pt x="237115" y="11937"/>
                      <a:pt x="-29585" y="54800"/>
                      <a:pt x="2694" y="553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6" name="フリーフォーム 1225">
                <a:extLst>
                  <a:ext uri="{FF2B5EF4-FFF2-40B4-BE49-F238E27FC236}">
                    <a16:creationId xmlns:a16="http://schemas.microsoft.com/office/drawing/2014/main" id="{FEBC89A8-A74D-AA4D-D5F3-1435FADD5276}"/>
                  </a:ext>
                </a:extLst>
              </p:cNvPr>
              <p:cNvSpPr/>
              <p:nvPr/>
            </p:nvSpPr>
            <p:spPr>
              <a:xfrm>
                <a:off x="3563012" y="10927690"/>
                <a:ext cx="331151" cy="112029"/>
              </a:xfrm>
              <a:custGeom>
                <a:avLst/>
                <a:gdLst>
                  <a:gd name="connsiteX0" fmla="*/ 326363 w 331151"/>
                  <a:gd name="connsiteY0" fmla="*/ 3835 h 112029"/>
                  <a:gd name="connsiteX1" fmla="*/ 2513 w 331151"/>
                  <a:gd name="connsiteY1" fmla="*/ 111785 h 112029"/>
                  <a:gd name="connsiteX2" fmla="*/ 183488 w 331151"/>
                  <a:gd name="connsiteY2" fmla="*/ 32410 h 112029"/>
                  <a:gd name="connsiteX3" fmla="*/ 326363 w 331151"/>
                  <a:gd name="connsiteY3" fmla="*/ 3835 h 112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151" h="112029">
                    <a:moveTo>
                      <a:pt x="326363" y="3835"/>
                    </a:moveTo>
                    <a:cubicBezTo>
                      <a:pt x="296201" y="17064"/>
                      <a:pt x="26325" y="107023"/>
                      <a:pt x="2513" y="111785"/>
                    </a:cubicBezTo>
                    <a:cubicBezTo>
                      <a:pt x="-21299" y="116547"/>
                      <a:pt x="130571" y="50402"/>
                      <a:pt x="183488" y="32410"/>
                    </a:cubicBezTo>
                    <a:cubicBezTo>
                      <a:pt x="236405" y="14418"/>
                      <a:pt x="356525" y="-9394"/>
                      <a:pt x="326363" y="38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7" name="フリーフォーム 1226">
                <a:extLst>
                  <a:ext uri="{FF2B5EF4-FFF2-40B4-BE49-F238E27FC236}">
                    <a16:creationId xmlns:a16="http://schemas.microsoft.com/office/drawing/2014/main" id="{D8761A6F-17D4-9BE4-6214-9D0CC3842572}"/>
                  </a:ext>
                </a:extLst>
              </p:cNvPr>
              <p:cNvSpPr/>
              <p:nvPr/>
            </p:nvSpPr>
            <p:spPr>
              <a:xfrm>
                <a:off x="3498850" y="11010702"/>
                <a:ext cx="391442" cy="327311"/>
              </a:xfrm>
              <a:custGeom>
                <a:avLst/>
                <a:gdLst>
                  <a:gd name="connsiteX0" fmla="*/ 85725 w 391442"/>
                  <a:gd name="connsiteY0" fmla="*/ 198 h 327311"/>
                  <a:gd name="connsiteX1" fmla="*/ 25400 w 391442"/>
                  <a:gd name="connsiteY1" fmla="*/ 120848 h 327311"/>
                  <a:gd name="connsiteX2" fmla="*/ 38100 w 391442"/>
                  <a:gd name="connsiteY2" fmla="*/ 197048 h 327311"/>
                  <a:gd name="connsiteX3" fmla="*/ 111125 w 391442"/>
                  <a:gd name="connsiteY3" fmla="*/ 266898 h 327311"/>
                  <a:gd name="connsiteX4" fmla="*/ 79375 w 391442"/>
                  <a:gd name="connsiteY4" fmla="*/ 247848 h 327311"/>
                  <a:gd name="connsiteX5" fmla="*/ 238125 w 391442"/>
                  <a:gd name="connsiteY5" fmla="*/ 314523 h 327311"/>
                  <a:gd name="connsiteX6" fmla="*/ 142875 w 391442"/>
                  <a:gd name="connsiteY6" fmla="*/ 289123 h 327311"/>
                  <a:gd name="connsiteX7" fmla="*/ 390525 w 391442"/>
                  <a:gd name="connsiteY7" fmla="*/ 327223 h 327311"/>
                  <a:gd name="connsiteX8" fmla="*/ 222250 w 391442"/>
                  <a:gd name="connsiteY8" fmla="*/ 298648 h 327311"/>
                  <a:gd name="connsiteX9" fmla="*/ 101600 w 391442"/>
                  <a:gd name="connsiteY9" fmla="*/ 266898 h 327311"/>
                  <a:gd name="connsiteX10" fmla="*/ 66675 w 391442"/>
                  <a:gd name="connsiteY10" fmla="*/ 231973 h 327311"/>
                  <a:gd name="connsiteX11" fmla="*/ 120650 w 391442"/>
                  <a:gd name="connsiteY11" fmla="*/ 257373 h 327311"/>
                  <a:gd name="connsiteX12" fmla="*/ 47625 w 391442"/>
                  <a:gd name="connsiteY12" fmla="*/ 143073 h 327311"/>
                  <a:gd name="connsiteX13" fmla="*/ 101600 w 391442"/>
                  <a:gd name="connsiteY13" fmla="*/ 257373 h 327311"/>
                  <a:gd name="connsiteX14" fmla="*/ 41275 w 391442"/>
                  <a:gd name="connsiteY14" fmla="*/ 193873 h 327311"/>
                  <a:gd name="connsiteX15" fmla="*/ 0 w 391442"/>
                  <a:gd name="connsiteY15" fmla="*/ 104973 h 327311"/>
                  <a:gd name="connsiteX16" fmla="*/ 41275 w 391442"/>
                  <a:gd name="connsiteY16" fmla="*/ 92273 h 327311"/>
                  <a:gd name="connsiteX17" fmla="*/ 85725 w 391442"/>
                  <a:gd name="connsiteY17" fmla="*/ 198 h 327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1442" h="327311">
                    <a:moveTo>
                      <a:pt x="85725" y="198"/>
                    </a:moveTo>
                    <a:cubicBezTo>
                      <a:pt x="83079" y="4960"/>
                      <a:pt x="33337" y="88040"/>
                      <a:pt x="25400" y="120848"/>
                    </a:cubicBezTo>
                    <a:cubicBezTo>
                      <a:pt x="17463" y="153656"/>
                      <a:pt x="23813" y="172706"/>
                      <a:pt x="38100" y="197048"/>
                    </a:cubicBezTo>
                    <a:cubicBezTo>
                      <a:pt x="52387" y="221390"/>
                      <a:pt x="104246" y="258431"/>
                      <a:pt x="111125" y="266898"/>
                    </a:cubicBezTo>
                    <a:cubicBezTo>
                      <a:pt x="118004" y="275365"/>
                      <a:pt x="58208" y="239911"/>
                      <a:pt x="79375" y="247848"/>
                    </a:cubicBezTo>
                    <a:cubicBezTo>
                      <a:pt x="100542" y="255786"/>
                      <a:pt x="227542" y="307644"/>
                      <a:pt x="238125" y="314523"/>
                    </a:cubicBezTo>
                    <a:cubicBezTo>
                      <a:pt x="248708" y="321402"/>
                      <a:pt x="117475" y="287006"/>
                      <a:pt x="142875" y="289123"/>
                    </a:cubicBezTo>
                    <a:cubicBezTo>
                      <a:pt x="168275" y="291240"/>
                      <a:pt x="377296" y="325636"/>
                      <a:pt x="390525" y="327223"/>
                    </a:cubicBezTo>
                    <a:cubicBezTo>
                      <a:pt x="403754" y="328810"/>
                      <a:pt x="270404" y="308702"/>
                      <a:pt x="222250" y="298648"/>
                    </a:cubicBezTo>
                    <a:cubicBezTo>
                      <a:pt x="174096" y="288594"/>
                      <a:pt x="127529" y="278011"/>
                      <a:pt x="101600" y="266898"/>
                    </a:cubicBezTo>
                    <a:cubicBezTo>
                      <a:pt x="75671" y="255786"/>
                      <a:pt x="63500" y="233560"/>
                      <a:pt x="66675" y="231973"/>
                    </a:cubicBezTo>
                    <a:cubicBezTo>
                      <a:pt x="69850" y="230386"/>
                      <a:pt x="123825" y="272190"/>
                      <a:pt x="120650" y="257373"/>
                    </a:cubicBezTo>
                    <a:cubicBezTo>
                      <a:pt x="117475" y="242556"/>
                      <a:pt x="50800" y="143073"/>
                      <a:pt x="47625" y="143073"/>
                    </a:cubicBezTo>
                    <a:cubicBezTo>
                      <a:pt x="44450" y="143073"/>
                      <a:pt x="102658" y="248906"/>
                      <a:pt x="101600" y="257373"/>
                    </a:cubicBezTo>
                    <a:cubicBezTo>
                      <a:pt x="100542" y="265840"/>
                      <a:pt x="58208" y="219273"/>
                      <a:pt x="41275" y="193873"/>
                    </a:cubicBezTo>
                    <a:cubicBezTo>
                      <a:pt x="24342" y="168473"/>
                      <a:pt x="0" y="121906"/>
                      <a:pt x="0" y="104973"/>
                    </a:cubicBezTo>
                    <a:cubicBezTo>
                      <a:pt x="0" y="88040"/>
                      <a:pt x="28575" y="106561"/>
                      <a:pt x="41275" y="92273"/>
                    </a:cubicBezTo>
                    <a:cubicBezTo>
                      <a:pt x="53975" y="77986"/>
                      <a:pt x="88371" y="-4564"/>
                      <a:pt x="85725" y="1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9" name="フリーフォーム 1228">
                <a:extLst>
                  <a:ext uri="{FF2B5EF4-FFF2-40B4-BE49-F238E27FC236}">
                    <a16:creationId xmlns:a16="http://schemas.microsoft.com/office/drawing/2014/main" id="{D33D441C-9442-C249-F04A-E8C2A3988ED3}"/>
                  </a:ext>
                </a:extLst>
              </p:cNvPr>
              <p:cNvSpPr/>
              <p:nvPr/>
            </p:nvSpPr>
            <p:spPr>
              <a:xfrm>
                <a:off x="3602550" y="10963255"/>
                <a:ext cx="347263" cy="161947"/>
              </a:xfrm>
              <a:custGeom>
                <a:avLst/>
                <a:gdLst>
                  <a:gd name="connsiteX0" fmla="*/ 1075 w 347263"/>
                  <a:gd name="connsiteY0" fmla="*/ 63520 h 161947"/>
                  <a:gd name="connsiteX1" fmla="*/ 293175 w 347263"/>
                  <a:gd name="connsiteY1" fmla="*/ 66695 h 161947"/>
                  <a:gd name="connsiteX2" fmla="*/ 251900 w 347263"/>
                  <a:gd name="connsiteY2" fmla="*/ 60345 h 161947"/>
                  <a:gd name="connsiteX3" fmla="*/ 305875 w 347263"/>
                  <a:gd name="connsiteY3" fmla="*/ 95270 h 161947"/>
                  <a:gd name="connsiteX4" fmla="*/ 312225 w 347263"/>
                  <a:gd name="connsiteY4" fmla="*/ 120670 h 161947"/>
                  <a:gd name="connsiteX5" fmla="*/ 315400 w 347263"/>
                  <a:gd name="connsiteY5" fmla="*/ 85745 h 161947"/>
                  <a:gd name="connsiteX6" fmla="*/ 347150 w 347263"/>
                  <a:gd name="connsiteY6" fmla="*/ 161945 h 161947"/>
                  <a:gd name="connsiteX7" fmla="*/ 302700 w 347263"/>
                  <a:gd name="connsiteY7" fmla="*/ 82570 h 161947"/>
                  <a:gd name="connsiteX8" fmla="*/ 277300 w 347263"/>
                  <a:gd name="connsiteY8" fmla="*/ 53995 h 161947"/>
                  <a:gd name="connsiteX9" fmla="*/ 296350 w 347263"/>
                  <a:gd name="connsiteY9" fmla="*/ 20 h 161947"/>
                  <a:gd name="connsiteX10" fmla="*/ 270950 w 347263"/>
                  <a:gd name="connsiteY10" fmla="*/ 47645 h 161947"/>
                  <a:gd name="connsiteX11" fmla="*/ 124900 w 347263"/>
                  <a:gd name="connsiteY11" fmla="*/ 47645 h 161947"/>
                  <a:gd name="connsiteX12" fmla="*/ 191575 w 347263"/>
                  <a:gd name="connsiteY12" fmla="*/ 57170 h 161947"/>
                  <a:gd name="connsiteX13" fmla="*/ 1075 w 347263"/>
                  <a:gd name="connsiteY13" fmla="*/ 63520 h 16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7263" h="161947">
                    <a:moveTo>
                      <a:pt x="1075" y="63520"/>
                    </a:moveTo>
                    <a:cubicBezTo>
                      <a:pt x="18008" y="65108"/>
                      <a:pt x="251371" y="67224"/>
                      <a:pt x="293175" y="66695"/>
                    </a:cubicBezTo>
                    <a:cubicBezTo>
                      <a:pt x="334979" y="66166"/>
                      <a:pt x="249783" y="55583"/>
                      <a:pt x="251900" y="60345"/>
                    </a:cubicBezTo>
                    <a:cubicBezTo>
                      <a:pt x="254017" y="65107"/>
                      <a:pt x="295821" y="85216"/>
                      <a:pt x="305875" y="95270"/>
                    </a:cubicBezTo>
                    <a:cubicBezTo>
                      <a:pt x="315929" y="105324"/>
                      <a:pt x="310638" y="122257"/>
                      <a:pt x="312225" y="120670"/>
                    </a:cubicBezTo>
                    <a:cubicBezTo>
                      <a:pt x="313812" y="119083"/>
                      <a:pt x="309579" y="78866"/>
                      <a:pt x="315400" y="85745"/>
                    </a:cubicBezTo>
                    <a:cubicBezTo>
                      <a:pt x="321221" y="92624"/>
                      <a:pt x="349267" y="162474"/>
                      <a:pt x="347150" y="161945"/>
                    </a:cubicBezTo>
                    <a:cubicBezTo>
                      <a:pt x="345033" y="161416"/>
                      <a:pt x="314342" y="100562"/>
                      <a:pt x="302700" y="82570"/>
                    </a:cubicBezTo>
                    <a:cubicBezTo>
                      <a:pt x="291058" y="64578"/>
                      <a:pt x="278358" y="67753"/>
                      <a:pt x="277300" y="53995"/>
                    </a:cubicBezTo>
                    <a:cubicBezTo>
                      <a:pt x="276242" y="40237"/>
                      <a:pt x="297408" y="1078"/>
                      <a:pt x="296350" y="20"/>
                    </a:cubicBezTo>
                    <a:cubicBezTo>
                      <a:pt x="295292" y="-1038"/>
                      <a:pt x="299525" y="39707"/>
                      <a:pt x="270950" y="47645"/>
                    </a:cubicBezTo>
                    <a:cubicBezTo>
                      <a:pt x="242375" y="55583"/>
                      <a:pt x="138129" y="46058"/>
                      <a:pt x="124900" y="47645"/>
                    </a:cubicBezTo>
                    <a:cubicBezTo>
                      <a:pt x="111671" y="49232"/>
                      <a:pt x="210625" y="54524"/>
                      <a:pt x="191575" y="57170"/>
                    </a:cubicBezTo>
                    <a:cubicBezTo>
                      <a:pt x="172525" y="59816"/>
                      <a:pt x="-15858" y="61932"/>
                      <a:pt x="1075" y="635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1" name="フリーフォーム 1230">
                <a:extLst>
                  <a:ext uri="{FF2B5EF4-FFF2-40B4-BE49-F238E27FC236}">
                    <a16:creationId xmlns:a16="http://schemas.microsoft.com/office/drawing/2014/main" id="{918CAC82-023C-34FC-3536-FE9A3FA91C58}"/>
                  </a:ext>
                </a:extLst>
              </p:cNvPr>
              <p:cNvSpPr/>
              <p:nvPr/>
            </p:nvSpPr>
            <p:spPr>
              <a:xfrm>
                <a:off x="3670261" y="10925141"/>
                <a:ext cx="635179" cy="339936"/>
              </a:xfrm>
              <a:custGeom>
                <a:avLst/>
                <a:gdLst>
                  <a:gd name="connsiteX0" fmla="*/ 98464 w 635179"/>
                  <a:gd name="connsiteY0" fmla="*/ 339759 h 339936"/>
                  <a:gd name="connsiteX1" fmla="*/ 320714 w 635179"/>
                  <a:gd name="connsiteY1" fmla="*/ 146084 h 339936"/>
                  <a:gd name="connsiteX2" fmla="*/ 317539 w 635179"/>
                  <a:gd name="connsiteY2" fmla="*/ 139734 h 339936"/>
                  <a:gd name="connsiteX3" fmla="*/ 342939 w 635179"/>
                  <a:gd name="connsiteY3" fmla="*/ 38134 h 339936"/>
                  <a:gd name="connsiteX4" fmla="*/ 327064 w 635179"/>
                  <a:gd name="connsiteY4" fmla="*/ 165134 h 339936"/>
                  <a:gd name="connsiteX5" fmla="*/ 368339 w 635179"/>
                  <a:gd name="connsiteY5" fmla="*/ 139734 h 339936"/>
                  <a:gd name="connsiteX6" fmla="*/ 428664 w 635179"/>
                  <a:gd name="connsiteY6" fmla="*/ 22259 h 339936"/>
                  <a:gd name="connsiteX7" fmla="*/ 552489 w 635179"/>
                  <a:gd name="connsiteY7" fmla="*/ 34959 h 339936"/>
                  <a:gd name="connsiteX8" fmla="*/ 635039 w 635179"/>
                  <a:gd name="connsiteY8" fmla="*/ 34 h 339936"/>
                  <a:gd name="connsiteX9" fmla="*/ 533439 w 635179"/>
                  <a:gd name="connsiteY9" fmla="*/ 28609 h 339936"/>
                  <a:gd name="connsiteX10" fmla="*/ 431839 w 635179"/>
                  <a:gd name="connsiteY10" fmla="*/ 34959 h 339936"/>
                  <a:gd name="connsiteX11" fmla="*/ 323889 w 635179"/>
                  <a:gd name="connsiteY11" fmla="*/ 155609 h 339936"/>
                  <a:gd name="connsiteX12" fmla="*/ 282614 w 635179"/>
                  <a:gd name="connsiteY12" fmla="*/ 92109 h 339936"/>
                  <a:gd name="connsiteX13" fmla="*/ 288964 w 635179"/>
                  <a:gd name="connsiteY13" fmla="*/ 47659 h 339936"/>
                  <a:gd name="connsiteX14" fmla="*/ 295314 w 635179"/>
                  <a:gd name="connsiteY14" fmla="*/ 139734 h 339936"/>
                  <a:gd name="connsiteX15" fmla="*/ 276264 w 635179"/>
                  <a:gd name="connsiteY15" fmla="*/ 158784 h 339936"/>
                  <a:gd name="connsiteX16" fmla="*/ 39 w 635179"/>
                  <a:gd name="connsiteY16" fmla="*/ 222284 h 339936"/>
                  <a:gd name="connsiteX17" fmla="*/ 254039 w 635179"/>
                  <a:gd name="connsiteY17" fmla="*/ 155609 h 339936"/>
                  <a:gd name="connsiteX18" fmla="*/ 266739 w 635179"/>
                  <a:gd name="connsiteY18" fmla="*/ 181009 h 339936"/>
                  <a:gd name="connsiteX19" fmla="*/ 98464 w 635179"/>
                  <a:gd name="connsiteY19" fmla="*/ 339759 h 33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35179" h="339936">
                    <a:moveTo>
                      <a:pt x="98464" y="339759"/>
                    </a:moveTo>
                    <a:cubicBezTo>
                      <a:pt x="107460" y="333938"/>
                      <a:pt x="284202" y="179421"/>
                      <a:pt x="320714" y="146084"/>
                    </a:cubicBezTo>
                    <a:cubicBezTo>
                      <a:pt x="357227" y="112746"/>
                      <a:pt x="313835" y="157726"/>
                      <a:pt x="317539" y="139734"/>
                    </a:cubicBezTo>
                    <a:cubicBezTo>
                      <a:pt x="321243" y="121742"/>
                      <a:pt x="341352" y="33901"/>
                      <a:pt x="342939" y="38134"/>
                    </a:cubicBezTo>
                    <a:cubicBezTo>
                      <a:pt x="344526" y="42367"/>
                      <a:pt x="322831" y="148201"/>
                      <a:pt x="327064" y="165134"/>
                    </a:cubicBezTo>
                    <a:cubicBezTo>
                      <a:pt x="331297" y="182067"/>
                      <a:pt x="351406" y="163546"/>
                      <a:pt x="368339" y="139734"/>
                    </a:cubicBezTo>
                    <a:cubicBezTo>
                      <a:pt x="385272" y="115921"/>
                      <a:pt x="397972" y="39721"/>
                      <a:pt x="428664" y="22259"/>
                    </a:cubicBezTo>
                    <a:cubicBezTo>
                      <a:pt x="459356" y="4796"/>
                      <a:pt x="518093" y="38663"/>
                      <a:pt x="552489" y="34959"/>
                    </a:cubicBezTo>
                    <a:cubicBezTo>
                      <a:pt x="586885" y="31255"/>
                      <a:pt x="638214" y="1092"/>
                      <a:pt x="635039" y="34"/>
                    </a:cubicBezTo>
                    <a:cubicBezTo>
                      <a:pt x="631864" y="-1024"/>
                      <a:pt x="567306" y="22788"/>
                      <a:pt x="533439" y="28609"/>
                    </a:cubicBezTo>
                    <a:cubicBezTo>
                      <a:pt x="499572" y="34430"/>
                      <a:pt x="466764" y="13792"/>
                      <a:pt x="431839" y="34959"/>
                    </a:cubicBezTo>
                    <a:cubicBezTo>
                      <a:pt x="396914" y="56126"/>
                      <a:pt x="348760" y="146084"/>
                      <a:pt x="323889" y="155609"/>
                    </a:cubicBezTo>
                    <a:cubicBezTo>
                      <a:pt x="299018" y="165134"/>
                      <a:pt x="288435" y="110101"/>
                      <a:pt x="282614" y="92109"/>
                    </a:cubicBezTo>
                    <a:cubicBezTo>
                      <a:pt x="276793" y="74117"/>
                      <a:pt x="286847" y="39722"/>
                      <a:pt x="288964" y="47659"/>
                    </a:cubicBezTo>
                    <a:cubicBezTo>
                      <a:pt x="291081" y="55596"/>
                      <a:pt x="295314" y="139734"/>
                      <a:pt x="295314" y="139734"/>
                    </a:cubicBezTo>
                    <a:cubicBezTo>
                      <a:pt x="293197" y="158255"/>
                      <a:pt x="325476" y="145026"/>
                      <a:pt x="276264" y="158784"/>
                    </a:cubicBezTo>
                    <a:cubicBezTo>
                      <a:pt x="227052" y="172542"/>
                      <a:pt x="3743" y="222813"/>
                      <a:pt x="39" y="222284"/>
                    </a:cubicBezTo>
                    <a:cubicBezTo>
                      <a:pt x="-3665" y="221755"/>
                      <a:pt x="254039" y="155609"/>
                      <a:pt x="254039" y="155609"/>
                    </a:cubicBezTo>
                    <a:cubicBezTo>
                      <a:pt x="298489" y="148730"/>
                      <a:pt x="288964" y="155609"/>
                      <a:pt x="266739" y="181009"/>
                    </a:cubicBezTo>
                    <a:cubicBezTo>
                      <a:pt x="244514" y="206409"/>
                      <a:pt x="89468" y="345580"/>
                      <a:pt x="98464" y="3397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2" name="フリーフォーム 1231">
                <a:extLst>
                  <a:ext uri="{FF2B5EF4-FFF2-40B4-BE49-F238E27FC236}">
                    <a16:creationId xmlns:a16="http://schemas.microsoft.com/office/drawing/2014/main" id="{51A5C312-9F8E-AC4F-E252-AE72386AA76E}"/>
                  </a:ext>
                </a:extLst>
              </p:cNvPr>
              <p:cNvSpPr/>
              <p:nvPr/>
            </p:nvSpPr>
            <p:spPr>
              <a:xfrm>
                <a:off x="3641718" y="11112946"/>
                <a:ext cx="796254" cy="145883"/>
              </a:xfrm>
              <a:custGeom>
                <a:avLst/>
                <a:gdLst>
                  <a:gd name="connsiteX0" fmla="*/ 7 w 796254"/>
                  <a:gd name="connsiteY0" fmla="*/ 136079 h 145883"/>
                  <a:gd name="connsiteX1" fmla="*/ 285757 w 796254"/>
                  <a:gd name="connsiteY1" fmla="*/ 139254 h 145883"/>
                  <a:gd name="connsiteX2" fmla="*/ 346082 w 796254"/>
                  <a:gd name="connsiteY2" fmla="*/ 97979 h 145883"/>
                  <a:gd name="connsiteX3" fmla="*/ 790582 w 796254"/>
                  <a:gd name="connsiteY3" fmla="*/ 2729 h 145883"/>
                  <a:gd name="connsiteX4" fmla="*/ 574682 w 796254"/>
                  <a:gd name="connsiteY4" fmla="*/ 34479 h 145883"/>
                  <a:gd name="connsiteX5" fmla="*/ 244482 w 796254"/>
                  <a:gd name="connsiteY5" fmla="*/ 123379 h 145883"/>
                  <a:gd name="connsiteX6" fmla="*/ 276232 w 796254"/>
                  <a:gd name="connsiteY6" fmla="*/ 145604 h 145883"/>
                  <a:gd name="connsiteX7" fmla="*/ 7 w 796254"/>
                  <a:gd name="connsiteY7" fmla="*/ 136079 h 14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6254" h="145883">
                    <a:moveTo>
                      <a:pt x="7" y="136079"/>
                    </a:moveTo>
                    <a:cubicBezTo>
                      <a:pt x="1595" y="135021"/>
                      <a:pt x="228078" y="145604"/>
                      <a:pt x="285757" y="139254"/>
                    </a:cubicBezTo>
                    <a:cubicBezTo>
                      <a:pt x="343436" y="132904"/>
                      <a:pt x="261945" y="120733"/>
                      <a:pt x="346082" y="97979"/>
                    </a:cubicBezTo>
                    <a:cubicBezTo>
                      <a:pt x="430219" y="75225"/>
                      <a:pt x="752482" y="13312"/>
                      <a:pt x="790582" y="2729"/>
                    </a:cubicBezTo>
                    <a:cubicBezTo>
                      <a:pt x="828682" y="-7854"/>
                      <a:pt x="665699" y="14371"/>
                      <a:pt x="574682" y="34479"/>
                    </a:cubicBezTo>
                    <a:cubicBezTo>
                      <a:pt x="483665" y="54587"/>
                      <a:pt x="294224" y="104858"/>
                      <a:pt x="244482" y="123379"/>
                    </a:cubicBezTo>
                    <a:cubicBezTo>
                      <a:pt x="194740" y="141900"/>
                      <a:pt x="316978" y="143487"/>
                      <a:pt x="276232" y="145604"/>
                    </a:cubicBezTo>
                    <a:cubicBezTo>
                      <a:pt x="235486" y="147721"/>
                      <a:pt x="-1581" y="137137"/>
                      <a:pt x="7" y="1360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3" name="フリーフォーム 1232">
                <a:extLst>
                  <a:ext uri="{FF2B5EF4-FFF2-40B4-BE49-F238E27FC236}">
                    <a16:creationId xmlns:a16="http://schemas.microsoft.com/office/drawing/2014/main" id="{60E390EB-57F7-4708-ED60-D33DFBE6240E}"/>
                  </a:ext>
                </a:extLst>
              </p:cNvPr>
              <p:cNvSpPr/>
              <p:nvPr/>
            </p:nvSpPr>
            <p:spPr>
              <a:xfrm>
                <a:off x="4581337" y="10949905"/>
                <a:ext cx="28859" cy="175994"/>
              </a:xfrm>
              <a:custGeom>
                <a:avLst/>
                <a:gdLst>
                  <a:gd name="connsiteX0" fmla="*/ 188 w 28859"/>
                  <a:gd name="connsiteY0" fmla="*/ 670 h 175994"/>
                  <a:gd name="connsiteX1" fmla="*/ 16063 w 28859"/>
                  <a:gd name="connsiteY1" fmla="*/ 70520 h 175994"/>
                  <a:gd name="connsiteX2" fmla="*/ 9713 w 28859"/>
                  <a:gd name="connsiteY2" fmla="*/ 175295 h 175994"/>
                  <a:gd name="connsiteX3" fmla="*/ 28763 w 28859"/>
                  <a:gd name="connsiteY3" fmla="*/ 111795 h 175994"/>
                  <a:gd name="connsiteX4" fmla="*/ 188 w 28859"/>
                  <a:gd name="connsiteY4" fmla="*/ 670 h 175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59" h="175994">
                    <a:moveTo>
                      <a:pt x="188" y="670"/>
                    </a:moveTo>
                    <a:cubicBezTo>
                      <a:pt x="-1929" y="-6209"/>
                      <a:pt x="14476" y="41416"/>
                      <a:pt x="16063" y="70520"/>
                    </a:cubicBezTo>
                    <a:cubicBezTo>
                      <a:pt x="17650" y="99624"/>
                      <a:pt x="7596" y="168416"/>
                      <a:pt x="9713" y="175295"/>
                    </a:cubicBezTo>
                    <a:cubicBezTo>
                      <a:pt x="11830" y="182174"/>
                      <a:pt x="30351" y="136666"/>
                      <a:pt x="28763" y="111795"/>
                    </a:cubicBezTo>
                    <a:cubicBezTo>
                      <a:pt x="27176" y="86924"/>
                      <a:pt x="2305" y="7549"/>
                      <a:pt x="188" y="6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4" name="フリーフォーム 1233">
                <a:extLst>
                  <a:ext uri="{FF2B5EF4-FFF2-40B4-BE49-F238E27FC236}">
                    <a16:creationId xmlns:a16="http://schemas.microsoft.com/office/drawing/2014/main" id="{473A4DDE-A757-4117-42D7-99175E81EB26}"/>
                  </a:ext>
                </a:extLst>
              </p:cNvPr>
              <p:cNvSpPr/>
              <p:nvPr/>
            </p:nvSpPr>
            <p:spPr>
              <a:xfrm>
                <a:off x="4638467" y="10663970"/>
                <a:ext cx="98526" cy="238506"/>
              </a:xfrm>
              <a:custGeom>
                <a:avLst/>
                <a:gdLst>
                  <a:gd name="connsiteX0" fmla="*/ 208 w 98526"/>
                  <a:gd name="connsiteY0" fmla="*/ 855 h 238506"/>
                  <a:gd name="connsiteX1" fmla="*/ 95458 w 98526"/>
                  <a:gd name="connsiteY1" fmla="*/ 232630 h 238506"/>
                  <a:gd name="connsiteX2" fmla="*/ 70058 w 98526"/>
                  <a:gd name="connsiteY2" fmla="*/ 156430 h 238506"/>
                  <a:gd name="connsiteX3" fmla="*/ 208 w 98526"/>
                  <a:gd name="connsiteY3" fmla="*/ 855 h 23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6" h="238506">
                    <a:moveTo>
                      <a:pt x="208" y="855"/>
                    </a:moveTo>
                    <a:cubicBezTo>
                      <a:pt x="4441" y="13555"/>
                      <a:pt x="83816" y="206701"/>
                      <a:pt x="95458" y="232630"/>
                    </a:cubicBezTo>
                    <a:cubicBezTo>
                      <a:pt x="107100" y="258559"/>
                      <a:pt x="82758" y="192413"/>
                      <a:pt x="70058" y="156430"/>
                    </a:cubicBezTo>
                    <a:cubicBezTo>
                      <a:pt x="57358" y="120447"/>
                      <a:pt x="-4025" y="-11845"/>
                      <a:pt x="208" y="8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5" name="フリーフォーム 1234">
                <a:extLst>
                  <a:ext uri="{FF2B5EF4-FFF2-40B4-BE49-F238E27FC236}">
                    <a16:creationId xmlns:a16="http://schemas.microsoft.com/office/drawing/2014/main" id="{830C640B-8746-542B-56ED-8DB48BF2906E}"/>
                  </a:ext>
                </a:extLst>
              </p:cNvPr>
              <p:cNvSpPr/>
              <p:nvPr/>
            </p:nvSpPr>
            <p:spPr>
              <a:xfrm>
                <a:off x="4124185" y="10918403"/>
                <a:ext cx="346239" cy="178222"/>
              </a:xfrm>
              <a:custGeom>
                <a:avLst/>
                <a:gdLst>
                  <a:gd name="connsiteX0" fmla="*/ 140 w 346239"/>
                  <a:gd name="connsiteY0" fmla="*/ 98847 h 178222"/>
                  <a:gd name="connsiteX1" fmla="*/ 171590 w 346239"/>
                  <a:gd name="connsiteY1" fmla="*/ 73447 h 178222"/>
                  <a:gd name="connsiteX2" fmla="*/ 181115 w 346239"/>
                  <a:gd name="connsiteY2" fmla="*/ 79797 h 178222"/>
                  <a:gd name="connsiteX3" fmla="*/ 346215 w 346239"/>
                  <a:gd name="connsiteY3" fmla="*/ 178222 h 178222"/>
                  <a:gd name="connsiteX4" fmla="*/ 193815 w 346239"/>
                  <a:gd name="connsiteY4" fmla="*/ 79797 h 178222"/>
                  <a:gd name="connsiteX5" fmla="*/ 235090 w 346239"/>
                  <a:gd name="connsiteY5" fmla="*/ 25822 h 178222"/>
                  <a:gd name="connsiteX6" fmla="*/ 276365 w 346239"/>
                  <a:gd name="connsiteY6" fmla="*/ 422 h 178222"/>
                  <a:gd name="connsiteX7" fmla="*/ 206515 w 346239"/>
                  <a:gd name="connsiteY7" fmla="*/ 44872 h 178222"/>
                  <a:gd name="connsiteX8" fmla="*/ 140 w 346239"/>
                  <a:gd name="connsiteY8" fmla="*/ 98847 h 17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6239" h="178222">
                    <a:moveTo>
                      <a:pt x="140" y="98847"/>
                    </a:moveTo>
                    <a:cubicBezTo>
                      <a:pt x="-5681" y="103609"/>
                      <a:pt x="171590" y="73447"/>
                      <a:pt x="171590" y="73447"/>
                    </a:cubicBezTo>
                    <a:cubicBezTo>
                      <a:pt x="201753" y="70272"/>
                      <a:pt x="181115" y="79797"/>
                      <a:pt x="181115" y="79797"/>
                    </a:cubicBezTo>
                    <a:lnTo>
                      <a:pt x="346215" y="178222"/>
                    </a:lnTo>
                    <a:cubicBezTo>
                      <a:pt x="348332" y="178222"/>
                      <a:pt x="212336" y="105197"/>
                      <a:pt x="193815" y="79797"/>
                    </a:cubicBezTo>
                    <a:cubicBezTo>
                      <a:pt x="175294" y="54397"/>
                      <a:pt x="221332" y="39051"/>
                      <a:pt x="235090" y="25822"/>
                    </a:cubicBezTo>
                    <a:cubicBezTo>
                      <a:pt x="248848" y="12593"/>
                      <a:pt x="281127" y="-2753"/>
                      <a:pt x="276365" y="422"/>
                    </a:cubicBezTo>
                    <a:cubicBezTo>
                      <a:pt x="271603" y="3597"/>
                      <a:pt x="256257" y="31643"/>
                      <a:pt x="206515" y="44872"/>
                    </a:cubicBezTo>
                    <a:cubicBezTo>
                      <a:pt x="156773" y="58101"/>
                      <a:pt x="5961" y="94085"/>
                      <a:pt x="140" y="988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6" name="フリーフォーム 1235">
                <a:extLst>
                  <a:ext uri="{FF2B5EF4-FFF2-40B4-BE49-F238E27FC236}">
                    <a16:creationId xmlns:a16="http://schemas.microsoft.com/office/drawing/2014/main" id="{2FED9506-43ED-03A7-9B73-184818B47B45}"/>
                  </a:ext>
                </a:extLst>
              </p:cNvPr>
              <p:cNvSpPr/>
              <p:nvPr/>
            </p:nvSpPr>
            <p:spPr>
              <a:xfrm>
                <a:off x="330182" y="7629734"/>
                <a:ext cx="1132981" cy="1628938"/>
              </a:xfrm>
              <a:custGeom>
                <a:avLst/>
                <a:gdLst>
                  <a:gd name="connsiteX0" fmla="*/ 1130318 w 1132981"/>
                  <a:gd name="connsiteY0" fmla="*/ 2966 h 1628938"/>
                  <a:gd name="connsiteX1" fmla="*/ 101618 w 1132981"/>
                  <a:gd name="connsiteY1" fmla="*/ 1272966 h 1628938"/>
                  <a:gd name="connsiteX2" fmla="*/ 254018 w 1132981"/>
                  <a:gd name="connsiteY2" fmla="*/ 1133266 h 1628938"/>
                  <a:gd name="connsiteX3" fmla="*/ 18 w 1132981"/>
                  <a:gd name="connsiteY3" fmla="*/ 1628566 h 1628938"/>
                  <a:gd name="connsiteX4" fmla="*/ 241318 w 1132981"/>
                  <a:gd name="connsiteY4" fmla="*/ 1209466 h 1628938"/>
                  <a:gd name="connsiteX5" fmla="*/ 393718 w 1132981"/>
                  <a:gd name="connsiteY5" fmla="*/ 930066 h 1628938"/>
                  <a:gd name="connsiteX6" fmla="*/ 1130318 w 1132981"/>
                  <a:gd name="connsiteY6" fmla="*/ 2966 h 162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2981" h="1628938">
                    <a:moveTo>
                      <a:pt x="1130318" y="2966"/>
                    </a:moveTo>
                    <a:cubicBezTo>
                      <a:pt x="1081635" y="60116"/>
                      <a:pt x="247668" y="1084583"/>
                      <a:pt x="101618" y="1272966"/>
                    </a:cubicBezTo>
                    <a:cubicBezTo>
                      <a:pt x="-44432" y="1461349"/>
                      <a:pt x="270951" y="1073999"/>
                      <a:pt x="254018" y="1133266"/>
                    </a:cubicBezTo>
                    <a:cubicBezTo>
                      <a:pt x="237085" y="1192533"/>
                      <a:pt x="2135" y="1615866"/>
                      <a:pt x="18" y="1628566"/>
                    </a:cubicBezTo>
                    <a:cubicBezTo>
                      <a:pt x="-2099" y="1641266"/>
                      <a:pt x="175701" y="1325883"/>
                      <a:pt x="241318" y="1209466"/>
                    </a:cubicBezTo>
                    <a:cubicBezTo>
                      <a:pt x="306935" y="1093049"/>
                      <a:pt x="241318" y="1129032"/>
                      <a:pt x="393718" y="930066"/>
                    </a:cubicBezTo>
                    <a:cubicBezTo>
                      <a:pt x="546118" y="731100"/>
                      <a:pt x="1179001" y="-54184"/>
                      <a:pt x="1130318" y="29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7" name="フリーフォーム 1236">
                <a:extLst>
                  <a:ext uri="{FF2B5EF4-FFF2-40B4-BE49-F238E27FC236}">
                    <a16:creationId xmlns:a16="http://schemas.microsoft.com/office/drawing/2014/main" id="{520F9B6C-6E2E-AF23-EEF2-AEB39D47EAB4}"/>
                  </a:ext>
                </a:extLst>
              </p:cNvPr>
              <p:cNvSpPr/>
              <p:nvPr/>
            </p:nvSpPr>
            <p:spPr>
              <a:xfrm>
                <a:off x="325428" y="6883400"/>
                <a:ext cx="1503372" cy="1450154"/>
              </a:xfrm>
              <a:custGeom>
                <a:avLst/>
                <a:gdLst>
                  <a:gd name="connsiteX0" fmla="*/ 1503372 w 1503372"/>
                  <a:gd name="connsiteY0" fmla="*/ 0 h 1450154"/>
                  <a:gd name="connsiteX1" fmla="*/ 373072 w 1503372"/>
                  <a:gd name="connsiteY1" fmla="*/ 1168400 h 1450154"/>
                  <a:gd name="connsiteX2" fmla="*/ 474672 w 1503372"/>
                  <a:gd name="connsiteY2" fmla="*/ 1079500 h 1450154"/>
                  <a:gd name="connsiteX3" fmla="*/ 4772 w 1503372"/>
                  <a:gd name="connsiteY3" fmla="*/ 1447800 h 1450154"/>
                  <a:gd name="connsiteX4" fmla="*/ 271472 w 1503372"/>
                  <a:gd name="connsiteY4" fmla="*/ 1206500 h 1450154"/>
                  <a:gd name="connsiteX5" fmla="*/ 893772 w 1503372"/>
                  <a:gd name="connsiteY5" fmla="*/ 622300 h 1450154"/>
                  <a:gd name="connsiteX6" fmla="*/ 1503372 w 1503372"/>
                  <a:gd name="connsiteY6" fmla="*/ 0 h 1450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3372" h="1450154">
                    <a:moveTo>
                      <a:pt x="1503372" y="0"/>
                    </a:moveTo>
                    <a:lnTo>
                      <a:pt x="373072" y="1168400"/>
                    </a:lnTo>
                    <a:cubicBezTo>
                      <a:pt x="201622" y="1348317"/>
                      <a:pt x="536055" y="1032933"/>
                      <a:pt x="474672" y="1079500"/>
                    </a:cubicBezTo>
                    <a:cubicBezTo>
                      <a:pt x="413289" y="1126067"/>
                      <a:pt x="38639" y="1426633"/>
                      <a:pt x="4772" y="1447800"/>
                    </a:cubicBezTo>
                    <a:cubicBezTo>
                      <a:pt x="-29095" y="1468967"/>
                      <a:pt x="123305" y="1344083"/>
                      <a:pt x="271472" y="1206500"/>
                    </a:cubicBezTo>
                    <a:cubicBezTo>
                      <a:pt x="419639" y="1068917"/>
                      <a:pt x="893772" y="622300"/>
                      <a:pt x="893772" y="622300"/>
                    </a:cubicBezTo>
                    <a:lnTo>
                      <a:pt x="150337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8" name="フリーフォーム 1237">
                <a:extLst>
                  <a:ext uri="{FF2B5EF4-FFF2-40B4-BE49-F238E27FC236}">
                    <a16:creationId xmlns:a16="http://schemas.microsoft.com/office/drawing/2014/main" id="{C5769A2E-E50E-B0DF-E4CC-15176012F396}"/>
                  </a:ext>
                </a:extLst>
              </p:cNvPr>
              <p:cNvSpPr/>
              <p:nvPr/>
            </p:nvSpPr>
            <p:spPr>
              <a:xfrm>
                <a:off x="429315" y="7238621"/>
                <a:ext cx="967983" cy="701046"/>
              </a:xfrm>
              <a:custGeom>
                <a:avLst/>
                <a:gdLst>
                  <a:gd name="connsiteX0" fmla="*/ 2485 w 967983"/>
                  <a:gd name="connsiteY0" fmla="*/ 698879 h 701046"/>
                  <a:gd name="connsiteX1" fmla="*/ 573985 w 967983"/>
                  <a:gd name="connsiteY1" fmla="*/ 241679 h 701046"/>
                  <a:gd name="connsiteX2" fmla="*/ 510485 w 967983"/>
                  <a:gd name="connsiteY2" fmla="*/ 355979 h 701046"/>
                  <a:gd name="connsiteX3" fmla="*/ 967685 w 967983"/>
                  <a:gd name="connsiteY3" fmla="*/ 379 h 701046"/>
                  <a:gd name="connsiteX4" fmla="*/ 573985 w 967983"/>
                  <a:gd name="connsiteY4" fmla="*/ 292479 h 701046"/>
                  <a:gd name="connsiteX5" fmla="*/ 180285 w 967983"/>
                  <a:gd name="connsiteY5" fmla="*/ 533779 h 701046"/>
                  <a:gd name="connsiteX6" fmla="*/ 358085 w 967983"/>
                  <a:gd name="connsiteY6" fmla="*/ 419479 h 701046"/>
                  <a:gd name="connsiteX7" fmla="*/ 2485 w 967983"/>
                  <a:gd name="connsiteY7" fmla="*/ 698879 h 70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7983" h="701046">
                    <a:moveTo>
                      <a:pt x="2485" y="698879"/>
                    </a:moveTo>
                    <a:cubicBezTo>
                      <a:pt x="38468" y="669246"/>
                      <a:pt x="489318" y="298829"/>
                      <a:pt x="573985" y="241679"/>
                    </a:cubicBezTo>
                    <a:cubicBezTo>
                      <a:pt x="658652" y="184529"/>
                      <a:pt x="444868" y="396196"/>
                      <a:pt x="510485" y="355979"/>
                    </a:cubicBezTo>
                    <a:cubicBezTo>
                      <a:pt x="576102" y="315762"/>
                      <a:pt x="957102" y="10962"/>
                      <a:pt x="967685" y="379"/>
                    </a:cubicBezTo>
                    <a:cubicBezTo>
                      <a:pt x="978268" y="-10204"/>
                      <a:pt x="705218" y="203579"/>
                      <a:pt x="573985" y="292479"/>
                    </a:cubicBezTo>
                    <a:cubicBezTo>
                      <a:pt x="442752" y="381379"/>
                      <a:pt x="216268" y="512612"/>
                      <a:pt x="180285" y="533779"/>
                    </a:cubicBezTo>
                    <a:cubicBezTo>
                      <a:pt x="144302" y="554946"/>
                      <a:pt x="383485" y="394079"/>
                      <a:pt x="358085" y="419479"/>
                    </a:cubicBezTo>
                    <a:cubicBezTo>
                      <a:pt x="332685" y="444879"/>
                      <a:pt x="-33498" y="728512"/>
                      <a:pt x="2485" y="6988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9" name="フリーフォーム 1238">
                <a:extLst>
                  <a:ext uri="{FF2B5EF4-FFF2-40B4-BE49-F238E27FC236}">
                    <a16:creationId xmlns:a16="http://schemas.microsoft.com/office/drawing/2014/main" id="{8F21FA8F-1B80-8814-E614-B29BAA9DAC6C}"/>
                  </a:ext>
                </a:extLst>
              </p:cNvPr>
              <p:cNvSpPr/>
              <p:nvPr/>
            </p:nvSpPr>
            <p:spPr>
              <a:xfrm>
                <a:off x="4480430" y="7287953"/>
                <a:ext cx="485291" cy="2587141"/>
              </a:xfrm>
              <a:custGeom>
                <a:avLst/>
                <a:gdLst>
                  <a:gd name="connsiteX0" fmla="*/ 485270 w 485291"/>
                  <a:gd name="connsiteY0" fmla="*/ 1847 h 2587141"/>
                  <a:gd name="connsiteX1" fmla="*/ 282070 w 485291"/>
                  <a:gd name="connsiteY1" fmla="*/ 916247 h 2587141"/>
                  <a:gd name="connsiteX2" fmla="*/ 282070 w 485291"/>
                  <a:gd name="connsiteY2" fmla="*/ 1513147 h 2587141"/>
                  <a:gd name="connsiteX3" fmla="*/ 282070 w 485291"/>
                  <a:gd name="connsiteY3" fmla="*/ 1335347 h 2587141"/>
                  <a:gd name="connsiteX4" fmla="*/ 243970 w 485291"/>
                  <a:gd name="connsiteY4" fmla="*/ 2135447 h 2587141"/>
                  <a:gd name="connsiteX5" fmla="*/ 269370 w 485291"/>
                  <a:gd name="connsiteY5" fmla="*/ 1995747 h 2587141"/>
                  <a:gd name="connsiteX6" fmla="*/ 2670 w 485291"/>
                  <a:gd name="connsiteY6" fmla="*/ 2579947 h 2587141"/>
                  <a:gd name="connsiteX7" fmla="*/ 142370 w 485291"/>
                  <a:gd name="connsiteY7" fmla="*/ 2287847 h 2587141"/>
                  <a:gd name="connsiteX8" fmla="*/ 307470 w 485291"/>
                  <a:gd name="connsiteY8" fmla="*/ 1792547 h 2587141"/>
                  <a:gd name="connsiteX9" fmla="*/ 345570 w 485291"/>
                  <a:gd name="connsiteY9" fmla="*/ 1360747 h 2587141"/>
                  <a:gd name="connsiteX10" fmla="*/ 269370 w 485291"/>
                  <a:gd name="connsiteY10" fmla="*/ 1322647 h 2587141"/>
                  <a:gd name="connsiteX11" fmla="*/ 282070 w 485291"/>
                  <a:gd name="connsiteY11" fmla="*/ 1424247 h 2587141"/>
                  <a:gd name="connsiteX12" fmla="*/ 294770 w 485291"/>
                  <a:gd name="connsiteY12" fmla="*/ 1119447 h 2587141"/>
                  <a:gd name="connsiteX13" fmla="*/ 307470 w 485291"/>
                  <a:gd name="connsiteY13" fmla="*/ 522547 h 2587141"/>
                  <a:gd name="connsiteX14" fmla="*/ 294770 w 485291"/>
                  <a:gd name="connsiteY14" fmla="*/ 674947 h 2587141"/>
                  <a:gd name="connsiteX15" fmla="*/ 485270 w 485291"/>
                  <a:gd name="connsiteY15" fmla="*/ 1847 h 2587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291" h="2587141">
                    <a:moveTo>
                      <a:pt x="485270" y="1847"/>
                    </a:moveTo>
                    <a:cubicBezTo>
                      <a:pt x="483153" y="42064"/>
                      <a:pt x="315937" y="664364"/>
                      <a:pt x="282070" y="916247"/>
                    </a:cubicBezTo>
                    <a:cubicBezTo>
                      <a:pt x="248203" y="1168130"/>
                      <a:pt x="282070" y="1513147"/>
                      <a:pt x="282070" y="1513147"/>
                    </a:cubicBezTo>
                    <a:cubicBezTo>
                      <a:pt x="282070" y="1582997"/>
                      <a:pt x="288420" y="1231630"/>
                      <a:pt x="282070" y="1335347"/>
                    </a:cubicBezTo>
                    <a:cubicBezTo>
                      <a:pt x="275720" y="1439064"/>
                      <a:pt x="246087" y="2025380"/>
                      <a:pt x="243970" y="2135447"/>
                    </a:cubicBezTo>
                    <a:cubicBezTo>
                      <a:pt x="241853" y="2245514"/>
                      <a:pt x="309587" y="1921664"/>
                      <a:pt x="269370" y="1995747"/>
                    </a:cubicBezTo>
                    <a:cubicBezTo>
                      <a:pt x="229153" y="2069830"/>
                      <a:pt x="23837" y="2531264"/>
                      <a:pt x="2670" y="2579947"/>
                    </a:cubicBezTo>
                    <a:cubicBezTo>
                      <a:pt x="-18497" y="2628630"/>
                      <a:pt x="91570" y="2419080"/>
                      <a:pt x="142370" y="2287847"/>
                    </a:cubicBezTo>
                    <a:cubicBezTo>
                      <a:pt x="193170" y="2156614"/>
                      <a:pt x="273603" y="1947064"/>
                      <a:pt x="307470" y="1792547"/>
                    </a:cubicBezTo>
                    <a:cubicBezTo>
                      <a:pt x="341337" y="1638030"/>
                      <a:pt x="351920" y="1439064"/>
                      <a:pt x="345570" y="1360747"/>
                    </a:cubicBezTo>
                    <a:cubicBezTo>
                      <a:pt x="339220" y="1282430"/>
                      <a:pt x="279953" y="1312064"/>
                      <a:pt x="269370" y="1322647"/>
                    </a:cubicBezTo>
                    <a:cubicBezTo>
                      <a:pt x="258787" y="1333230"/>
                      <a:pt x="277837" y="1458114"/>
                      <a:pt x="282070" y="1424247"/>
                    </a:cubicBezTo>
                    <a:cubicBezTo>
                      <a:pt x="286303" y="1390380"/>
                      <a:pt x="290537" y="1269730"/>
                      <a:pt x="294770" y="1119447"/>
                    </a:cubicBezTo>
                    <a:cubicBezTo>
                      <a:pt x="299003" y="969164"/>
                      <a:pt x="307470" y="596630"/>
                      <a:pt x="307470" y="522547"/>
                    </a:cubicBezTo>
                    <a:cubicBezTo>
                      <a:pt x="307470" y="448464"/>
                      <a:pt x="258787" y="759614"/>
                      <a:pt x="294770" y="674947"/>
                    </a:cubicBezTo>
                    <a:cubicBezTo>
                      <a:pt x="330753" y="590280"/>
                      <a:pt x="487387" y="-38370"/>
                      <a:pt x="485270" y="18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0" name="フリーフォーム 1239">
                <a:extLst>
                  <a:ext uri="{FF2B5EF4-FFF2-40B4-BE49-F238E27FC236}">
                    <a16:creationId xmlns:a16="http://schemas.microsoft.com/office/drawing/2014/main" id="{116C40F3-41BB-52B7-5C53-7C91FB9694D2}"/>
                  </a:ext>
                </a:extLst>
              </p:cNvPr>
              <p:cNvSpPr/>
              <p:nvPr/>
            </p:nvSpPr>
            <p:spPr>
              <a:xfrm>
                <a:off x="4578067" y="10309160"/>
                <a:ext cx="123473" cy="412815"/>
              </a:xfrm>
              <a:custGeom>
                <a:avLst/>
                <a:gdLst>
                  <a:gd name="connsiteX0" fmla="*/ 283 w 123473"/>
                  <a:gd name="connsiteY0" fmla="*/ 65 h 412815"/>
                  <a:gd name="connsiteX1" fmla="*/ 82833 w 123473"/>
                  <a:gd name="connsiteY1" fmla="*/ 120715 h 412815"/>
                  <a:gd name="connsiteX2" fmla="*/ 105058 w 123473"/>
                  <a:gd name="connsiteY2" fmla="*/ 269940 h 412815"/>
                  <a:gd name="connsiteX3" fmla="*/ 111408 w 123473"/>
                  <a:gd name="connsiteY3" fmla="*/ 244540 h 412815"/>
                  <a:gd name="connsiteX4" fmla="*/ 105058 w 123473"/>
                  <a:gd name="connsiteY4" fmla="*/ 352490 h 412815"/>
                  <a:gd name="connsiteX5" fmla="*/ 105058 w 123473"/>
                  <a:gd name="connsiteY5" fmla="*/ 412815 h 412815"/>
                  <a:gd name="connsiteX6" fmla="*/ 105058 w 123473"/>
                  <a:gd name="connsiteY6" fmla="*/ 352490 h 412815"/>
                  <a:gd name="connsiteX7" fmla="*/ 117758 w 123473"/>
                  <a:gd name="connsiteY7" fmla="*/ 133415 h 412815"/>
                  <a:gd name="connsiteX8" fmla="*/ 114583 w 123473"/>
                  <a:gd name="connsiteY8" fmla="*/ 136590 h 412815"/>
                  <a:gd name="connsiteX9" fmla="*/ 283 w 123473"/>
                  <a:gd name="connsiteY9" fmla="*/ 65 h 41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473" h="412815">
                    <a:moveTo>
                      <a:pt x="283" y="65"/>
                    </a:moveTo>
                    <a:cubicBezTo>
                      <a:pt x="-5009" y="-2581"/>
                      <a:pt x="65371" y="75736"/>
                      <a:pt x="82833" y="120715"/>
                    </a:cubicBezTo>
                    <a:cubicBezTo>
                      <a:pt x="100295" y="165694"/>
                      <a:pt x="100296" y="249303"/>
                      <a:pt x="105058" y="269940"/>
                    </a:cubicBezTo>
                    <a:cubicBezTo>
                      <a:pt x="109820" y="290577"/>
                      <a:pt x="111408" y="230782"/>
                      <a:pt x="111408" y="244540"/>
                    </a:cubicBezTo>
                    <a:cubicBezTo>
                      <a:pt x="111408" y="258298"/>
                      <a:pt x="106116" y="324444"/>
                      <a:pt x="105058" y="352490"/>
                    </a:cubicBezTo>
                    <a:cubicBezTo>
                      <a:pt x="104000" y="380536"/>
                      <a:pt x="105058" y="412815"/>
                      <a:pt x="105058" y="412815"/>
                    </a:cubicBezTo>
                    <a:cubicBezTo>
                      <a:pt x="105058" y="412815"/>
                      <a:pt x="102941" y="399057"/>
                      <a:pt x="105058" y="352490"/>
                    </a:cubicBezTo>
                    <a:cubicBezTo>
                      <a:pt x="107175" y="305923"/>
                      <a:pt x="117758" y="133415"/>
                      <a:pt x="117758" y="133415"/>
                    </a:cubicBezTo>
                    <a:cubicBezTo>
                      <a:pt x="119346" y="97432"/>
                      <a:pt x="131516" y="156169"/>
                      <a:pt x="114583" y="136590"/>
                    </a:cubicBezTo>
                    <a:cubicBezTo>
                      <a:pt x="97650" y="117011"/>
                      <a:pt x="5575" y="2711"/>
                      <a:pt x="283" y="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2" name="フリーフォーム 1241">
                <a:extLst>
                  <a:ext uri="{FF2B5EF4-FFF2-40B4-BE49-F238E27FC236}">
                    <a16:creationId xmlns:a16="http://schemas.microsoft.com/office/drawing/2014/main" id="{78146129-83F3-B020-961A-2C909D3C8E61}"/>
                  </a:ext>
                </a:extLst>
              </p:cNvPr>
              <p:cNvSpPr/>
              <p:nvPr/>
            </p:nvSpPr>
            <p:spPr>
              <a:xfrm>
                <a:off x="4376490" y="10261246"/>
                <a:ext cx="239293" cy="159387"/>
              </a:xfrm>
              <a:custGeom>
                <a:avLst/>
                <a:gdLst>
                  <a:gd name="connsiteX0" fmla="*/ 5010 w 239293"/>
                  <a:gd name="connsiteY0" fmla="*/ 35279 h 159387"/>
                  <a:gd name="connsiteX1" fmla="*/ 227260 w 239293"/>
                  <a:gd name="connsiteY1" fmla="*/ 70204 h 159387"/>
                  <a:gd name="connsiteX2" fmla="*/ 211385 w 239293"/>
                  <a:gd name="connsiteY2" fmla="*/ 95604 h 159387"/>
                  <a:gd name="connsiteX3" fmla="*/ 227260 w 239293"/>
                  <a:gd name="connsiteY3" fmla="*/ 127354 h 159387"/>
                  <a:gd name="connsiteX4" fmla="*/ 119310 w 239293"/>
                  <a:gd name="connsiteY4" fmla="*/ 159104 h 159387"/>
                  <a:gd name="connsiteX5" fmla="*/ 220910 w 239293"/>
                  <a:gd name="connsiteY5" fmla="*/ 108304 h 159387"/>
                  <a:gd name="connsiteX6" fmla="*/ 217735 w 239293"/>
                  <a:gd name="connsiteY6" fmla="*/ 63854 h 159387"/>
                  <a:gd name="connsiteX7" fmla="*/ 116135 w 239293"/>
                  <a:gd name="connsiteY7" fmla="*/ 354 h 159387"/>
                  <a:gd name="connsiteX8" fmla="*/ 154235 w 239293"/>
                  <a:gd name="connsiteY8" fmla="*/ 38454 h 159387"/>
                  <a:gd name="connsiteX9" fmla="*/ 78035 w 239293"/>
                  <a:gd name="connsiteY9" fmla="*/ 44804 h 159387"/>
                  <a:gd name="connsiteX10" fmla="*/ 5010 w 239293"/>
                  <a:gd name="connsiteY10" fmla="*/ 35279 h 15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293" h="159387">
                    <a:moveTo>
                      <a:pt x="5010" y="35279"/>
                    </a:moveTo>
                    <a:cubicBezTo>
                      <a:pt x="29881" y="39512"/>
                      <a:pt x="227260" y="70204"/>
                      <a:pt x="227260" y="70204"/>
                    </a:cubicBezTo>
                    <a:cubicBezTo>
                      <a:pt x="261656" y="80258"/>
                      <a:pt x="211385" y="86079"/>
                      <a:pt x="211385" y="95604"/>
                    </a:cubicBezTo>
                    <a:cubicBezTo>
                      <a:pt x="211385" y="105129"/>
                      <a:pt x="242606" y="116771"/>
                      <a:pt x="227260" y="127354"/>
                    </a:cubicBezTo>
                    <a:cubicBezTo>
                      <a:pt x="211914" y="137937"/>
                      <a:pt x="120368" y="162279"/>
                      <a:pt x="119310" y="159104"/>
                    </a:cubicBezTo>
                    <a:cubicBezTo>
                      <a:pt x="118252" y="155929"/>
                      <a:pt x="204506" y="124179"/>
                      <a:pt x="220910" y="108304"/>
                    </a:cubicBezTo>
                    <a:cubicBezTo>
                      <a:pt x="237314" y="92429"/>
                      <a:pt x="235197" y="81846"/>
                      <a:pt x="217735" y="63854"/>
                    </a:cubicBezTo>
                    <a:cubicBezTo>
                      <a:pt x="200273" y="45862"/>
                      <a:pt x="126718" y="4587"/>
                      <a:pt x="116135" y="354"/>
                    </a:cubicBezTo>
                    <a:cubicBezTo>
                      <a:pt x="105552" y="-3879"/>
                      <a:pt x="160585" y="31046"/>
                      <a:pt x="154235" y="38454"/>
                    </a:cubicBezTo>
                    <a:cubicBezTo>
                      <a:pt x="147885" y="45862"/>
                      <a:pt x="101318" y="45862"/>
                      <a:pt x="78035" y="44804"/>
                    </a:cubicBezTo>
                    <a:cubicBezTo>
                      <a:pt x="54752" y="43746"/>
                      <a:pt x="-19861" y="31046"/>
                      <a:pt x="5010" y="352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3" name="フリーフォーム 1242">
                <a:extLst>
                  <a:ext uri="{FF2B5EF4-FFF2-40B4-BE49-F238E27FC236}">
                    <a16:creationId xmlns:a16="http://schemas.microsoft.com/office/drawing/2014/main" id="{79135687-48BB-60BB-7A75-3DDD6A6BFB34}"/>
                  </a:ext>
                </a:extLst>
              </p:cNvPr>
              <p:cNvSpPr/>
              <p:nvPr/>
            </p:nvSpPr>
            <p:spPr>
              <a:xfrm>
                <a:off x="4162385" y="10267939"/>
                <a:ext cx="352626" cy="63578"/>
              </a:xfrm>
              <a:custGeom>
                <a:avLst/>
                <a:gdLst>
                  <a:gd name="connsiteX0" fmla="*/ 40 w 352626"/>
                  <a:gd name="connsiteY0" fmla="*/ 63511 h 63578"/>
                  <a:gd name="connsiteX1" fmla="*/ 292140 w 352626"/>
                  <a:gd name="connsiteY1" fmla="*/ 50811 h 63578"/>
                  <a:gd name="connsiteX2" fmla="*/ 349290 w 352626"/>
                  <a:gd name="connsiteY2" fmla="*/ 50811 h 63578"/>
                  <a:gd name="connsiteX3" fmla="*/ 234990 w 352626"/>
                  <a:gd name="connsiteY3" fmla="*/ 25411 h 63578"/>
                  <a:gd name="connsiteX4" fmla="*/ 330240 w 352626"/>
                  <a:gd name="connsiteY4" fmla="*/ 11 h 63578"/>
                  <a:gd name="connsiteX5" fmla="*/ 168315 w 352626"/>
                  <a:gd name="connsiteY5" fmla="*/ 28586 h 63578"/>
                  <a:gd name="connsiteX6" fmla="*/ 269915 w 352626"/>
                  <a:gd name="connsiteY6" fmla="*/ 44461 h 63578"/>
                  <a:gd name="connsiteX7" fmla="*/ 40 w 352626"/>
                  <a:gd name="connsiteY7" fmla="*/ 63511 h 6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626" h="63578">
                    <a:moveTo>
                      <a:pt x="40" y="63511"/>
                    </a:moveTo>
                    <a:cubicBezTo>
                      <a:pt x="3744" y="64569"/>
                      <a:pt x="233932" y="52928"/>
                      <a:pt x="292140" y="50811"/>
                    </a:cubicBezTo>
                    <a:cubicBezTo>
                      <a:pt x="350348" y="48694"/>
                      <a:pt x="358815" y="55044"/>
                      <a:pt x="349290" y="50811"/>
                    </a:cubicBezTo>
                    <a:cubicBezTo>
                      <a:pt x="339765" y="46578"/>
                      <a:pt x="238165" y="33878"/>
                      <a:pt x="234990" y="25411"/>
                    </a:cubicBezTo>
                    <a:cubicBezTo>
                      <a:pt x="231815" y="16944"/>
                      <a:pt x="341352" y="-518"/>
                      <a:pt x="330240" y="11"/>
                    </a:cubicBezTo>
                    <a:cubicBezTo>
                      <a:pt x="319128" y="540"/>
                      <a:pt x="178369" y="21178"/>
                      <a:pt x="168315" y="28586"/>
                    </a:cubicBezTo>
                    <a:cubicBezTo>
                      <a:pt x="158261" y="35994"/>
                      <a:pt x="292669" y="40228"/>
                      <a:pt x="269915" y="44461"/>
                    </a:cubicBezTo>
                    <a:cubicBezTo>
                      <a:pt x="247161" y="48694"/>
                      <a:pt x="-3664" y="62453"/>
                      <a:pt x="40" y="635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4" name="フリーフォーム 1243">
                <a:extLst>
                  <a:ext uri="{FF2B5EF4-FFF2-40B4-BE49-F238E27FC236}">
                    <a16:creationId xmlns:a16="http://schemas.microsoft.com/office/drawing/2014/main" id="{81957ADA-0B33-609D-3D7C-21BAF0823405}"/>
                  </a:ext>
                </a:extLst>
              </p:cNvPr>
              <p:cNvSpPr/>
              <p:nvPr/>
            </p:nvSpPr>
            <p:spPr>
              <a:xfrm>
                <a:off x="4591043" y="10445571"/>
                <a:ext cx="104794" cy="330477"/>
              </a:xfrm>
              <a:custGeom>
                <a:avLst/>
                <a:gdLst>
                  <a:gd name="connsiteX0" fmla="*/ 28582 w 104794"/>
                  <a:gd name="connsiteY0" fmla="*/ 179 h 330477"/>
                  <a:gd name="connsiteX1" fmla="*/ 44457 w 104794"/>
                  <a:gd name="connsiteY1" fmla="*/ 70029 h 330477"/>
                  <a:gd name="connsiteX2" fmla="*/ 19057 w 104794"/>
                  <a:gd name="connsiteY2" fmla="*/ 114479 h 330477"/>
                  <a:gd name="connsiteX3" fmla="*/ 34932 w 104794"/>
                  <a:gd name="connsiteY3" fmla="*/ 108129 h 330477"/>
                  <a:gd name="connsiteX4" fmla="*/ 44457 w 104794"/>
                  <a:gd name="connsiteY4" fmla="*/ 165279 h 330477"/>
                  <a:gd name="connsiteX5" fmla="*/ 44457 w 104794"/>
                  <a:gd name="connsiteY5" fmla="*/ 244654 h 330477"/>
                  <a:gd name="connsiteX6" fmla="*/ 44457 w 104794"/>
                  <a:gd name="connsiteY6" fmla="*/ 203379 h 330477"/>
                  <a:gd name="connsiteX7" fmla="*/ 63507 w 104794"/>
                  <a:gd name="connsiteY7" fmla="*/ 149404 h 330477"/>
                  <a:gd name="connsiteX8" fmla="*/ 79382 w 104794"/>
                  <a:gd name="connsiteY8" fmla="*/ 228779 h 330477"/>
                  <a:gd name="connsiteX9" fmla="*/ 104782 w 104794"/>
                  <a:gd name="connsiteY9" fmla="*/ 330379 h 330477"/>
                  <a:gd name="connsiteX10" fmla="*/ 82557 w 104794"/>
                  <a:gd name="connsiteY10" fmla="*/ 209729 h 330477"/>
                  <a:gd name="connsiteX11" fmla="*/ 69857 w 104794"/>
                  <a:gd name="connsiteY11" fmla="*/ 76379 h 330477"/>
                  <a:gd name="connsiteX12" fmla="*/ 53982 w 104794"/>
                  <a:gd name="connsiteY12" fmla="*/ 149404 h 330477"/>
                  <a:gd name="connsiteX13" fmla="*/ 38107 w 104794"/>
                  <a:gd name="connsiteY13" fmla="*/ 108129 h 330477"/>
                  <a:gd name="connsiteX14" fmla="*/ 7 w 104794"/>
                  <a:gd name="connsiteY14" fmla="*/ 130354 h 330477"/>
                  <a:gd name="connsiteX15" fmla="*/ 34932 w 104794"/>
                  <a:gd name="connsiteY15" fmla="*/ 92254 h 330477"/>
                  <a:gd name="connsiteX16" fmla="*/ 28582 w 104794"/>
                  <a:gd name="connsiteY16" fmla="*/ 179 h 330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4794" h="330477">
                    <a:moveTo>
                      <a:pt x="28582" y="179"/>
                    </a:moveTo>
                    <a:cubicBezTo>
                      <a:pt x="30169" y="-3525"/>
                      <a:pt x="46044" y="50979"/>
                      <a:pt x="44457" y="70029"/>
                    </a:cubicBezTo>
                    <a:cubicBezTo>
                      <a:pt x="42870" y="89079"/>
                      <a:pt x="19057" y="114479"/>
                      <a:pt x="19057" y="114479"/>
                    </a:cubicBezTo>
                    <a:cubicBezTo>
                      <a:pt x="17469" y="120829"/>
                      <a:pt x="30699" y="99662"/>
                      <a:pt x="34932" y="108129"/>
                    </a:cubicBezTo>
                    <a:cubicBezTo>
                      <a:pt x="39165" y="116596"/>
                      <a:pt x="42870" y="142525"/>
                      <a:pt x="44457" y="165279"/>
                    </a:cubicBezTo>
                    <a:cubicBezTo>
                      <a:pt x="46044" y="188033"/>
                      <a:pt x="44457" y="244654"/>
                      <a:pt x="44457" y="244654"/>
                    </a:cubicBezTo>
                    <a:cubicBezTo>
                      <a:pt x="44457" y="251004"/>
                      <a:pt x="41282" y="219254"/>
                      <a:pt x="44457" y="203379"/>
                    </a:cubicBezTo>
                    <a:cubicBezTo>
                      <a:pt x="47632" y="187504"/>
                      <a:pt x="57686" y="145171"/>
                      <a:pt x="63507" y="149404"/>
                    </a:cubicBezTo>
                    <a:cubicBezTo>
                      <a:pt x="69328" y="153637"/>
                      <a:pt x="72503" y="198617"/>
                      <a:pt x="79382" y="228779"/>
                    </a:cubicBezTo>
                    <a:cubicBezTo>
                      <a:pt x="86261" y="258941"/>
                      <a:pt x="104253" y="333554"/>
                      <a:pt x="104782" y="330379"/>
                    </a:cubicBezTo>
                    <a:cubicBezTo>
                      <a:pt x="105311" y="327204"/>
                      <a:pt x="88378" y="252062"/>
                      <a:pt x="82557" y="209729"/>
                    </a:cubicBezTo>
                    <a:cubicBezTo>
                      <a:pt x="76736" y="167396"/>
                      <a:pt x="74620" y="86433"/>
                      <a:pt x="69857" y="76379"/>
                    </a:cubicBezTo>
                    <a:cubicBezTo>
                      <a:pt x="65095" y="66325"/>
                      <a:pt x="59274" y="144112"/>
                      <a:pt x="53982" y="149404"/>
                    </a:cubicBezTo>
                    <a:cubicBezTo>
                      <a:pt x="48690" y="154696"/>
                      <a:pt x="47103" y="111304"/>
                      <a:pt x="38107" y="108129"/>
                    </a:cubicBezTo>
                    <a:cubicBezTo>
                      <a:pt x="29111" y="104954"/>
                      <a:pt x="536" y="133000"/>
                      <a:pt x="7" y="130354"/>
                    </a:cubicBezTo>
                    <a:cubicBezTo>
                      <a:pt x="-522" y="127708"/>
                      <a:pt x="28053" y="110246"/>
                      <a:pt x="34932" y="92254"/>
                    </a:cubicBezTo>
                    <a:cubicBezTo>
                      <a:pt x="41811" y="74262"/>
                      <a:pt x="26995" y="3883"/>
                      <a:pt x="28582" y="1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5" name="フリーフォーム 1244">
                <a:extLst>
                  <a:ext uri="{FF2B5EF4-FFF2-40B4-BE49-F238E27FC236}">
                    <a16:creationId xmlns:a16="http://schemas.microsoft.com/office/drawing/2014/main" id="{3424F0E5-021E-0A72-D1B9-7827BB9997A4}"/>
                  </a:ext>
                </a:extLst>
              </p:cNvPr>
              <p:cNvSpPr/>
              <p:nvPr/>
            </p:nvSpPr>
            <p:spPr>
              <a:xfrm>
                <a:off x="4301740" y="10452094"/>
                <a:ext cx="317892" cy="193767"/>
              </a:xfrm>
              <a:custGeom>
                <a:avLst/>
                <a:gdLst>
                  <a:gd name="connsiteX0" fmla="*/ 385 w 317892"/>
                  <a:gd name="connsiteY0" fmla="*/ 161931 h 193767"/>
                  <a:gd name="connsiteX1" fmla="*/ 282960 w 317892"/>
                  <a:gd name="connsiteY1" fmla="*/ 165106 h 193767"/>
                  <a:gd name="connsiteX2" fmla="*/ 282960 w 317892"/>
                  <a:gd name="connsiteY2" fmla="*/ 139706 h 193767"/>
                  <a:gd name="connsiteX3" fmla="*/ 317885 w 317892"/>
                  <a:gd name="connsiteY3" fmla="*/ 123831 h 193767"/>
                  <a:gd name="connsiteX4" fmla="*/ 286135 w 317892"/>
                  <a:gd name="connsiteY4" fmla="*/ 104781 h 193767"/>
                  <a:gd name="connsiteX5" fmla="*/ 317885 w 317892"/>
                  <a:gd name="connsiteY5" fmla="*/ 50806 h 193767"/>
                  <a:gd name="connsiteX6" fmla="*/ 289310 w 317892"/>
                  <a:gd name="connsiteY6" fmla="*/ 6 h 193767"/>
                  <a:gd name="connsiteX7" fmla="*/ 305185 w 317892"/>
                  <a:gd name="connsiteY7" fmla="*/ 53981 h 193767"/>
                  <a:gd name="connsiteX8" fmla="*/ 282960 w 317892"/>
                  <a:gd name="connsiteY8" fmla="*/ 73031 h 193767"/>
                  <a:gd name="connsiteX9" fmla="*/ 276610 w 317892"/>
                  <a:gd name="connsiteY9" fmla="*/ 66681 h 193767"/>
                  <a:gd name="connsiteX10" fmla="*/ 203585 w 317892"/>
                  <a:gd name="connsiteY10" fmla="*/ 117481 h 193767"/>
                  <a:gd name="connsiteX11" fmla="*/ 241685 w 317892"/>
                  <a:gd name="connsiteY11" fmla="*/ 82556 h 193767"/>
                  <a:gd name="connsiteX12" fmla="*/ 270260 w 317892"/>
                  <a:gd name="connsiteY12" fmla="*/ 98431 h 193767"/>
                  <a:gd name="connsiteX13" fmla="*/ 282960 w 317892"/>
                  <a:gd name="connsiteY13" fmla="*/ 139706 h 193767"/>
                  <a:gd name="connsiteX14" fmla="*/ 251210 w 317892"/>
                  <a:gd name="connsiteY14" fmla="*/ 155581 h 193767"/>
                  <a:gd name="connsiteX15" fmla="*/ 254385 w 317892"/>
                  <a:gd name="connsiteY15" fmla="*/ 168281 h 193767"/>
                  <a:gd name="connsiteX16" fmla="*/ 117860 w 317892"/>
                  <a:gd name="connsiteY16" fmla="*/ 193681 h 193767"/>
                  <a:gd name="connsiteX17" fmla="*/ 219460 w 317892"/>
                  <a:gd name="connsiteY17" fmla="*/ 158756 h 193767"/>
                  <a:gd name="connsiteX18" fmla="*/ 385 w 317892"/>
                  <a:gd name="connsiteY18" fmla="*/ 161931 h 19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7892" h="193767">
                    <a:moveTo>
                      <a:pt x="385" y="161931"/>
                    </a:moveTo>
                    <a:cubicBezTo>
                      <a:pt x="10968" y="162989"/>
                      <a:pt x="235864" y="168810"/>
                      <a:pt x="282960" y="165106"/>
                    </a:cubicBezTo>
                    <a:cubicBezTo>
                      <a:pt x="330056" y="161402"/>
                      <a:pt x="277139" y="146585"/>
                      <a:pt x="282960" y="139706"/>
                    </a:cubicBezTo>
                    <a:cubicBezTo>
                      <a:pt x="288781" y="132827"/>
                      <a:pt x="317356" y="129652"/>
                      <a:pt x="317885" y="123831"/>
                    </a:cubicBezTo>
                    <a:cubicBezTo>
                      <a:pt x="318414" y="118010"/>
                      <a:pt x="286135" y="116952"/>
                      <a:pt x="286135" y="104781"/>
                    </a:cubicBezTo>
                    <a:cubicBezTo>
                      <a:pt x="286135" y="92610"/>
                      <a:pt x="317356" y="68268"/>
                      <a:pt x="317885" y="50806"/>
                    </a:cubicBezTo>
                    <a:cubicBezTo>
                      <a:pt x="318414" y="33344"/>
                      <a:pt x="291427" y="-523"/>
                      <a:pt x="289310" y="6"/>
                    </a:cubicBezTo>
                    <a:cubicBezTo>
                      <a:pt x="287193" y="535"/>
                      <a:pt x="306243" y="41810"/>
                      <a:pt x="305185" y="53981"/>
                    </a:cubicBezTo>
                    <a:cubicBezTo>
                      <a:pt x="304127" y="66152"/>
                      <a:pt x="287722" y="70914"/>
                      <a:pt x="282960" y="73031"/>
                    </a:cubicBezTo>
                    <a:cubicBezTo>
                      <a:pt x="278198" y="75148"/>
                      <a:pt x="289839" y="59273"/>
                      <a:pt x="276610" y="66681"/>
                    </a:cubicBezTo>
                    <a:cubicBezTo>
                      <a:pt x="263381" y="74089"/>
                      <a:pt x="209406" y="114835"/>
                      <a:pt x="203585" y="117481"/>
                    </a:cubicBezTo>
                    <a:cubicBezTo>
                      <a:pt x="197764" y="120127"/>
                      <a:pt x="230572" y="85731"/>
                      <a:pt x="241685" y="82556"/>
                    </a:cubicBezTo>
                    <a:cubicBezTo>
                      <a:pt x="252798" y="79381"/>
                      <a:pt x="263381" y="88906"/>
                      <a:pt x="270260" y="98431"/>
                    </a:cubicBezTo>
                    <a:cubicBezTo>
                      <a:pt x="277139" y="107956"/>
                      <a:pt x="286135" y="130181"/>
                      <a:pt x="282960" y="139706"/>
                    </a:cubicBezTo>
                    <a:cubicBezTo>
                      <a:pt x="279785" y="149231"/>
                      <a:pt x="251210" y="155581"/>
                      <a:pt x="251210" y="155581"/>
                    </a:cubicBezTo>
                    <a:cubicBezTo>
                      <a:pt x="246448" y="160343"/>
                      <a:pt x="276610" y="161931"/>
                      <a:pt x="254385" y="168281"/>
                    </a:cubicBezTo>
                    <a:cubicBezTo>
                      <a:pt x="232160" y="174631"/>
                      <a:pt x="123681" y="195269"/>
                      <a:pt x="117860" y="193681"/>
                    </a:cubicBezTo>
                    <a:cubicBezTo>
                      <a:pt x="112039" y="192094"/>
                      <a:pt x="238510" y="163518"/>
                      <a:pt x="219460" y="158756"/>
                    </a:cubicBezTo>
                    <a:cubicBezTo>
                      <a:pt x="200410" y="153994"/>
                      <a:pt x="-10198" y="160873"/>
                      <a:pt x="385" y="1619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6" name="フリーフォーム 1245">
                <a:extLst>
                  <a:ext uri="{FF2B5EF4-FFF2-40B4-BE49-F238E27FC236}">
                    <a16:creationId xmlns:a16="http://schemas.microsoft.com/office/drawing/2014/main" id="{D7CE62D8-CEE5-062B-BD11-190EC40E6974}"/>
                  </a:ext>
                </a:extLst>
              </p:cNvPr>
              <p:cNvSpPr/>
              <p:nvPr/>
            </p:nvSpPr>
            <p:spPr>
              <a:xfrm>
                <a:off x="4041775" y="10296516"/>
                <a:ext cx="408379" cy="114309"/>
              </a:xfrm>
              <a:custGeom>
                <a:avLst/>
                <a:gdLst>
                  <a:gd name="connsiteX0" fmla="*/ 0 w 408379"/>
                  <a:gd name="connsiteY0" fmla="*/ 114309 h 114309"/>
                  <a:gd name="connsiteX1" fmla="*/ 276225 w 408379"/>
                  <a:gd name="connsiteY1" fmla="*/ 95259 h 114309"/>
                  <a:gd name="connsiteX2" fmla="*/ 241300 w 408379"/>
                  <a:gd name="connsiteY2" fmla="*/ 101609 h 114309"/>
                  <a:gd name="connsiteX3" fmla="*/ 257175 w 408379"/>
                  <a:gd name="connsiteY3" fmla="*/ 76209 h 114309"/>
                  <a:gd name="connsiteX4" fmla="*/ 250825 w 408379"/>
                  <a:gd name="connsiteY4" fmla="*/ 111134 h 114309"/>
                  <a:gd name="connsiteX5" fmla="*/ 285750 w 408379"/>
                  <a:gd name="connsiteY5" fmla="*/ 53984 h 114309"/>
                  <a:gd name="connsiteX6" fmla="*/ 406400 w 408379"/>
                  <a:gd name="connsiteY6" fmla="*/ 60334 h 114309"/>
                  <a:gd name="connsiteX7" fmla="*/ 352425 w 408379"/>
                  <a:gd name="connsiteY7" fmla="*/ 34934 h 114309"/>
                  <a:gd name="connsiteX8" fmla="*/ 244475 w 408379"/>
                  <a:gd name="connsiteY8" fmla="*/ 9 h 114309"/>
                  <a:gd name="connsiteX9" fmla="*/ 358775 w 408379"/>
                  <a:gd name="connsiteY9" fmla="*/ 31759 h 114309"/>
                  <a:gd name="connsiteX10" fmla="*/ 292100 w 408379"/>
                  <a:gd name="connsiteY10" fmla="*/ 60334 h 114309"/>
                  <a:gd name="connsiteX11" fmla="*/ 203200 w 408379"/>
                  <a:gd name="connsiteY11" fmla="*/ 79384 h 114309"/>
                  <a:gd name="connsiteX12" fmla="*/ 92075 w 408379"/>
                  <a:gd name="connsiteY12" fmla="*/ 101609 h 114309"/>
                  <a:gd name="connsiteX13" fmla="*/ 234950 w 408379"/>
                  <a:gd name="connsiteY13" fmla="*/ 95259 h 114309"/>
                  <a:gd name="connsiteX14" fmla="*/ 0 w 408379"/>
                  <a:gd name="connsiteY14" fmla="*/ 114309 h 114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8379" h="114309">
                    <a:moveTo>
                      <a:pt x="0" y="114309"/>
                    </a:moveTo>
                    <a:cubicBezTo>
                      <a:pt x="6879" y="114309"/>
                      <a:pt x="236008" y="97376"/>
                      <a:pt x="276225" y="95259"/>
                    </a:cubicBezTo>
                    <a:cubicBezTo>
                      <a:pt x="316442" y="93142"/>
                      <a:pt x="244475" y="104784"/>
                      <a:pt x="241300" y="101609"/>
                    </a:cubicBezTo>
                    <a:cubicBezTo>
                      <a:pt x="238125" y="98434"/>
                      <a:pt x="255588" y="74622"/>
                      <a:pt x="257175" y="76209"/>
                    </a:cubicBezTo>
                    <a:cubicBezTo>
                      <a:pt x="258762" y="77796"/>
                      <a:pt x="246063" y="114838"/>
                      <a:pt x="250825" y="111134"/>
                    </a:cubicBezTo>
                    <a:cubicBezTo>
                      <a:pt x="255587" y="107430"/>
                      <a:pt x="259821" y="62451"/>
                      <a:pt x="285750" y="53984"/>
                    </a:cubicBezTo>
                    <a:cubicBezTo>
                      <a:pt x="311679" y="45517"/>
                      <a:pt x="395287" y="63509"/>
                      <a:pt x="406400" y="60334"/>
                    </a:cubicBezTo>
                    <a:cubicBezTo>
                      <a:pt x="417513" y="57159"/>
                      <a:pt x="379413" y="44988"/>
                      <a:pt x="352425" y="34934"/>
                    </a:cubicBezTo>
                    <a:cubicBezTo>
                      <a:pt x="325438" y="24880"/>
                      <a:pt x="243417" y="538"/>
                      <a:pt x="244475" y="9"/>
                    </a:cubicBezTo>
                    <a:cubicBezTo>
                      <a:pt x="245533" y="-520"/>
                      <a:pt x="350838" y="21705"/>
                      <a:pt x="358775" y="31759"/>
                    </a:cubicBezTo>
                    <a:cubicBezTo>
                      <a:pt x="366712" y="41813"/>
                      <a:pt x="318029" y="52397"/>
                      <a:pt x="292100" y="60334"/>
                    </a:cubicBezTo>
                    <a:cubicBezTo>
                      <a:pt x="266171" y="68271"/>
                      <a:pt x="203200" y="79384"/>
                      <a:pt x="203200" y="79384"/>
                    </a:cubicBezTo>
                    <a:cubicBezTo>
                      <a:pt x="169862" y="86263"/>
                      <a:pt x="86783" y="98963"/>
                      <a:pt x="92075" y="101609"/>
                    </a:cubicBezTo>
                    <a:cubicBezTo>
                      <a:pt x="97367" y="104255"/>
                      <a:pt x="256646" y="93672"/>
                      <a:pt x="234950" y="95259"/>
                    </a:cubicBezTo>
                    <a:lnTo>
                      <a:pt x="0" y="11430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7" name="フリーフォーム 1246">
                <a:extLst>
                  <a:ext uri="{FF2B5EF4-FFF2-40B4-BE49-F238E27FC236}">
                    <a16:creationId xmlns:a16="http://schemas.microsoft.com/office/drawing/2014/main" id="{0ACA2D30-2C54-170F-D53D-07808FD547B5}"/>
                  </a:ext>
                </a:extLst>
              </p:cNvPr>
              <p:cNvSpPr/>
              <p:nvPr/>
            </p:nvSpPr>
            <p:spPr>
              <a:xfrm>
                <a:off x="3901923" y="10301345"/>
                <a:ext cx="328827" cy="207762"/>
              </a:xfrm>
              <a:custGeom>
                <a:avLst/>
                <a:gdLst>
                  <a:gd name="connsiteX0" fmla="*/ 327177 w 328827"/>
                  <a:gd name="connsiteY0" fmla="*/ 1530 h 207762"/>
                  <a:gd name="connsiteX1" fmla="*/ 6502 w 328827"/>
                  <a:gd name="connsiteY1" fmla="*/ 204730 h 207762"/>
                  <a:gd name="connsiteX2" fmla="*/ 127152 w 328827"/>
                  <a:gd name="connsiteY2" fmla="*/ 115830 h 207762"/>
                  <a:gd name="connsiteX3" fmla="*/ 327177 w 328827"/>
                  <a:gd name="connsiteY3" fmla="*/ 1530 h 20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827" h="207762">
                    <a:moveTo>
                      <a:pt x="327177" y="1530"/>
                    </a:moveTo>
                    <a:cubicBezTo>
                      <a:pt x="307069" y="16347"/>
                      <a:pt x="39839" y="185680"/>
                      <a:pt x="6502" y="204730"/>
                    </a:cubicBezTo>
                    <a:cubicBezTo>
                      <a:pt x="-26836" y="223780"/>
                      <a:pt x="76352" y="148109"/>
                      <a:pt x="127152" y="115830"/>
                    </a:cubicBezTo>
                    <a:cubicBezTo>
                      <a:pt x="177952" y="83551"/>
                      <a:pt x="347285" y="-13287"/>
                      <a:pt x="327177" y="15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8" name="フリーフォーム 1247">
                <a:extLst>
                  <a:ext uri="{FF2B5EF4-FFF2-40B4-BE49-F238E27FC236}">
                    <a16:creationId xmlns:a16="http://schemas.microsoft.com/office/drawing/2014/main" id="{247726EC-7E44-2F17-8E01-3B717BCFCBB8}"/>
                  </a:ext>
                </a:extLst>
              </p:cNvPr>
              <p:cNvSpPr/>
              <p:nvPr/>
            </p:nvSpPr>
            <p:spPr>
              <a:xfrm>
                <a:off x="3900488" y="10496049"/>
                <a:ext cx="519597" cy="223038"/>
              </a:xfrm>
              <a:custGeom>
                <a:avLst/>
                <a:gdLst>
                  <a:gd name="connsiteX0" fmla="*/ 1587 w 519597"/>
                  <a:gd name="connsiteY0" fmla="*/ 501 h 223038"/>
                  <a:gd name="connsiteX1" fmla="*/ 1587 w 519597"/>
                  <a:gd name="connsiteY1" fmla="*/ 92576 h 223038"/>
                  <a:gd name="connsiteX2" fmla="*/ 14287 w 519597"/>
                  <a:gd name="connsiteY2" fmla="*/ 137026 h 223038"/>
                  <a:gd name="connsiteX3" fmla="*/ 96837 w 519597"/>
                  <a:gd name="connsiteY3" fmla="*/ 206876 h 223038"/>
                  <a:gd name="connsiteX4" fmla="*/ 68262 w 519597"/>
                  <a:gd name="connsiteY4" fmla="*/ 210051 h 223038"/>
                  <a:gd name="connsiteX5" fmla="*/ 331787 w 519597"/>
                  <a:gd name="connsiteY5" fmla="*/ 206876 h 223038"/>
                  <a:gd name="connsiteX6" fmla="*/ 268287 w 519597"/>
                  <a:gd name="connsiteY6" fmla="*/ 222751 h 223038"/>
                  <a:gd name="connsiteX7" fmla="*/ 366712 w 519597"/>
                  <a:gd name="connsiteY7" fmla="*/ 191001 h 223038"/>
                  <a:gd name="connsiteX8" fmla="*/ 376237 w 519597"/>
                  <a:gd name="connsiteY8" fmla="*/ 156076 h 223038"/>
                  <a:gd name="connsiteX9" fmla="*/ 519112 w 519597"/>
                  <a:gd name="connsiteY9" fmla="*/ 168776 h 223038"/>
                  <a:gd name="connsiteX10" fmla="*/ 420687 w 519597"/>
                  <a:gd name="connsiteY10" fmla="*/ 152901 h 223038"/>
                  <a:gd name="connsiteX11" fmla="*/ 360362 w 519597"/>
                  <a:gd name="connsiteY11" fmla="*/ 178301 h 223038"/>
                  <a:gd name="connsiteX12" fmla="*/ 109537 w 519597"/>
                  <a:gd name="connsiteY12" fmla="*/ 200526 h 223038"/>
                  <a:gd name="connsiteX13" fmla="*/ 49212 w 519597"/>
                  <a:gd name="connsiteY13" fmla="*/ 187826 h 223038"/>
                  <a:gd name="connsiteX14" fmla="*/ 14287 w 519597"/>
                  <a:gd name="connsiteY14" fmla="*/ 162426 h 223038"/>
                  <a:gd name="connsiteX15" fmla="*/ 14287 w 519597"/>
                  <a:gd name="connsiteY15" fmla="*/ 137026 h 223038"/>
                  <a:gd name="connsiteX16" fmla="*/ 1587 w 519597"/>
                  <a:gd name="connsiteY16" fmla="*/ 501 h 22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9597" h="223038">
                    <a:moveTo>
                      <a:pt x="1587" y="501"/>
                    </a:moveTo>
                    <a:cubicBezTo>
                      <a:pt x="-530" y="-6907"/>
                      <a:pt x="-530" y="69822"/>
                      <a:pt x="1587" y="92576"/>
                    </a:cubicBezTo>
                    <a:cubicBezTo>
                      <a:pt x="3704" y="115330"/>
                      <a:pt x="-1588" y="117976"/>
                      <a:pt x="14287" y="137026"/>
                    </a:cubicBezTo>
                    <a:cubicBezTo>
                      <a:pt x="30162" y="156076"/>
                      <a:pt x="87841" y="194705"/>
                      <a:pt x="96837" y="206876"/>
                    </a:cubicBezTo>
                    <a:cubicBezTo>
                      <a:pt x="105833" y="219047"/>
                      <a:pt x="29104" y="210051"/>
                      <a:pt x="68262" y="210051"/>
                    </a:cubicBezTo>
                    <a:cubicBezTo>
                      <a:pt x="107420" y="210051"/>
                      <a:pt x="298450" y="204759"/>
                      <a:pt x="331787" y="206876"/>
                    </a:cubicBezTo>
                    <a:cubicBezTo>
                      <a:pt x="365124" y="208993"/>
                      <a:pt x="262466" y="225397"/>
                      <a:pt x="268287" y="222751"/>
                    </a:cubicBezTo>
                    <a:cubicBezTo>
                      <a:pt x="274108" y="220105"/>
                      <a:pt x="348721" y="202113"/>
                      <a:pt x="366712" y="191001"/>
                    </a:cubicBezTo>
                    <a:cubicBezTo>
                      <a:pt x="384703" y="179889"/>
                      <a:pt x="350837" y="159780"/>
                      <a:pt x="376237" y="156076"/>
                    </a:cubicBezTo>
                    <a:cubicBezTo>
                      <a:pt x="401637" y="152372"/>
                      <a:pt x="511704" y="169305"/>
                      <a:pt x="519112" y="168776"/>
                    </a:cubicBezTo>
                    <a:cubicBezTo>
                      <a:pt x="526520" y="168247"/>
                      <a:pt x="447145" y="151314"/>
                      <a:pt x="420687" y="152901"/>
                    </a:cubicBezTo>
                    <a:cubicBezTo>
                      <a:pt x="394229" y="154489"/>
                      <a:pt x="412220" y="170364"/>
                      <a:pt x="360362" y="178301"/>
                    </a:cubicBezTo>
                    <a:cubicBezTo>
                      <a:pt x="308504" y="186238"/>
                      <a:pt x="161395" y="198939"/>
                      <a:pt x="109537" y="200526"/>
                    </a:cubicBezTo>
                    <a:cubicBezTo>
                      <a:pt x="57679" y="202114"/>
                      <a:pt x="65087" y="194176"/>
                      <a:pt x="49212" y="187826"/>
                    </a:cubicBezTo>
                    <a:cubicBezTo>
                      <a:pt x="33337" y="181476"/>
                      <a:pt x="20108" y="170893"/>
                      <a:pt x="14287" y="162426"/>
                    </a:cubicBezTo>
                    <a:cubicBezTo>
                      <a:pt x="8466" y="153959"/>
                      <a:pt x="14816" y="161368"/>
                      <a:pt x="14287" y="137026"/>
                    </a:cubicBezTo>
                    <a:cubicBezTo>
                      <a:pt x="13758" y="112684"/>
                      <a:pt x="3704" y="7909"/>
                      <a:pt x="1587" y="5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9" name="フリーフォーム 1248">
                <a:extLst>
                  <a:ext uri="{FF2B5EF4-FFF2-40B4-BE49-F238E27FC236}">
                    <a16:creationId xmlns:a16="http://schemas.microsoft.com/office/drawing/2014/main" id="{1A6C18C4-7F42-B013-6B98-2112A6654FF5}"/>
                  </a:ext>
                </a:extLst>
              </p:cNvPr>
              <p:cNvSpPr/>
              <p:nvPr/>
            </p:nvSpPr>
            <p:spPr>
              <a:xfrm>
                <a:off x="3927419" y="10415916"/>
                <a:ext cx="314450" cy="271205"/>
              </a:xfrm>
              <a:custGeom>
                <a:avLst/>
                <a:gdLst>
                  <a:gd name="connsiteX0" fmla="*/ 56 w 314450"/>
                  <a:gd name="connsiteY0" fmla="*/ 96509 h 271205"/>
                  <a:gd name="connsiteX1" fmla="*/ 168331 w 314450"/>
                  <a:gd name="connsiteY1" fmla="*/ 7609 h 271205"/>
                  <a:gd name="connsiteX2" fmla="*/ 235006 w 314450"/>
                  <a:gd name="connsiteY2" fmla="*/ 26659 h 271205"/>
                  <a:gd name="connsiteX3" fmla="*/ 235006 w 314450"/>
                  <a:gd name="connsiteY3" fmla="*/ 17134 h 271205"/>
                  <a:gd name="connsiteX4" fmla="*/ 260406 w 314450"/>
                  <a:gd name="connsiteY4" fmla="*/ 80634 h 271205"/>
                  <a:gd name="connsiteX5" fmla="*/ 269931 w 314450"/>
                  <a:gd name="connsiteY5" fmla="*/ 118734 h 271205"/>
                  <a:gd name="connsiteX6" fmla="*/ 231831 w 314450"/>
                  <a:gd name="connsiteY6" fmla="*/ 166359 h 271205"/>
                  <a:gd name="connsiteX7" fmla="*/ 260406 w 314450"/>
                  <a:gd name="connsiteY7" fmla="*/ 163184 h 271205"/>
                  <a:gd name="connsiteX8" fmla="*/ 82606 w 314450"/>
                  <a:gd name="connsiteY8" fmla="*/ 271134 h 271205"/>
                  <a:gd name="connsiteX9" fmla="*/ 231831 w 314450"/>
                  <a:gd name="connsiteY9" fmla="*/ 179059 h 271205"/>
                  <a:gd name="connsiteX10" fmla="*/ 276281 w 314450"/>
                  <a:gd name="connsiteY10" fmla="*/ 131434 h 271205"/>
                  <a:gd name="connsiteX11" fmla="*/ 314381 w 314450"/>
                  <a:gd name="connsiteY11" fmla="*/ 109209 h 271205"/>
                  <a:gd name="connsiteX12" fmla="*/ 266756 w 314450"/>
                  <a:gd name="connsiteY12" fmla="*/ 96509 h 271205"/>
                  <a:gd name="connsiteX13" fmla="*/ 215956 w 314450"/>
                  <a:gd name="connsiteY13" fmla="*/ 1259 h 271205"/>
                  <a:gd name="connsiteX14" fmla="*/ 133406 w 314450"/>
                  <a:gd name="connsiteY14" fmla="*/ 39359 h 271205"/>
                  <a:gd name="connsiteX15" fmla="*/ 149281 w 314450"/>
                  <a:gd name="connsiteY15" fmla="*/ 26659 h 271205"/>
                  <a:gd name="connsiteX16" fmla="*/ 56 w 314450"/>
                  <a:gd name="connsiteY16" fmla="*/ 96509 h 271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4450" h="271205">
                    <a:moveTo>
                      <a:pt x="56" y="96509"/>
                    </a:moveTo>
                    <a:cubicBezTo>
                      <a:pt x="3231" y="93334"/>
                      <a:pt x="129173" y="19251"/>
                      <a:pt x="168331" y="7609"/>
                    </a:cubicBezTo>
                    <a:cubicBezTo>
                      <a:pt x="207489" y="-4033"/>
                      <a:pt x="235006" y="26659"/>
                      <a:pt x="235006" y="26659"/>
                    </a:cubicBezTo>
                    <a:cubicBezTo>
                      <a:pt x="246118" y="28246"/>
                      <a:pt x="230773" y="8138"/>
                      <a:pt x="235006" y="17134"/>
                    </a:cubicBezTo>
                    <a:cubicBezTo>
                      <a:pt x="239239" y="26130"/>
                      <a:pt x="254585" y="63701"/>
                      <a:pt x="260406" y="80634"/>
                    </a:cubicBezTo>
                    <a:cubicBezTo>
                      <a:pt x="266227" y="97567"/>
                      <a:pt x="274694" y="104446"/>
                      <a:pt x="269931" y="118734"/>
                    </a:cubicBezTo>
                    <a:cubicBezTo>
                      <a:pt x="265168" y="133022"/>
                      <a:pt x="233418" y="158951"/>
                      <a:pt x="231831" y="166359"/>
                    </a:cubicBezTo>
                    <a:cubicBezTo>
                      <a:pt x="230244" y="173767"/>
                      <a:pt x="285277" y="145722"/>
                      <a:pt x="260406" y="163184"/>
                    </a:cubicBezTo>
                    <a:cubicBezTo>
                      <a:pt x="235535" y="180646"/>
                      <a:pt x="87368" y="268488"/>
                      <a:pt x="82606" y="271134"/>
                    </a:cubicBezTo>
                    <a:cubicBezTo>
                      <a:pt x="77844" y="273780"/>
                      <a:pt x="199552" y="202342"/>
                      <a:pt x="231831" y="179059"/>
                    </a:cubicBezTo>
                    <a:cubicBezTo>
                      <a:pt x="264110" y="155776"/>
                      <a:pt x="262523" y="143076"/>
                      <a:pt x="276281" y="131434"/>
                    </a:cubicBezTo>
                    <a:cubicBezTo>
                      <a:pt x="290039" y="119792"/>
                      <a:pt x="315969" y="115030"/>
                      <a:pt x="314381" y="109209"/>
                    </a:cubicBezTo>
                    <a:cubicBezTo>
                      <a:pt x="312794" y="103388"/>
                      <a:pt x="283160" y="114501"/>
                      <a:pt x="266756" y="96509"/>
                    </a:cubicBezTo>
                    <a:cubicBezTo>
                      <a:pt x="250352" y="78517"/>
                      <a:pt x="238181" y="10784"/>
                      <a:pt x="215956" y="1259"/>
                    </a:cubicBezTo>
                    <a:cubicBezTo>
                      <a:pt x="193731" y="-8266"/>
                      <a:pt x="133406" y="39359"/>
                      <a:pt x="133406" y="39359"/>
                    </a:cubicBezTo>
                    <a:cubicBezTo>
                      <a:pt x="122294" y="43592"/>
                      <a:pt x="169919" y="18192"/>
                      <a:pt x="149281" y="26659"/>
                    </a:cubicBezTo>
                    <a:cubicBezTo>
                      <a:pt x="128643" y="35126"/>
                      <a:pt x="-3119" y="99684"/>
                      <a:pt x="56" y="965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0" name="フリーフォーム 1249">
                <a:extLst>
                  <a:ext uri="{FF2B5EF4-FFF2-40B4-BE49-F238E27FC236}">
                    <a16:creationId xmlns:a16="http://schemas.microsoft.com/office/drawing/2014/main" id="{3D2F87EB-000F-4823-D18D-4EA6116536F9}"/>
                  </a:ext>
                </a:extLst>
              </p:cNvPr>
              <p:cNvSpPr/>
              <p:nvPr/>
            </p:nvSpPr>
            <p:spPr>
              <a:xfrm>
                <a:off x="3929126" y="10528300"/>
                <a:ext cx="252944" cy="139884"/>
              </a:xfrm>
              <a:custGeom>
                <a:avLst/>
                <a:gdLst>
                  <a:gd name="connsiteX0" fmla="*/ 7874 w 252944"/>
                  <a:gd name="connsiteY0" fmla="*/ 0 h 139884"/>
                  <a:gd name="connsiteX1" fmla="*/ 11049 w 252944"/>
                  <a:gd name="connsiteY1" fmla="*/ 73025 h 139884"/>
                  <a:gd name="connsiteX2" fmla="*/ 36449 w 252944"/>
                  <a:gd name="connsiteY2" fmla="*/ 133350 h 139884"/>
                  <a:gd name="connsiteX3" fmla="*/ 87249 w 252944"/>
                  <a:gd name="connsiteY3" fmla="*/ 133350 h 139884"/>
                  <a:gd name="connsiteX4" fmla="*/ 125349 w 252944"/>
                  <a:gd name="connsiteY4" fmla="*/ 111125 h 139884"/>
                  <a:gd name="connsiteX5" fmla="*/ 252349 w 252944"/>
                  <a:gd name="connsiteY5" fmla="*/ 53975 h 139884"/>
                  <a:gd name="connsiteX6" fmla="*/ 176149 w 252944"/>
                  <a:gd name="connsiteY6" fmla="*/ 88900 h 139884"/>
                  <a:gd name="connsiteX7" fmla="*/ 65024 w 252944"/>
                  <a:gd name="connsiteY7" fmla="*/ 139700 h 139884"/>
                  <a:gd name="connsiteX8" fmla="*/ 33274 w 252944"/>
                  <a:gd name="connsiteY8" fmla="*/ 104775 h 139884"/>
                  <a:gd name="connsiteX9" fmla="*/ 1524 w 252944"/>
                  <a:gd name="connsiteY9" fmla="*/ 73025 h 139884"/>
                  <a:gd name="connsiteX10" fmla="*/ 7874 w 252944"/>
                  <a:gd name="connsiteY10" fmla="*/ 0 h 13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2944" h="139884">
                    <a:moveTo>
                      <a:pt x="7874" y="0"/>
                    </a:moveTo>
                    <a:cubicBezTo>
                      <a:pt x="9461" y="0"/>
                      <a:pt x="6286" y="50800"/>
                      <a:pt x="11049" y="73025"/>
                    </a:cubicBezTo>
                    <a:cubicBezTo>
                      <a:pt x="15812" y="95250"/>
                      <a:pt x="23749" y="123296"/>
                      <a:pt x="36449" y="133350"/>
                    </a:cubicBezTo>
                    <a:cubicBezTo>
                      <a:pt x="49149" y="143404"/>
                      <a:pt x="72432" y="137054"/>
                      <a:pt x="87249" y="133350"/>
                    </a:cubicBezTo>
                    <a:cubicBezTo>
                      <a:pt x="102066" y="129646"/>
                      <a:pt x="97832" y="124354"/>
                      <a:pt x="125349" y="111125"/>
                    </a:cubicBezTo>
                    <a:cubicBezTo>
                      <a:pt x="152866" y="97896"/>
                      <a:pt x="243882" y="57679"/>
                      <a:pt x="252349" y="53975"/>
                    </a:cubicBezTo>
                    <a:cubicBezTo>
                      <a:pt x="260816" y="50271"/>
                      <a:pt x="176149" y="88900"/>
                      <a:pt x="176149" y="88900"/>
                    </a:cubicBezTo>
                    <a:cubicBezTo>
                      <a:pt x="144928" y="103188"/>
                      <a:pt x="88836" y="137054"/>
                      <a:pt x="65024" y="139700"/>
                    </a:cubicBezTo>
                    <a:cubicBezTo>
                      <a:pt x="41212" y="142346"/>
                      <a:pt x="43857" y="115887"/>
                      <a:pt x="33274" y="104775"/>
                    </a:cubicBezTo>
                    <a:cubicBezTo>
                      <a:pt x="22691" y="93663"/>
                      <a:pt x="6816" y="89958"/>
                      <a:pt x="1524" y="73025"/>
                    </a:cubicBezTo>
                    <a:cubicBezTo>
                      <a:pt x="-3768" y="56092"/>
                      <a:pt x="6287" y="0"/>
                      <a:pt x="78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1" name="フリーフォーム 1250">
                <a:extLst>
                  <a:ext uri="{FF2B5EF4-FFF2-40B4-BE49-F238E27FC236}">
                    <a16:creationId xmlns:a16="http://schemas.microsoft.com/office/drawing/2014/main" id="{E818938A-10E0-61FF-24FA-D5E57FBB1F49}"/>
                  </a:ext>
                </a:extLst>
              </p:cNvPr>
              <p:cNvSpPr/>
              <p:nvPr/>
            </p:nvSpPr>
            <p:spPr>
              <a:xfrm>
                <a:off x="4015987" y="10391751"/>
                <a:ext cx="305197" cy="181122"/>
              </a:xfrm>
              <a:custGeom>
                <a:avLst/>
                <a:gdLst>
                  <a:gd name="connsiteX0" fmla="*/ 305188 w 305197"/>
                  <a:gd name="connsiteY0" fmla="*/ 24 h 181122"/>
                  <a:gd name="connsiteX1" fmla="*/ 184538 w 305197"/>
                  <a:gd name="connsiteY1" fmla="*/ 155599 h 181122"/>
                  <a:gd name="connsiteX2" fmla="*/ 124213 w 305197"/>
                  <a:gd name="connsiteY2" fmla="*/ 120674 h 181122"/>
                  <a:gd name="connsiteX3" fmla="*/ 388 w 305197"/>
                  <a:gd name="connsiteY3" fmla="*/ 180999 h 181122"/>
                  <a:gd name="connsiteX4" fmla="*/ 168663 w 305197"/>
                  <a:gd name="connsiteY4" fmla="*/ 101624 h 181122"/>
                  <a:gd name="connsiteX5" fmla="*/ 235338 w 305197"/>
                  <a:gd name="connsiteY5" fmla="*/ 53999 h 181122"/>
                  <a:gd name="connsiteX6" fmla="*/ 178188 w 305197"/>
                  <a:gd name="connsiteY6" fmla="*/ 142899 h 181122"/>
                  <a:gd name="connsiteX7" fmla="*/ 305188 w 305197"/>
                  <a:gd name="connsiteY7" fmla="*/ 24 h 181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5197" h="181122">
                    <a:moveTo>
                      <a:pt x="305188" y="24"/>
                    </a:moveTo>
                    <a:cubicBezTo>
                      <a:pt x="306246" y="2141"/>
                      <a:pt x="214701" y="135491"/>
                      <a:pt x="184538" y="155599"/>
                    </a:cubicBezTo>
                    <a:cubicBezTo>
                      <a:pt x="154375" y="175707"/>
                      <a:pt x="154905" y="116441"/>
                      <a:pt x="124213" y="120674"/>
                    </a:cubicBezTo>
                    <a:cubicBezTo>
                      <a:pt x="93521" y="124907"/>
                      <a:pt x="-7020" y="184174"/>
                      <a:pt x="388" y="180999"/>
                    </a:cubicBezTo>
                    <a:cubicBezTo>
                      <a:pt x="7796" y="177824"/>
                      <a:pt x="129505" y="122791"/>
                      <a:pt x="168663" y="101624"/>
                    </a:cubicBezTo>
                    <a:cubicBezTo>
                      <a:pt x="207821" y="80457"/>
                      <a:pt x="233751" y="47120"/>
                      <a:pt x="235338" y="53999"/>
                    </a:cubicBezTo>
                    <a:cubicBezTo>
                      <a:pt x="236925" y="60878"/>
                      <a:pt x="170780" y="149778"/>
                      <a:pt x="178188" y="142899"/>
                    </a:cubicBezTo>
                    <a:cubicBezTo>
                      <a:pt x="185596" y="136020"/>
                      <a:pt x="304130" y="-2093"/>
                      <a:pt x="305188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2" name="フリーフォーム 1251">
                <a:extLst>
                  <a:ext uri="{FF2B5EF4-FFF2-40B4-BE49-F238E27FC236}">
                    <a16:creationId xmlns:a16="http://schemas.microsoft.com/office/drawing/2014/main" id="{67C7E691-367A-3DFC-5554-6CACD43C42F0}"/>
                  </a:ext>
                </a:extLst>
              </p:cNvPr>
              <p:cNvSpPr/>
              <p:nvPr/>
            </p:nvSpPr>
            <p:spPr>
              <a:xfrm>
                <a:off x="4304351" y="10429846"/>
                <a:ext cx="192054" cy="144192"/>
              </a:xfrm>
              <a:custGeom>
                <a:avLst/>
                <a:gdLst>
                  <a:gd name="connsiteX0" fmla="*/ 153349 w 192054"/>
                  <a:gd name="connsiteY0" fmla="*/ 29 h 144192"/>
                  <a:gd name="connsiteX1" fmla="*/ 191449 w 192054"/>
                  <a:gd name="connsiteY1" fmla="*/ 82579 h 144192"/>
                  <a:gd name="connsiteX2" fmla="*/ 175574 w 192054"/>
                  <a:gd name="connsiteY2" fmla="*/ 120679 h 144192"/>
                  <a:gd name="connsiteX3" fmla="*/ 159699 w 192054"/>
                  <a:gd name="connsiteY3" fmla="*/ 69879 h 144192"/>
                  <a:gd name="connsiteX4" fmla="*/ 73974 w 192054"/>
                  <a:gd name="connsiteY4" fmla="*/ 44479 h 144192"/>
                  <a:gd name="connsiteX5" fmla="*/ 99374 w 192054"/>
                  <a:gd name="connsiteY5" fmla="*/ 82579 h 144192"/>
                  <a:gd name="connsiteX6" fmla="*/ 108899 w 192054"/>
                  <a:gd name="connsiteY6" fmla="*/ 142904 h 144192"/>
                  <a:gd name="connsiteX7" fmla="*/ 54924 w 192054"/>
                  <a:gd name="connsiteY7" fmla="*/ 123854 h 144192"/>
                  <a:gd name="connsiteX8" fmla="*/ 949 w 192054"/>
                  <a:gd name="connsiteY8" fmla="*/ 123854 h 144192"/>
                  <a:gd name="connsiteX9" fmla="*/ 102549 w 192054"/>
                  <a:gd name="connsiteY9" fmla="*/ 130204 h 144192"/>
                  <a:gd name="connsiteX10" fmla="*/ 80324 w 192054"/>
                  <a:gd name="connsiteY10" fmla="*/ 47654 h 144192"/>
                  <a:gd name="connsiteX11" fmla="*/ 150174 w 192054"/>
                  <a:gd name="connsiteY11" fmla="*/ 88929 h 144192"/>
                  <a:gd name="connsiteX12" fmla="*/ 175574 w 192054"/>
                  <a:gd name="connsiteY12" fmla="*/ 92104 h 144192"/>
                  <a:gd name="connsiteX13" fmla="*/ 153349 w 192054"/>
                  <a:gd name="connsiteY13" fmla="*/ 29 h 144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2054" h="144192">
                    <a:moveTo>
                      <a:pt x="153349" y="29"/>
                    </a:moveTo>
                    <a:cubicBezTo>
                      <a:pt x="155995" y="-1559"/>
                      <a:pt x="187745" y="62471"/>
                      <a:pt x="191449" y="82579"/>
                    </a:cubicBezTo>
                    <a:cubicBezTo>
                      <a:pt x="195153" y="102687"/>
                      <a:pt x="180866" y="122796"/>
                      <a:pt x="175574" y="120679"/>
                    </a:cubicBezTo>
                    <a:cubicBezTo>
                      <a:pt x="170282" y="118562"/>
                      <a:pt x="176632" y="82579"/>
                      <a:pt x="159699" y="69879"/>
                    </a:cubicBezTo>
                    <a:cubicBezTo>
                      <a:pt x="142766" y="57179"/>
                      <a:pt x="84028" y="42362"/>
                      <a:pt x="73974" y="44479"/>
                    </a:cubicBezTo>
                    <a:cubicBezTo>
                      <a:pt x="63920" y="46596"/>
                      <a:pt x="93553" y="66175"/>
                      <a:pt x="99374" y="82579"/>
                    </a:cubicBezTo>
                    <a:cubicBezTo>
                      <a:pt x="105195" y="98983"/>
                      <a:pt x="116307" y="136025"/>
                      <a:pt x="108899" y="142904"/>
                    </a:cubicBezTo>
                    <a:cubicBezTo>
                      <a:pt x="101491" y="149783"/>
                      <a:pt x="72916" y="127029"/>
                      <a:pt x="54924" y="123854"/>
                    </a:cubicBezTo>
                    <a:cubicBezTo>
                      <a:pt x="36932" y="120679"/>
                      <a:pt x="-6988" y="122796"/>
                      <a:pt x="949" y="123854"/>
                    </a:cubicBezTo>
                    <a:cubicBezTo>
                      <a:pt x="8886" y="124912"/>
                      <a:pt x="89320" y="142904"/>
                      <a:pt x="102549" y="130204"/>
                    </a:cubicBezTo>
                    <a:cubicBezTo>
                      <a:pt x="115778" y="117504"/>
                      <a:pt x="72386" y="54533"/>
                      <a:pt x="80324" y="47654"/>
                    </a:cubicBezTo>
                    <a:cubicBezTo>
                      <a:pt x="88262" y="40775"/>
                      <a:pt x="134299" y="81521"/>
                      <a:pt x="150174" y="88929"/>
                    </a:cubicBezTo>
                    <a:cubicBezTo>
                      <a:pt x="166049" y="96337"/>
                      <a:pt x="173457" y="102687"/>
                      <a:pt x="175574" y="92104"/>
                    </a:cubicBezTo>
                    <a:cubicBezTo>
                      <a:pt x="177691" y="81521"/>
                      <a:pt x="150703" y="1617"/>
                      <a:pt x="153349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3" name="フリーフォーム 1252">
                <a:extLst>
                  <a:ext uri="{FF2B5EF4-FFF2-40B4-BE49-F238E27FC236}">
                    <a16:creationId xmlns:a16="http://schemas.microsoft.com/office/drawing/2014/main" id="{66A28C74-DB46-3CBE-5BBD-B224B62E1D58}"/>
                  </a:ext>
                </a:extLst>
              </p:cNvPr>
              <p:cNvSpPr/>
              <p:nvPr/>
            </p:nvSpPr>
            <p:spPr>
              <a:xfrm>
                <a:off x="4256842" y="10398125"/>
                <a:ext cx="128457" cy="115245"/>
              </a:xfrm>
              <a:custGeom>
                <a:avLst/>
                <a:gdLst>
                  <a:gd name="connsiteX0" fmla="*/ 92908 w 128457"/>
                  <a:gd name="connsiteY0" fmla="*/ 0 h 115245"/>
                  <a:gd name="connsiteX1" fmla="*/ 99258 w 128457"/>
                  <a:gd name="connsiteY1" fmla="*/ 57150 h 115245"/>
                  <a:gd name="connsiteX2" fmla="*/ 19883 w 128457"/>
                  <a:gd name="connsiteY2" fmla="*/ 95250 h 115245"/>
                  <a:gd name="connsiteX3" fmla="*/ 7183 w 128457"/>
                  <a:gd name="connsiteY3" fmla="*/ 114300 h 115245"/>
                  <a:gd name="connsiteX4" fmla="*/ 115133 w 128457"/>
                  <a:gd name="connsiteY4" fmla="*/ 66675 h 115245"/>
                  <a:gd name="connsiteX5" fmla="*/ 124658 w 128457"/>
                  <a:gd name="connsiteY5" fmla="*/ 57150 h 115245"/>
                  <a:gd name="connsiteX6" fmla="*/ 92908 w 128457"/>
                  <a:gd name="connsiteY6" fmla="*/ 0 h 115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457" h="115245">
                    <a:moveTo>
                      <a:pt x="92908" y="0"/>
                    </a:moveTo>
                    <a:cubicBezTo>
                      <a:pt x="88675" y="0"/>
                      <a:pt x="111429" y="41275"/>
                      <a:pt x="99258" y="57150"/>
                    </a:cubicBezTo>
                    <a:cubicBezTo>
                      <a:pt x="87087" y="73025"/>
                      <a:pt x="19883" y="95250"/>
                      <a:pt x="19883" y="95250"/>
                    </a:cubicBezTo>
                    <a:cubicBezTo>
                      <a:pt x="4537" y="104775"/>
                      <a:pt x="-8692" y="119062"/>
                      <a:pt x="7183" y="114300"/>
                    </a:cubicBezTo>
                    <a:cubicBezTo>
                      <a:pt x="23058" y="109538"/>
                      <a:pt x="115133" y="66675"/>
                      <a:pt x="115133" y="66675"/>
                    </a:cubicBezTo>
                    <a:cubicBezTo>
                      <a:pt x="134712" y="57150"/>
                      <a:pt x="127833" y="65088"/>
                      <a:pt x="124658" y="57150"/>
                    </a:cubicBezTo>
                    <a:cubicBezTo>
                      <a:pt x="121483" y="49212"/>
                      <a:pt x="97141" y="0"/>
                      <a:pt x="929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4" name="フリーフォーム 1253">
                <a:extLst>
                  <a:ext uri="{FF2B5EF4-FFF2-40B4-BE49-F238E27FC236}">
                    <a16:creationId xmlns:a16="http://schemas.microsoft.com/office/drawing/2014/main" id="{5C295BD3-B8AB-3633-BDBF-57702AC846BB}"/>
                  </a:ext>
                </a:extLst>
              </p:cNvPr>
              <p:cNvSpPr/>
              <p:nvPr/>
            </p:nvSpPr>
            <p:spPr>
              <a:xfrm>
                <a:off x="4120735" y="10541724"/>
                <a:ext cx="254852" cy="116914"/>
              </a:xfrm>
              <a:custGeom>
                <a:avLst/>
                <a:gdLst>
                  <a:gd name="connsiteX0" fmla="*/ 415 w 254852"/>
                  <a:gd name="connsiteY0" fmla="*/ 116751 h 116914"/>
                  <a:gd name="connsiteX1" fmla="*/ 175040 w 254852"/>
                  <a:gd name="connsiteY1" fmla="*/ 2451 h 116914"/>
                  <a:gd name="connsiteX2" fmla="*/ 136940 w 254852"/>
                  <a:gd name="connsiteY2" fmla="*/ 37376 h 116914"/>
                  <a:gd name="connsiteX3" fmla="*/ 254415 w 254852"/>
                  <a:gd name="connsiteY3" fmla="*/ 24676 h 116914"/>
                  <a:gd name="connsiteX4" fmla="*/ 175040 w 254852"/>
                  <a:gd name="connsiteY4" fmla="*/ 27851 h 116914"/>
                  <a:gd name="connsiteX5" fmla="*/ 127415 w 254852"/>
                  <a:gd name="connsiteY5" fmla="*/ 27851 h 116914"/>
                  <a:gd name="connsiteX6" fmla="*/ 415 w 254852"/>
                  <a:gd name="connsiteY6" fmla="*/ 116751 h 11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852" h="116914">
                    <a:moveTo>
                      <a:pt x="415" y="116751"/>
                    </a:moveTo>
                    <a:cubicBezTo>
                      <a:pt x="8352" y="112518"/>
                      <a:pt x="152286" y="15680"/>
                      <a:pt x="175040" y="2451"/>
                    </a:cubicBezTo>
                    <a:cubicBezTo>
                      <a:pt x="197794" y="-10778"/>
                      <a:pt x="123711" y="33672"/>
                      <a:pt x="136940" y="37376"/>
                    </a:cubicBezTo>
                    <a:cubicBezTo>
                      <a:pt x="150169" y="41080"/>
                      <a:pt x="248065" y="26263"/>
                      <a:pt x="254415" y="24676"/>
                    </a:cubicBezTo>
                    <a:cubicBezTo>
                      <a:pt x="260765" y="23088"/>
                      <a:pt x="196207" y="27322"/>
                      <a:pt x="175040" y="27851"/>
                    </a:cubicBezTo>
                    <a:cubicBezTo>
                      <a:pt x="153873" y="28380"/>
                      <a:pt x="154403" y="14093"/>
                      <a:pt x="127415" y="27851"/>
                    </a:cubicBezTo>
                    <a:cubicBezTo>
                      <a:pt x="100428" y="41609"/>
                      <a:pt x="-7522" y="120984"/>
                      <a:pt x="415" y="1167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5" name="フリーフォーム 1254">
                <a:extLst>
                  <a:ext uri="{FF2B5EF4-FFF2-40B4-BE49-F238E27FC236}">
                    <a16:creationId xmlns:a16="http://schemas.microsoft.com/office/drawing/2014/main" id="{9F487AE2-EB2D-5410-F6EC-EBEE40B43493}"/>
                  </a:ext>
                </a:extLst>
              </p:cNvPr>
              <p:cNvSpPr/>
              <p:nvPr/>
            </p:nvSpPr>
            <p:spPr>
              <a:xfrm>
                <a:off x="3968750" y="10486989"/>
                <a:ext cx="98425" cy="104920"/>
              </a:xfrm>
              <a:custGeom>
                <a:avLst/>
                <a:gdLst>
                  <a:gd name="connsiteX0" fmla="*/ 98425 w 98425"/>
                  <a:gd name="connsiteY0" fmla="*/ 36 h 104920"/>
                  <a:gd name="connsiteX1" fmla="*/ 19050 w 98425"/>
                  <a:gd name="connsiteY1" fmla="*/ 73061 h 104920"/>
                  <a:gd name="connsiteX2" fmla="*/ 0 w 98425"/>
                  <a:gd name="connsiteY2" fmla="*/ 104811 h 104920"/>
                  <a:gd name="connsiteX3" fmla="*/ 19050 w 98425"/>
                  <a:gd name="connsiteY3" fmla="*/ 63536 h 104920"/>
                  <a:gd name="connsiteX4" fmla="*/ 98425 w 98425"/>
                  <a:gd name="connsiteY4" fmla="*/ 36 h 104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425" h="104920">
                    <a:moveTo>
                      <a:pt x="98425" y="36"/>
                    </a:moveTo>
                    <a:cubicBezTo>
                      <a:pt x="98425" y="1623"/>
                      <a:pt x="35454" y="55599"/>
                      <a:pt x="19050" y="73061"/>
                    </a:cubicBezTo>
                    <a:cubicBezTo>
                      <a:pt x="2646" y="90524"/>
                      <a:pt x="0" y="106398"/>
                      <a:pt x="0" y="104811"/>
                    </a:cubicBezTo>
                    <a:cubicBezTo>
                      <a:pt x="0" y="103224"/>
                      <a:pt x="5821" y="78353"/>
                      <a:pt x="19050" y="63536"/>
                    </a:cubicBezTo>
                    <a:cubicBezTo>
                      <a:pt x="32279" y="48719"/>
                      <a:pt x="98425" y="-1551"/>
                      <a:pt x="98425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6" name="フリーフォーム 1255">
                <a:extLst>
                  <a:ext uri="{FF2B5EF4-FFF2-40B4-BE49-F238E27FC236}">
                    <a16:creationId xmlns:a16="http://schemas.microsoft.com/office/drawing/2014/main" id="{69E040BA-E3CE-6E27-A54D-7DFA64D6DF83}"/>
                  </a:ext>
                </a:extLst>
              </p:cNvPr>
              <p:cNvSpPr/>
              <p:nvPr/>
            </p:nvSpPr>
            <p:spPr>
              <a:xfrm>
                <a:off x="4162234" y="10674088"/>
                <a:ext cx="101899" cy="210626"/>
              </a:xfrm>
              <a:custGeom>
                <a:avLst/>
                <a:gdLst>
                  <a:gd name="connsiteX0" fmla="*/ 101791 w 101899"/>
                  <a:gd name="connsiteY0" fmla="*/ 262 h 210626"/>
                  <a:gd name="connsiteX1" fmla="*/ 9716 w 101899"/>
                  <a:gd name="connsiteY1" fmla="*/ 120912 h 210626"/>
                  <a:gd name="connsiteX2" fmla="*/ 73216 w 101899"/>
                  <a:gd name="connsiteY2" fmla="*/ 66937 h 210626"/>
                  <a:gd name="connsiteX3" fmla="*/ 19241 w 101899"/>
                  <a:gd name="connsiteY3" fmla="*/ 165362 h 210626"/>
                  <a:gd name="connsiteX4" fmla="*/ 191 w 101899"/>
                  <a:gd name="connsiteY4" fmla="*/ 209812 h 210626"/>
                  <a:gd name="connsiteX5" fmla="*/ 28766 w 101899"/>
                  <a:gd name="connsiteY5" fmla="*/ 130437 h 210626"/>
                  <a:gd name="connsiteX6" fmla="*/ 28766 w 101899"/>
                  <a:gd name="connsiteY6" fmla="*/ 89162 h 210626"/>
                  <a:gd name="connsiteX7" fmla="*/ 101791 w 101899"/>
                  <a:gd name="connsiteY7" fmla="*/ 262 h 21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899" h="210626">
                    <a:moveTo>
                      <a:pt x="101791" y="262"/>
                    </a:moveTo>
                    <a:cubicBezTo>
                      <a:pt x="98616" y="5554"/>
                      <a:pt x="14478" y="109800"/>
                      <a:pt x="9716" y="120912"/>
                    </a:cubicBezTo>
                    <a:cubicBezTo>
                      <a:pt x="4954" y="132024"/>
                      <a:pt x="71629" y="59529"/>
                      <a:pt x="73216" y="66937"/>
                    </a:cubicBezTo>
                    <a:cubicBezTo>
                      <a:pt x="74803" y="74345"/>
                      <a:pt x="31412" y="141550"/>
                      <a:pt x="19241" y="165362"/>
                    </a:cubicBezTo>
                    <a:cubicBezTo>
                      <a:pt x="7070" y="189175"/>
                      <a:pt x="-1397" y="215633"/>
                      <a:pt x="191" y="209812"/>
                    </a:cubicBezTo>
                    <a:cubicBezTo>
                      <a:pt x="1778" y="203991"/>
                      <a:pt x="24004" y="150545"/>
                      <a:pt x="28766" y="130437"/>
                    </a:cubicBezTo>
                    <a:cubicBezTo>
                      <a:pt x="33528" y="110329"/>
                      <a:pt x="20299" y="107154"/>
                      <a:pt x="28766" y="89162"/>
                    </a:cubicBezTo>
                    <a:cubicBezTo>
                      <a:pt x="37233" y="71170"/>
                      <a:pt x="104966" y="-5030"/>
                      <a:pt x="101791" y="2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7" name="フリーフォーム 1256">
                <a:extLst>
                  <a:ext uri="{FF2B5EF4-FFF2-40B4-BE49-F238E27FC236}">
                    <a16:creationId xmlns:a16="http://schemas.microsoft.com/office/drawing/2014/main" id="{75CCEF83-A039-8EE6-16CF-5C746C79DCBC}"/>
                  </a:ext>
                </a:extLst>
              </p:cNvPr>
              <p:cNvSpPr/>
              <p:nvPr/>
            </p:nvSpPr>
            <p:spPr>
              <a:xfrm>
                <a:off x="4555740" y="10568047"/>
                <a:ext cx="109071" cy="293642"/>
              </a:xfrm>
              <a:custGeom>
                <a:avLst/>
                <a:gdLst>
                  <a:gd name="connsiteX0" fmla="*/ 44835 w 109071"/>
                  <a:gd name="connsiteY0" fmla="*/ 1528 h 293642"/>
                  <a:gd name="connsiteX1" fmla="*/ 9910 w 109071"/>
                  <a:gd name="connsiteY1" fmla="*/ 93603 h 293642"/>
                  <a:gd name="connsiteX2" fmla="*/ 385 w 109071"/>
                  <a:gd name="connsiteY2" fmla="*/ 176153 h 293642"/>
                  <a:gd name="connsiteX3" fmla="*/ 13085 w 109071"/>
                  <a:gd name="connsiteY3" fmla="*/ 160278 h 293642"/>
                  <a:gd name="connsiteX4" fmla="*/ 13085 w 109071"/>
                  <a:gd name="connsiteY4" fmla="*/ 226953 h 293642"/>
                  <a:gd name="connsiteX5" fmla="*/ 105160 w 109071"/>
                  <a:gd name="connsiteY5" fmla="*/ 179328 h 293642"/>
                  <a:gd name="connsiteX6" fmla="*/ 82935 w 109071"/>
                  <a:gd name="connsiteY6" fmla="*/ 214253 h 293642"/>
                  <a:gd name="connsiteX7" fmla="*/ 385 w 109071"/>
                  <a:gd name="connsiteY7" fmla="*/ 293628 h 293642"/>
                  <a:gd name="connsiteX8" fmla="*/ 51185 w 109071"/>
                  <a:gd name="connsiteY8" fmla="*/ 220603 h 293642"/>
                  <a:gd name="connsiteX9" fmla="*/ 32135 w 109071"/>
                  <a:gd name="connsiteY9" fmla="*/ 195203 h 293642"/>
                  <a:gd name="connsiteX10" fmla="*/ 54360 w 109071"/>
                  <a:gd name="connsiteY10" fmla="*/ 99953 h 293642"/>
                  <a:gd name="connsiteX11" fmla="*/ 16260 w 109071"/>
                  <a:gd name="connsiteY11" fmla="*/ 172978 h 293642"/>
                  <a:gd name="connsiteX12" fmla="*/ 44835 w 109071"/>
                  <a:gd name="connsiteY12" fmla="*/ 1528 h 29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071" h="293642">
                    <a:moveTo>
                      <a:pt x="44835" y="1528"/>
                    </a:moveTo>
                    <a:cubicBezTo>
                      <a:pt x="43777" y="-11701"/>
                      <a:pt x="17318" y="64499"/>
                      <a:pt x="9910" y="93603"/>
                    </a:cubicBezTo>
                    <a:cubicBezTo>
                      <a:pt x="2502" y="122707"/>
                      <a:pt x="385" y="176153"/>
                      <a:pt x="385" y="176153"/>
                    </a:cubicBezTo>
                    <a:cubicBezTo>
                      <a:pt x="914" y="187265"/>
                      <a:pt x="10968" y="151811"/>
                      <a:pt x="13085" y="160278"/>
                    </a:cubicBezTo>
                    <a:cubicBezTo>
                      <a:pt x="15202" y="168745"/>
                      <a:pt x="-2261" y="223778"/>
                      <a:pt x="13085" y="226953"/>
                    </a:cubicBezTo>
                    <a:cubicBezTo>
                      <a:pt x="28431" y="230128"/>
                      <a:pt x="93518" y="181445"/>
                      <a:pt x="105160" y="179328"/>
                    </a:cubicBezTo>
                    <a:cubicBezTo>
                      <a:pt x="116802" y="177211"/>
                      <a:pt x="100397" y="195203"/>
                      <a:pt x="82935" y="214253"/>
                    </a:cubicBezTo>
                    <a:cubicBezTo>
                      <a:pt x="65473" y="233303"/>
                      <a:pt x="5676" y="292570"/>
                      <a:pt x="385" y="293628"/>
                    </a:cubicBezTo>
                    <a:cubicBezTo>
                      <a:pt x="-4906" y="294686"/>
                      <a:pt x="45893" y="237007"/>
                      <a:pt x="51185" y="220603"/>
                    </a:cubicBezTo>
                    <a:cubicBezTo>
                      <a:pt x="56477" y="204199"/>
                      <a:pt x="31606" y="215311"/>
                      <a:pt x="32135" y="195203"/>
                    </a:cubicBezTo>
                    <a:cubicBezTo>
                      <a:pt x="32664" y="175095"/>
                      <a:pt x="57006" y="103657"/>
                      <a:pt x="54360" y="99953"/>
                    </a:cubicBezTo>
                    <a:cubicBezTo>
                      <a:pt x="51714" y="96249"/>
                      <a:pt x="21022" y="186207"/>
                      <a:pt x="16260" y="172978"/>
                    </a:cubicBezTo>
                    <a:cubicBezTo>
                      <a:pt x="11498" y="159749"/>
                      <a:pt x="45893" y="14757"/>
                      <a:pt x="44835" y="15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8" name="フリーフォーム 1257">
                <a:extLst>
                  <a:ext uri="{FF2B5EF4-FFF2-40B4-BE49-F238E27FC236}">
                    <a16:creationId xmlns:a16="http://schemas.microsoft.com/office/drawing/2014/main" id="{F8D6E736-191D-9AF6-DAE9-4C7865485616}"/>
                  </a:ext>
                </a:extLst>
              </p:cNvPr>
              <p:cNvSpPr/>
              <p:nvPr/>
            </p:nvSpPr>
            <p:spPr>
              <a:xfrm>
                <a:off x="4264737" y="10639271"/>
                <a:ext cx="203135" cy="203366"/>
              </a:xfrm>
              <a:custGeom>
                <a:avLst/>
                <a:gdLst>
                  <a:gd name="connsiteX0" fmla="*/ 37388 w 203135"/>
                  <a:gd name="connsiteY0" fmla="*/ 154 h 203366"/>
                  <a:gd name="connsiteX1" fmla="*/ 202488 w 203135"/>
                  <a:gd name="connsiteY1" fmla="*/ 114454 h 203366"/>
                  <a:gd name="connsiteX2" fmla="*/ 94538 w 203135"/>
                  <a:gd name="connsiteY2" fmla="*/ 76354 h 203366"/>
                  <a:gd name="connsiteX3" fmla="*/ 88188 w 203135"/>
                  <a:gd name="connsiteY3" fmla="*/ 117629 h 203366"/>
                  <a:gd name="connsiteX4" fmla="*/ 37388 w 203135"/>
                  <a:gd name="connsiteY4" fmla="*/ 70004 h 203366"/>
                  <a:gd name="connsiteX5" fmla="*/ 15163 w 203135"/>
                  <a:gd name="connsiteY5" fmla="*/ 114454 h 203366"/>
                  <a:gd name="connsiteX6" fmla="*/ 37388 w 203135"/>
                  <a:gd name="connsiteY6" fmla="*/ 203354 h 203366"/>
                  <a:gd name="connsiteX7" fmla="*/ 11988 w 203135"/>
                  <a:gd name="connsiteY7" fmla="*/ 120804 h 203366"/>
                  <a:gd name="connsiteX8" fmla="*/ 2463 w 203135"/>
                  <a:gd name="connsiteY8" fmla="*/ 101754 h 203366"/>
                  <a:gd name="connsiteX9" fmla="*/ 56438 w 203135"/>
                  <a:gd name="connsiteY9" fmla="*/ 76354 h 203366"/>
                  <a:gd name="connsiteX10" fmla="*/ 151688 w 203135"/>
                  <a:gd name="connsiteY10" fmla="*/ 89054 h 203366"/>
                  <a:gd name="connsiteX11" fmla="*/ 37388 w 203135"/>
                  <a:gd name="connsiteY11" fmla="*/ 154 h 20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3135" h="203366">
                    <a:moveTo>
                      <a:pt x="37388" y="154"/>
                    </a:moveTo>
                    <a:cubicBezTo>
                      <a:pt x="45855" y="4387"/>
                      <a:pt x="192963" y="101754"/>
                      <a:pt x="202488" y="114454"/>
                    </a:cubicBezTo>
                    <a:cubicBezTo>
                      <a:pt x="212013" y="127154"/>
                      <a:pt x="113588" y="75825"/>
                      <a:pt x="94538" y="76354"/>
                    </a:cubicBezTo>
                    <a:cubicBezTo>
                      <a:pt x="75488" y="76883"/>
                      <a:pt x="97713" y="118687"/>
                      <a:pt x="88188" y="117629"/>
                    </a:cubicBezTo>
                    <a:cubicBezTo>
                      <a:pt x="78663" y="116571"/>
                      <a:pt x="49559" y="70533"/>
                      <a:pt x="37388" y="70004"/>
                    </a:cubicBezTo>
                    <a:cubicBezTo>
                      <a:pt x="25217" y="69475"/>
                      <a:pt x="15163" y="92229"/>
                      <a:pt x="15163" y="114454"/>
                    </a:cubicBezTo>
                    <a:cubicBezTo>
                      <a:pt x="15163" y="136679"/>
                      <a:pt x="37917" y="202296"/>
                      <a:pt x="37388" y="203354"/>
                    </a:cubicBezTo>
                    <a:cubicBezTo>
                      <a:pt x="36859" y="204412"/>
                      <a:pt x="17809" y="137737"/>
                      <a:pt x="11988" y="120804"/>
                    </a:cubicBezTo>
                    <a:cubicBezTo>
                      <a:pt x="6167" y="103871"/>
                      <a:pt x="-4945" y="109162"/>
                      <a:pt x="2463" y="101754"/>
                    </a:cubicBezTo>
                    <a:cubicBezTo>
                      <a:pt x="9871" y="94346"/>
                      <a:pt x="31567" y="78471"/>
                      <a:pt x="56438" y="76354"/>
                    </a:cubicBezTo>
                    <a:cubicBezTo>
                      <a:pt x="81309" y="74237"/>
                      <a:pt x="151688" y="98050"/>
                      <a:pt x="151688" y="89054"/>
                    </a:cubicBezTo>
                    <a:cubicBezTo>
                      <a:pt x="151688" y="80058"/>
                      <a:pt x="28921" y="-4079"/>
                      <a:pt x="37388" y="1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0" name="フリーフォーム 1259">
                <a:extLst>
                  <a:ext uri="{FF2B5EF4-FFF2-40B4-BE49-F238E27FC236}">
                    <a16:creationId xmlns:a16="http://schemas.microsoft.com/office/drawing/2014/main" id="{DC5AB50E-4C0C-7134-597A-0A31A2A4DFA5}"/>
                  </a:ext>
                </a:extLst>
              </p:cNvPr>
              <p:cNvSpPr/>
              <p:nvPr/>
            </p:nvSpPr>
            <p:spPr>
              <a:xfrm>
                <a:off x="2689012" y="10512365"/>
                <a:ext cx="111608" cy="470971"/>
              </a:xfrm>
              <a:custGeom>
                <a:avLst/>
                <a:gdLst>
                  <a:gd name="connsiteX0" fmla="*/ 22438 w 111608"/>
                  <a:gd name="connsiteY0" fmla="*/ 60 h 470971"/>
                  <a:gd name="connsiteX1" fmla="*/ 213 w 111608"/>
                  <a:gd name="connsiteY1" fmla="*/ 136585 h 470971"/>
                  <a:gd name="connsiteX2" fmla="*/ 38313 w 111608"/>
                  <a:gd name="connsiteY2" fmla="*/ 323910 h 470971"/>
                  <a:gd name="connsiteX3" fmla="*/ 28788 w 111608"/>
                  <a:gd name="connsiteY3" fmla="*/ 276285 h 470971"/>
                  <a:gd name="connsiteX4" fmla="*/ 111338 w 111608"/>
                  <a:gd name="connsiteY4" fmla="*/ 469960 h 470971"/>
                  <a:gd name="connsiteX5" fmla="*/ 54188 w 111608"/>
                  <a:gd name="connsiteY5" fmla="*/ 349310 h 470971"/>
                  <a:gd name="connsiteX6" fmla="*/ 22438 w 111608"/>
                  <a:gd name="connsiteY6" fmla="*/ 279460 h 470971"/>
                  <a:gd name="connsiteX7" fmla="*/ 41488 w 111608"/>
                  <a:gd name="connsiteY7" fmla="*/ 333435 h 470971"/>
                  <a:gd name="connsiteX8" fmla="*/ 38313 w 111608"/>
                  <a:gd name="connsiteY8" fmla="*/ 92135 h 470971"/>
                  <a:gd name="connsiteX9" fmla="*/ 28788 w 111608"/>
                  <a:gd name="connsiteY9" fmla="*/ 301685 h 470971"/>
                  <a:gd name="connsiteX10" fmla="*/ 19263 w 111608"/>
                  <a:gd name="connsiteY10" fmla="*/ 190560 h 470971"/>
                  <a:gd name="connsiteX11" fmla="*/ 12913 w 111608"/>
                  <a:gd name="connsiteY11" fmla="*/ 152460 h 470971"/>
                  <a:gd name="connsiteX12" fmla="*/ 22438 w 111608"/>
                  <a:gd name="connsiteY12" fmla="*/ 60 h 47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1608" h="470971">
                    <a:moveTo>
                      <a:pt x="22438" y="60"/>
                    </a:moveTo>
                    <a:cubicBezTo>
                      <a:pt x="20321" y="-2586"/>
                      <a:pt x="-2433" y="82610"/>
                      <a:pt x="213" y="136585"/>
                    </a:cubicBezTo>
                    <a:cubicBezTo>
                      <a:pt x="2859" y="190560"/>
                      <a:pt x="33551" y="300627"/>
                      <a:pt x="38313" y="323910"/>
                    </a:cubicBezTo>
                    <a:cubicBezTo>
                      <a:pt x="43076" y="347193"/>
                      <a:pt x="16617" y="251943"/>
                      <a:pt x="28788" y="276285"/>
                    </a:cubicBezTo>
                    <a:cubicBezTo>
                      <a:pt x="40959" y="300627"/>
                      <a:pt x="107105" y="457789"/>
                      <a:pt x="111338" y="469960"/>
                    </a:cubicBezTo>
                    <a:cubicBezTo>
                      <a:pt x="115571" y="482131"/>
                      <a:pt x="69005" y="381060"/>
                      <a:pt x="54188" y="349310"/>
                    </a:cubicBezTo>
                    <a:cubicBezTo>
                      <a:pt x="39371" y="317560"/>
                      <a:pt x="24555" y="282106"/>
                      <a:pt x="22438" y="279460"/>
                    </a:cubicBezTo>
                    <a:cubicBezTo>
                      <a:pt x="20321" y="276814"/>
                      <a:pt x="38842" y="364656"/>
                      <a:pt x="41488" y="333435"/>
                    </a:cubicBezTo>
                    <a:cubicBezTo>
                      <a:pt x="44134" y="302214"/>
                      <a:pt x="40430" y="97427"/>
                      <a:pt x="38313" y="92135"/>
                    </a:cubicBezTo>
                    <a:cubicBezTo>
                      <a:pt x="36196" y="86843"/>
                      <a:pt x="31963" y="285281"/>
                      <a:pt x="28788" y="301685"/>
                    </a:cubicBezTo>
                    <a:cubicBezTo>
                      <a:pt x="25613" y="318089"/>
                      <a:pt x="21909" y="215431"/>
                      <a:pt x="19263" y="190560"/>
                    </a:cubicBezTo>
                    <a:cubicBezTo>
                      <a:pt x="16617" y="165689"/>
                      <a:pt x="11855" y="183152"/>
                      <a:pt x="12913" y="152460"/>
                    </a:cubicBezTo>
                    <a:cubicBezTo>
                      <a:pt x="13971" y="121768"/>
                      <a:pt x="24555" y="2706"/>
                      <a:pt x="22438" y="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1" name="フリーフォーム 1260">
                <a:extLst>
                  <a:ext uri="{FF2B5EF4-FFF2-40B4-BE49-F238E27FC236}">
                    <a16:creationId xmlns:a16="http://schemas.microsoft.com/office/drawing/2014/main" id="{B6A95DF7-4E91-5D33-3B42-CDA9FBAE2F60}"/>
                  </a:ext>
                </a:extLst>
              </p:cNvPr>
              <p:cNvSpPr/>
              <p:nvPr/>
            </p:nvSpPr>
            <p:spPr>
              <a:xfrm>
                <a:off x="2733604" y="10451911"/>
                <a:ext cx="282667" cy="139954"/>
              </a:xfrm>
              <a:custGeom>
                <a:avLst/>
                <a:gdLst>
                  <a:gd name="connsiteX0" fmla="*/ 71 w 282667"/>
                  <a:gd name="connsiteY0" fmla="*/ 19239 h 139954"/>
                  <a:gd name="connsiteX1" fmla="*/ 95321 w 282667"/>
                  <a:gd name="connsiteY1" fmla="*/ 16064 h 139954"/>
                  <a:gd name="connsiteX2" fmla="*/ 158821 w 282667"/>
                  <a:gd name="connsiteY2" fmla="*/ 66864 h 139954"/>
                  <a:gd name="connsiteX3" fmla="*/ 155646 w 282667"/>
                  <a:gd name="connsiteY3" fmla="*/ 25589 h 139954"/>
                  <a:gd name="connsiteX4" fmla="*/ 282646 w 282667"/>
                  <a:gd name="connsiteY4" fmla="*/ 139889 h 139954"/>
                  <a:gd name="connsiteX5" fmla="*/ 165171 w 282667"/>
                  <a:gd name="connsiteY5" fmla="*/ 41464 h 139954"/>
                  <a:gd name="connsiteX6" fmla="*/ 85796 w 282667"/>
                  <a:gd name="connsiteY6" fmla="*/ 189 h 139954"/>
                  <a:gd name="connsiteX7" fmla="*/ 111196 w 282667"/>
                  <a:gd name="connsiteY7" fmla="*/ 25589 h 139954"/>
                  <a:gd name="connsiteX8" fmla="*/ 71 w 282667"/>
                  <a:gd name="connsiteY8" fmla="*/ 19239 h 139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2667" h="139954">
                    <a:moveTo>
                      <a:pt x="71" y="19239"/>
                    </a:moveTo>
                    <a:cubicBezTo>
                      <a:pt x="-2575" y="17651"/>
                      <a:pt x="68863" y="8126"/>
                      <a:pt x="95321" y="16064"/>
                    </a:cubicBezTo>
                    <a:cubicBezTo>
                      <a:pt x="121779" y="24002"/>
                      <a:pt x="148767" y="65277"/>
                      <a:pt x="158821" y="66864"/>
                    </a:cubicBezTo>
                    <a:cubicBezTo>
                      <a:pt x="168875" y="68451"/>
                      <a:pt x="135009" y="13418"/>
                      <a:pt x="155646" y="25589"/>
                    </a:cubicBezTo>
                    <a:cubicBezTo>
                      <a:pt x="176283" y="37760"/>
                      <a:pt x="281059" y="137243"/>
                      <a:pt x="282646" y="139889"/>
                    </a:cubicBezTo>
                    <a:cubicBezTo>
                      <a:pt x="284234" y="142535"/>
                      <a:pt x="197979" y="64747"/>
                      <a:pt x="165171" y="41464"/>
                    </a:cubicBezTo>
                    <a:cubicBezTo>
                      <a:pt x="132363" y="18181"/>
                      <a:pt x="94792" y="2835"/>
                      <a:pt x="85796" y="189"/>
                    </a:cubicBezTo>
                    <a:cubicBezTo>
                      <a:pt x="76800" y="-2457"/>
                      <a:pt x="128129" y="23472"/>
                      <a:pt x="111196" y="25589"/>
                    </a:cubicBezTo>
                    <a:cubicBezTo>
                      <a:pt x="94263" y="27706"/>
                      <a:pt x="2717" y="20827"/>
                      <a:pt x="71" y="192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2" name="フリーフォーム 1261">
                <a:extLst>
                  <a:ext uri="{FF2B5EF4-FFF2-40B4-BE49-F238E27FC236}">
                    <a16:creationId xmlns:a16="http://schemas.microsoft.com/office/drawing/2014/main" id="{8DA159E5-6422-E920-0E82-21F368D228F5}"/>
                  </a:ext>
                </a:extLst>
              </p:cNvPr>
              <p:cNvSpPr/>
              <p:nvPr/>
            </p:nvSpPr>
            <p:spPr>
              <a:xfrm>
                <a:off x="2736850" y="10499725"/>
                <a:ext cx="127051" cy="374706"/>
              </a:xfrm>
              <a:custGeom>
                <a:avLst/>
                <a:gdLst>
                  <a:gd name="connsiteX0" fmla="*/ 85725 w 127051"/>
                  <a:gd name="connsiteY0" fmla="*/ 47625 h 374706"/>
                  <a:gd name="connsiteX1" fmla="*/ 53975 w 127051"/>
                  <a:gd name="connsiteY1" fmla="*/ 117475 h 374706"/>
                  <a:gd name="connsiteX2" fmla="*/ 57150 w 127051"/>
                  <a:gd name="connsiteY2" fmla="*/ 295275 h 374706"/>
                  <a:gd name="connsiteX3" fmla="*/ 38100 w 127051"/>
                  <a:gd name="connsiteY3" fmla="*/ 279400 h 374706"/>
                  <a:gd name="connsiteX4" fmla="*/ 127000 w 127051"/>
                  <a:gd name="connsiteY4" fmla="*/ 374650 h 374706"/>
                  <a:gd name="connsiteX5" fmla="*/ 50800 w 127051"/>
                  <a:gd name="connsiteY5" fmla="*/ 292100 h 374706"/>
                  <a:gd name="connsiteX6" fmla="*/ 38100 w 127051"/>
                  <a:gd name="connsiteY6" fmla="*/ 212725 h 374706"/>
                  <a:gd name="connsiteX7" fmla="*/ 28575 w 127051"/>
                  <a:gd name="connsiteY7" fmla="*/ 130175 h 374706"/>
                  <a:gd name="connsiteX8" fmla="*/ 0 w 127051"/>
                  <a:gd name="connsiteY8" fmla="*/ 0 h 374706"/>
                  <a:gd name="connsiteX9" fmla="*/ 28575 w 127051"/>
                  <a:gd name="connsiteY9" fmla="*/ 130175 h 374706"/>
                  <a:gd name="connsiteX10" fmla="*/ 44450 w 127051"/>
                  <a:gd name="connsiteY10" fmla="*/ 92075 h 374706"/>
                  <a:gd name="connsiteX11" fmla="*/ 85725 w 127051"/>
                  <a:gd name="connsiteY11" fmla="*/ 47625 h 37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051" h="374706">
                    <a:moveTo>
                      <a:pt x="85725" y="47625"/>
                    </a:moveTo>
                    <a:cubicBezTo>
                      <a:pt x="87312" y="51858"/>
                      <a:pt x="58737" y="76200"/>
                      <a:pt x="53975" y="117475"/>
                    </a:cubicBezTo>
                    <a:cubicBezTo>
                      <a:pt x="49213" y="158750"/>
                      <a:pt x="59796" y="268288"/>
                      <a:pt x="57150" y="295275"/>
                    </a:cubicBezTo>
                    <a:cubicBezTo>
                      <a:pt x="54504" y="322263"/>
                      <a:pt x="26458" y="266171"/>
                      <a:pt x="38100" y="279400"/>
                    </a:cubicBezTo>
                    <a:cubicBezTo>
                      <a:pt x="49742" y="292629"/>
                      <a:pt x="124883" y="372533"/>
                      <a:pt x="127000" y="374650"/>
                    </a:cubicBezTo>
                    <a:cubicBezTo>
                      <a:pt x="129117" y="376767"/>
                      <a:pt x="65617" y="319088"/>
                      <a:pt x="50800" y="292100"/>
                    </a:cubicBezTo>
                    <a:cubicBezTo>
                      <a:pt x="35983" y="265112"/>
                      <a:pt x="41804" y="239712"/>
                      <a:pt x="38100" y="212725"/>
                    </a:cubicBezTo>
                    <a:cubicBezTo>
                      <a:pt x="34396" y="185738"/>
                      <a:pt x="34925" y="165629"/>
                      <a:pt x="28575" y="130175"/>
                    </a:cubicBezTo>
                    <a:cubicBezTo>
                      <a:pt x="22225" y="94721"/>
                      <a:pt x="0" y="0"/>
                      <a:pt x="0" y="0"/>
                    </a:cubicBezTo>
                    <a:cubicBezTo>
                      <a:pt x="0" y="0"/>
                      <a:pt x="21167" y="114829"/>
                      <a:pt x="28575" y="130175"/>
                    </a:cubicBezTo>
                    <a:cubicBezTo>
                      <a:pt x="35983" y="145521"/>
                      <a:pt x="36513" y="104775"/>
                      <a:pt x="44450" y="92075"/>
                    </a:cubicBezTo>
                    <a:cubicBezTo>
                      <a:pt x="52387" y="79375"/>
                      <a:pt x="84138" y="43392"/>
                      <a:pt x="85725" y="476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3" name="フリーフォーム 1262">
                <a:extLst>
                  <a:ext uri="{FF2B5EF4-FFF2-40B4-BE49-F238E27FC236}">
                    <a16:creationId xmlns:a16="http://schemas.microsoft.com/office/drawing/2014/main" id="{18B3CF68-6C86-DF17-9A6F-9EA818ABFC60}"/>
                  </a:ext>
                </a:extLst>
              </p:cNvPr>
              <p:cNvSpPr/>
              <p:nvPr/>
            </p:nvSpPr>
            <p:spPr>
              <a:xfrm>
                <a:off x="2825442" y="10534367"/>
                <a:ext cx="154971" cy="48760"/>
              </a:xfrm>
              <a:custGeom>
                <a:avLst/>
                <a:gdLst>
                  <a:gd name="connsiteX0" fmla="*/ 308 w 154971"/>
                  <a:gd name="connsiteY0" fmla="*/ 283 h 48760"/>
                  <a:gd name="connsiteX1" fmla="*/ 149533 w 154971"/>
                  <a:gd name="connsiteY1" fmla="*/ 47908 h 48760"/>
                  <a:gd name="connsiteX2" fmla="*/ 111433 w 154971"/>
                  <a:gd name="connsiteY2" fmla="*/ 28858 h 48760"/>
                  <a:gd name="connsiteX3" fmla="*/ 308 w 154971"/>
                  <a:gd name="connsiteY3" fmla="*/ 283 h 4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71" h="48760">
                    <a:moveTo>
                      <a:pt x="308" y="283"/>
                    </a:moveTo>
                    <a:cubicBezTo>
                      <a:pt x="6658" y="3458"/>
                      <a:pt x="131012" y="43145"/>
                      <a:pt x="149533" y="47908"/>
                    </a:cubicBezTo>
                    <a:cubicBezTo>
                      <a:pt x="168054" y="52671"/>
                      <a:pt x="135246" y="36266"/>
                      <a:pt x="111433" y="28858"/>
                    </a:cubicBezTo>
                    <a:cubicBezTo>
                      <a:pt x="87621" y="21450"/>
                      <a:pt x="-6042" y="-2892"/>
                      <a:pt x="308" y="2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4" name="フリーフォーム 1263">
                <a:extLst>
                  <a:ext uri="{FF2B5EF4-FFF2-40B4-BE49-F238E27FC236}">
                    <a16:creationId xmlns:a16="http://schemas.microsoft.com/office/drawing/2014/main" id="{087154EA-F9BD-4397-4DF4-6B0DE4CD698E}"/>
                  </a:ext>
                </a:extLst>
              </p:cNvPr>
              <p:cNvSpPr/>
              <p:nvPr/>
            </p:nvSpPr>
            <p:spPr>
              <a:xfrm>
                <a:off x="4200212" y="12061824"/>
                <a:ext cx="92715" cy="305304"/>
              </a:xfrm>
              <a:custGeom>
                <a:avLst/>
                <a:gdLst>
                  <a:gd name="connsiteX0" fmla="*/ 6663 w 92715"/>
                  <a:gd name="connsiteY0" fmla="*/ 1 h 305304"/>
                  <a:gd name="connsiteX1" fmla="*/ 60638 w 92715"/>
                  <a:gd name="connsiteY1" fmla="*/ 177801 h 305304"/>
                  <a:gd name="connsiteX2" fmla="*/ 92388 w 92715"/>
                  <a:gd name="connsiteY2" fmla="*/ 250826 h 305304"/>
                  <a:gd name="connsiteX3" fmla="*/ 41588 w 92715"/>
                  <a:gd name="connsiteY3" fmla="*/ 190501 h 305304"/>
                  <a:gd name="connsiteX4" fmla="*/ 57463 w 92715"/>
                  <a:gd name="connsiteY4" fmla="*/ 304801 h 305304"/>
                  <a:gd name="connsiteX5" fmla="*/ 313 w 92715"/>
                  <a:gd name="connsiteY5" fmla="*/ 136526 h 305304"/>
                  <a:gd name="connsiteX6" fmla="*/ 35238 w 92715"/>
                  <a:gd name="connsiteY6" fmla="*/ 212726 h 305304"/>
                  <a:gd name="connsiteX7" fmla="*/ 51113 w 92715"/>
                  <a:gd name="connsiteY7" fmla="*/ 180976 h 305304"/>
                  <a:gd name="connsiteX8" fmla="*/ 6663 w 92715"/>
                  <a:gd name="connsiteY8" fmla="*/ 1 h 30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715" h="305304">
                    <a:moveTo>
                      <a:pt x="6663" y="1"/>
                    </a:moveTo>
                    <a:cubicBezTo>
                      <a:pt x="8250" y="-528"/>
                      <a:pt x="46351" y="135997"/>
                      <a:pt x="60638" y="177801"/>
                    </a:cubicBezTo>
                    <a:cubicBezTo>
                      <a:pt x="74925" y="219605"/>
                      <a:pt x="95563" y="248709"/>
                      <a:pt x="92388" y="250826"/>
                    </a:cubicBezTo>
                    <a:cubicBezTo>
                      <a:pt x="89213" y="252943"/>
                      <a:pt x="47409" y="181505"/>
                      <a:pt x="41588" y="190501"/>
                    </a:cubicBezTo>
                    <a:cubicBezTo>
                      <a:pt x="35767" y="199497"/>
                      <a:pt x="64342" y="313797"/>
                      <a:pt x="57463" y="304801"/>
                    </a:cubicBezTo>
                    <a:cubicBezTo>
                      <a:pt x="50584" y="295805"/>
                      <a:pt x="4017" y="151872"/>
                      <a:pt x="313" y="136526"/>
                    </a:cubicBezTo>
                    <a:cubicBezTo>
                      <a:pt x="-3391" y="121180"/>
                      <a:pt x="26771" y="205318"/>
                      <a:pt x="35238" y="212726"/>
                    </a:cubicBezTo>
                    <a:cubicBezTo>
                      <a:pt x="43705" y="220134"/>
                      <a:pt x="58521" y="220134"/>
                      <a:pt x="51113" y="180976"/>
                    </a:cubicBezTo>
                    <a:cubicBezTo>
                      <a:pt x="43705" y="141818"/>
                      <a:pt x="5076" y="530"/>
                      <a:pt x="66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5" name="フリーフォーム 1264">
                <a:extLst>
                  <a:ext uri="{FF2B5EF4-FFF2-40B4-BE49-F238E27FC236}">
                    <a16:creationId xmlns:a16="http://schemas.microsoft.com/office/drawing/2014/main" id="{6F3623E4-0EA2-8FC7-787E-C2A79D7FB6DB}"/>
                  </a:ext>
                </a:extLst>
              </p:cNvPr>
              <p:cNvSpPr/>
              <p:nvPr/>
            </p:nvSpPr>
            <p:spPr>
              <a:xfrm>
                <a:off x="3279243" y="11861417"/>
                <a:ext cx="235512" cy="489516"/>
              </a:xfrm>
              <a:custGeom>
                <a:avLst/>
                <a:gdLst>
                  <a:gd name="connsiteX0" fmla="*/ 532 w 235512"/>
                  <a:gd name="connsiteY0" fmla="*/ 383 h 489516"/>
                  <a:gd name="connsiteX1" fmla="*/ 41807 w 235512"/>
                  <a:gd name="connsiteY1" fmla="*/ 86108 h 489516"/>
                  <a:gd name="connsiteX2" fmla="*/ 143407 w 235512"/>
                  <a:gd name="connsiteY2" fmla="*/ 302008 h 489516"/>
                  <a:gd name="connsiteX3" fmla="*/ 79907 w 235512"/>
                  <a:gd name="connsiteY3" fmla="*/ 251208 h 489516"/>
                  <a:gd name="connsiteX4" fmla="*/ 206907 w 235512"/>
                  <a:gd name="connsiteY4" fmla="*/ 400433 h 489516"/>
                  <a:gd name="connsiteX5" fmla="*/ 235482 w 235512"/>
                  <a:gd name="connsiteY5" fmla="*/ 489333 h 489516"/>
                  <a:gd name="connsiteX6" fmla="*/ 210082 w 235512"/>
                  <a:gd name="connsiteY6" fmla="*/ 419483 h 489516"/>
                  <a:gd name="connsiteX7" fmla="*/ 118007 w 235512"/>
                  <a:gd name="connsiteY7" fmla="*/ 282958 h 489516"/>
                  <a:gd name="connsiteX8" fmla="*/ 168807 w 235512"/>
                  <a:gd name="connsiteY8" fmla="*/ 159133 h 489516"/>
                  <a:gd name="connsiteX9" fmla="*/ 152932 w 235512"/>
                  <a:gd name="connsiteY9" fmla="*/ 3558 h 489516"/>
                  <a:gd name="connsiteX10" fmla="*/ 137057 w 235512"/>
                  <a:gd name="connsiteY10" fmla="*/ 209933 h 489516"/>
                  <a:gd name="connsiteX11" fmla="*/ 118007 w 235512"/>
                  <a:gd name="connsiteY11" fmla="*/ 206758 h 489516"/>
                  <a:gd name="connsiteX12" fmla="*/ 67207 w 235512"/>
                  <a:gd name="connsiteY12" fmla="*/ 114683 h 489516"/>
                  <a:gd name="connsiteX13" fmla="*/ 532 w 235512"/>
                  <a:gd name="connsiteY13" fmla="*/ 383 h 489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5512" h="489516">
                    <a:moveTo>
                      <a:pt x="532" y="383"/>
                    </a:moveTo>
                    <a:cubicBezTo>
                      <a:pt x="-3701" y="-4379"/>
                      <a:pt x="17995" y="35837"/>
                      <a:pt x="41807" y="86108"/>
                    </a:cubicBezTo>
                    <a:cubicBezTo>
                      <a:pt x="65619" y="136379"/>
                      <a:pt x="137057" y="274491"/>
                      <a:pt x="143407" y="302008"/>
                    </a:cubicBezTo>
                    <a:cubicBezTo>
                      <a:pt x="149757" y="329525"/>
                      <a:pt x="69324" y="234804"/>
                      <a:pt x="79907" y="251208"/>
                    </a:cubicBezTo>
                    <a:cubicBezTo>
                      <a:pt x="90490" y="267612"/>
                      <a:pt x="180978" y="360746"/>
                      <a:pt x="206907" y="400433"/>
                    </a:cubicBezTo>
                    <a:cubicBezTo>
                      <a:pt x="232836" y="440120"/>
                      <a:pt x="234953" y="486158"/>
                      <a:pt x="235482" y="489333"/>
                    </a:cubicBezTo>
                    <a:cubicBezTo>
                      <a:pt x="236011" y="492508"/>
                      <a:pt x="229661" y="453879"/>
                      <a:pt x="210082" y="419483"/>
                    </a:cubicBezTo>
                    <a:cubicBezTo>
                      <a:pt x="190503" y="385087"/>
                      <a:pt x="124886" y="326350"/>
                      <a:pt x="118007" y="282958"/>
                    </a:cubicBezTo>
                    <a:cubicBezTo>
                      <a:pt x="111128" y="239566"/>
                      <a:pt x="162986" y="205700"/>
                      <a:pt x="168807" y="159133"/>
                    </a:cubicBezTo>
                    <a:cubicBezTo>
                      <a:pt x="174628" y="112566"/>
                      <a:pt x="158224" y="-4909"/>
                      <a:pt x="152932" y="3558"/>
                    </a:cubicBezTo>
                    <a:cubicBezTo>
                      <a:pt x="147640" y="12025"/>
                      <a:pt x="137057" y="209933"/>
                      <a:pt x="137057" y="209933"/>
                    </a:cubicBezTo>
                    <a:cubicBezTo>
                      <a:pt x="131236" y="243800"/>
                      <a:pt x="129649" y="222633"/>
                      <a:pt x="118007" y="206758"/>
                    </a:cubicBezTo>
                    <a:cubicBezTo>
                      <a:pt x="106365" y="190883"/>
                      <a:pt x="80965" y="145904"/>
                      <a:pt x="67207" y="114683"/>
                    </a:cubicBezTo>
                    <a:cubicBezTo>
                      <a:pt x="53449" y="83462"/>
                      <a:pt x="4765" y="5145"/>
                      <a:pt x="532" y="3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6" name="フリーフォーム 1265">
                <a:extLst>
                  <a:ext uri="{FF2B5EF4-FFF2-40B4-BE49-F238E27FC236}">
                    <a16:creationId xmlns:a16="http://schemas.microsoft.com/office/drawing/2014/main" id="{F24205B4-748A-C163-2902-EF62D5558DDE}"/>
                  </a:ext>
                </a:extLst>
              </p:cNvPr>
              <p:cNvSpPr/>
              <p:nvPr/>
            </p:nvSpPr>
            <p:spPr>
              <a:xfrm>
                <a:off x="3545465" y="12277417"/>
                <a:ext cx="188372" cy="384494"/>
              </a:xfrm>
              <a:custGeom>
                <a:avLst/>
                <a:gdLst>
                  <a:gd name="connsiteX0" fmla="*/ 13710 w 188372"/>
                  <a:gd name="connsiteY0" fmla="*/ 308 h 384494"/>
                  <a:gd name="connsiteX1" fmla="*/ 7360 w 188372"/>
                  <a:gd name="connsiteY1" fmla="*/ 101908 h 384494"/>
                  <a:gd name="connsiteX2" fmla="*/ 77210 w 188372"/>
                  <a:gd name="connsiteY2" fmla="*/ 257483 h 384494"/>
                  <a:gd name="connsiteX3" fmla="*/ 32760 w 188372"/>
                  <a:gd name="connsiteY3" fmla="*/ 197158 h 384494"/>
                  <a:gd name="connsiteX4" fmla="*/ 188335 w 188372"/>
                  <a:gd name="connsiteY4" fmla="*/ 384483 h 384494"/>
                  <a:gd name="connsiteX5" fmla="*/ 16885 w 188372"/>
                  <a:gd name="connsiteY5" fmla="*/ 187633 h 384494"/>
                  <a:gd name="connsiteX6" fmla="*/ 4185 w 188372"/>
                  <a:gd name="connsiteY6" fmla="*/ 133658 h 384494"/>
                  <a:gd name="connsiteX7" fmla="*/ 13710 w 188372"/>
                  <a:gd name="connsiteY7" fmla="*/ 308 h 38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372" h="384494">
                    <a:moveTo>
                      <a:pt x="13710" y="308"/>
                    </a:moveTo>
                    <a:cubicBezTo>
                      <a:pt x="14239" y="-4984"/>
                      <a:pt x="-3223" y="59046"/>
                      <a:pt x="7360" y="101908"/>
                    </a:cubicBezTo>
                    <a:cubicBezTo>
                      <a:pt x="17943" y="144770"/>
                      <a:pt x="72977" y="241608"/>
                      <a:pt x="77210" y="257483"/>
                    </a:cubicBezTo>
                    <a:cubicBezTo>
                      <a:pt x="81443" y="273358"/>
                      <a:pt x="14239" y="175991"/>
                      <a:pt x="32760" y="197158"/>
                    </a:cubicBezTo>
                    <a:cubicBezTo>
                      <a:pt x="51281" y="218325"/>
                      <a:pt x="190981" y="386071"/>
                      <a:pt x="188335" y="384483"/>
                    </a:cubicBezTo>
                    <a:cubicBezTo>
                      <a:pt x="185689" y="382896"/>
                      <a:pt x="47576" y="229437"/>
                      <a:pt x="16885" y="187633"/>
                    </a:cubicBezTo>
                    <a:cubicBezTo>
                      <a:pt x="-13806" y="145829"/>
                      <a:pt x="7360" y="159587"/>
                      <a:pt x="4185" y="133658"/>
                    </a:cubicBezTo>
                    <a:cubicBezTo>
                      <a:pt x="1010" y="107729"/>
                      <a:pt x="13181" y="5600"/>
                      <a:pt x="13710" y="3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7" name="フリーフォーム 1266">
                <a:extLst>
                  <a:ext uri="{FF2B5EF4-FFF2-40B4-BE49-F238E27FC236}">
                    <a16:creationId xmlns:a16="http://schemas.microsoft.com/office/drawing/2014/main" id="{5A01591D-1086-68FB-DAF2-62BF815F13D4}"/>
                  </a:ext>
                </a:extLst>
              </p:cNvPr>
              <p:cNvSpPr/>
              <p:nvPr/>
            </p:nvSpPr>
            <p:spPr>
              <a:xfrm>
                <a:off x="4054427" y="12086318"/>
                <a:ext cx="127186" cy="270865"/>
              </a:xfrm>
              <a:custGeom>
                <a:avLst/>
                <a:gdLst>
                  <a:gd name="connsiteX0" fmla="*/ 107998 w 127186"/>
                  <a:gd name="connsiteY0" fmla="*/ 907 h 270865"/>
                  <a:gd name="connsiteX1" fmla="*/ 85773 w 127186"/>
                  <a:gd name="connsiteY1" fmla="*/ 96157 h 270865"/>
                  <a:gd name="connsiteX2" fmla="*/ 127048 w 127186"/>
                  <a:gd name="connsiteY2" fmla="*/ 267607 h 270865"/>
                  <a:gd name="connsiteX3" fmla="*/ 95298 w 127186"/>
                  <a:gd name="connsiteY3" fmla="*/ 197757 h 270865"/>
                  <a:gd name="connsiteX4" fmla="*/ 48 w 127186"/>
                  <a:gd name="connsiteY4" fmla="*/ 64407 h 270865"/>
                  <a:gd name="connsiteX5" fmla="*/ 82598 w 127186"/>
                  <a:gd name="connsiteY5" fmla="*/ 150132 h 270865"/>
                  <a:gd name="connsiteX6" fmla="*/ 107998 w 127186"/>
                  <a:gd name="connsiteY6" fmla="*/ 907 h 27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186" h="270865">
                    <a:moveTo>
                      <a:pt x="107998" y="907"/>
                    </a:moveTo>
                    <a:cubicBezTo>
                      <a:pt x="108527" y="-8089"/>
                      <a:pt x="82598" y="51707"/>
                      <a:pt x="85773" y="96157"/>
                    </a:cubicBezTo>
                    <a:cubicBezTo>
                      <a:pt x="88948" y="140607"/>
                      <a:pt x="125461" y="250674"/>
                      <a:pt x="127048" y="267607"/>
                    </a:cubicBezTo>
                    <a:cubicBezTo>
                      <a:pt x="128636" y="284540"/>
                      <a:pt x="116465" y="231624"/>
                      <a:pt x="95298" y="197757"/>
                    </a:cubicBezTo>
                    <a:cubicBezTo>
                      <a:pt x="74131" y="163890"/>
                      <a:pt x="2165" y="72344"/>
                      <a:pt x="48" y="64407"/>
                    </a:cubicBezTo>
                    <a:cubicBezTo>
                      <a:pt x="-2069" y="56470"/>
                      <a:pt x="65665" y="155953"/>
                      <a:pt x="82598" y="150132"/>
                    </a:cubicBezTo>
                    <a:cubicBezTo>
                      <a:pt x="99531" y="144311"/>
                      <a:pt x="107469" y="9903"/>
                      <a:pt x="107998" y="9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8" name="フリーフォーム 1267">
                <a:extLst>
                  <a:ext uri="{FF2B5EF4-FFF2-40B4-BE49-F238E27FC236}">
                    <a16:creationId xmlns:a16="http://schemas.microsoft.com/office/drawing/2014/main" id="{53AF1D37-C51E-5BD4-611C-6A7DB0721A65}"/>
                  </a:ext>
                </a:extLst>
              </p:cNvPr>
              <p:cNvSpPr/>
              <p:nvPr/>
            </p:nvSpPr>
            <p:spPr>
              <a:xfrm>
                <a:off x="3596200" y="12020071"/>
                <a:ext cx="585009" cy="292580"/>
              </a:xfrm>
              <a:custGeom>
                <a:avLst/>
                <a:gdLst>
                  <a:gd name="connsiteX0" fmla="*/ 515425 w 585009"/>
                  <a:gd name="connsiteY0" fmla="*/ 13179 h 292580"/>
                  <a:gd name="connsiteX1" fmla="*/ 350325 w 585009"/>
                  <a:gd name="connsiteY1" fmla="*/ 86204 h 292580"/>
                  <a:gd name="connsiteX2" fmla="*/ 102675 w 585009"/>
                  <a:gd name="connsiteY2" fmla="*/ 140179 h 292580"/>
                  <a:gd name="connsiteX3" fmla="*/ 185225 w 585009"/>
                  <a:gd name="connsiteY3" fmla="*/ 121129 h 292580"/>
                  <a:gd name="connsiteX4" fmla="*/ 61400 w 585009"/>
                  <a:gd name="connsiteY4" fmla="*/ 168754 h 292580"/>
                  <a:gd name="connsiteX5" fmla="*/ 1075 w 585009"/>
                  <a:gd name="connsiteY5" fmla="*/ 219554 h 292580"/>
                  <a:gd name="connsiteX6" fmla="*/ 109025 w 585009"/>
                  <a:gd name="connsiteY6" fmla="*/ 152879 h 292580"/>
                  <a:gd name="connsiteX7" fmla="*/ 220150 w 585009"/>
                  <a:gd name="connsiteY7" fmla="*/ 133829 h 292580"/>
                  <a:gd name="connsiteX8" fmla="*/ 296350 w 585009"/>
                  <a:gd name="connsiteY8" fmla="*/ 175104 h 292580"/>
                  <a:gd name="connsiteX9" fmla="*/ 277300 w 585009"/>
                  <a:gd name="connsiteY9" fmla="*/ 159229 h 292580"/>
                  <a:gd name="connsiteX10" fmla="*/ 115375 w 585009"/>
                  <a:gd name="connsiteY10" fmla="*/ 292579 h 292580"/>
                  <a:gd name="connsiteX11" fmla="*/ 280475 w 585009"/>
                  <a:gd name="connsiteY11" fmla="*/ 156054 h 292580"/>
                  <a:gd name="connsiteX12" fmla="*/ 420175 w 585009"/>
                  <a:gd name="connsiteY12" fmla="*/ 156054 h 292580"/>
                  <a:gd name="connsiteX13" fmla="*/ 290000 w 585009"/>
                  <a:gd name="connsiteY13" fmla="*/ 159229 h 292580"/>
                  <a:gd name="connsiteX14" fmla="*/ 255075 w 585009"/>
                  <a:gd name="connsiteY14" fmla="*/ 137004 h 292580"/>
                  <a:gd name="connsiteX15" fmla="*/ 366200 w 585009"/>
                  <a:gd name="connsiteY15" fmla="*/ 79854 h 292580"/>
                  <a:gd name="connsiteX16" fmla="*/ 369375 w 585009"/>
                  <a:gd name="connsiteY16" fmla="*/ 57629 h 292580"/>
                  <a:gd name="connsiteX17" fmla="*/ 299525 w 585009"/>
                  <a:gd name="connsiteY17" fmla="*/ 63979 h 292580"/>
                  <a:gd name="connsiteX18" fmla="*/ 572575 w 585009"/>
                  <a:gd name="connsiteY18" fmla="*/ 3654 h 292580"/>
                  <a:gd name="connsiteX19" fmla="*/ 515425 w 585009"/>
                  <a:gd name="connsiteY19" fmla="*/ 13179 h 29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5009" h="292580">
                    <a:moveTo>
                      <a:pt x="515425" y="13179"/>
                    </a:moveTo>
                    <a:cubicBezTo>
                      <a:pt x="478383" y="26937"/>
                      <a:pt x="419117" y="65037"/>
                      <a:pt x="350325" y="86204"/>
                    </a:cubicBezTo>
                    <a:cubicBezTo>
                      <a:pt x="281533" y="107371"/>
                      <a:pt x="130192" y="134358"/>
                      <a:pt x="102675" y="140179"/>
                    </a:cubicBezTo>
                    <a:cubicBezTo>
                      <a:pt x="75158" y="146000"/>
                      <a:pt x="192104" y="116367"/>
                      <a:pt x="185225" y="121129"/>
                    </a:cubicBezTo>
                    <a:cubicBezTo>
                      <a:pt x="178346" y="125891"/>
                      <a:pt x="92092" y="152350"/>
                      <a:pt x="61400" y="168754"/>
                    </a:cubicBezTo>
                    <a:cubicBezTo>
                      <a:pt x="30708" y="185158"/>
                      <a:pt x="-6862" y="222200"/>
                      <a:pt x="1075" y="219554"/>
                    </a:cubicBezTo>
                    <a:cubicBezTo>
                      <a:pt x="9012" y="216908"/>
                      <a:pt x="72513" y="167166"/>
                      <a:pt x="109025" y="152879"/>
                    </a:cubicBezTo>
                    <a:cubicBezTo>
                      <a:pt x="145537" y="138592"/>
                      <a:pt x="188929" y="130125"/>
                      <a:pt x="220150" y="133829"/>
                    </a:cubicBezTo>
                    <a:cubicBezTo>
                      <a:pt x="251371" y="137533"/>
                      <a:pt x="296350" y="175104"/>
                      <a:pt x="296350" y="175104"/>
                    </a:cubicBezTo>
                    <a:cubicBezTo>
                      <a:pt x="305875" y="179337"/>
                      <a:pt x="307462" y="139650"/>
                      <a:pt x="277300" y="159229"/>
                    </a:cubicBezTo>
                    <a:cubicBezTo>
                      <a:pt x="247137" y="178808"/>
                      <a:pt x="114846" y="293108"/>
                      <a:pt x="115375" y="292579"/>
                    </a:cubicBezTo>
                    <a:cubicBezTo>
                      <a:pt x="115904" y="292050"/>
                      <a:pt x="229675" y="178808"/>
                      <a:pt x="280475" y="156054"/>
                    </a:cubicBezTo>
                    <a:cubicBezTo>
                      <a:pt x="331275" y="133300"/>
                      <a:pt x="418588" y="155525"/>
                      <a:pt x="420175" y="156054"/>
                    </a:cubicBezTo>
                    <a:cubicBezTo>
                      <a:pt x="421762" y="156583"/>
                      <a:pt x="317517" y="162404"/>
                      <a:pt x="290000" y="159229"/>
                    </a:cubicBezTo>
                    <a:cubicBezTo>
                      <a:pt x="262483" y="156054"/>
                      <a:pt x="242375" y="150233"/>
                      <a:pt x="255075" y="137004"/>
                    </a:cubicBezTo>
                    <a:cubicBezTo>
                      <a:pt x="267775" y="123775"/>
                      <a:pt x="347150" y="93083"/>
                      <a:pt x="366200" y="79854"/>
                    </a:cubicBezTo>
                    <a:cubicBezTo>
                      <a:pt x="385250" y="66625"/>
                      <a:pt x="380488" y="60275"/>
                      <a:pt x="369375" y="57629"/>
                    </a:cubicBezTo>
                    <a:cubicBezTo>
                      <a:pt x="358262" y="54983"/>
                      <a:pt x="265658" y="72975"/>
                      <a:pt x="299525" y="63979"/>
                    </a:cubicBezTo>
                    <a:cubicBezTo>
                      <a:pt x="333392" y="54983"/>
                      <a:pt x="534475" y="10533"/>
                      <a:pt x="572575" y="3654"/>
                    </a:cubicBezTo>
                    <a:cubicBezTo>
                      <a:pt x="610675" y="-3225"/>
                      <a:pt x="552467" y="-579"/>
                      <a:pt x="515425" y="131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9" name="フリーフォーム 1268">
                <a:extLst>
                  <a:ext uri="{FF2B5EF4-FFF2-40B4-BE49-F238E27FC236}">
                    <a16:creationId xmlns:a16="http://schemas.microsoft.com/office/drawing/2014/main" id="{C733C7DA-EECB-B4EA-C5BF-95A7FEF10EDE}"/>
                  </a:ext>
                </a:extLst>
              </p:cNvPr>
              <p:cNvSpPr/>
              <p:nvPr/>
            </p:nvSpPr>
            <p:spPr>
              <a:xfrm>
                <a:off x="3405757" y="11941035"/>
                <a:ext cx="482089" cy="292256"/>
              </a:xfrm>
              <a:custGeom>
                <a:avLst/>
                <a:gdLst>
                  <a:gd name="connsiteX0" fmla="*/ 1018 w 482089"/>
                  <a:gd name="connsiteY0" fmla="*/ 139840 h 292256"/>
                  <a:gd name="connsiteX1" fmla="*/ 255018 w 482089"/>
                  <a:gd name="connsiteY1" fmla="*/ 146190 h 292256"/>
                  <a:gd name="connsiteX2" fmla="*/ 188343 w 482089"/>
                  <a:gd name="connsiteY2" fmla="*/ 165240 h 292256"/>
                  <a:gd name="connsiteX3" fmla="*/ 89918 w 482089"/>
                  <a:gd name="connsiteY3" fmla="*/ 270015 h 292256"/>
                  <a:gd name="connsiteX4" fmla="*/ 166118 w 482089"/>
                  <a:gd name="connsiteY4" fmla="*/ 231915 h 292256"/>
                  <a:gd name="connsiteX5" fmla="*/ 480443 w 482089"/>
                  <a:gd name="connsiteY5" fmla="*/ 168415 h 292256"/>
                  <a:gd name="connsiteX6" fmla="*/ 283593 w 482089"/>
                  <a:gd name="connsiteY6" fmla="*/ 225565 h 292256"/>
                  <a:gd name="connsiteX7" fmla="*/ 143893 w 482089"/>
                  <a:gd name="connsiteY7" fmla="*/ 292240 h 292256"/>
                  <a:gd name="connsiteX8" fmla="*/ 248668 w 482089"/>
                  <a:gd name="connsiteY8" fmla="*/ 231915 h 292256"/>
                  <a:gd name="connsiteX9" fmla="*/ 137543 w 482089"/>
                  <a:gd name="connsiteY9" fmla="*/ 219215 h 292256"/>
                  <a:gd name="connsiteX10" fmla="*/ 401068 w 482089"/>
                  <a:gd name="connsiteY10" fmla="*/ 38240 h 292256"/>
                  <a:gd name="connsiteX11" fmla="*/ 216918 w 482089"/>
                  <a:gd name="connsiteY11" fmla="*/ 133490 h 292256"/>
                  <a:gd name="connsiteX12" fmla="*/ 140718 w 482089"/>
                  <a:gd name="connsiteY12" fmla="*/ 89040 h 292256"/>
                  <a:gd name="connsiteX13" fmla="*/ 121668 w 482089"/>
                  <a:gd name="connsiteY13" fmla="*/ 140 h 292256"/>
                  <a:gd name="connsiteX14" fmla="*/ 162943 w 482089"/>
                  <a:gd name="connsiteY14" fmla="*/ 111265 h 292256"/>
                  <a:gd name="connsiteX15" fmla="*/ 1018 w 482089"/>
                  <a:gd name="connsiteY15" fmla="*/ 139840 h 29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2089" h="292256">
                    <a:moveTo>
                      <a:pt x="1018" y="139840"/>
                    </a:moveTo>
                    <a:cubicBezTo>
                      <a:pt x="16364" y="145661"/>
                      <a:pt x="223797" y="141957"/>
                      <a:pt x="255018" y="146190"/>
                    </a:cubicBezTo>
                    <a:cubicBezTo>
                      <a:pt x="286239" y="150423"/>
                      <a:pt x="215860" y="144603"/>
                      <a:pt x="188343" y="165240"/>
                    </a:cubicBezTo>
                    <a:cubicBezTo>
                      <a:pt x="160826" y="185877"/>
                      <a:pt x="93622" y="258903"/>
                      <a:pt x="89918" y="270015"/>
                    </a:cubicBezTo>
                    <a:cubicBezTo>
                      <a:pt x="86214" y="281127"/>
                      <a:pt x="101031" y="248848"/>
                      <a:pt x="166118" y="231915"/>
                    </a:cubicBezTo>
                    <a:cubicBezTo>
                      <a:pt x="231205" y="214982"/>
                      <a:pt x="460864" y="169473"/>
                      <a:pt x="480443" y="168415"/>
                    </a:cubicBezTo>
                    <a:cubicBezTo>
                      <a:pt x="500022" y="167357"/>
                      <a:pt x="339685" y="204928"/>
                      <a:pt x="283593" y="225565"/>
                    </a:cubicBezTo>
                    <a:cubicBezTo>
                      <a:pt x="227501" y="246202"/>
                      <a:pt x="149714" y="291182"/>
                      <a:pt x="143893" y="292240"/>
                    </a:cubicBezTo>
                    <a:cubicBezTo>
                      <a:pt x="138072" y="293298"/>
                      <a:pt x="249726" y="244086"/>
                      <a:pt x="248668" y="231915"/>
                    </a:cubicBezTo>
                    <a:cubicBezTo>
                      <a:pt x="247610" y="219744"/>
                      <a:pt x="112143" y="251494"/>
                      <a:pt x="137543" y="219215"/>
                    </a:cubicBezTo>
                    <a:cubicBezTo>
                      <a:pt x="162943" y="186936"/>
                      <a:pt x="387839" y="52527"/>
                      <a:pt x="401068" y="38240"/>
                    </a:cubicBezTo>
                    <a:cubicBezTo>
                      <a:pt x="414297" y="23952"/>
                      <a:pt x="260310" y="125023"/>
                      <a:pt x="216918" y="133490"/>
                    </a:cubicBezTo>
                    <a:cubicBezTo>
                      <a:pt x="173526" y="141957"/>
                      <a:pt x="156593" y="111265"/>
                      <a:pt x="140718" y="89040"/>
                    </a:cubicBezTo>
                    <a:cubicBezTo>
                      <a:pt x="124843" y="66815"/>
                      <a:pt x="117964" y="-3564"/>
                      <a:pt x="121668" y="140"/>
                    </a:cubicBezTo>
                    <a:cubicBezTo>
                      <a:pt x="125372" y="3844"/>
                      <a:pt x="177230" y="87453"/>
                      <a:pt x="162943" y="111265"/>
                    </a:cubicBezTo>
                    <a:cubicBezTo>
                      <a:pt x="148656" y="135077"/>
                      <a:pt x="-14328" y="134019"/>
                      <a:pt x="1018" y="1398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0" name="フリーフォーム 1269">
                <a:extLst>
                  <a:ext uri="{FF2B5EF4-FFF2-40B4-BE49-F238E27FC236}">
                    <a16:creationId xmlns:a16="http://schemas.microsoft.com/office/drawing/2014/main" id="{5A052FFD-3150-9427-9D58-0D4289ED57E2}"/>
                  </a:ext>
                </a:extLst>
              </p:cNvPr>
              <p:cNvSpPr/>
              <p:nvPr/>
            </p:nvSpPr>
            <p:spPr>
              <a:xfrm>
                <a:off x="3631913" y="12261820"/>
                <a:ext cx="563747" cy="368504"/>
              </a:xfrm>
              <a:custGeom>
                <a:avLst/>
                <a:gdLst>
                  <a:gd name="connsiteX0" fmla="*/ 41562 w 563747"/>
                  <a:gd name="connsiteY0" fmla="*/ 30 h 368504"/>
                  <a:gd name="connsiteX1" fmla="*/ 287 w 563747"/>
                  <a:gd name="connsiteY1" fmla="*/ 88930 h 368504"/>
                  <a:gd name="connsiteX2" fmla="*/ 66962 w 563747"/>
                  <a:gd name="connsiteY2" fmla="*/ 184180 h 368504"/>
                  <a:gd name="connsiteX3" fmla="*/ 9812 w 563747"/>
                  <a:gd name="connsiteY3" fmla="*/ 196880 h 368504"/>
                  <a:gd name="connsiteX4" fmla="*/ 219362 w 563747"/>
                  <a:gd name="connsiteY4" fmla="*/ 219105 h 368504"/>
                  <a:gd name="connsiteX5" fmla="*/ 251112 w 563747"/>
                  <a:gd name="connsiteY5" fmla="*/ 273080 h 368504"/>
                  <a:gd name="connsiteX6" fmla="*/ 324137 w 563747"/>
                  <a:gd name="connsiteY6" fmla="*/ 130205 h 368504"/>
                  <a:gd name="connsiteX7" fmla="*/ 257462 w 563747"/>
                  <a:gd name="connsiteY7" fmla="*/ 79405 h 368504"/>
                  <a:gd name="connsiteX8" fmla="*/ 206662 w 563747"/>
                  <a:gd name="connsiteY8" fmla="*/ 79405 h 368504"/>
                  <a:gd name="connsiteX9" fmla="*/ 555912 w 563747"/>
                  <a:gd name="connsiteY9" fmla="*/ 76230 h 368504"/>
                  <a:gd name="connsiteX10" fmla="*/ 451137 w 563747"/>
                  <a:gd name="connsiteY10" fmla="*/ 73055 h 368504"/>
                  <a:gd name="connsiteX11" fmla="*/ 467012 w 563747"/>
                  <a:gd name="connsiteY11" fmla="*/ 28605 h 368504"/>
                  <a:gd name="connsiteX12" fmla="*/ 444787 w 563747"/>
                  <a:gd name="connsiteY12" fmla="*/ 136555 h 368504"/>
                  <a:gd name="connsiteX13" fmla="*/ 266987 w 563747"/>
                  <a:gd name="connsiteY13" fmla="*/ 57180 h 368504"/>
                  <a:gd name="connsiteX14" fmla="*/ 295562 w 563747"/>
                  <a:gd name="connsiteY14" fmla="*/ 158780 h 368504"/>
                  <a:gd name="connsiteX15" fmla="*/ 149512 w 563747"/>
                  <a:gd name="connsiteY15" fmla="*/ 222280 h 368504"/>
                  <a:gd name="connsiteX16" fmla="*/ 111412 w 563747"/>
                  <a:gd name="connsiteY16" fmla="*/ 368330 h 368504"/>
                  <a:gd name="connsiteX17" fmla="*/ 127287 w 563747"/>
                  <a:gd name="connsiteY17" fmla="*/ 190530 h 368504"/>
                  <a:gd name="connsiteX18" fmla="*/ 16162 w 563747"/>
                  <a:gd name="connsiteY18" fmla="*/ 171480 h 368504"/>
                  <a:gd name="connsiteX19" fmla="*/ 9812 w 563747"/>
                  <a:gd name="connsiteY19" fmla="*/ 98455 h 368504"/>
                  <a:gd name="connsiteX20" fmla="*/ 41562 w 563747"/>
                  <a:gd name="connsiteY20" fmla="*/ 30 h 368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63747" h="368504">
                    <a:moveTo>
                      <a:pt x="41562" y="30"/>
                    </a:moveTo>
                    <a:cubicBezTo>
                      <a:pt x="39975" y="-1557"/>
                      <a:pt x="-3946" y="58238"/>
                      <a:pt x="287" y="88930"/>
                    </a:cubicBezTo>
                    <a:cubicBezTo>
                      <a:pt x="4520" y="119622"/>
                      <a:pt x="65375" y="166188"/>
                      <a:pt x="66962" y="184180"/>
                    </a:cubicBezTo>
                    <a:cubicBezTo>
                      <a:pt x="68550" y="202172"/>
                      <a:pt x="-15588" y="191059"/>
                      <a:pt x="9812" y="196880"/>
                    </a:cubicBezTo>
                    <a:cubicBezTo>
                      <a:pt x="35212" y="202701"/>
                      <a:pt x="179145" y="206405"/>
                      <a:pt x="219362" y="219105"/>
                    </a:cubicBezTo>
                    <a:cubicBezTo>
                      <a:pt x="259579" y="231805"/>
                      <a:pt x="233650" y="287897"/>
                      <a:pt x="251112" y="273080"/>
                    </a:cubicBezTo>
                    <a:cubicBezTo>
                      <a:pt x="268574" y="258263"/>
                      <a:pt x="323079" y="162484"/>
                      <a:pt x="324137" y="130205"/>
                    </a:cubicBezTo>
                    <a:cubicBezTo>
                      <a:pt x="325195" y="97926"/>
                      <a:pt x="277041" y="87872"/>
                      <a:pt x="257462" y="79405"/>
                    </a:cubicBezTo>
                    <a:cubicBezTo>
                      <a:pt x="237883" y="70938"/>
                      <a:pt x="206662" y="79405"/>
                      <a:pt x="206662" y="79405"/>
                    </a:cubicBezTo>
                    <a:lnTo>
                      <a:pt x="555912" y="76230"/>
                    </a:lnTo>
                    <a:cubicBezTo>
                      <a:pt x="596658" y="75172"/>
                      <a:pt x="465954" y="80993"/>
                      <a:pt x="451137" y="73055"/>
                    </a:cubicBezTo>
                    <a:cubicBezTo>
                      <a:pt x="436320" y="65118"/>
                      <a:pt x="468070" y="18022"/>
                      <a:pt x="467012" y="28605"/>
                    </a:cubicBezTo>
                    <a:cubicBezTo>
                      <a:pt x="465954" y="39188"/>
                      <a:pt x="478124" y="131793"/>
                      <a:pt x="444787" y="136555"/>
                    </a:cubicBezTo>
                    <a:cubicBezTo>
                      <a:pt x="411450" y="141317"/>
                      <a:pt x="291858" y="53476"/>
                      <a:pt x="266987" y="57180"/>
                    </a:cubicBezTo>
                    <a:cubicBezTo>
                      <a:pt x="242116" y="60884"/>
                      <a:pt x="315141" y="131263"/>
                      <a:pt x="295562" y="158780"/>
                    </a:cubicBezTo>
                    <a:cubicBezTo>
                      <a:pt x="275983" y="186297"/>
                      <a:pt x="180204" y="187355"/>
                      <a:pt x="149512" y="222280"/>
                    </a:cubicBezTo>
                    <a:cubicBezTo>
                      <a:pt x="118820" y="257205"/>
                      <a:pt x="115116" y="373622"/>
                      <a:pt x="111412" y="368330"/>
                    </a:cubicBezTo>
                    <a:cubicBezTo>
                      <a:pt x="107708" y="363038"/>
                      <a:pt x="143162" y="223338"/>
                      <a:pt x="127287" y="190530"/>
                    </a:cubicBezTo>
                    <a:cubicBezTo>
                      <a:pt x="111412" y="157722"/>
                      <a:pt x="35741" y="186826"/>
                      <a:pt x="16162" y="171480"/>
                    </a:cubicBezTo>
                    <a:cubicBezTo>
                      <a:pt x="-3417" y="156134"/>
                      <a:pt x="9283" y="121209"/>
                      <a:pt x="9812" y="98455"/>
                    </a:cubicBezTo>
                    <a:cubicBezTo>
                      <a:pt x="10341" y="75701"/>
                      <a:pt x="43149" y="1617"/>
                      <a:pt x="41562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1" name="フリーフォーム 1270">
                <a:extLst>
                  <a:ext uri="{FF2B5EF4-FFF2-40B4-BE49-F238E27FC236}">
                    <a16:creationId xmlns:a16="http://schemas.microsoft.com/office/drawing/2014/main" id="{82CA47E3-AFAD-5DC1-EA99-3F1C26802144}"/>
                  </a:ext>
                </a:extLst>
              </p:cNvPr>
              <p:cNvSpPr/>
              <p:nvPr/>
            </p:nvSpPr>
            <p:spPr>
              <a:xfrm>
                <a:off x="4930411" y="8304471"/>
                <a:ext cx="1284423" cy="3160606"/>
              </a:xfrm>
              <a:custGeom>
                <a:avLst/>
                <a:gdLst>
                  <a:gd name="connsiteX0" fmla="*/ 196225 w 1284423"/>
                  <a:gd name="connsiteY0" fmla="*/ 80 h 3160606"/>
                  <a:gd name="connsiteX1" fmla="*/ 151255 w 1284423"/>
                  <a:gd name="connsiteY1" fmla="*/ 734598 h 3160606"/>
                  <a:gd name="connsiteX2" fmla="*/ 600959 w 1284423"/>
                  <a:gd name="connsiteY2" fmla="*/ 1364185 h 3160606"/>
                  <a:gd name="connsiteX3" fmla="*/ 555989 w 1284423"/>
                  <a:gd name="connsiteY3" fmla="*/ 1259254 h 3160606"/>
                  <a:gd name="connsiteX4" fmla="*/ 975714 w 1284423"/>
                  <a:gd name="connsiteY4" fmla="*/ 1873850 h 3160606"/>
                  <a:gd name="connsiteX5" fmla="*/ 975714 w 1284423"/>
                  <a:gd name="connsiteY5" fmla="*/ 1678978 h 3160606"/>
                  <a:gd name="connsiteX6" fmla="*/ 1155596 w 1284423"/>
                  <a:gd name="connsiteY6" fmla="*/ 2308565 h 3160606"/>
                  <a:gd name="connsiteX7" fmla="*/ 1275517 w 1284423"/>
                  <a:gd name="connsiteY7" fmla="*/ 3148014 h 3160606"/>
                  <a:gd name="connsiteX8" fmla="*/ 1260527 w 1284423"/>
                  <a:gd name="connsiteY8" fmla="*/ 2788250 h 3160606"/>
                  <a:gd name="connsiteX9" fmla="*/ 1140605 w 1284423"/>
                  <a:gd name="connsiteY9" fmla="*/ 2443477 h 3160606"/>
                  <a:gd name="connsiteX10" fmla="*/ 436068 w 1284423"/>
                  <a:gd name="connsiteY10" fmla="*/ 1648998 h 3160606"/>
                  <a:gd name="connsiteX11" fmla="*/ 1050664 w 1284423"/>
                  <a:gd name="connsiteY11" fmla="*/ 2233614 h 3160606"/>
                  <a:gd name="connsiteX12" fmla="*/ 945733 w 1284423"/>
                  <a:gd name="connsiteY12" fmla="*/ 1993772 h 3160606"/>
                  <a:gd name="connsiteX13" fmla="*/ 570979 w 1284423"/>
                  <a:gd name="connsiteY13" fmla="*/ 1379175 h 3160606"/>
                  <a:gd name="connsiteX14" fmla="*/ 1353 w 1284423"/>
                  <a:gd name="connsiteY14" fmla="*/ 1574047 h 3160606"/>
                  <a:gd name="connsiteX15" fmla="*/ 406087 w 1284423"/>
                  <a:gd name="connsiteY15" fmla="*/ 1319214 h 3160606"/>
                  <a:gd name="connsiteX16" fmla="*/ 196225 w 1284423"/>
                  <a:gd name="connsiteY16" fmla="*/ 974440 h 3160606"/>
                  <a:gd name="connsiteX17" fmla="*/ 106284 w 1284423"/>
                  <a:gd name="connsiteY17" fmla="*/ 779568 h 3160606"/>
                  <a:gd name="connsiteX18" fmla="*/ 196225 w 1284423"/>
                  <a:gd name="connsiteY18" fmla="*/ 80 h 3160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84423" h="3160606">
                    <a:moveTo>
                      <a:pt x="196225" y="80"/>
                    </a:moveTo>
                    <a:cubicBezTo>
                      <a:pt x="203720" y="-7415"/>
                      <a:pt x="83799" y="507247"/>
                      <a:pt x="151255" y="734598"/>
                    </a:cubicBezTo>
                    <a:cubicBezTo>
                      <a:pt x="218711" y="961949"/>
                      <a:pt x="533503" y="1276742"/>
                      <a:pt x="600959" y="1364185"/>
                    </a:cubicBezTo>
                    <a:cubicBezTo>
                      <a:pt x="668415" y="1451628"/>
                      <a:pt x="493530" y="1174310"/>
                      <a:pt x="555989" y="1259254"/>
                    </a:cubicBezTo>
                    <a:cubicBezTo>
                      <a:pt x="618448" y="1344198"/>
                      <a:pt x="905760" y="1803896"/>
                      <a:pt x="975714" y="1873850"/>
                    </a:cubicBezTo>
                    <a:cubicBezTo>
                      <a:pt x="1045668" y="1943804"/>
                      <a:pt x="945734" y="1606526"/>
                      <a:pt x="975714" y="1678978"/>
                    </a:cubicBezTo>
                    <a:cubicBezTo>
                      <a:pt x="1005694" y="1751430"/>
                      <a:pt x="1105629" y="2063726"/>
                      <a:pt x="1155596" y="2308565"/>
                    </a:cubicBezTo>
                    <a:cubicBezTo>
                      <a:pt x="1205563" y="2553404"/>
                      <a:pt x="1258029" y="3068067"/>
                      <a:pt x="1275517" y="3148014"/>
                    </a:cubicBezTo>
                    <a:cubicBezTo>
                      <a:pt x="1293005" y="3227961"/>
                      <a:pt x="1283012" y="2905673"/>
                      <a:pt x="1260527" y="2788250"/>
                    </a:cubicBezTo>
                    <a:cubicBezTo>
                      <a:pt x="1238042" y="2670827"/>
                      <a:pt x="1278015" y="2633352"/>
                      <a:pt x="1140605" y="2443477"/>
                    </a:cubicBezTo>
                    <a:cubicBezTo>
                      <a:pt x="1003195" y="2253602"/>
                      <a:pt x="451058" y="1683975"/>
                      <a:pt x="436068" y="1648998"/>
                    </a:cubicBezTo>
                    <a:cubicBezTo>
                      <a:pt x="421078" y="1614021"/>
                      <a:pt x="965720" y="2176152"/>
                      <a:pt x="1050664" y="2233614"/>
                    </a:cubicBezTo>
                    <a:cubicBezTo>
                      <a:pt x="1135608" y="2291076"/>
                      <a:pt x="1025681" y="2136179"/>
                      <a:pt x="945733" y="1993772"/>
                    </a:cubicBezTo>
                    <a:cubicBezTo>
                      <a:pt x="865785" y="1851365"/>
                      <a:pt x="728376" y="1449129"/>
                      <a:pt x="570979" y="1379175"/>
                    </a:cubicBezTo>
                    <a:cubicBezTo>
                      <a:pt x="413582" y="1309221"/>
                      <a:pt x="28835" y="1584041"/>
                      <a:pt x="1353" y="1574047"/>
                    </a:cubicBezTo>
                    <a:cubicBezTo>
                      <a:pt x="-26129" y="1564054"/>
                      <a:pt x="373608" y="1419149"/>
                      <a:pt x="406087" y="1319214"/>
                    </a:cubicBezTo>
                    <a:cubicBezTo>
                      <a:pt x="438566" y="1219280"/>
                      <a:pt x="246192" y="1064381"/>
                      <a:pt x="196225" y="974440"/>
                    </a:cubicBezTo>
                    <a:cubicBezTo>
                      <a:pt x="146258" y="884499"/>
                      <a:pt x="106284" y="939463"/>
                      <a:pt x="106284" y="779568"/>
                    </a:cubicBezTo>
                    <a:cubicBezTo>
                      <a:pt x="106284" y="619673"/>
                      <a:pt x="188730" y="7575"/>
                      <a:pt x="196225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2" name="フリーフォーム 1271">
                <a:extLst>
                  <a:ext uri="{FF2B5EF4-FFF2-40B4-BE49-F238E27FC236}">
                    <a16:creationId xmlns:a16="http://schemas.microsoft.com/office/drawing/2014/main" id="{EE4B9401-B1B1-A124-826C-17982C851439}"/>
                  </a:ext>
                </a:extLst>
              </p:cNvPr>
              <p:cNvSpPr/>
              <p:nvPr/>
            </p:nvSpPr>
            <p:spPr>
              <a:xfrm>
                <a:off x="2075877" y="8389007"/>
                <a:ext cx="500733" cy="104152"/>
              </a:xfrm>
              <a:custGeom>
                <a:avLst/>
                <a:gdLst>
                  <a:gd name="connsiteX0" fmla="*/ 10098 w 500733"/>
                  <a:gd name="connsiteY0" fmla="*/ 8868 h 104152"/>
                  <a:gd name="connsiteX1" fmla="*/ 416498 w 500733"/>
                  <a:gd name="connsiteY1" fmla="*/ 66018 h 104152"/>
                  <a:gd name="connsiteX2" fmla="*/ 495873 w 500733"/>
                  <a:gd name="connsiteY2" fmla="*/ 104118 h 104152"/>
                  <a:gd name="connsiteX3" fmla="*/ 333948 w 500733"/>
                  <a:gd name="connsiteY3" fmla="*/ 59668 h 104152"/>
                  <a:gd name="connsiteX4" fmla="*/ 140273 w 500733"/>
                  <a:gd name="connsiteY4" fmla="*/ 5693 h 104152"/>
                  <a:gd name="connsiteX5" fmla="*/ 10098 w 500733"/>
                  <a:gd name="connsiteY5" fmla="*/ 8868 h 10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0733" h="104152">
                    <a:moveTo>
                      <a:pt x="10098" y="8868"/>
                    </a:moveTo>
                    <a:cubicBezTo>
                      <a:pt x="56136" y="18922"/>
                      <a:pt x="335536" y="50143"/>
                      <a:pt x="416498" y="66018"/>
                    </a:cubicBezTo>
                    <a:cubicBezTo>
                      <a:pt x="497461" y="81893"/>
                      <a:pt x="509631" y="105176"/>
                      <a:pt x="495873" y="104118"/>
                    </a:cubicBezTo>
                    <a:cubicBezTo>
                      <a:pt x="482115" y="103060"/>
                      <a:pt x="333948" y="59668"/>
                      <a:pt x="333948" y="59668"/>
                    </a:cubicBezTo>
                    <a:cubicBezTo>
                      <a:pt x="274681" y="43264"/>
                      <a:pt x="193190" y="14689"/>
                      <a:pt x="140273" y="5693"/>
                    </a:cubicBezTo>
                    <a:cubicBezTo>
                      <a:pt x="87356" y="-3303"/>
                      <a:pt x="-35940" y="-1186"/>
                      <a:pt x="10098" y="88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3" name="フリーフォーム 1272">
                <a:extLst>
                  <a:ext uri="{FF2B5EF4-FFF2-40B4-BE49-F238E27FC236}">
                    <a16:creationId xmlns:a16="http://schemas.microsoft.com/office/drawing/2014/main" id="{0B57634A-0772-7F8B-2D18-4623870A2D1E}"/>
                  </a:ext>
                </a:extLst>
              </p:cNvPr>
              <p:cNvSpPr/>
              <p:nvPr/>
            </p:nvSpPr>
            <p:spPr>
              <a:xfrm>
                <a:off x="1852364" y="8170519"/>
                <a:ext cx="259373" cy="545005"/>
              </a:xfrm>
              <a:custGeom>
                <a:avLst/>
                <a:gdLst>
                  <a:gd name="connsiteX0" fmla="*/ 259011 w 259373"/>
                  <a:gd name="connsiteY0" fmla="*/ 1931 h 545005"/>
                  <a:gd name="connsiteX1" fmla="*/ 71686 w 259373"/>
                  <a:gd name="connsiteY1" fmla="*/ 392456 h 545005"/>
                  <a:gd name="connsiteX2" fmla="*/ 8186 w 259373"/>
                  <a:gd name="connsiteY2" fmla="*/ 538506 h 545005"/>
                  <a:gd name="connsiteX3" fmla="*/ 24061 w 259373"/>
                  <a:gd name="connsiteY3" fmla="*/ 497231 h 545005"/>
                  <a:gd name="connsiteX4" fmla="*/ 217736 w 259373"/>
                  <a:gd name="connsiteY4" fmla="*/ 300381 h 545005"/>
                  <a:gd name="connsiteX5" fmla="*/ 74861 w 259373"/>
                  <a:gd name="connsiteY5" fmla="*/ 427381 h 545005"/>
                  <a:gd name="connsiteX6" fmla="*/ 109786 w 259373"/>
                  <a:gd name="connsiteY6" fmla="*/ 303556 h 545005"/>
                  <a:gd name="connsiteX7" fmla="*/ 109786 w 259373"/>
                  <a:gd name="connsiteY7" fmla="*/ 233706 h 545005"/>
                  <a:gd name="connsiteX8" fmla="*/ 109786 w 259373"/>
                  <a:gd name="connsiteY8" fmla="*/ 116231 h 545005"/>
                  <a:gd name="connsiteX9" fmla="*/ 119311 w 259373"/>
                  <a:gd name="connsiteY9" fmla="*/ 236881 h 545005"/>
                  <a:gd name="connsiteX10" fmla="*/ 259011 w 259373"/>
                  <a:gd name="connsiteY10" fmla="*/ 1931 h 54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373" h="545005">
                    <a:moveTo>
                      <a:pt x="259011" y="1931"/>
                    </a:moveTo>
                    <a:cubicBezTo>
                      <a:pt x="251074" y="27860"/>
                      <a:pt x="113490" y="303027"/>
                      <a:pt x="71686" y="392456"/>
                    </a:cubicBezTo>
                    <a:cubicBezTo>
                      <a:pt x="29882" y="481885"/>
                      <a:pt x="16123" y="521044"/>
                      <a:pt x="8186" y="538506"/>
                    </a:cubicBezTo>
                    <a:cubicBezTo>
                      <a:pt x="249" y="555968"/>
                      <a:pt x="-10864" y="536918"/>
                      <a:pt x="24061" y="497231"/>
                    </a:cubicBezTo>
                    <a:cubicBezTo>
                      <a:pt x="58986" y="457544"/>
                      <a:pt x="209269" y="312023"/>
                      <a:pt x="217736" y="300381"/>
                    </a:cubicBezTo>
                    <a:cubicBezTo>
                      <a:pt x="226203" y="288739"/>
                      <a:pt x="92853" y="426852"/>
                      <a:pt x="74861" y="427381"/>
                    </a:cubicBezTo>
                    <a:cubicBezTo>
                      <a:pt x="56869" y="427910"/>
                      <a:pt x="103965" y="335835"/>
                      <a:pt x="109786" y="303556"/>
                    </a:cubicBezTo>
                    <a:cubicBezTo>
                      <a:pt x="115607" y="271277"/>
                      <a:pt x="109786" y="233706"/>
                      <a:pt x="109786" y="233706"/>
                    </a:cubicBezTo>
                    <a:cubicBezTo>
                      <a:pt x="109786" y="202485"/>
                      <a:pt x="108199" y="115702"/>
                      <a:pt x="109786" y="116231"/>
                    </a:cubicBezTo>
                    <a:cubicBezTo>
                      <a:pt x="111373" y="116760"/>
                      <a:pt x="96557" y="254344"/>
                      <a:pt x="119311" y="236881"/>
                    </a:cubicBezTo>
                    <a:cubicBezTo>
                      <a:pt x="142065" y="219419"/>
                      <a:pt x="266948" y="-23998"/>
                      <a:pt x="259011" y="19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4" name="フリーフォーム 1273">
                <a:extLst>
                  <a:ext uri="{FF2B5EF4-FFF2-40B4-BE49-F238E27FC236}">
                    <a16:creationId xmlns:a16="http://schemas.microsoft.com/office/drawing/2014/main" id="{E3F81F1B-43AA-C8B9-DD08-D96C03A5CFEC}"/>
                  </a:ext>
                </a:extLst>
              </p:cNvPr>
              <p:cNvSpPr/>
              <p:nvPr/>
            </p:nvSpPr>
            <p:spPr>
              <a:xfrm>
                <a:off x="2358957" y="8629650"/>
                <a:ext cx="196977" cy="226296"/>
              </a:xfrm>
              <a:custGeom>
                <a:avLst/>
                <a:gdLst>
                  <a:gd name="connsiteX0" fmla="*/ 196918 w 196977"/>
                  <a:gd name="connsiteY0" fmla="*/ 0 h 226296"/>
                  <a:gd name="connsiteX1" fmla="*/ 161993 w 196977"/>
                  <a:gd name="connsiteY1" fmla="*/ 142875 h 226296"/>
                  <a:gd name="connsiteX2" fmla="*/ 161993 w 196977"/>
                  <a:gd name="connsiteY2" fmla="*/ 225425 h 226296"/>
                  <a:gd name="connsiteX3" fmla="*/ 146118 w 196977"/>
                  <a:gd name="connsiteY3" fmla="*/ 174625 h 226296"/>
                  <a:gd name="connsiteX4" fmla="*/ 68 w 196977"/>
                  <a:gd name="connsiteY4" fmla="*/ 3175 h 226296"/>
                  <a:gd name="connsiteX5" fmla="*/ 127068 w 196977"/>
                  <a:gd name="connsiteY5" fmla="*/ 130175 h 226296"/>
                  <a:gd name="connsiteX6" fmla="*/ 133418 w 196977"/>
                  <a:gd name="connsiteY6" fmla="*/ 114300 h 226296"/>
                  <a:gd name="connsiteX7" fmla="*/ 152468 w 196977"/>
                  <a:gd name="connsiteY7" fmla="*/ 142875 h 226296"/>
                  <a:gd name="connsiteX8" fmla="*/ 196918 w 196977"/>
                  <a:gd name="connsiteY8" fmla="*/ 0 h 226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977" h="226296">
                    <a:moveTo>
                      <a:pt x="196918" y="0"/>
                    </a:moveTo>
                    <a:cubicBezTo>
                      <a:pt x="198505" y="0"/>
                      <a:pt x="167814" y="105304"/>
                      <a:pt x="161993" y="142875"/>
                    </a:cubicBezTo>
                    <a:cubicBezTo>
                      <a:pt x="156172" y="180446"/>
                      <a:pt x="164639" y="220133"/>
                      <a:pt x="161993" y="225425"/>
                    </a:cubicBezTo>
                    <a:cubicBezTo>
                      <a:pt x="159347" y="230717"/>
                      <a:pt x="173105" y="211667"/>
                      <a:pt x="146118" y="174625"/>
                    </a:cubicBezTo>
                    <a:cubicBezTo>
                      <a:pt x="119131" y="137583"/>
                      <a:pt x="3243" y="10583"/>
                      <a:pt x="68" y="3175"/>
                    </a:cubicBezTo>
                    <a:cubicBezTo>
                      <a:pt x="-3107" y="-4233"/>
                      <a:pt x="104843" y="111654"/>
                      <a:pt x="127068" y="130175"/>
                    </a:cubicBezTo>
                    <a:cubicBezTo>
                      <a:pt x="149293" y="148696"/>
                      <a:pt x="129185" y="112183"/>
                      <a:pt x="133418" y="114300"/>
                    </a:cubicBezTo>
                    <a:cubicBezTo>
                      <a:pt x="137651" y="116417"/>
                      <a:pt x="144530" y="157692"/>
                      <a:pt x="152468" y="142875"/>
                    </a:cubicBezTo>
                    <a:cubicBezTo>
                      <a:pt x="160405" y="128058"/>
                      <a:pt x="195331" y="0"/>
                      <a:pt x="1969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5" name="フリーフォーム 1274">
                <a:extLst>
                  <a:ext uri="{FF2B5EF4-FFF2-40B4-BE49-F238E27FC236}">
                    <a16:creationId xmlns:a16="http://schemas.microsoft.com/office/drawing/2014/main" id="{88A772D8-77B2-A7F1-5B8E-4B98071F100B}"/>
                  </a:ext>
                </a:extLst>
              </p:cNvPr>
              <p:cNvSpPr/>
              <p:nvPr/>
            </p:nvSpPr>
            <p:spPr>
              <a:xfrm>
                <a:off x="1964190" y="8870861"/>
                <a:ext cx="576004" cy="392575"/>
              </a:xfrm>
              <a:custGeom>
                <a:avLst/>
                <a:gdLst>
                  <a:gd name="connsiteX0" fmla="*/ 575810 w 576004"/>
                  <a:gd name="connsiteY0" fmla="*/ 89 h 392575"/>
                  <a:gd name="connsiteX1" fmla="*/ 128135 w 576004"/>
                  <a:gd name="connsiteY1" fmla="*/ 31839 h 392575"/>
                  <a:gd name="connsiteX2" fmla="*/ 1135 w 576004"/>
                  <a:gd name="connsiteY2" fmla="*/ 111214 h 392575"/>
                  <a:gd name="connsiteX3" fmla="*/ 64635 w 576004"/>
                  <a:gd name="connsiteY3" fmla="*/ 76289 h 392575"/>
                  <a:gd name="connsiteX4" fmla="*/ 45585 w 576004"/>
                  <a:gd name="connsiteY4" fmla="*/ 130264 h 392575"/>
                  <a:gd name="connsiteX5" fmla="*/ 42410 w 576004"/>
                  <a:gd name="connsiteY5" fmla="*/ 390614 h 392575"/>
                  <a:gd name="connsiteX6" fmla="*/ 48760 w 576004"/>
                  <a:gd name="connsiteY6" fmla="*/ 241389 h 392575"/>
                  <a:gd name="connsiteX7" fmla="*/ 64635 w 576004"/>
                  <a:gd name="connsiteY7" fmla="*/ 88989 h 392575"/>
                  <a:gd name="connsiteX8" fmla="*/ 121785 w 576004"/>
                  <a:gd name="connsiteY8" fmla="*/ 47714 h 392575"/>
                  <a:gd name="connsiteX9" fmla="*/ 451985 w 576004"/>
                  <a:gd name="connsiteY9" fmla="*/ 35014 h 392575"/>
                  <a:gd name="connsiteX10" fmla="*/ 188460 w 576004"/>
                  <a:gd name="connsiteY10" fmla="*/ 22314 h 392575"/>
                  <a:gd name="connsiteX11" fmla="*/ 575810 w 576004"/>
                  <a:gd name="connsiteY11" fmla="*/ 89 h 39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6004" h="392575">
                    <a:moveTo>
                      <a:pt x="575810" y="89"/>
                    </a:moveTo>
                    <a:cubicBezTo>
                      <a:pt x="565756" y="1676"/>
                      <a:pt x="223914" y="13318"/>
                      <a:pt x="128135" y="31839"/>
                    </a:cubicBezTo>
                    <a:cubicBezTo>
                      <a:pt x="32356" y="50360"/>
                      <a:pt x="11718" y="103806"/>
                      <a:pt x="1135" y="111214"/>
                    </a:cubicBezTo>
                    <a:cubicBezTo>
                      <a:pt x="-9448" y="118622"/>
                      <a:pt x="57227" y="73114"/>
                      <a:pt x="64635" y="76289"/>
                    </a:cubicBezTo>
                    <a:cubicBezTo>
                      <a:pt x="72043" y="79464"/>
                      <a:pt x="49289" y="77877"/>
                      <a:pt x="45585" y="130264"/>
                    </a:cubicBezTo>
                    <a:cubicBezTo>
                      <a:pt x="41881" y="182652"/>
                      <a:pt x="41881" y="372093"/>
                      <a:pt x="42410" y="390614"/>
                    </a:cubicBezTo>
                    <a:cubicBezTo>
                      <a:pt x="42939" y="409135"/>
                      <a:pt x="45056" y="291660"/>
                      <a:pt x="48760" y="241389"/>
                    </a:cubicBezTo>
                    <a:cubicBezTo>
                      <a:pt x="52464" y="191118"/>
                      <a:pt x="52464" y="121268"/>
                      <a:pt x="64635" y="88989"/>
                    </a:cubicBezTo>
                    <a:cubicBezTo>
                      <a:pt x="76806" y="56710"/>
                      <a:pt x="57227" y="56710"/>
                      <a:pt x="121785" y="47714"/>
                    </a:cubicBezTo>
                    <a:cubicBezTo>
                      <a:pt x="186343" y="38718"/>
                      <a:pt x="440872" y="39247"/>
                      <a:pt x="451985" y="35014"/>
                    </a:cubicBezTo>
                    <a:cubicBezTo>
                      <a:pt x="463097" y="30781"/>
                      <a:pt x="173643" y="26018"/>
                      <a:pt x="188460" y="22314"/>
                    </a:cubicBezTo>
                    <a:cubicBezTo>
                      <a:pt x="203277" y="18610"/>
                      <a:pt x="585864" y="-1498"/>
                      <a:pt x="575810" y="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6" name="フリーフォーム 1275">
                <a:extLst>
                  <a:ext uri="{FF2B5EF4-FFF2-40B4-BE49-F238E27FC236}">
                    <a16:creationId xmlns:a16="http://schemas.microsoft.com/office/drawing/2014/main" id="{130EB0F8-D935-006A-8DCA-F4E5F3DEA702}"/>
                  </a:ext>
                </a:extLst>
              </p:cNvPr>
              <p:cNvSpPr/>
              <p:nvPr/>
            </p:nvSpPr>
            <p:spPr>
              <a:xfrm>
                <a:off x="2044685" y="8622088"/>
                <a:ext cx="428159" cy="227936"/>
              </a:xfrm>
              <a:custGeom>
                <a:avLst/>
                <a:gdLst>
                  <a:gd name="connsiteX0" fmla="*/ 15 w 428159"/>
                  <a:gd name="connsiteY0" fmla="*/ 1212 h 227936"/>
                  <a:gd name="connsiteX1" fmla="*/ 174640 w 428159"/>
                  <a:gd name="connsiteY1" fmla="*/ 26612 h 227936"/>
                  <a:gd name="connsiteX2" fmla="*/ 419115 w 428159"/>
                  <a:gd name="connsiteY2" fmla="*/ 220287 h 227936"/>
                  <a:gd name="connsiteX3" fmla="*/ 361965 w 428159"/>
                  <a:gd name="connsiteY3" fmla="*/ 172662 h 227936"/>
                  <a:gd name="connsiteX4" fmla="*/ 231790 w 428159"/>
                  <a:gd name="connsiteY4" fmla="*/ 20262 h 227936"/>
                  <a:gd name="connsiteX5" fmla="*/ 279415 w 428159"/>
                  <a:gd name="connsiteY5" fmla="*/ 74237 h 227936"/>
                  <a:gd name="connsiteX6" fmla="*/ 165115 w 428159"/>
                  <a:gd name="connsiteY6" fmla="*/ 10737 h 227936"/>
                  <a:gd name="connsiteX7" fmla="*/ 15 w 428159"/>
                  <a:gd name="connsiteY7" fmla="*/ 1212 h 227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8159" h="227936">
                    <a:moveTo>
                      <a:pt x="15" y="1212"/>
                    </a:moveTo>
                    <a:cubicBezTo>
                      <a:pt x="1603" y="3858"/>
                      <a:pt x="104790" y="-9901"/>
                      <a:pt x="174640" y="26612"/>
                    </a:cubicBezTo>
                    <a:cubicBezTo>
                      <a:pt x="244490" y="63125"/>
                      <a:pt x="387894" y="195945"/>
                      <a:pt x="419115" y="220287"/>
                    </a:cubicBezTo>
                    <a:cubicBezTo>
                      <a:pt x="450336" y="244629"/>
                      <a:pt x="393186" y="205999"/>
                      <a:pt x="361965" y="172662"/>
                    </a:cubicBezTo>
                    <a:cubicBezTo>
                      <a:pt x="330744" y="139325"/>
                      <a:pt x="245548" y="36666"/>
                      <a:pt x="231790" y="20262"/>
                    </a:cubicBezTo>
                    <a:cubicBezTo>
                      <a:pt x="218032" y="3858"/>
                      <a:pt x="290527" y="75824"/>
                      <a:pt x="279415" y="74237"/>
                    </a:cubicBezTo>
                    <a:cubicBezTo>
                      <a:pt x="268303" y="72650"/>
                      <a:pt x="206919" y="21849"/>
                      <a:pt x="165115" y="10737"/>
                    </a:cubicBezTo>
                    <a:cubicBezTo>
                      <a:pt x="123311" y="-375"/>
                      <a:pt x="-1573" y="-1434"/>
                      <a:pt x="15" y="12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7" name="フリーフォーム 1276">
                <a:extLst>
                  <a:ext uri="{FF2B5EF4-FFF2-40B4-BE49-F238E27FC236}">
                    <a16:creationId xmlns:a16="http://schemas.microsoft.com/office/drawing/2014/main" id="{E16ABDC8-F4F1-5D05-7916-5B67522A138F}"/>
                  </a:ext>
                </a:extLst>
              </p:cNvPr>
              <p:cNvSpPr/>
              <p:nvPr/>
            </p:nvSpPr>
            <p:spPr>
              <a:xfrm>
                <a:off x="1545844" y="8893071"/>
                <a:ext cx="464251" cy="451568"/>
              </a:xfrm>
              <a:custGeom>
                <a:avLst/>
                <a:gdLst>
                  <a:gd name="connsiteX0" fmla="*/ 327406 w 464251"/>
                  <a:gd name="connsiteY0" fmla="*/ 104 h 451568"/>
                  <a:gd name="connsiteX1" fmla="*/ 406781 w 464251"/>
                  <a:gd name="connsiteY1" fmla="*/ 120754 h 451568"/>
                  <a:gd name="connsiteX2" fmla="*/ 419481 w 464251"/>
                  <a:gd name="connsiteY2" fmla="*/ 323954 h 451568"/>
                  <a:gd name="connsiteX3" fmla="*/ 419481 w 464251"/>
                  <a:gd name="connsiteY3" fmla="*/ 257279 h 451568"/>
                  <a:gd name="connsiteX4" fmla="*/ 305181 w 464251"/>
                  <a:gd name="connsiteY4" fmla="*/ 416029 h 451568"/>
                  <a:gd name="connsiteX5" fmla="*/ 184531 w 464251"/>
                  <a:gd name="connsiteY5" fmla="*/ 416029 h 451568"/>
                  <a:gd name="connsiteX6" fmla="*/ 136906 w 464251"/>
                  <a:gd name="connsiteY6" fmla="*/ 384279 h 451568"/>
                  <a:gd name="connsiteX7" fmla="*/ 381 w 464251"/>
                  <a:gd name="connsiteY7" fmla="*/ 254104 h 451568"/>
                  <a:gd name="connsiteX8" fmla="*/ 98806 w 464251"/>
                  <a:gd name="connsiteY8" fmla="*/ 368404 h 451568"/>
                  <a:gd name="connsiteX9" fmla="*/ 181356 w 464251"/>
                  <a:gd name="connsiteY9" fmla="*/ 435079 h 451568"/>
                  <a:gd name="connsiteX10" fmla="*/ 213106 w 464251"/>
                  <a:gd name="connsiteY10" fmla="*/ 396979 h 451568"/>
                  <a:gd name="connsiteX11" fmla="*/ 352806 w 464251"/>
                  <a:gd name="connsiteY11" fmla="*/ 450954 h 451568"/>
                  <a:gd name="connsiteX12" fmla="*/ 346456 w 464251"/>
                  <a:gd name="connsiteY12" fmla="*/ 422379 h 451568"/>
                  <a:gd name="connsiteX13" fmla="*/ 463931 w 464251"/>
                  <a:gd name="connsiteY13" fmla="*/ 365229 h 451568"/>
                  <a:gd name="connsiteX14" fmla="*/ 305181 w 464251"/>
                  <a:gd name="connsiteY14" fmla="*/ 393804 h 451568"/>
                  <a:gd name="connsiteX15" fmla="*/ 365506 w 464251"/>
                  <a:gd name="connsiteY15" fmla="*/ 330304 h 451568"/>
                  <a:gd name="connsiteX16" fmla="*/ 333756 w 464251"/>
                  <a:gd name="connsiteY16" fmla="*/ 196954 h 451568"/>
                  <a:gd name="connsiteX17" fmla="*/ 244856 w 464251"/>
                  <a:gd name="connsiteY17" fmla="*/ 31854 h 451568"/>
                  <a:gd name="connsiteX18" fmla="*/ 394081 w 464251"/>
                  <a:gd name="connsiteY18" fmla="*/ 285854 h 451568"/>
                  <a:gd name="connsiteX19" fmla="*/ 406781 w 464251"/>
                  <a:gd name="connsiteY19" fmla="*/ 190604 h 451568"/>
                  <a:gd name="connsiteX20" fmla="*/ 349631 w 464251"/>
                  <a:gd name="connsiteY20" fmla="*/ 104879 h 451568"/>
                  <a:gd name="connsiteX21" fmla="*/ 384556 w 464251"/>
                  <a:gd name="connsiteY21" fmla="*/ 139804 h 451568"/>
                  <a:gd name="connsiteX22" fmla="*/ 327406 w 464251"/>
                  <a:gd name="connsiteY22" fmla="*/ 104 h 45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64251" h="451568">
                    <a:moveTo>
                      <a:pt x="327406" y="104"/>
                    </a:moveTo>
                    <a:cubicBezTo>
                      <a:pt x="331110" y="-3071"/>
                      <a:pt x="391435" y="66779"/>
                      <a:pt x="406781" y="120754"/>
                    </a:cubicBezTo>
                    <a:cubicBezTo>
                      <a:pt x="422127" y="174729"/>
                      <a:pt x="417364" y="301200"/>
                      <a:pt x="419481" y="323954"/>
                    </a:cubicBezTo>
                    <a:cubicBezTo>
                      <a:pt x="421598" y="346708"/>
                      <a:pt x="438531" y="241933"/>
                      <a:pt x="419481" y="257279"/>
                    </a:cubicBezTo>
                    <a:cubicBezTo>
                      <a:pt x="400431" y="272625"/>
                      <a:pt x="344339" y="389571"/>
                      <a:pt x="305181" y="416029"/>
                    </a:cubicBezTo>
                    <a:cubicBezTo>
                      <a:pt x="266023" y="442487"/>
                      <a:pt x="212577" y="421321"/>
                      <a:pt x="184531" y="416029"/>
                    </a:cubicBezTo>
                    <a:cubicBezTo>
                      <a:pt x="156485" y="410737"/>
                      <a:pt x="167598" y="411266"/>
                      <a:pt x="136906" y="384279"/>
                    </a:cubicBezTo>
                    <a:cubicBezTo>
                      <a:pt x="106214" y="357292"/>
                      <a:pt x="6731" y="256750"/>
                      <a:pt x="381" y="254104"/>
                    </a:cubicBezTo>
                    <a:cubicBezTo>
                      <a:pt x="-5969" y="251458"/>
                      <a:pt x="68644" y="338242"/>
                      <a:pt x="98806" y="368404"/>
                    </a:cubicBezTo>
                    <a:cubicBezTo>
                      <a:pt x="128968" y="398566"/>
                      <a:pt x="162306" y="430317"/>
                      <a:pt x="181356" y="435079"/>
                    </a:cubicBezTo>
                    <a:cubicBezTo>
                      <a:pt x="200406" y="439841"/>
                      <a:pt x="184531" y="394333"/>
                      <a:pt x="213106" y="396979"/>
                    </a:cubicBezTo>
                    <a:cubicBezTo>
                      <a:pt x="241681" y="399625"/>
                      <a:pt x="330581" y="446721"/>
                      <a:pt x="352806" y="450954"/>
                    </a:cubicBezTo>
                    <a:cubicBezTo>
                      <a:pt x="375031" y="455187"/>
                      <a:pt x="327935" y="436666"/>
                      <a:pt x="346456" y="422379"/>
                    </a:cubicBezTo>
                    <a:cubicBezTo>
                      <a:pt x="364977" y="408092"/>
                      <a:pt x="470810" y="369991"/>
                      <a:pt x="463931" y="365229"/>
                    </a:cubicBezTo>
                    <a:cubicBezTo>
                      <a:pt x="457052" y="360467"/>
                      <a:pt x="321585" y="399625"/>
                      <a:pt x="305181" y="393804"/>
                    </a:cubicBezTo>
                    <a:cubicBezTo>
                      <a:pt x="288777" y="387983"/>
                      <a:pt x="360743" y="363112"/>
                      <a:pt x="365506" y="330304"/>
                    </a:cubicBezTo>
                    <a:cubicBezTo>
                      <a:pt x="370269" y="297496"/>
                      <a:pt x="353864" y="246696"/>
                      <a:pt x="333756" y="196954"/>
                    </a:cubicBezTo>
                    <a:cubicBezTo>
                      <a:pt x="313648" y="147212"/>
                      <a:pt x="234802" y="17037"/>
                      <a:pt x="244856" y="31854"/>
                    </a:cubicBezTo>
                    <a:cubicBezTo>
                      <a:pt x="254910" y="46671"/>
                      <a:pt x="367093" y="259396"/>
                      <a:pt x="394081" y="285854"/>
                    </a:cubicBezTo>
                    <a:cubicBezTo>
                      <a:pt x="421069" y="312312"/>
                      <a:pt x="414189" y="220766"/>
                      <a:pt x="406781" y="190604"/>
                    </a:cubicBezTo>
                    <a:cubicBezTo>
                      <a:pt x="399373" y="160442"/>
                      <a:pt x="353335" y="113346"/>
                      <a:pt x="349631" y="104879"/>
                    </a:cubicBezTo>
                    <a:cubicBezTo>
                      <a:pt x="345927" y="96412"/>
                      <a:pt x="384556" y="154091"/>
                      <a:pt x="384556" y="139804"/>
                    </a:cubicBezTo>
                    <a:cubicBezTo>
                      <a:pt x="384556" y="125517"/>
                      <a:pt x="323702" y="3279"/>
                      <a:pt x="327406" y="1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8" name="フリーフォーム 1277">
                <a:extLst>
                  <a:ext uri="{FF2B5EF4-FFF2-40B4-BE49-F238E27FC236}">
                    <a16:creationId xmlns:a16="http://schemas.microsoft.com/office/drawing/2014/main" id="{3860C5DD-8A01-BA07-BF92-101E7BA9962B}"/>
                  </a:ext>
                </a:extLst>
              </p:cNvPr>
              <p:cNvSpPr/>
              <p:nvPr/>
            </p:nvSpPr>
            <p:spPr>
              <a:xfrm>
                <a:off x="1533487" y="9134427"/>
                <a:ext cx="187388" cy="730606"/>
              </a:xfrm>
              <a:custGeom>
                <a:avLst/>
                <a:gdLst>
                  <a:gd name="connsiteX0" fmla="*/ 38 w 187388"/>
                  <a:gd name="connsiteY0" fmla="*/ 48 h 730606"/>
                  <a:gd name="connsiteX1" fmla="*/ 149263 w 187388"/>
                  <a:gd name="connsiteY1" fmla="*/ 234998 h 730606"/>
                  <a:gd name="connsiteX2" fmla="*/ 149263 w 187388"/>
                  <a:gd name="connsiteY2" fmla="*/ 333423 h 730606"/>
                  <a:gd name="connsiteX3" fmla="*/ 187363 w 187388"/>
                  <a:gd name="connsiteY3" fmla="*/ 219123 h 730606"/>
                  <a:gd name="connsiteX4" fmla="*/ 142913 w 187388"/>
                  <a:gd name="connsiteY4" fmla="*/ 412798 h 730606"/>
                  <a:gd name="connsiteX5" fmla="*/ 60363 w 187388"/>
                  <a:gd name="connsiteY5" fmla="*/ 730298 h 730606"/>
                  <a:gd name="connsiteX6" fmla="*/ 127038 w 187388"/>
                  <a:gd name="connsiteY6" fmla="*/ 466773 h 730606"/>
                  <a:gd name="connsiteX7" fmla="*/ 85763 w 187388"/>
                  <a:gd name="connsiteY7" fmla="*/ 234998 h 730606"/>
                  <a:gd name="connsiteX8" fmla="*/ 133388 w 187388"/>
                  <a:gd name="connsiteY8" fmla="*/ 393748 h 730606"/>
                  <a:gd name="connsiteX9" fmla="*/ 136563 w 187388"/>
                  <a:gd name="connsiteY9" fmla="*/ 301673 h 730606"/>
                  <a:gd name="connsiteX10" fmla="*/ 92113 w 187388"/>
                  <a:gd name="connsiteY10" fmla="*/ 193723 h 730606"/>
                  <a:gd name="connsiteX11" fmla="*/ 85763 w 187388"/>
                  <a:gd name="connsiteY11" fmla="*/ 184198 h 730606"/>
                  <a:gd name="connsiteX12" fmla="*/ 139738 w 187388"/>
                  <a:gd name="connsiteY12" fmla="*/ 266748 h 730606"/>
                  <a:gd name="connsiteX13" fmla="*/ 34963 w 187388"/>
                  <a:gd name="connsiteY13" fmla="*/ 63548 h 730606"/>
                  <a:gd name="connsiteX14" fmla="*/ 133388 w 187388"/>
                  <a:gd name="connsiteY14" fmla="*/ 212773 h 730606"/>
                  <a:gd name="connsiteX15" fmla="*/ 38 w 187388"/>
                  <a:gd name="connsiteY15" fmla="*/ 48 h 730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7388" h="730606">
                    <a:moveTo>
                      <a:pt x="38" y="48"/>
                    </a:moveTo>
                    <a:cubicBezTo>
                      <a:pt x="2684" y="3752"/>
                      <a:pt x="124392" y="179436"/>
                      <a:pt x="149263" y="234998"/>
                    </a:cubicBezTo>
                    <a:cubicBezTo>
                      <a:pt x="174134" y="290561"/>
                      <a:pt x="142913" y="336069"/>
                      <a:pt x="149263" y="333423"/>
                    </a:cubicBezTo>
                    <a:cubicBezTo>
                      <a:pt x="155613" y="330777"/>
                      <a:pt x="188421" y="205894"/>
                      <a:pt x="187363" y="219123"/>
                    </a:cubicBezTo>
                    <a:cubicBezTo>
                      <a:pt x="186305" y="232352"/>
                      <a:pt x="164080" y="327602"/>
                      <a:pt x="142913" y="412798"/>
                    </a:cubicBezTo>
                    <a:cubicBezTo>
                      <a:pt x="121746" y="497994"/>
                      <a:pt x="63009" y="721302"/>
                      <a:pt x="60363" y="730298"/>
                    </a:cubicBezTo>
                    <a:cubicBezTo>
                      <a:pt x="57717" y="739294"/>
                      <a:pt x="122805" y="549323"/>
                      <a:pt x="127038" y="466773"/>
                    </a:cubicBezTo>
                    <a:cubicBezTo>
                      <a:pt x="131271" y="384223"/>
                      <a:pt x="84705" y="247169"/>
                      <a:pt x="85763" y="234998"/>
                    </a:cubicBezTo>
                    <a:cubicBezTo>
                      <a:pt x="86821" y="222827"/>
                      <a:pt x="124921" y="382636"/>
                      <a:pt x="133388" y="393748"/>
                    </a:cubicBezTo>
                    <a:cubicBezTo>
                      <a:pt x="141855" y="404860"/>
                      <a:pt x="143442" y="335011"/>
                      <a:pt x="136563" y="301673"/>
                    </a:cubicBezTo>
                    <a:cubicBezTo>
                      <a:pt x="129684" y="268335"/>
                      <a:pt x="92113" y="193723"/>
                      <a:pt x="92113" y="193723"/>
                    </a:cubicBezTo>
                    <a:cubicBezTo>
                      <a:pt x="83646" y="174144"/>
                      <a:pt x="85763" y="184198"/>
                      <a:pt x="85763" y="184198"/>
                    </a:cubicBezTo>
                    <a:cubicBezTo>
                      <a:pt x="93700" y="196369"/>
                      <a:pt x="148205" y="286856"/>
                      <a:pt x="139738" y="266748"/>
                    </a:cubicBezTo>
                    <a:cubicBezTo>
                      <a:pt x="131271" y="246640"/>
                      <a:pt x="36021" y="72544"/>
                      <a:pt x="34963" y="63548"/>
                    </a:cubicBezTo>
                    <a:cubicBezTo>
                      <a:pt x="33905" y="54552"/>
                      <a:pt x="135505" y="220181"/>
                      <a:pt x="133388" y="212773"/>
                    </a:cubicBezTo>
                    <a:cubicBezTo>
                      <a:pt x="131271" y="205365"/>
                      <a:pt x="-2608" y="-3656"/>
                      <a:pt x="3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9" name="フリーフォーム 1278">
                <a:extLst>
                  <a:ext uri="{FF2B5EF4-FFF2-40B4-BE49-F238E27FC236}">
                    <a16:creationId xmlns:a16="http://schemas.microsoft.com/office/drawing/2014/main" id="{DA7FE16D-C492-F8F5-26CA-6637822CC80F}"/>
                  </a:ext>
                </a:extLst>
              </p:cNvPr>
              <p:cNvSpPr/>
              <p:nvPr/>
            </p:nvSpPr>
            <p:spPr>
              <a:xfrm>
                <a:off x="1380832" y="9235690"/>
                <a:ext cx="216851" cy="822806"/>
              </a:xfrm>
              <a:custGeom>
                <a:avLst/>
                <a:gdLst>
                  <a:gd name="connsiteX0" fmla="*/ 181268 w 216851"/>
                  <a:gd name="connsiteY0" fmla="*/ 385 h 822806"/>
                  <a:gd name="connsiteX1" fmla="*/ 133643 w 216851"/>
                  <a:gd name="connsiteY1" fmla="*/ 365510 h 822806"/>
                  <a:gd name="connsiteX2" fmla="*/ 143168 w 216851"/>
                  <a:gd name="connsiteY2" fmla="*/ 282960 h 822806"/>
                  <a:gd name="connsiteX3" fmla="*/ 174918 w 216851"/>
                  <a:gd name="connsiteY3" fmla="*/ 143260 h 822806"/>
                  <a:gd name="connsiteX4" fmla="*/ 213018 w 216851"/>
                  <a:gd name="connsiteY4" fmla="*/ 206760 h 822806"/>
                  <a:gd name="connsiteX5" fmla="*/ 213018 w 216851"/>
                  <a:gd name="connsiteY5" fmla="*/ 349635 h 822806"/>
                  <a:gd name="connsiteX6" fmla="*/ 190793 w 216851"/>
                  <a:gd name="connsiteY6" fmla="*/ 397260 h 822806"/>
                  <a:gd name="connsiteX7" fmla="*/ 66968 w 216851"/>
                  <a:gd name="connsiteY7" fmla="*/ 467110 h 822806"/>
                  <a:gd name="connsiteX8" fmla="*/ 293 w 216851"/>
                  <a:gd name="connsiteY8" fmla="*/ 679835 h 822806"/>
                  <a:gd name="connsiteX9" fmla="*/ 44743 w 216851"/>
                  <a:gd name="connsiteY9" fmla="*/ 527435 h 822806"/>
                  <a:gd name="connsiteX10" fmla="*/ 95543 w 216851"/>
                  <a:gd name="connsiteY10" fmla="*/ 460760 h 822806"/>
                  <a:gd name="connsiteX11" fmla="*/ 105068 w 216851"/>
                  <a:gd name="connsiteY11" fmla="*/ 594110 h 822806"/>
                  <a:gd name="connsiteX12" fmla="*/ 54268 w 216851"/>
                  <a:gd name="connsiteY12" fmla="*/ 822710 h 822806"/>
                  <a:gd name="connsiteX13" fmla="*/ 86018 w 216851"/>
                  <a:gd name="connsiteY13" fmla="*/ 565535 h 822806"/>
                  <a:gd name="connsiteX14" fmla="*/ 111418 w 216851"/>
                  <a:gd name="connsiteY14" fmla="*/ 432185 h 822806"/>
                  <a:gd name="connsiteX15" fmla="*/ 203493 w 216851"/>
                  <a:gd name="connsiteY15" fmla="*/ 394085 h 822806"/>
                  <a:gd name="connsiteX16" fmla="*/ 197143 w 216851"/>
                  <a:gd name="connsiteY16" fmla="*/ 603635 h 822806"/>
                  <a:gd name="connsiteX17" fmla="*/ 200318 w 216851"/>
                  <a:gd name="connsiteY17" fmla="*/ 390910 h 822806"/>
                  <a:gd name="connsiteX18" fmla="*/ 168568 w 216851"/>
                  <a:gd name="connsiteY18" fmla="*/ 184535 h 822806"/>
                  <a:gd name="connsiteX19" fmla="*/ 117768 w 216851"/>
                  <a:gd name="connsiteY19" fmla="*/ 194060 h 822806"/>
                  <a:gd name="connsiteX20" fmla="*/ 101893 w 216851"/>
                  <a:gd name="connsiteY20" fmla="*/ 130560 h 822806"/>
                  <a:gd name="connsiteX21" fmla="*/ 95543 w 216851"/>
                  <a:gd name="connsiteY21" fmla="*/ 292485 h 822806"/>
                  <a:gd name="connsiteX22" fmla="*/ 181268 w 216851"/>
                  <a:gd name="connsiteY22" fmla="*/ 385 h 82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6851" h="822806">
                    <a:moveTo>
                      <a:pt x="181268" y="385"/>
                    </a:moveTo>
                    <a:cubicBezTo>
                      <a:pt x="187618" y="12556"/>
                      <a:pt x="139993" y="318414"/>
                      <a:pt x="133643" y="365510"/>
                    </a:cubicBezTo>
                    <a:cubicBezTo>
                      <a:pt x="127293" y="412606"/>
                      <a:pt x="136289" y="320002"/>
                      <a:pt x="143168" y="282960"/>
                    </a:cubicBezTo>
                    <a:cubicBezTo>
                      <a:pt x="150047" y="245918"/>
                      <a:pt x="163276" y="155960"/>
                      <a:pt x="174918" y="143260"/>
                    </a:cubicBezTo>
                    <a:cubicBezTo>
                      <a:pt x="186560" y="130560"/>
                      <a:pt x="206668" y="172364"/>
                      <a:pt x="213018" y="206760"/>
                    </a:cubicBezTo>
                    <a:cubicBezTo>
                      <a:pt x="219368" y="241156"/>
                      <a:pt x="216722" y="317885"/>
                      <a:pt x="213018" y="349635"/>
                    </a:cubicBezTo>
                    <a:cubicBezTo>
                      <a:pt x="209314" y="381385"/>
                      <a:pt x="215135" y="377681"/>
                      <a:pt x="190793" y="397260"/>
                    </a:cubicBezTo>
                    <a:cubicBezTo>
                      <a:pt x="166451" y="416839"/>
                      <a:pt x="98718" y="420014"/>
                      <a:pt x="66968" y="467110"/>
                    </a:cubicBezTo>
                    <a:cubicBezTo>
                      <a:pt x="35218" y="514206"/>
                      <a:pt x="3997" y="669781"/>
                      <a:pt x="293" y="679835"/>
                    </a:cubicBezTo>
                    <a:cubicBezTo>
                      <a:pt x="-3411" y="689889"/>
                      <a:pt x="28868" y="563948"/>
                      <a:pt x="44743" y="527435"/>
                    </a:cubicBezTo>
                    <a:cubicBezTo>
                      <a:pt x="60618" y="490923"/>
                      <a:pt x="85489" y="449648"/>
                      <a:pt x="95543" y="460760"/>
                    </a:cubicBezTo>
                    <a:cubicBezTo>
                      <a:pt x="105597" y="471872"/>
                      <a:pt x="111947" y="533785"/>
                      <a:pt x="105068" y="594110"/>
                    </a:cubicBezTo>
                    <a:cubicBezTo>
                      <a:pt x="98189" y="654435"/>
                      <a:pt x="57443" y="827472"/>
                      <a:pt x="54268" y="822710"/>
                    </a:cubicBezTo>
                    <a:cubicBezTo>
                      <a:pt x="51093" y="817948"/>
                      <a:pt x="76493" y="630622"/>
                      <a:pt x="86018" y="565535"/>
                    </a:cubicBezTo>
                    <a:cubicBezTo>
                      <a:pt x="95543" y="500448"/>
                      <a:pt x="91839" y="460760"/>
                      <a:pt x="111418" y="432185"/>
                    </a:cubicBezTo>
                    <a:cubicBezTo>
                      <a:pt x="130997" y="403610"/>
                      <a:pt x="189206" y="365510"/>
                      <a:pt x="203493" y="394085"/>
                    </a:cubicBezTo>
                    <a:cubicBezTo>
                      <a:pt x="217780" y="422660"/>
                      <a:pt x="197672" y="604164"/>
                      <a:pt x="197143" y="603635"/>
                    </a:cubicBezTo>
                    <a:cubicBezTo>
                      <a:pt x="196614" y="603106"/>
                      <a:pt x="205081" y="460760"/>
                      <a:pt x="200318" y="390910"/>
                    </a:cubicBezTo>
                    <a:cubicBezTo>
                      <a:pt x="195556" y="321060"/>
                      <a:pt x="182326" y="217343"/>
                      <a:pt x="168568" y="184535"/>
                    </a:cubicBezTo>
                    <a:cubicBezTo>
                      <a:pt x="154810" y="151727"/>
                      <a:pt x="128880" y="203056"/>
                      <a:pt x="117768" y="194060"/>
                    </a:cubicBezTo>
                    <a:cubicBezTo>
                      <a:pt x="106656" y="185064"/>
                      <a:pt x="105597" y="114156"/>
                      <a:pt x="101893" y="130560"/>
                    </a:cubicBezTo>
                    <a:cubicBezTo>
                      <a:pt x="98189" y="146964"/>
                      <a:pt x="77022" y="316827"/>
                      <a:pt x="95543" y="292485"/>
                    </a:cubicBezTo>
                    <a:cubicBezTo>
                      <a:pt x="114064" y="268143"/>
                      <a:pt x="174918" y="-11786"/>
                      <a:pt x="181268" y="3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0" name="フリーフォーム 1279">
                <a:extLst>
                  <a:ext uri="{FF2B5EF4-FFF2-40B4-BE49-F238E27FC236}">
                    <a16:creationId xmlns:a16="http://schemas.microsoft.com/office/drawing/2014/main" id="{F5ED8BA7-DC45-B3DC-107F-D9265C2E4445}"/>
                  </a:ext>
                </a:extLst>
              </p:cNvPr>
              <p:cNvSpPr/>
              <p:nvPr/>
            </p:nvSpPr>
            <p:spPr>
              <a:xfrm>
                <a:off x="1259984" y="9490033"/>
                <a:ext cx="317992" cy="479530"/>
              </a:xfrm>
              <a:custGeom>
                <a:avLst/>
                <a:gdLst>
                  <a:gd name="connsiteX0" fmla="*/ 317991 w 317992"/>
                  <a:gd name="connsiteY0" fmla="*/ 63542 h 479530"/>
                  <a:gd name="connsiteX1" fmla="*/ 143366 w 317992"/>
                  <a:gd name="connsiteY1" fmla="*/ 44492 h 479530"/>
                  <a:gd name="connsiteX2" fmla="*/ 86216 w 317992"/>
                  <a:gd name="connsiteY2" fmla="*/ 174667 h 479530"/>
                  <a:gd name="connsiteX3" fmla="*/ 491 w 317992"/>
                  <a:gd name="connsiteY3" fmla="*/ 260392 h 479530"/>
                  <a:gd name="connsiteX4" fmla="*/ 51291 w 317992"/>
                  <a:gd name="connsiteY4" fmla="*/ 336592 h 479530"/>
                  <a:gd name="connsiteX5" fmla="*/ 54466 w 317992"/>
                  <a:gd name="connsiteY5" fmla="*/ 428667 h 479530"/>
                  <a:gd name="connsiteX6" fmla="*/ 70341 w 317992"/>
                  <a:gd name="connsiteY6" fmla="*/ 314367 h 479530"/>
                  <a:gd name="connsiteX7" fmla="*/ 146541 w 317992"/>
                  <a:gd name="connsiteY7" fmla="*/ 479467 h 479530"/>
                  <a:gd name="connsiteX8" fmla="*/ 111616 w 317992"/>
                  <a:gd name="connsiteY8" fmla="*/ 292142 h 479530"/>
                  <a:gd name="connsiteX9" fmla="*/ 232266 w 317992"/>
                  <a:gd name="connsiteY9" fmla="*/ 92117 h 479530"/>
                  <a:gd name="connsiteX10" fmla="*/ 63991 w 317992"/>
                  <a:gd name="connsiteY10" fmla="*/ 320717 h 479530"/>
                  <a:gd name="connsiteX11" fmla="*/ 124316 w 317992"/>
                  <a:gd name="connsiteY11" fmla="*/ 161967 h 479530"/>
                  <a:gd name="connsiteX12" fmla="*/ 168766 w 317992"/>
                  <a:gd name="connsiteY12" fmla="*/ 111167 h 479530"/>
                  <a:gd name="connsiteX13" fmla="*/ 149716 w 317992"/>
                  <a:gd name="connsiteY13" fmla="*/ 60367 h 479530"/>
                  <a:gd name="connsiteX14" fmla="*/ 146541 w 317992"/>
                  <a:gd name="connsiteY14" fmla="*/ 42 h 479530"/>
                  <a:gd name="connsiteX15" fmla="*/ 317991 w 317992"/>
                  <a:gd name="connsiteY15" fmla="*/ 63542 h 47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7992" h="479530">
                    <a:moveTo>
                      <a:pt x="317991" y="63542"/>
                    </a:moveTo>
                    <a:cubicBezTo>
                      <a:pt x="317462" y="70950"/>
                      <a:pt x="181995" y="25971"/>
                      <a:pt x="143366" y="44492"/>
                    </a:cubicBezTo>
                    <a:cubicBezTo>
                      <a:pt x="104737" y="63013"/>
                      <a:pt x="110028" y="138684"/>
                      <a:pt x="86216" y="174667"/>
                    </a:cubicBezTo>
                    <a:cubicBezTo>
                      <a:pt x="62404" y="210650"/>
                      <a:pt x="6312" y="233404"/>
                      <a:pt x="491" y="260392"/>
                    </a:cubicBezTo>
                    <a:cubicBezTo>
                      <a:pt x="-5330" y="287380"/>
                      <a:pt x="42295" y="308546"/>
                      <a:pt x="51291" y="336592"/>
                    </a:cubicBezTo>
                    <a:cubicBezTo>
                      <a:pt x="60287" y="364638"/>
                      <a:pt x="51291" y="432371"/>
                      <a:pt x="54466" y="428667"/>
                    </a:cubicBezTo>
                    <a:cubicBezTo>
                      <a:pt x="57641" y="424963"/>
                      <a:pt x="54995" y="305900"/>
                      <a:pt x="70341" y="314367"/>
                    </a:cubicBezTo>
                    <a:cubicBezTo>
                      <a:pt x="85687" y="322834"/>
                      <a:pt x="139662" y="483171"/>
                      <a:pt x="146541" y="479467"/>
                    </a:cubicBezTo>
                    <a:cubicBezTo>
                      <a:pt x="153420" y="475763"/>
                      <a:pt x="97329" y="356700"/>
                      <a:pt x="111616" y="292142"/>
                    </a:cubicBezTo>
                    <a:cubicBezTo>
                      <a:pt x="125903" y="227584"/>
                      <a:pt x="240203" y="87355"/>
                      <a:pt x="232266" y="92117"/>
                    </a:cubicBezTo>
                    <a:cubicBezTo>
                      <a:pt x="224328" y="96880"/>
                      <a:pt x="81983" y="309075"/>
                      <a:pt x="63991" y="320717"/>
                    </a:cubicBezTo>
                    <a:cubicBezTo>
                      <a:pt x="45999" y="332359"/>
                      <a:pt x="106853" y="196892"/>
                      <a:pt x="124316" y="161967"/>
                    </a:cubicBezTo>
                    <a:cubicBezTo>
                      <a:pt x="141778" y="127042"/>
                      <a:pt x="164533" y="128100"/>
                      <a:pt x="168766" y="111167"/>
                    </a:cubicBezTo>
                    <a:cubicBezTo>
                      <a:pt x="172999" y="94234"/>
                      <a:pt x="153420" y="78888"/>
                      <a:pt x="149716" y="60367"/>
                    </a:cubicBezTo>
                    <a:cubicBezTo>
                      <a:pt x="146012" y="41846"/>
                      <a:pt x="124845" y="-1545"/>
                      <a:pt x="146541" y="42"/>
                    </a:cubicBezTo>
                    <a:cubicBezTo>
                      <a:pt x="168237" y="1629"/>
                      <a:pt x="318520" y="56134"/>
                      <a:pt x="317991" y="635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1" name="フリーフォーム 1280">
                <a:extLst>
                  <a:ext uri="{FF2B5EF4-FFF2-40B4-BE49-F238E27FC236}">
                    <a16:creationId xmlns:a16="http://schemas.microsoft.com/office/drawing/2014/main" id="{A2AB0ECD-2995-C0F8-DCD8-ABE67559F310}"/>
                  </a:ext>
                </a:extLst>
              </p:cNvPr>
              <p:cNvSpPr/>
              <p:nvPr/>
            </p:nvSpPr>
            <p:spPr>
              <a:xfrm>
                <a:off x="545974" y="9934479"/>
                <a:ext cx="876476" cy="906981"/>
              </a:xfrm>
              <a:custGeom>
                <a:avLst/>
                <a:gdLst>
                  <a:gd name="connsiteX0" fmla="*/ 876426 w 876476"/>
                  <a:gd name="connsiteY0" fmla="*/ 96 h 906981"/>
                  <a:gd name="connsiteX1" fmla="*/ 524001 w 876476"/>
                  <a:gd name="connsiteY1" fmla="*/ 206471 h 906981"/>
                  <a:gd name="connsiteX2" fmla="*/ 311276 w 876476"/>
                  <a:gd name="connsiteY2" fmla="*/ 254096 h 906981"/>
                  <a:gd name="connsiteX3" fmla="*/ 441451 w 876476"/>
                  <a:gd name="connsiteY3" fmla="*/ 238221 h 906981"/>
                  <a:gd name="connsiteX4" fmla="*/ 257301 w 876476"/>
                  <a:gd name="connsiteY4" fmla="*/ 495396 h 906981"/>
                  <a:gd name="connsiteX5" fmla="*/ 3301 w 876476"/>
                  <a:gd name="connsiteY5" fmla="*/ 904971 h 906981"/>
                  <a:gd name="connsiteX6" fmla="*/ 450976 w 876476"/>
                  <a:gd name="connsiteY6" fmla="*/ 311246 h 906981"/>
                  <a:gd name="connsiteX7" fmla="*/ 323976 w 876476"/>
                  <a:gd name="connsiteY7" fmla="*/ 485871 h 906981"/>
                  <a:gd name="connsiteX8" fmla="*/ 133476 w 876476"/>
                  <a:gd name="connsiteY8" fmla="*/ 730346 h 906981"/>
                  <a:gd name="connsiteX9" fmla="*/ 450976 w 876476"/>
                  <a:gd name="connsiteY9" fmla="*/ 222346 h 906981"/>
                  <a:gd name="connsiteX10" fmla="*/ 685926 w 876476"/>
                  <a:gd name="connsiteY10" fmla="*/ 73121 h 906981"/>
                  <a:gd name="connsiteX11" fmla="*/ 498601 w 876476"/>
                  <a:gd name="connsiteY11" fmla="*/ 177896 h 906981"/>
                  <a:gd name="connsiteX12" fmla="*/ 876426 w 876476"/>
                  <a:gd name="connsiteY12" fmla="*/ 96 h 906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6476" h="906981">
                    <a:moveTo>
                      <a:pt x="876426" y="96"/>
                    </a:moveTo>
                    <a:cubicBezTo>
                      <a:pt x="880659" y="4858"/>
                      <a:pt x="618193" y="164138"/>
                      <a:pt x="524001" y="206471"/>
                    </a:cubicBezTo>
                    <a:cubicBezTo>
                      <a:pt x="429809" y="248804"/>
                      <a:pt x="325034" y="248804"/>
                      <a:pt x="311276" y="254096"/>
                    </a:cubicBezTo>
                    <a:cubicBezTo>
                      <a:pt x="297518" y="259388"/>
                      <a:pt x="450447" y="198004"/>
                      <a:pt x="441451" y="238221"/>
                    </a:cubicBezTo>
                    <a:cubicBezTo>
                      <a:pt x="432455" y="278438"/>
                      <a:pt x="330326" y="384271"/>
                      <a:pt x="257301" y="495396"/>
                    </a:cubicBezTo>
                    <a:cubicBezTo>
                      <a:pt x="184276" y="606521"/>
                      <a:pt x="-28978" y="935663"/>
                      <a:pt x="3301" y="904971"/>
                    </a:cubicBezTo>
                    <a:cubicBezTo>
                      <a:pt x="35580" y="874279"/>
                      <a:pt x="397530" y="381096"/>
                      <a:pt x="450976" y="311246"/>
                    </a:cubicBezTo>
                    <a:cubicBezTo>
                      <a:pt x="504422" y="241396"/>
                      <a:pt x="376893" y="416021"/>
                      <a:pt x="323976" y="485871"/>
                    </a:cubicBezTo>
                    <a:cubicBezTo>
                      <a:pt x="271059" y="555721"/>
                      <a:pt x="112309" y="774267"/>
                      <a:pt x="133476" y="730346"/>
                    </a:cubicBezTo>
                    <a:cubicBezTo>
                      <a:pt x="154643" y="686425"/>
                      <a:pt x="358901" y="331883"/>
                      <a:pt x="450976" y="222346"/>
                    </a:cubicBezTo>
                    <a:cubicBezTo>
                      <a:pt x="543051" y="112809"/>
                      <a:pt x="677988" y="80529"/>
                      <a:pt x="685926" y="73121"/>
                    </a:cubicBezTo>
                    <a:cubicBezTo>
                      <a:pt x="693863" y="65713"/>
                      <a:pt x="466322" y="187950"/>
                      <a:pt x="498601" y="177896"/>
                    </a:cubicBezTo>
                    <a:cubicBezTo>
                      <a:pt x="530880" y="167842"/>
                      <a:pt x="872193" y="-4666"/>
                      <a:pt x="876426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2" name="フリーフォーム 1281">
                <a:extLst>
                  <a:ext uri="{FF2B5EF4-FFF2-40B4-BE49-F238E27FC236}">
                    <a16:creationId xmlns:a16="http://schemas.microsoft.com/office/drawing/2014/main" id="{84A8A92C-E8A6-D30D-80F3-53546EDD93DE}"/>
                  </a:ext>
                </a:extLst>
              </p:cNvPr>
              <p:cNvSpPr/>
              <p:nvPr/>
            </p:nvSpPr>
            <p:spPr>
              <a:xfrm>
                <a:off x="5946798" y="6657718"/>
                <a:ext cx="657021" cy="2514297"/>
              </a:xfrm>
              <a:custGeom>
                <a:avLst/>
                <a:gdLst>
                  <a:gd name="connsiteX0" fmla="*/ 112808 w 657021"/>
                  <a:gd name="connsiteY0" fmla="*/ 70628 h 2514297"/>
                  <a:gd name="connsiteX1" fmla="*/ 112808 w 657021"/>
                  <a:gd name="connsiteY1" fmla="*/ 166163 h 2514297"/>
                  <a:gd name="connsiteX2" fmla="*/ 153751 w 657021"/>
                  <a:gd name="connsiteY2" fmla="*/ 1257983 h 2514297"/>
                  <a:gd name="connsiteX3" fmla="*/ 99160 w 657021"/>
                  <a:gd name="connsiteY3" fmla="*/ 1121506 h 2514297"/>
                  <a:gd name="connsiteX4" fmla="*/ 153751 w 657021"/>
                  <a:gd name="connsiteY4" fmla="*/ 1571882 h 2514297"/>
                  <a:gd name="connsiteX5" fmla="*/ 153751 w 657021"/>
                  <a:gd name="connsiteY5" fmla="*/ 1353518 h 2514297"/>
                  <a:gd name="connsiteX6" fmla="*/ 631423 w 657021"/>
                  <a:gd name="connsiteY6" fmla="*/ 2486282 h 2514297"/>
                  <a:gd name="connsiteX7" fmla="*/ 590480 w 657021"/>
                  <a:gd name="connsiteY7" fmla="*/ 2186031 h 2514297"/>
                  <a:gd name="connsiteX8" fmla="*/ 576832 w 657021"/>
                  <a:gd name="connsiteY8" fmla="*/ 2377100 h 2514297"/>
                  <a:gd name="connsiteX9" fmla="*/ 481298 w 657021"/>
                  <a:gd name="connsiteY9" fmla="*/ 2049554 h 2514297"/>
                  <a:gd name="connsiteX10" fmla="*/ 30921 w 657021"/>
                  <a:gd name="connsiteY10" fmla="*/ 1121506 h 2514297"/>
                  <a:gd name="connsiteX11" fmla="*/ 44569 w 657021"/>
                  <a:gd name="connsiteY11" fmla="*/ 1257983 h 2514297"/>
                  <a:gd name="connsiteX12" fmla="*/ 85512 w 657021"/>
                  <a:gd name="connsiteY12" fmla="*/ 643834 h 2514297"/>
                  <a:gd name="connsiteX13" fmla="*/ 71865 w 657021"/>
                  <a:gd name="connsiteY13" fmla="*/ 821255 h 2514297"/>
                  <a:gd name="connsiteX14" fmla="*/ 112808 w 657021"/>
                  <a:gd name="connsiteY14" fmla="*/ 70628 h 251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7021" h="2514297">
                    <a:moveTo>
                      <a:pt x="112808" y="70628"/>
                    </a:moveTo>
                    <a:cubicBezTo>
                      <a:pt x="119632" y="-38554"/>
                      <a:pt x="105984" y="-31729"/>
                      <a:pt x="112808" y="166163"/>
                    </a:cubicBezTo>
                    <a:cubicBezTo>
                      <a:pt x="119632" y="364055"/>
                      <a:pt x="156026" y="1098759"/>
                      <a:pt x="153751" y="1257983"/>
                    </a:cubicBezTo>
                    <a:cubicBezTo>
                      <a:pt x="151476" y="1417207"/>
                      <a:pt x="99160" y="1069190"/>
                      <a:pt x="99160" y="1121506"/>
                    </a:cubicBezTo>
                    <a:cubicBezTo>
                      <a:pt x="99160" y="1173822"/>
                      <a:pt x="144653" y="1533213"/>
                      <a:pt x="153751" y="1571882"/>
                    </a:cubicBezTo>
                    <a:cubicBezTo>
                      <a:pt x="162849" y="1610551"/>
                      <a:pt x="74139" y="1201118"/>
                      <a:pt x="153751" y="1353518"/>
                    </a:cubicBezTo>
                    <a:cubicBezTo>
                      <a:pt x="233363" y="1505918"/>
                      <a:pt x="558635" y="2347530"/>
                      <a:pt x="631423" y="2486282"/>
                    </a:cubicBezTo>
                    <a:cubicBezTo>
                      <a:pt x="704211" y="2625034"/>
                      <a:pt x="599579" y="2204228"/>
                      <a:pt x="590480" y="2186031"/>
                    </a:cubicBezTo>
                    <a:cubicBezTo>
                      <a:pt x="581382" y="2167834"/>
                      <a:pt x="595029" y="2399846"/>
                      <a:pt x="576832" y="2377100"/>
                    </a:cubicBezTo>
                    <a:cubicBezTo>
                      <a:pt x="558635" y="2354354"/>
                      <a:pt x="572283" y="2258820"/>
                      <a:pt x="481298" y="2049554"/>
                    </a:cubicBezTo>
                    <a:cubicBezTo>
                      <a:pt x="390313" y="1840288"/>
                      <a:pt x="103709" y="1253434"/>
                      <a:pt x="30921" y="1121506"/>
                    </a:cubicBezTo>
                    <a:cubicBezTo>
                      <a:pt x="-41867" y="989578"/>
                      <a:pt x="35471" y="1337595"/>
                      <a:pt x="44569" y="1257983"/>
                    </a:cubicBezTo>
                    <a:cubicBezTo>
                      <a:pt x="53667" y="1178371"/>
                      <a:pt x="80963" y="716622"/>
                      <a:pt x="85512" y="643834"/>
                    </a:cubicBezTo>
                    <a:cubicBezTo>
                      <a:pt x="90061" y="571046"/>
                      <a:pt x="65041" y="919064"/>
                      <a:pt x="71865" y="821255"/>
                    </a:cubicBezTo>
                    <a:cubicBezTo>
                      <a:pt x="78689" y="723446"/>
                      <a:pt x="105984" y="179810"/>
                      <a:pt x="112808" y="706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3" name="フリーフォーム 1282">
                <a:extLst>
                  <a:ext uri="{FF2B5EF4-FFF2-40B4-BE49-F238E27FC236}">
                    <a16:creationId xmlns:a16="http://schemas.microsoft.com/office/drawing/2014/main" id="{4FBD2872-2484-AA35-E7FF-411773DF9DB2}"/>
                  </a:ext>
                </a:extLst>
              </p:cNvPr>
              <p:cNvSpPr/>
              <p:nvPr/>
            </p:nvSpPr>
            <p:spPr>
              <a:xfrm>
                <a:off x="1637044" y="6045759"/>
                <a:ext cx="1160419" cy="1774667"/>
              </a:xfrm>
              <a:custGeom>
                <a:avLst/>
                <a:gdLst>
                  <a:gd name="connsiteX0" fmla="*/ 969678 w 1160419"/>
                  <a:gd name="connsiteY0" fmla="*/ 199 h 1774667"/>
                  <a:gd name="connsiteX1" fmla="*/ 928735 w 1160419"/>
                  <a:gd name="connsiteY1" fmla="*/ 846360 h 1774667"/>
                  <a:gd name="connsiteX2" fmla="*/ 1024269 w 1160419"/>
                  <a:gd name="connsiteY2" fmla="*/ 887304 h 1774667"/>
                  <a:gd name="connsiteX3" fmla="*/ 532950 w 1160419"/>
                  <a:gd name="connsiteY3" fmla="*/ 1337680 h 1774667"/>
                  <a:gd name="connsiteX4" fmla="*/ 687 w 1160419"/>
                  <a:gd name="connsiteY4" fmla="*/ 1774408 h 1774667"/>
                  <a:gd name="connsiteX5" fmla="*/ 437416 w 1160419"/>
                  <a:gd name="connsiteY5" fmla="*/ 1392271 h 1774667"/>
                  <a:gd name="connsiteX6" fmla="*/ 1133452 w 1160419"/>
                  <a:gd name="connsiteY6" fmla="*/ 819065 h 1774667"/>
                  <a:gd name="connsiteX7" fmla="*/ 1010622 w 1160419"/>
                  <a:gd name="connsiteY7" fmla="*/ 914599 h 1774667"/>
                  <a:gd name="connsiteX8" fmla="*/ 942383 w 1160419"/>
                  <a:gd name="connsiteY8" fmla="*/ 764474 h 1774667"/>
                  <a:gd name="connsiteX9" fmla="*/ 874144 w 1160419"/>
                  <a:gd name="connsiteY9" fmla="*/ 546110 h 1774667"/>
                  <a:gd name="connsiteX10" fmla="*/ 887792 w 1160419"/>
                  <a:gd name="connsiteY10" fmla="*/ 764474 h 1774667"/>
                  <a:gd name="connsiteX11" fmla="*/ 969678 w 1160419"/>
                  <a:gd name="connsiteY11" fmla="*/ 199 h 177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0419" h="1774667">
                    <a:moveTo>
                      <a:pt x="969678" y="199"/>
                    </a:moveTo>
                    <a:cubicBezTo>
                      <a:pt x="976502" y="13847"/>
                      <a:pt x="919637" y="698509"/>
                      <a:pt x="928735" y="846360"/>
                    </a:cubicBezTo>
                    <a:cubicBezTo>
                      <a:pt x="937833" y="994211"/>
                      <a:pt x="1090233" y="805417"/>
                      <a:pt x="1024269" y="887304"/>
                    </a:cubicBezTo>
                    <a:cubicBezTo>
                      <a:pt x="958305" y="969191"/>
                      <a:pt x="703547" y="1189829"/>
                      <a:pt x="532950" y="1337680"/>
                    </a:cubicBezTo>
                    <a:cubicBezTo>
                      <a:pt x="362353" y="1485531"/>
                      <a:pt x="16609" y="1765310"/>
                      <a:pt x="687" y="1774408"/>
                    </a:cubicBezTo>
                    <a:cubicBezTo>
                      <a:pt x="-15235" y="1783507"/>
                      <a:pt x="248622" y="1551495"/>
                      <a:pt x="437416" y="1392271"/>
                    </a:cubicBezTo>
                    <a:cubicBezTo>
                      <a:pt x="626210" y="1233047"/>
                      <a:pt x="1037918" y="898677"/>
                      <a:pt x="1133452" y="819065"/>
                    </a:cubicBezTo>
                    <a:cubicBezTo>
                      <a:pt x="1228986" y="739453"/>
                      <a:pt x="1042467" y="923698"/>
                      <a:pt x="1010622" y="914599"/>
                    </a:cubicBezTo>
                    <a:cubicBezTo>
                      <a:pt x="978777" y="905500"/>
                      <a:pt x="965129" y="825889"/>
                      <a:pt x="942383" y="764474"/>
                    </a:cubicBezTo>
                    <a:cubicBezTo>
                      <a:pt x="919637" y="703059"/>
                      <a:pt x="883242" y="546110"/>
                      <a:pt x="874144" y="546110"/>
                    </a:cubicBezTo>
                    <a:cubicBezTo>
                      <a:pt x="865046" y="546110"/>
                      <a:pt x="874144" y="853184"/>
                      <a:pt x="887792" y="764474"/>
                    </a:cubicBezTo>
                    <a:cubicBezTo>
                      <a:pt x="901440" y="675764"/>
                      <a:pt x="962854" y="-13449"/>
                      <a:pt x="969678" y="1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4" name="フリーフォーム 1283">
                <a:extLst>
                  <a:ext uri="{FF2B5EF4-FFF2-40B4-BE49-F238E27FC236}">
                    <a16:creationId xmlns:a16="http://schemas.microsoft.com/office/drawing/2014/main" id="{5AD0A1E2-2881-3175-6C37-37F9F278ED17}"/>
                  </a:ext>
                </a:extLst>
              </p:cNvPr>
              <p:cNvSpPr/>
              <p:nvPr/>
            </p:nvSpPr>
            <p:spPr>
              <a:xfrm>
                <a:off x="2756543" y="5907798"/>
                <a:ext cx="68610" cy="945927"/>
              </a:xfrm>
              <a:custGeom>
                <a:avLst/>
                <a:gdLst>
                  <a:gd name="connsiteX0" fmla="*/ 305 w 68610"/>
                  <a:gd name="connsiteY0" fmla="*/ 1683 h 945927"/>
                  <a:gd name="connsiteX1" fmla="*/ 68544 w 68610"/>
                  <a:gd name="connsiteY1" fmla="*/ 929730 h 945927"/>
                  <a:gd name="connsiteX2" fmla="*/ 13953 w 68610"/>
                  <a:gd name="connsiteY2" fmla="*/ 615832 h 945927"/>
                  <a:gd name="connsiteX3" fmla="*/ 41248 w 68610"/>
                  <a:gd name="connsiteY3" fmla="*/ 697718 h 945927"/>
                  <a:gd name="connsiteX4" fmla="*/ 305 w 68610"/>
                  <a:gd name="connsiteY4" fmla="*/ 1683 h 945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610" h="945927">
                    <a:moveTo>
                      <a:pt x="305" y="1683"/>
                    </a:moveTo>
                    <a:cubicBezTo>
                      <a:pt x="4854" y="40352"/>
                      <a:pt x="66269" y="827372"/>
                      <a:pt x="68544" y="929730"/>
                    </a:cubicBezTo>
                    <a:cubicBezTo>
                      <a:pt x="70819" y="1032088"/>
                      <a:pt x="13953" y="615832"/>
                      <a:pt x="13953" y="615832"/>
                    </a:cubicBezTo>
                    <a:cubicBezTo>
                      <a:pt x="9404" y="577163"/>
                      <a:pt x="38974" y="793252"/>
                      <a:pt x="41248" y="697718"/>
                    </a:cubicBezTo>
                    <a:cubicBezTo>
                      <a:pt x="43523" y="602184"/>
                      <a:pt x="-4244" y="-36986"/>
                      <a:pt x="305" y="16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5" name="フリーフォーム 1284">
                <a:extLst>
                  <a:ext uri="{FF2B5EF4-FFF2-40B4-BE49-F238E27FC236}">
                    <a16:creationId xmlns:a16="http://schemas.microsoft.com/office/drawing/2014/main" id="{044609D6-23BA-8EE3-81B0-32A2607A85B5}"/>
                  </a:ext>
                </a:extLst>
              </p:cNvPr>
              <p:cNvSpPr/>
              <p:nvPr/>
            </p:nvSpPr>
            <p:spPr>
              <a:xfrm>
                <a:off x="1607444" y="7085490"/>
                <a:ext cx="1311925" cy="1096297"/>
              </a:xfrm>
              <a:custGeom>
                <a:avLst/>
                <a:gdLst>
                  <a:gd name="connsiteX0" fmla="*/ 1126921 w 1311925"/>
                  <a:gd name="connsiteY0" fmla="*/ 6 h 1096297"/>
                  <a:gd name="connsiteX1" fmla="*/ 1290365 w 1311925"/>
                  <a:gd name="connsiteY1" fmla="*/ 309223 h 1096297"/>
                  <a:gd name="connsiteX2" fmla="*/ 1025321 w 1311925"/>
                  <a:gd name="connsiteY2" fmla="*/ 454997 h 1096297"/>
                  <a:gd name="connsiteX3" fmla="*/ 1184347 w 1311925"/>
                  <a:gd name="connsiteY3" fmla="*/ 432910 h 1096297"/>
                  <a:gd name="connsiteX4" fmla="*/ 9321 w 1311925"/>
                  <a:gd name="connsiteY4" fmla="*/ 1091101 h 1096297"/>
                  <a:gd name="connsiteX5" fmla="*/ 667513 w 1311925"/>
                  <a:gd name="connsiteY5" fmla="*/ 720040 h 1096297"/>
                  <a:gd name="connsiteX6" fmla="*/ 1272695 w 1311925"/>
                  <a:gd name="connsiteY6" fmla="*/ 348980 h 1096297"/>
                  <a:gd name="connsiteX7" fmla="*/ 1255026 w 1311925"/>
                  <a:gd name="connsiteY7" fmla="*/ 344562 h 1096297"/>
                  <a:gd name="connsiteX8" fmla="*/ 1277113 w 1311925"/>
                  <a:gd name="connsiteY8" fmla="*/ 300388 h 1096297"/>
                  <a:gd name="connsiteX9" fmla="*/ 1126921 w 1311925"/>
                  <a:gd name="connsiteY9" fmla="*/ 6 h 1096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1925" h="1096297">
                    <a:moveTo>
                      <a:pt x="1126921" y="6"/>
                    </a:moveTo>
                    <a:cubicBezTo>
                      <a:pt x="1129130" y="1478"/>
                      <a:pt x="1307298" y="233391"/>
                      <a:pt x="1290365" y="309223"/>
                    </a:cubicBezTo>
                    <a:cubicBezTo>
                      <a:pt x="1273432" y="385055"/>
                      <a:pt x="1042991" y="434382"/>
                      <a:pt x="1025321" y="454997"/>
                    </a:cubicBezTo>
                    <a:cubicBezTo>
                      <a:pt x="1007651" y="475612"/>
                      <a:pt x="1353680" y="326893"/>
                      <a:pt x="1184347" y="432910"/>
                    </a:cubicBezTo>
                    <a:cubicBezTo>
                      <a:pt x="1015014" y="538927"/>
                      <a:pt x="9321" y="1091101"/>
                      <a:pt x="9321" y="1091101"/>
                    </a:cubicBezTo>
                    <a:cubicBezTo>
                      <a:pt x="-76818" y="1138956"/>
                      <a:pt x="456951" y="843727"/>
                      <a:pt x="667513" y="720040"/>
                    </a:cubicBezTo>
                    <a:cubicBezTo>
                      <a:pt x="878075" y="596353"/>
                      <a:pt x="1272695" y="348980"/>
                      <a:pt x="1272695" y="348980"/>
                    </a:cubicBezTo>
                    <a:cubicBezTo>
                      <a:pt x="1370614" y="286400"/>
                      <a:pt x="1254290" y="352661"/>
                      <a:pt x="1255026" y="344562"/>
                    </a:cubicBezTo>
                    <a:cubicBezTo>
                      <a:pt x="1255762" y="336463"/>
                      <a:pt x="1295519" y="360023"/>
                      <a:pt x="1277113" y="300388"/>
                    </a:cubicBezTo>
                    <a:cubicBezTo>
                      <a:pt x="1258707" y="240753"/>
                      <a:pt x="1124712" y="-1466"/>
                      <a:pt x="112692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6" name="フリーフォーム 1285">
                <a:extLst>
                  <a:ext uri="{FF2B5EF4-FFF2-40B4-BE49-F238E27FC236}">
                    <a16:creationId xmlns:a16="http://schemas.microsoft.com/office/drawing/2014/main" id="{D9606F00-2320-8DBF-C7AD-FBED861FB911}"/>
                  </a:ext>
                </a:extLst>
              </p:cNvPr>
              <p:cNvSpPr/>
              <p:nvPr/>
            </p:nvSpPr>
            <p:spPr>
              <a:xfrm>
                <a:off x="2504379" y="7360211"/>
                <a:ext cx="624847" cy="990876"/>
              </a:xfrm>
              <a:custGeom>
                <a:avLst/>
                <a:gdLst>
                  <a:gd name="connsiteX0" fmla="*/ 622996 w 624847"/>
                  <a:gd name="connsiteY0" fmla="*/ 5789 h 990876"/>
                  <a:gd name="connsiteX1" fmla="*/ 337246 w 624847"/>
                  <a:gd name="connsiteY1" fmla="*/ 669364 h 990876"/>
                  <a:gd name="connsiteX2" fmla="*/ 403921 w 624847"/>
                  <a:gd name="connsiteY2" fmla="*/ 510614 h 990876"/>
                  <a:gd name="connsiteX3" fmla="*/ 213421 w 624847"/>
                  <a:gd name="connsiteY3" fmla="*/ 739214 h 990876"/>
                  <a:gd name="connsiteX4" fmla="*/ 264221 w 624847"/>
                  <a:gd name="connsiteY4" fmla="*/ 659839 h 990876"/>
                  <a:gd name="connsiteX5" fmla="*/ 696 w 624847"/>
                  <a:gd name="connsiteY5" fmla="*/ 990039 h 990876"/>
                  <a:gd name="connsiteX6" fmla="*/ 181671 w 624847"/>
                  <a:gd name="connsiteY6" fmla="*/ 761439 h 990876"/>
                  <a:gd name="connsiteX7" fmla="*/ 467421 w 624847"/>
                  <a:gd name="connsiteY7" fmla="*/ 402664 h 990876"/>
                  <a:gd name="connsiteX8" fmla="*/ 429321 w 624847"/>
                  <a:gd name="connsiteY8" fmla="*/ 469339 h 990876"/>
                  <a:gd name="connsiteX9" fmla="*/ 502346 w 624847"/>
                  <a:gd name="connsiteY9" fmla="*/ 262964 h 990876"/>
                  <a:gd name="connsiteX10" fmla="*/ 461071 w 624847"/>
                  <a:gd name="connsiteY10" fmla="*/ 342339 h 990876"/>
                  <a:gd name="connsiteX11" fmla="*/ 622996 w 624847"/>
                  <a:gd name="connsiteY11" fmla="*/ 5789 h 99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4847" h="990876">
                    <a:moveTo>
                      <a:pt x="622996" y="5789"/>
                    </a:moveTo>
                    <a:cubicBezTo>
                      <a:pt x="602358" y="60293"/>
                      <a:pt x="373758" y="585227"/>
                      <a:pt x="337246" y="669364"/>
                    </a:cubicBezTo>
                    <a:cubicBezTo>
                      <a:pt x="300734" y="753501"/>
                      <a:pt x="424558" y="498972"/>
                      <a:pt x="403921" y="510614"/>
                    </a:cubicBezTo>
                    <a:cubicBezTo>
                      <a:pt x="383284" y="522256"/>
                      <a:pt x="236704" y="714343"/>
                      <a:pt x="213421" y="739214"/>
                    </a:cubicBezTo>
                    <a:cubicBezTo>
                      <a:pt x="190138" y="764085"/>
                      <a:pt x="299675" y="618035"/>
                      <a:pt x="264221" y="659839"/>
                    </a:cubicBezTo>
                    <a:cubicBezTo>
                      <a:pt x="228767" y="701643"/>
                      <a:pt x="14454" y="973106"/>
                      <a:pt x="696" y="990039"/>
                    </a:cubicBezTo>
                    <a:cubicBezTo>
                      <a:pt x="-13062" y="1006972"/>
                      <a:pt x="181671" y="761439"/>
                      <a:pt x="181671" y="761439"/>
                    </a:cubicBezTo>
                    <a:cubicBezTo>
                      <a:pt x="259459" y="663543"/>
                      <a:pt x="426146" y="451347"/>
                      <a:pt x="467421" y="402664"/>
                    </a:cubicBezTo>
                    <a:cubicBezTo>
                      <a:pt x="508696" y="353981"/>
                      <a:pt x="423500" y="492622"/>
                      <a:pt x="429321" y="469339"/>
                    </a:cubicBezTo>
                    <a:cubicBezTo>
                      <a:pt x="435142" y="446056"/>
                      <a:pt x="497054" y="284130"/>
                      <a:pt x="502346" y="262964"/>
                    </a:cubicBezTo>
                    <a:cubicBezTo>
                      <a:pt x="507638" y="241798"/>
                      <a:pt x="436729" y="386260"/>
                      <a:pt x="461071" y="342339"/>
                    </a:cubicBezTo>
                    <a:cubicBezTo>
                      <a:pt x="485413" y="298418"/>
                      <a:pt x="643634" y="-48715"/>
                      <a:pt x="622996" y="57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7" name="フリーフォーム 1286">
                <a:extLst>
                  <a:ext uri="{FF2B5EF4-FFF2-40B4-BE49-F238E27FC236}">
                    <a16:creationId xmlns:a16="http://schemas.microsoft.com/office/drawing/2014/main" id="{1CA2293B-ABE4-9C6F-A4D9-F38298E36941}"/>
                  </a:ext>
                </a:extLst>
              </p:cNvPr>
              <p:cNvSpPr/>
              <p:nvPr/>
            </p:nvSpPr>
            <p:spPr>
              <a:xfrm>
                <a:off x="2395817" y="7718367"/>
                <a:ext cx="574570" cy="687749"/>
              </a:xfrm>
              <a:custGeom>
                <a:avLst/>
                <a:gdLst>
                  <a:gd name="connsiteX0" fmla="*/ 410883 w 574570"/>
                  <a:gd name="connsiteY0" fmla="*/ 58 h 687749"/>
                  <a:gd name="connsiteX1" fmla="*/ 499783 w 574570"/>
                  <a:gd name="connsiteY1" fmla="*/ 38158 h 687749"/>
                  <a:gd name="connsiteX2" fmla="*/ 417233 w 574570"/>
                  <a:gd name="connsiteY2" fmla="*/ 155633 h 687749"/>
                  <a:gd name="connsiteX3" fmla="*/ 379133 w 574570"/>
                  <a:gd name="connsiteY3" fmla="*/ 219133 h 687749"/>
                  <a:gd name="connsiteX4" fmla="*/ 382308 w 574570"/>
                  <a:gd name="connsiteY4" fmla="*/ 104833 h 687749"/>
                  <a:gd name="connsiteX5" fmla="*/ 375958 w 574570"/>
                  <a:gd name="connsiteY5" fmla="*/ 276283 h 687749"/>
                  <a:gd name="connsiteX6" fmla="*/ 204508 w 574570"/>
                  <a:gd name="connsiteY6" fmla="*/ 457258 h 687749"/>
                  <a:gd name="connsiteX7" fmla="*/ 255308 w 574570"/>
                  <a:gd name="connsiteY7" fmla="*/ 396933 h 687749"/>
                  <a:gd name="connsiteX8" fmla="*/ 4483 w 574570"/>
                  <a:gd name="connsiteY8" fmla="*/ 682683 h 687749"/>
                  <a:gd name="connsiteX9" fmla="*/ 96558 w 574570"/>
                  <a:gd name="connsiteY9" fmla="*/ 565208 h 687749"/>
                  <a:gd name="connsiteX10" fmla="*/ 125133 w 574570"/>
                  <a:gd name="connsiteY10" fmla="*/ 381058 h 687749"/>
                  <a:gd name="connsiteX11" fmla="*/ 96558 w 574570"/>
                  <a:gd name="connsiteY11" fmla="*/ 546158 h 687749"/>
                  <a:gd name="connsiteX12" fmla="*/ 296583 w 574570"/>
                  <a:gd name="connsiteY12" fmla="*/ 381058 h 687749"/>
                  <a:gd name="connsiteX13" fmla="*/ 398183 w 574570"/>
                  <a:gd name="connsiteY13" fmla="*/ 228658 h 687749"/>
                  <a:gd name="connsiteX14" fmla="*/ 385483 w 574570"/>
                  <a:gd name="connsiteY14" fmla="*/ 235008 h 687749"/>
                  <a:gd name="connsiteX15" fmla="*/ 572808 w 574570"/>
                  <a:gd name="connsiteY15" fmla="*/ 57208 h 687749"/>
                  <a:gd name="connsiteX16" fmla="*/ 480733 w 574570"/>
                  <a:gd name="connsiteY16" fmla="*/ 95308 h 687749"/>
                  <a:gd name="connsiteX17" fmla="*/ 502958 w 574570"/>
                  <a:gd name="connsiteY17" fmla="*/ 44508 h 687749"/>
                  <a:gd name="connsiteX18" fmla="*/ 410883 w 574570"/>
                  <a:gd name="connsiteY18" fmla="*/ 58 h 68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4570" h="687749">
                    <a:moveTo>
                      <a:pt x="410883" y="58"/>
                    </a:moveTo>
                    <a:cubicBezTo>
                      <a:pt x="410354" y="-1000"/>
                      <a:pt x="498725" y="12229"/>
                      <a:pt x="499783" y="38158"/>
                    </a:cubicBezTo>
                    <a:cubicBezTo>
                      <a:pt x="500841" y="64087"/>
                      <a:pt x="437341" y="125470"/>
                      <a:pt x="417233" y="155633"/>
                    </a:cubicBezTo>
                    <a:cubicBezTo>
                      <a:pt x="397125" y="185796"/>
                      <a:pt x="384954" y="227600"/>
                      <a:pt x="379133" y="219133"/>
                    </a:cubicBezTo>
                    <a:cubicBezTo>
                      <a:pt x="373312" y="210666"/>
                      <a:pt x="382837" y="95308"/>
                      <a:pt x="382308" y="104833"/>
                    </a:cubicBezTo>
                    <a:cubicBezTo>
                      <a:pt x="381779" y="114358"/>
                      <a:pt x="405591" y="217546"/>
                      <a:pt x="375958" y="276283"/>
                    </a:cubicBezTo>
                    <a:cubicBezTo>
                      <a:pt x="346325" y="335020"/>
                      <a:pt x="224616" y="437150"/>
                      <a:pt x="204508" y="457258"/>
                    </a:cubicBezTo>
                    <a:cubicBezTo>
                      <a:pt x="184400" y="477366"/>
                      <a:pt x="288645" y="359362"/>
                      <a:pt x="255308" y="396933"/>
                    </a:cubicBezTo>
                    <a:cubicBezTo>
                      <a:pt x="221971" y="434504"/>
                      <a:pt x="30941" y="654637"/>
                      <a:pt x="4483" y="682683"/>
                    </a:cubicBezTo>
                    <a:cubicBezTo>
                      <a:pt x="-21975" y="710729"/>
                      <a:pt x="76450" y="615479"/>
                      <a:pt x="96558" y="565208"/>
                    </a:cubicBezTo>
                    <a:cubicBezTo>
                      <a:pt x="116666" y="514937"/>
                      <a:pt x="125133" y="384233"/>
                      <a:pt x="125133" y="381058"/>
                    </a:cubicBezTo>
                    <a:cubicBezTo>
                      <a:pt x="125133" y="377883"/>
                      <a:pt x="67983" y="546158"/>
                      <a:pt x="96558" y="546158"/>
                    </a:cubicBezTo>
                    <a:cubicBezTo>
                      <a:pt x="125133" y="546158"/>
                      <a:pt x="246312" y="433975"/>
                      <a:pt x="296583" y="381058"/>
                    </a:cubicBezTo>
                    <a:cubicBezTo>
                      <a:pt x="346854" y="328141"/>
                      <a:pt x="383366" y="253000"/>
                      <a:pt x="398183" y="228658"/>
                    </a:cubicBezTo>
                    <a:cubicBezTo>
                      <a:pt x="413000" y="204316"/>
                      <a:pt x="356379" y="263583"/>
                      <a:pt x="385483" y="235008"/>
                    </a:cubicBezTo>
                    <a:cubicBezTo>
                      <a:pt x="414587" y="206433"/>
                      <a:pt x="556933" y="80491"/>
                      <a:pt x="572808" y="57208"/>
                    </a:cubicBezTo>
                    <a:cubicBezTo>
                      <a:pt x="588683" y="33925"/>
                      <a:pt x="492375" y="97425"/>
                      <a:pt x="480733" y="95308"/>
                    </a:cubicBezTo>
                    <a:cubicBezTo>
                      <a:pt x="469091" y="93191"/>
                      <a:pt x="508779" y="58795"/>
                      <a:pt x="502958" y="44508"/>
                    </a:cubicBezTo>
                    <a:cubicBezTo>
                      <a:pt x="497137" y="30221"/>
                      <a:pt x="411412" y="1116"/>
                      <a:pt x="410883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8" name="フリーフォーム 1287">
                <a:extLst>
                  <a:ext uri="{FF2B5EF4-FFF2-40B4-BE49-F238E27FC236}">
                    <a16:creationId xmlns:a16="http://schemas.microsoft.com/office/drawing/2014/main" id="{3EA884E3-2B12-5052-CE91-059704B91864}"/>
                  </a:ext>
                </a:extLst>
              </p:cNvPr>
              <p:cNvSpPr/>
              <p:nvPr/>
            </p:nvSpPr>
            <p:spPr>
              <a:xfrm>
                <a:off x="4400384" y="8108848"/>
                <a:ext cx="210161" cy="184274"/>
              </a:xfrm>
              <a:custGeom>
                <a:avLst/>
                <a:gdLst>
                  <a:gd name="connsiteX0" fmla="*/ 209716 w 210161"/>
                  <a:gd name="connsiteY0" fmla="*/ 102 h 184274"/>
                  <a:gd name="connsiteX1" fmla="*/ 177966 w 210161"/>
                  <a:gd name="connsiteY1" fmla="*/ 76302 h 184274"/>
                  <a:gd name="connsiteX2" fmla="*/ 200191 w 210161"/>
                  <a:gd name="connsiteY2" fmla="*/ 184252 h 184274"/>
                  <a:gd name="connsiteX3" fmla="*/ 177966 w 210161"/>
                  <a:gd name="connsiteY3" fmla="*/ 85827 h 184274"/>
                  <a:gd name="connsiteX4" fmla="*/ 108116 w 210161"/>
                  <a:gd name="connsiteY4" fmla="*/ 73127 h 184274"/>
                  <a:gd name="connsiteX5" fmla="*/ 9691 w 210161"/>
                  <a:gd name="connsiteY5" fmla="*/ 127102 h 184274"/>
                  <a:gd name="connsiteX6" fmla="*/ 6516 w 210161"/>
                  <a:gd name="connsiteY6" fmla="*/ 101702 h 184274"/>
                  <a:gd name="connsiteX7" fmla="*/ 35091 w 210161"/>
                  <a:gd name="connsiteY7" fmla="*/ 98527 h 184274"/>
                  <a:gd name="connsiteX8" fmla="*/ 149391 w 210161"/>
                  <a:gd name="connsiteY8" fmla="*/ 60427 h 184274"/>
                  <a:gd name="connsiteX9" fmla="*/ 209716 w 210161"/>
                  <a:gd name="connsiteY9" fmla="*/ 102 h 184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161" h="184274">
                    <a:moveTo>
                      <a:pt x="209716" y="102"/>
                    </a:moveTo>
                    <a:cubicBezTo>
                      <a:pt x="214478" y="2748"/>
                      <a:pt x="179553" y="45610"/>
                      <a:pt x="177966" y="76302"/>
                    </a:cubicBezTo>
                    <a:cubicBezTo>
                      <a:pt x="176378" y="106994"/>
                      <a:pt x="200191" y="182665"/>
                      <a:pt x="200191" y="184252"/>
                    </a:cubicBezTo>
                    <a:cubicBezTo>
                      <a:pt x="200191" y="185839"/>
                      <a:pt x="193312" y="104348"/>
                      <a:pt x="177966" y="85827"/>
                    </a:cubicBezTo>
                    <a:cubicBezTo>
                      <a:pt x="162620" y="67306"/>
                      <a:pt x="136162" y="66248"/>
                      <a:pt x="108116" y="73127"/>
                    </a:cubicBezTo>
                    <a:cubicBezTo>
                      <a:pt x="80070" y="80006"/>
                      <a:pt x="26624" y="122340"/>
                      <a:pt x="9691" y="127102"/>
                    </a:cubicBezTo>
                    <a:cubicBezTo>
                      <a:pt x="-7242" y="131864"/>
                      <a:pt x="2283" y="106464"/>
                      <a:pt x="6516" y="101702"/>
                    </a:cubicBezTo>
                    <a:cubicBezTo>
                      <a:pt x="10749" y="96940"/>
                      <a:pt x="11279" y="105406"/>
                      <a:pt x="35091" y="98527"/>
                    </a:cubicBezTo>
                    <a:cubicBezTo>
                      <a:pt x="58903" y="91648"/>
                      <a:pt x="121345" y="74185"/>
                      <a:pt x="149391" y="60427"/>
                    </a:cubicBezTo>
                    <a:cubicBezTo>
                      <a:pt x="177437" y="46669"/>
                      <a:pt x="204954" y="-2544"/>
                      <a:pt x="20971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9" name="フリーフォーム 1288">
                <a:extLst>
                  <a:ext uri="{FF2B5EF4-FFF2-40B4-BE49-F238E27FC236}">
                    <a16:creationId xmlns:a16="http://schemas.microsoft.com/office/drawing/2014/main" id="{052E8FF9-1FA0-B612-3EB8-A2ACD9DD3934}"/>
                  </a:ext>
                </a:extLst>
              </p:cNvPr>
              <p:cNvSpPr/>
              <p:nvPr/>
            </p:nvSpPr>
            <p:spPr>
              <a:xfrm>
                <a:off x="4056417" y="8143806"/>
                <a:ext cx="334608" cy="143160"/>
              </a:xfrm>
              <a:custGeom>
                <a:avLst/>
                <a:gdLst>
                  <a:gd name="connsiteX0" fmla="*/ 334608 w 334608"/>
                  <a:gd name="connsiteY0" fmla="*/ 69 h 143160"/>
                  <a:gd name="connsiteX1" fmla="*/ 159983 w 334608"/>
                  <a:gd name="connsiteY1" fmla="*/ 31819 h 143160"/>
                  <a:gd name="connsiteX2" fmla="*/ 236183 w 334608"/>
                  <a:gd name="connsiteY2" fmla="*/ 44519 h 143160"/>
                  <a:gd name="connsiteX3" fmla="*/ 109183 w 334608"/>
                  <a:gd name="connsiteY3" fmla="*/ 79444 h 143160"/>
                  <a:gd name="connsiteX4" fmla="*/ 93308 w 334608"/>
                  <a:gd name="connsiteY4" fmla="*/ 95319 h 143160"/>
                  <a:gd name="connsiteX5" fmla="*/ 118708 w 334608"/>
                  <a:gd name="connsiteY5" fmla="*/ 69919 h 143160"/>
                  <a:gd name="connsiteX6" fmla="*/ 4408 w 334608"/>
                  <a:gd name="connsiteY6" fmla="*/ 142944 h 143160"/>
                  <a:gd name="connsiteX7" fmla="*/ 64733 w 334608"/>
                  <a:gd name="connsiteY7" fmla="*/ 92144 h 143160"/>
                  <a:gd name="connsiteX8" fmla="*/ 1233 w 334608"/>
                  <a:gd name="connsiteY8" fmla="*/ 85794 h 143160"/>
                  <a:gd name="connsiteX9" fmla="*/ 134583 w 334608"/>
                  <a:gd name="connsiteY9" fmla="*/ 66744 h 143160"/>
                  <a:gd name="connsiteX10" fmla="*/ 159983 w 334608"/>
                  <a:gd name="connsiteY10" fmla="*/ 41344 h 143160"/>
                  <a:gd name="connsiteX11" fmla="*/ 334608 w 334608"/>
                  <a:gd name="connsiteY11" fmla="*/ 69 h 143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4608" h="143160">
                    <a:moveTo>
                      <a:pt x="334608" y="69"/>
                    </a:moveTo>
                    <a:cubicBezTo>
                      <a:pt x="334608" y="-1518"/>
                      <a:pt x="176387" y="24411"/>
                      <a:pt x="159983" y="31819"/>
                    </a:cubicBezTo>
                    <a:cubicBezTo>
                      <a:pt x="143579" y="39227"/>
                      <a:pt x="244650" y="36582"/>
                      <a:pt x="236183" y="44519"/>
                    </a:cubicBezTo>
                    <a:cubicBezTo>
                      <a:pt x="227716" y="52457"/>
                      <a:pt x="132995" y="70977"/>
                      <a:pt x="109183" y="79444"/>
                    </a:cubicBezTo>
                    <a:cubicBezTo>
                      <a:pt x="85371" y="87911"/>
                      <a:pt x="93308" y="95319"/>
                      <a:pt x="93308" y="95319"/>
                    </a:cubicBezTo>
                    <a:cubicBezTo>
                      <a:pt x="94895" y="93732"/>
                      <a:pt x="133525" y="61982"/>
                      <a:pt x="118708" y="69919"/>
                    </a:cubicBezTo>
                    <a:cubicBezTo>
                      <a:pt x="103891" y="77857"/>
                      <a:pt x="13404" y="139240"/>
                      <a:pt x="4408" y="142944"/>
                    </a:cubicBezTo>
                    <a:cubicBezTo>
                      <a:pt x="-4588" y="146648"/>
                      <a:pt x="65262" y="101669"/>
                      <a:pt x="64733" y="92144"/>
                    </a:cubicBezTo>
                    <a:cubicBezTo>
                      <a:pt x="64204" y="82619"/>
                      <a:pt x="-10409" y="90027"/>
                      <a:pt x="1233" y="85794"/>
                    </a:cubicBezTo>
                    <a:cubicBezTo>
                      <a:pt x="12875" y="81561"/>
                      <a:pt x="108125" y="74152"/>
                      <a:pt x="134583" y="66744"/>
                    </a:cubicBezTo>
                    <a:cubicBezTo>
                      <a:pt x="161041" y="59336"/>
                      <a:pt x="130350" y="52456"/>
                      <a:pt x="159983" y="41344"/>
                    </a:cubicBezTo>
                    <a:cubicBezTo>
                      <a:pt x="189616" y="30232"/>
                      <a:pt x="334608" y="1656"/>
                      <a:pt x="334608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0" name="フリーフォーム 1289">
                <a:extLst>
                  <a:ext uri="{FF2B5EF4-FFF2-40B4-BE49-F238E27FC236}">
                    <a16:creationId xmlns:a16="http://schemas.microsoft.com/office/drawing/2014/main" id="{1D13EA03-7C23-DFCA-8A78-ABAD345575F7}"/>
                  </a:ext>
                </a:extLst>
              </p:cNvPr>
              <p:cNvSpPr/>
              <p:nvPr/>
            </p:nvSpPr>
            <p:spPr>
              <a:xfrm>
                <a:off x="3830516" y="8200416"/>
                <a:ext cx="542634" cy="216512"/>
              </a:xfrm>
              <a:custGeom>
                <a:avLst/>
                <a:gdLst>
                  <a:gd name="connsiteX0" fmla="*/ 4884 w 542634"/>
                  <a:gd name="connsiteY0" fmla="*/ 127609 h 216512"/>
                  <a:gd name="connsiteX1" fmla="*/ 531934 w 542634"/>
                  <a:gd name="connsiteY1" fmla="*/ 3784 h 216512"/>
                  <a:gd name="connsiteX2" fmla="*/ 347784 w 542634"/>
                  <a:gd name="connsiteY2" fmla="*/ 38709 h 216512"/>
                  <a:gd name="connsiteX3" fmla="*/ 211259 w 542634"/>
                  <a:gd name="connsiteY3" fmla="*/ 108559 h 216512"/>
                  <a:gd name="connsiteX4" fmla="*/ 503359 w 542634"/>
                  <a:gd name="connsiteY4" fmla="*/ 114909 h 216512"/>
                  <a:gd name="connsiteX5" fmla="*/ 255709 w 542634"/>
                  <a:gd name="connsiteY5" fmla="*/ 118084 h 216512"/>
                  <a:gd name="connsiteX6" fmla="*/ 176334 w 542634"/>
                  <a:gd name="connsiteY6" fmla="*/ 137134 h 216512"/>
                  <a:gd name="connsiteX7" fmla="*/ 141409 w 542634"/>
                  <a:gd name="connsiteY7" fmla="*/ 216509 h 216512"/>
                  <a:gd name="connsiteX8" fmla="*/ 166809 w 542634"/>
                  <a:gd name="connsiteY8" fmla="*/ 140309 h 216512"/>
                  <a:gd name="connsiteX9" fmla="*/ 458909 w 542634"/>
                  <a:gd name="connsiteY9" fmla="*/ 114909 h 216512"/>
                  <a:gd name="connsiteX10" fmla="*/ 430334 w 542634"/>
                  <a:gd name="connsiteY10" fmla="*/ 121259 h 216512"/>
                  <a:gd name="connsiteX11" fmla="*/ 281109 w 542634"/>
                  <a:gd name="connsiteY11" fmla="*/ 114909 h 216512"/>
                  <a:gd name="connsiteX12" fmla="*/ 268409 w 542634"/>
                  <a:gd name="connsiteY12" fmla="*/ 70459 h 216512"/>
                  <a:gd name="connsiteX13" fmla="*/ 4884 w 542634"/>
                  <a:gd name="connsiteY13" fmla="*/ 127609 h 21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2634" h="216512">
                    <a:moveTo>
                      <a:pt x="4884" y="127609"/>
                    </a:moveTo>
                    <a:cubicBezTo>
                      <a:pt x="48805" y="116497"/>
                      <a:pt x="474784" y="18601"/>
                      <a:pt x="531934" y="3784"/>
                    </a:cubicBezTo>
                    <a:cubicBezTo>
                      <a:pt x="589084" y="-11033"/>
                      <a:pt x="401230" y="21247"/>
                      <a:pt x="347784" y="38709"/>
                    </a:cubicBezTo>
                    <a:cubicBezTo>
                      <a:pt x="294338" y="56171"/>
                      <a:pt x="185330" y="95859"/>
                      <a:pt x="211259" y="108559"/>
                    </a:cubicBezTo>
                    <a:cubicBezTo>
                      <a:pt x="237188" y="121259"/>
                      <a:pt x="495951" y="113322"/>
                      <a:pt x="503359" y="114909"/>
                    </a:cubicBezTo>
                    <a:cubicBezTo>
                      <a:pt x="510767" y="116496"/>
                      <a:pt x="310213" y="114380"/>
                      <a:pt x="255709" y="118084"/>
                    </a:cubicBezTo>
                    <a:cubicBezTo>
                      <a:pt x="201205" y="121788"/>
                      <a:pt x="195384" y="120730"/>
                      <a:pt x="176334" y="137134"/>
                    </a:cubicBezTo>
                    <a:cubicBezTo>
                      <a:pt x="157284" y="153538"/>
                      <a:pt x="142996" y="215980"/>
                      <a:pt x="141409" y="216509"/>
                    </a:cubicBezTo>
                    <a:cubicBezTo>
                      <a:pt x="139822" y="217038"/>
                      <a:pt x="113892" y="157242"/>
                      <a:pt x="166809" y="140309"/>
                    </a:cubicBezTo>
                    <a:cubicBezTo>
                      <a:pt x="219726" y="123376"/>
                      <a:pt x="414988" y="118084"/>
                      <a:pt x="458909" y="114909"/>
                    </a:cubicBezTo>
                    <a:cubicBezTo>
                      <a:pt x="502830" y="111734"/>
                      <a:pt x="459967" y="121259"/>
                      <a:pt x="430334" y="121259"/>
                    </a:cubicBezTo>
                    <a:cubicBezTo>
                      <a:pt x="400701" y="121259"/>
                      <a:pt x="308097" y="123376"/>
                      <a:pt x="281109" y="114909"/>
                    </a:cubicBezTo>
                    <a:cubicBezTo>
                      <a:pt x="254121" y="106442"/>
                      <a:pt x="310213" y="69401"/>
                      <a:pt x="268409" y="70459"/>
                    </a:cubicBezTo>
                    <a:cubicBezTo>
                      <a:pt x="226605" y="71517"/>
                      <a:pt x="-39037" y="138721"/>
                      <a:pt x="4884" y="1276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1" name="フリーフォーム 1290">
                <a:extLst>
                  <a:ext uri="{FF2B5EF4-FFF2-40B4-BE49-F238E27FC236}">
                    <a16:creationId xmlns:a16="http://schemas.microsoft.com/office/drawing/2014/main" id="{F9DCB99D-B772-1563-A3A0-8A893B3C8C28}"/>
                  </a:ext>
                </a:extLst>
              </p:cNvPr>
              <p:cNvSpPr/>
              <p:nvPr/>
            </p:nvSpPr>
            <p:spPr>
              <a:xfrm>
                <a:off x="3768688" y="8391343"/>
                <a:ext cx="68921" cy="279915"/>
              </a:xfrm>
              <a:custGeom>
                <a:avLst/>
                <a:gdLst>
                  <a:gd name="connsiteX0" fmla="*/ 37 w 68921"/>
                  <a:gd name="connsiteY0" fmla="*/ 182 h 279915"/>
                  <a:gd name="connsiteX1" fmla="*/ 57187 w 68921"/>
                  <a:gd name="connsiteY1" fmla="*/ 152582 h 279915"/>
                  <a:gd name="connsiteX2" fmla="*/ 57187 w 68921"/>
                  <a:gd name="connsiteY2" fmla="*/ 279582 h 279915"/>
                  <a:gd name="connsiteX3" fmla="*/ 66712 w 68921"/>
                  <a:gd name="connsiteY3" fmla="*/ 184332 h 279915"/>
                  <a:gd name="connsiteX4" fmla="*/ 37 w 68921"/>
                  <a:gd name="connsiteY4" fmla="*/ 182 h 27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921" h="279915">
                    <a:moveTo>
                      <a:pt x="37" y="182"/>
                    </a:moveTo>
                    <a:cubicBezTo>
                      <a:pt x="-1550" y="-5110"/>
                      <a:pt x="47662" y="106015"/>
                      <a:pt x="57187" y="152582"/>
                    </a:cubicBezTo>
                    <a:cubicBezTo>
                      <a:pt x="66712" y="199149"/>
                      <a:pt x="55600" y="274290"/>
                      <a:pt x="57187" y="279582"/>
                    </a:cubicBezTo>
                    <a:cubicBezTo>
                      <a:pt x="58774" y="284874"/>
                      <a:pt x="74649" y="226136"/>
                      <a:pt x="66712" y="184332"/>
                    </a:cubicBezTo>
                    <a:cubicBezTo>
                      <a:pt x="58775" y="142528"/>
                      <a:pt x="1624" y="5474"/>
                      <a:pt x="37" y="1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2" name="フリーフォーム 1291">
                <a:extLst>
                  <a:ext uri="{FF2B5EF4-FFF2-40B4-BE49-F238E27FC236}">
                    <a16:creationId xmlns:a16="http://schemas.microsoft.com/office/drawing/2014/main" id="{85140D0B-4608-4AF5-A096-F0885FD0984A}"/>
                  </a:ext>
                </a:extLst>
              </p:cNvPr>
              <p:cNvSpPr/>
              <p:nvPr/>
            </p:nvSpPr>
            <p:spPr>
              <a:xfrm>
                <a:off x="3432157" y="8813175"/>
                <a:ext cx="330814" cy="248597"/>
              </a:xfrm>
              <a:custGeom>
                <a:avLst/>
                <a:gdLst>
                  <a:gd name="connsiteX0" fmla="*/ 330218 w 330814"/>
                  <a:gd name="connsiteY0" fmla="*/ 625 h 248597"/>
                  <a:gd name="connsiteX1" fmla="*/ 50818 w 330814"/>
                  <a:gd name="connsiteY1" fmla="*/ 194300 h 248597"/>
                  <a:gd name="connsiteX2" fmla="*/ 104793 w 330814"/>
                  <a:gd name="connsiteY2" fmla="*/ 203825 h 248597"/>
                  <a:gd name="connsiteX3" fmla="*/ 60343 w 330814"/>
                  <a:gd name="connsiteY3" fmla="*/ 222875 h 248597"/>
                  <a:gd name="connsiteX4" fmla="*/ 18 w 330814"/>
                  <a:gd name="connsiteY4" fmla="*/ 248275 h 248597"/>
                  <a:gd name="connsiteX5" fmla="*/ 66693 w 330814"/>
                  <a:gd name="connsiteY5" fmla="*/ 203825 h 248597"/>
                  <a:gd name="connsiteX6" fmla="*/ 174643 w 330814"/>
                  <a:gd name="connsiteY6" fmla="*/ 95875 h 248597"/>
                  <a:gd name="connsiteX7" fmla="*/ 127018 w 330814"/>
                  <a:gd name="connsiteY7" fmla="*/ 130800 h 248597"/>
                  <a:gd name="connsiteX8" fmla="*/ 330218 w 330814"/>
                  <a:gd name="connsiteY8" fmla="*/ 625 h 24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814" h="248597">
                    <a:moveTo>
                      <a:pt x="330218" y="625"/>
                    </a:moveTo>
                    <a:cubicBezTo>
                      <a:pt x="317518" y="11208"/>
                      <a:pt x="88389" y="160433"/>
                      <a:pt x="50818" y="194300"/>
                    </a:cubicBezTo>
                    <a:cubicBezTo>
                      <a:pt x="13247" y="228167"/>
                      <a:pt x="103206" y="199063"/>
                      <a:pt x="104793" y="203825"/>
                    </a:cubicBezTo>
                    <a:cubicBezTo>
                      <a:pt x="106380" y="208587"/>
                      <a:pt x="60343" y="222875"/>
                      <a:pt x="60343" y="222875"/>
                    </a:cubicBezTo>
                    <a:cubicBezTo>
                      <a:pt x="42881" y="230283"/>
                      <a:pt x="-1040" y="251450"/>
                      <a:pt x="18" y="248275"/>
                    </a:cubicBezTo>
                    <a:cubicBezTo>
                      <a:pt x="1076" y="245100"/>
                      <a:pt x="37589" y="229225"/>
                      <a:pt x="66693" y="203825"/>
                    </a:cubicBezTo>
                    <a:cubicBezTo>
                      <a:pt x="95797" y="178425"/>
                      <a:pt x="164589" y="108046"/>
                      <a:pt x="174643" y="95875"/>
                    </a:cubicBezTo>
                    <a:cubicBezTo>
                      <a:pt x="184697" y="83704"/>
                      <a:pt x="105322" y="144558"/>
                      <a:pt x="127018" y="130800"/>
                    </a:cubicBezTo>
                    <a:cubicBezTo>
                      <a:pt x="148714" y="117042"/>
                      <a:pt x="342918" y="-9958"/>
                      <a:pt x="330218" y="6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3" name="フリーフォーム 1292">
                <a:extLst>
                  <a:ext uri="{FF2B5EF4-FFF2-40B4-BE49-F238E27FC236}">
                    <a16:creationId xmlns:a16="http://schemas.microsoft.com/office/drawing/2014/main" id="{727B2C46-CC5C-D054-D757-D6E25ADF7794}"/>
                  </a:ext>
                </a:extLst>
              </p:cNvPr>
              <p:cNvSpPr/>
              <p:nvPr/>
            </p:nvSpPr>
            <p:spPr>
              <a:xfrm>
                <a:off x="2942589" y="9117641"/>
                <a:ext cx="436709" cy="332659"/>
              </a:xfrm>
              <a:custGeom>
                <a:avLst/>
                <a:gdLst>
                  <a:gd name="connsiteX0" fmla="*/ 435611 w 436709"/>
                  <a:gd name="connsiteY0" fmla="*/ 959 h 332659"/>
                  <a:gd name="connsiteX1" fmla="*/ 54611 w 436709"/>
                  <a:gd name="connsiteY1" fmla="*/ 242259 h 332659"/>
                  <a:gd name="connsiteX2" fmla="*/ 146686 w 436709"/>
                  <a:gd name="connsiteY2" fmla="*/ 194634 h 332659"/>
                  <a:gd name="connsiteX3" fmla="*/ 6986 w 436709"/>
                  <a:gd name="connsiteY3" fmla="*/ 327984 h 332659"/>
                  <a:gd name="connsiteX4" fmla="*/ 45086 w 436709"/>
                  <a:gd name="connsiteY4" fmla="*/ 289884 h 332659"/>
                  <a:gd name="connsiteX5" fmla="*/ 251461 w 436709"/>
                  <a:gd name="connsiteY5" fmla="*/ 169234 h 332659"/>
                  <a:gd name="connsiteX6" fmla="*/ 130811 w 436709"/>
                  <a:gd name="connsiteY6" fmla="*/ 226384 h 332659"/>
                  <a:gd name="connsiteX7" fmla="*/ 156211 w 436709"/>
                  <a:gd name="connsiteY7" fmla="*/ 191459 h 332659"/>
                  <a:gd name="connsiteX8" fmla="*/ 222886 w 436709"/>
                  <a:gd name="connsiteY8" fmla="*/ 137484 h 332659"/>
                  <a:gd name="connsiteX9" fmla="*/ 172086 w 436709"/>
                  <a:gd name="connsiteY9" fmla="*/ 156534 h 332659"/>
                  <a:gd name="connsiteX10" fmla="*/ 435611 w 436709"/>
                  <a:gd name="connsiteY10" fmla="*/ 959 h 33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6709" h="332659">
                    <a:moveTo>
                      <a:pt x="435611" y="959"/>
                    </a:moveTo>
                    <a:cubicBezTo>
                      <a:pt x="416032" y="15246"/>
                      <a:pt x="102765" y="209980"/>
                      <a:pt x="54611" y="242259"/>
                    </a:cubicBezTo>
                    <a:cubicBezTo>
                      <a:pt x="6457" y="274538"/>
                      <a:pt x="154623" y="180347"/>
                      <a:pt x="146686" y="194634"/>
                    </a:cubicBezTo>
                    <a:cubicBezTo>
                      <a:pt x="138749" y="208921"/>
                      <a:pt x="23919" y="312109"/>
                      <a:pt x="6986" y="327984"/>
                    </a:cubicBezTo>
                    <a:cubicBezTo>
                      <a:pt x="-9947" y="343859"/>
                      <a:pt x="4340" y="316342"/>
                      <a:pt x="45086" y="289884"/>
                    </a:cubicBezTo>
                    <a:cubicBezTo>
                      <a:pt x="85832" y="263426"/>
                      <a:pt x="237173" y="179817"/>
                      <a:pt x="251461" y="169234"/>
                    </a:cubicBezTo>
                    <a:cubicBezTo>
                      <a:pt x="265748" y="158651"/>
                      <a:pt x="146686" y="222680"/>
                      <a:pt x="130811" y="226384"/>
                    </a:cubicBezTo>
                    <a:cubicBezTo>
                      <a:pt x="114936" y="230088"/>
                      <a:pt x="140865" y="206276"/>
                      <a:pt x="156211" y="191459"/>
                    </a:cubicBezTo>
                    <a:cubicBezTo>
                      <a:pt x="171557" y="176642"/>
                      <a:pt x="220240" y="143305"/>
                      <a:pt x="222886" y="137484"/>
                    </a:cubicBezTo>
                    <a:cubicBezTo>
                      <a:pt x="225532" y="131663"/>
                      <a:pt x="137161" y="176642"/>
                      <a:pt x="172086" y="156534"/>
                    </a:cubicBezTo>
                    <a:cubicBezTo>
                      <a:pt x="207011" y="136426"/>
                      <a:pt x="455190" y="-13328"/>
                      <a:pt x="435611" y="9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4" name="フリーフォーム 1293">
                <a:extLst>
                  <a:ext uri="{FF2B5EF4-FFF2-40B4-BE49-F238E27FC236}">
                    <a16:creationId xmlns:a16="http://schemas.microsoft.com/office/drawing/2014/main" id="{0B4D7F62-402E-AD66-4CC4-23F152504E50}"/>
                  </a:ext>
                </a:extLst>
              </p:cNvPr>
              <p:cNvSpPr/>
              <p:nvPr/>
            </p:nvSpPr>
            <p:spPr>
              <a:xfrm>
                <a:off x="2503250" y="9019676"/>
                <a:ext cx="510111" cy="803516"/>
              </a:xfrm>
              <a:custGeom>
                <a:avLst/>
                <a:gdLst>
                  <a:gd name="connsiteX0" fmla="*/ 509825 w 510111"/>
                  <a:gd name="connsiteY0" fmla="*/ 499 h 803516"/>
                  <a:gd name="connsiteX1" fmla="*/ 262175 w 510111"/>
                  <a:gd name="connsiteY1" fmla="*/ 324349 h 803516"/>
                  <a:gd name="connsiteX2" fmla="*/ 303450 w 510111"/>
                  <a:gd name="connsiteY2" fmla="*/ 273549 h 803516"/>
                  <a:gd name="connsiteX3" fmla="*/ 335200 w 510111"/>
                  <a:gd name="connsiteY3" fmla="*/ 356099 h 803516"/>
                  <a:gd name="connsiteX4" fmla="*/ 201850 w 510111"/>
                  <a:gd name="connsiteY4" fmla="*/ 498974 h 803516"/>
                  <a:gd name="connsiteX5" fmla="*/ 1825 w 510111"/>
                  <a:gd name="connsiteY5" fmla="*/ 800599 h 803516"/>
                  <a:gd name="connsiteX6" fmla="*/ 106600 w 510111"/>
                  <a:gd name="connsiteY6" fmla="*/ 648199 h 803516"/>
                  <a:gd name="connsiteX7" fmla="*/ 173275 w 510111"/>
                  <a:gd name="connsiteY7" fmla="*/ 584699 h 803516"/>
                  <a:gd name="connsiteX8" fmla="*/ 214550 w 510111"/>
                  <a:gd name="connsiteY8" fmla="*/ 533899 h 803516"/>
                  <a:gd name="connsiteX9" fmla="*/ 347900 w 510111"/>
                  <a:gd name="connsiteY9" fmla="*/ 457699 h 803516"/>
                  <a:gd name="connsiteX10" fmla="*/ 284400 w 510111"/>
                  <a:gd name="connsiteY10" fmla="*/ 479924 h 803516"/>
                  <a:gd name="connsiteX11" fmla="*/ 335200 w 510111"/>
                  <a:gd name="connsiteY11" fmla="*/ 302124 h 803516"/>
                  <a:gd name="connsiteX12" fmla="*/ 312975 w 510111"/>
                  <a:gd name="connsiteY12" fmla="*/ 251324 h 803516"/>
                  <a:gd name="connsiteX13" fmla="*/ 509825 w 510111"/>
                  <a:gd name="connsiteY13" fmla="*/ 499 h 803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0111" h="803516">
                    <a:moveTo>
                      <a:pt x="509825" y="499"/>
                    </a:moveTo>
                    <a:cubicBezTo>
                      <a:pt x="501358" y="12670"/>
                      <a:pt x="296571" y="278841"/>
                      <a:pt x="262175" y="324349"/>
                    </a:cubicBezTo>
                    <a:cubicBezTo>
                      <a:pt x="227779" y="369857"/>
                      <a:pt x="291279" y="268257"/>
                      <a:pt x="303450" y="273549"/>
                    </a:cubicBezTo>
                    <a:cubicBezTo>
                      <a:pt x="315621" y="278841"/>
                      <a:pt x="352133" y="318528"/>
                      <a:pt x="335200" y="356099"/>
                    </a:cubicBezTo>
                    <a:cubicBezTo>
                      <a:pt x="318267" y="393670"/>
                      <a:pt x="257412" y="424891"/>
                      <a:pt x="201850" y="498974"/>
                    </a:cubicBezTo>
                    <a:cubicBezTo>
                      <a:pt x="146288" y="573057"/>
                      <a:pt x="17700" y="775728"/>
                      <a:pt x="1825" y="800599"/>
                    </a:cubicBezTo>
                    <a:cubicBezTo>
                      <a:pt x="-14050" y="825470"/>
                      <a:pt x="78025" y="684182"/>
                      <a:pt x="106600" y="648199"/>
                    </a:cubicBezTo>
                    <a:cubicBezTo>
                      <a:pt x="135175" y="612216"/>
                      <a:pt x="155283" y="603749"/>
                      <a:pt x="173275" y="584699"/>
                    </a:cubicBezTo>
                    <a:cubicBezTo>
                      <a:pt x="191267" y="565649"/>
                      <a:pt x="185446" y="555066"/>
                      <a:pt x="214550" y="533899"/>
                    </a:cubicBezTo>
                    <a:cubicBezTo>
                      <a:pt x="243654" y="512732"/>
                      <a:pt x="336258" y="466695"/>
                      <a:pt x="347900" y="457699"/>
                    </a:cubicBezTo>
                    <a:cubicBezTo>
                      <a:pt x="359542" y="448703"/>
                      <a:pt x="286517" y="505853"/>
                      <a:pt x="284400" y="479924"/>
                    </a:cubicBezTo>
                    <a:cubicBezTo>
                      <a:pt x="282283" y="453995"/>
                      <a:pt x="330437" y="340224"/>
                      <a:pt x="335200" y="302124"/>
                    </a:cubicBezTo>
                    <a:cubicBezTo>
                      <a:pt x="339962" y="264024"/>
                      <a:pt x="289162" y="300537"/>
                      <a:pt x="312975" y="251324"/>
                    </a:cubicBezTo>
                    <a:cubicBezTo>
                      <a:pt x="336787" y="202112"/>
                      <a:pt x="518292" y="-11672"/>
                      <a:pt x="509825" y="4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5" name="フリーフォーム 1294">
                <a:extLst>
                  <a:ext uri="{FF2B5EF4-FFF2-40B4-BE49-F238E27FC236}">
                    <a16:creationId xmlns:a16="http://schemas.microsoft.com/office/drawing/2014/main" id="{3946A0C1-2E55-DF7D-0C72-F1D9FF1BF661}"/>
                  </a:ext>
                </a:extLst>
              </p:cNvPr>
              <p:cNvSpPr/>
              <p:nvPr/>
            </p:nvSpPr>
            <p:spPr>
              <a:xfrm>
                <a:off x="2594016" y="9566042"/>
                <a:ext cx="177804" cy="241553"/>
              </a:xfrm>
              <a:custGeom>
                <a:avLst/>
                <a:gdLst>
                  <a:gd name="connsiteX0" fmla="*/ 136484 w 177804"/>
                  <a:gd name="connsiteY0" fmla="*/ 233 h 241553"/>
                  <a:gd name="connsiteX1" fmla="*/ 126959 w 177804"/>
                  <a:gd name="connsiteY1" fmla="*/ 95483 h 241553"/>
                  <a:gd name="connsiteX2" fmla="*/ 177759 w 177804"/>
                  <a:gd name="connsiteY2" fmla="*/ 184383 h 241553"/>
                  <a:gd name="connsiteX3" fmla="*/ 133309 w 177804"/>
                  <a:gd name="connsiteY3" fmla="*/ 133583 h 241553"/>
                  <a:gd name="connsiteX4" fmla="*/ 9484 w 177804"/>
                  <a:gd name="connsiteY4" fmla="*/ 181208 h 241553"/>
                  <a:gd name="connsiteX5" fmla="*/ 44409 w 177804"/>
                  <a:gd name="connsiteY5" fmla="*/ 241533 h 241553"/>
                  <a:gd name="connsiteX6" fmla="*/ 3134 w 177804"/>
                  <a:gd name="connsiteY6" fmla="*/ 187558 h 241553"/>
                  <a:gd name="connsiteX7" fmla="*/ 146009 w 177804"/>
                  <a:gd name="connsiteY7" fmla="*/ 152633 h 241553"/>
                  <a:gd name="connsiteX8" fmla="*/ 47584 w 177804"/>
                  <a:gd name="connsiteY8" fmla="*/ 95483 h 241553"/>
                  <a:gd name="connsiteX9" fmla="*/ 88859 w 177804"/>
                  <a:gd name="connsiteY9" fmla="*/ 124058 h 241553"/>
                  <a:gd name="connsiteX10" fmla="*/ 136484 w 177804"/>
                  <a:gd name="connsiteY10" fmla="*/ 233 h 241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804" h="241553">
                    <a:moveTo>
                      <a:pt x="136484" y="233"/>
                    </a:moveTo>
                    <a:cubicBezTo>
                      <a:pt x="142834" y="-4529"/>
                      <a:pt x="120080" y="64791"/>
                      <a:pt x="126959" y="95483"/>
                    </a:cubicBezTo>
                    <a:cubicBezTo>
                      <a:pt x="133838" y="126175"/>
                      <a:pt x="176701" y="178033"/>
                      <a:pt x="177759" y="184383"/>
                    </a:cubicBezTo>
                    <a:cubicBezTo>
                      <a:pt x="178817" y="190733"/>
                      <a:pt x="161355" y="134112"/>
                      <a:pt x="133309" y="133583"/>
                    </a:cubicBezTo>
                    <a:cubicBezTo>
                      <a:pt x="105263" y="133054"/>
                      <a:pt x="24301" y="163216"/>
                      <a:pt x="9484" y="181208"/>
                    </a:cubicBezTo>
                    <a:cubicBezTo>
                      <a:pt x="-5333" y="199200"/>
                      <a:pt x="45467" y="240475"/>
                      <a:pt x="44409" y="241533"/>
                    </a:cubicBezTo>
                    <a:cubicBezTo>
                      <a:pt x="43351" y="242591"/>
                      <a:pt x="-13799" y="202375"/>
                      <a:pt x="3134" y="187558"/>
                    </a:cubicBezTo>
                    <a:cubicBezTo>
                      <a:pt x="20067" y="172741"/>
                      <a:pt x="138601" y="167979"/>
                      <a:pt x="146009" y="152633"/>
                    </a:cubicBezTo>
                    <a:cubicBezTo>
                      <a:pt x="153417" y="137287"/>
                      <a:pt x="57109" y="100246"/>
                      <a:pt x="47584" y="95483"/>
                    </a:cubicBezTo>
                    <a:cubicBezTo>
                      <a:pt x="38059" y="90720"/>
                      <a:pt x="75101" y="136229"/>
                      <a:pt x="88859" y="124058"/>
                    </a:cubicBezTo>
                    <a:cubicBezTo>
                      <a:pt x="102617" y="111887"/>
                      <a:pt x="130134" y="4995"/>
                      <a:pt x="136484" y="2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6" name="フリーフォーム 1295">
                <a:extLst>
                  <a:ext uri="{FF2B5EF4-FFF2-40B4-BE49-F238E27FC236}">
                    <a16:creationId xmlns:a16="http://schemas.microsoft.com/office/drawing/2014/main" id="{A92760C5-5614-3D64-FCCC-D84EDCF25524}"/>
                  </a:ext>
                </a:extLst>
              </p:cNvPr>
              <p:cNvSpPr/>
              <p:nvPr/>
            </p:nvSpPr>
            <p:spPr>
              <a:xfrm>
                <a:off x="2445208" y="9619547"/>
                <a:ext cx="339417" cy="410493"/>
              </a:xfrm>
              <a:custGeom>
                <a:avLst/>
                <a:gdLst>
                  <a:gd name="connsiteX0" fmla="*/ 180517 w 339417"/>
                  <a:gd name="connsiteY0" fmla="*/ 703 h 410493"/>
                  <a:gd name="connsiteX1" fmla="*/ 31292 w 339417"/>
                  <a:gd name="connsiteY1" fmla="*/ 203903 h 410493"/>
                  <a:gd name="connsiteX2" fmla="*/ 63042 w 339417"/>
                  <a:gd name="connsiteY2" fmla="*/ 245178 h 410493"/>
                  <a:gd name="connsiteX3" fmla="*/ 18592 w 339417"/>
                  <a:gd name="connsiteY3" fmla="*/ 407103 h 410493"/>
                  <a:gd name="connsiteX4" fmla="*/ 28117 w 339417"/>
                  <a:gd name="connsiteY4" fmla="*/ 334078 h 410493"/>
                  <a:gd name="connsiteX5" fmla="*/ 339267 w 339417"/>
                  <a:gd name="connsiteY5" fmla="*/ 92778 h 410493"/>
                  <a:gd name="connsiteX6" fmla="*/ 69392 w 339417"/>
                  <a:gd name="connsiteY6" fmla="*/ 270578 h 410493"/>
                  <a:gd name="connsiteX7" fmla="*/ 63042 w 339417"/>
                  <a:gd name="connsiteY7" fmla="*/ 184853 h 410493"/>
                  <a:gd name="connsiteX8" fmla="*/ 120192 w 339417"/>
                  <a:gd name="connsiteY8" fmla="*/ 76903 h 410493"/>
                  <a:gd name="connsiteX9" fmla="*/ 72567 w 339417"/>
                  <a:gd name="connsiteY9" fmla="*/ 134053 h 410493"/>
                  <a:gd name="connsiteX10" fmla="*/ 180517 w 339417"/>
                  <a:gd name="connsiteY10" fmla="*/ 703 h 41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9417" h="410493">
                    <a:moveTo>
                      <a:pt x="180517" y="703"/>
                    </a:moveTo>
                    <a:cubicBezTo>
                      <a:pt x="173638" y="12345"/>
                      <a:pt x="50871" y="163157"/>
                      <a:pt x="31292" y="203903"/>
                    </a:cubicBezTo>
                    <a:cubicBezTo>
                      <a:pt x="11713" y="244649"/>
                      <a:pt x="65159" y="211311"/>
                      <a:pt x="63042" y="245178"/>
                    </a:cubicBezTo>
                    <a:cubicBezTo>
                      <a:pt x="60925" y="279045"/>
                      <a:pt x="24413" y="392286"/>
                      <a:pt x="18592" y="407103"/>
                    </a:cubicBezTo>
                    <a:cubicBezTo>
                      <a:pt x="12771" y="421920"/>
                      <a:pt x="-25329" y="386465"/>
                      <a:pt x="28117" y="334078"/>
                    </a:cubicBezTo>
                    <a:cubicBezTo>
                      <a:pt x="81563" y="281691"/>
                      <a:pt x="332388" y="103361"/>
                      <a:pt x="339267" y="92778"/>
                    </a:cubicBezTo>
                    <a:cubicBezTo>
                      <a:pt x="346146" y="82195"/>
                      <a:pt x="115430" y="255232"/>
                      <a:pt x="69392" y="270578"/>
                    </a:cubicBezTo>
                    <a:cubicBezTo>
                      <a:pt x="23354" y="285924"/>
                      <a:pt x="54575" y="217132"/>
                      <a:pt x="63042" y="184853"/>
                    </a:cubicBezTo>
                    <a:cubicBezTo>
                      <a:pt x="71509" y="152574"/>
                      <a:pt x="118605" y="85370"/>
                      <a:pt x="120192" y="76903"/>
                    </a:cubicBezTo>
                    <a:cubicBezTo>
                      <a:pt x="121779" y="68436"/>
                      <a:pt x="67804" y="142520"/>
                      <a:pt x="72567" y="134053"/>
                    </a:cubicBezTo>
                    <a:cubicBezTo>
                      <a:pt x="77330" y="125586"/>
                      <a:pt x="187396" y="-10939"/>
                      <a:pt x="180517" y="7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7" name="フリーフォーム 1296">
                <a:extLst>
                  <a:ext uri="{FF2B5EF4-FFF2-40B4-BE49-F238E27FC236}">
                    <a16:creationId xmlns:a16="http://schemas.microsoft.com/office/drawing/2014/main" id="{AA555F9A-7350-4267-B2EA-C09D26EEADD8}"/>
                  </a:ext>
                </a:extLst>
              </p:cNvPr>
              <p:cNvSpPr/>
              <p:nvPr/>
            </p:nvSpPr>
            <p:spPr>
              <a:xfrm>
                <a:off x="2389111" y="9769305"/>
                <a:ext cx="396729" cy="438368"/>
              </a:xfrm>
              <a:custGeom>
                <a:avLst/>
                <a:gdLst>
                  <a:gd name="connsiteX0" fmla="*/ 331864 w 396729"/>
                  <a:gd name="connsiteY0" fmla="*/ 31920 h 438368"/>
                  <a:gd name="connsiteX1" fmla="*/ 131839 w 396729"/>
                  <a:gd name="connsiteY1" fmla="*/ 193845 h 438368"/>
                  <a:gd name="connsiteX2" fmla="*/ 1664 w 396729"/>
                  <a:gd name="connsiteY2" fmla="*/ 438320 h 438368"/>
                  <a:gd name="connsiteX3" fmla="*/ 58814 w 396729"/>
                  <a:gd name="connsiteY3" fmla="*/ 216070 h 438368"/>
                  <a:gd name="connsiteX4" fmla="*/ 68339 w 396729"/>
                  <a:gd name="connsiteY4" fmla="*/ 349420 h 438368"/>
                  <a:gd name="connsiteX5" fmla="*/ 109614 w 396729"/>
                  <a:gd name="connsiteY5" fmla="*/ 203370 h 438368"/>
                  <a:gd name="connsiteX6" fmla="*/ 379489 w 396729"/>
                  <a:gd name="connsiteY6" fmla="*/ 16045 h 438368"/>
                  <a:gd name="connsiteX7" fmla="*/ 331864 w 396729"/>
                  <a:gd name="connsiteY7" fmla="*/ 31920 h 43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729" h="438368">
                    <a:moveTo>
                      <a:pt x="331864" y="31920"/>
                    </a:moveTo>
                    <a:cubicBezTo>
                      <a:pt x="290589" y="61553"/>
                      <a:pt x="186872" y="126112"/>
                      <a:pt x="131839" y="193845"/>
                    </a:cubicBezTo>
                    <a:cubicBezTo>
                      <a:pt x="76806" y="261578"/>
                      <a:pt x="13835" y="434616"/>
                      <a:pt x="1664" y="438320"/>
                    </a:cubicBezTo>
                    <a:cubicBezTo>
                      <a:pt x="-10507" y="442024"/>
                      <a:pt x="47702" y="230886"/>
                      <a:pt x="58814" y="216070"/>
                    </a:cubicBezTo>
                    <a:cubicBezTo>
                      <a:pt x="69926" y="201254"/>
                      <a:pt x="59872" y="351537"/>
                      <a:pt x="68339" y="349420"/>
                    </a:cubicBezTo>
                    <a:cubicBezTo>
                      <a:pt x="76806" y="347303"/>
                      <a:pt x="57756" y="258932"/>
                      <a:pt x="109614" y="203370"/>
                    </a:cubicBezTo>
                    <a:cubicBezTo>
                      <a:pt x="161472" y="147808"/>
                      <a:pt x="335039" y="46207"/>
                      <a:pt x="379489" y="16045"/>
                    </a:cubicBezTo>
                    <a:cubicBezTo>
                      <a:pt x="423939" y="-14117"/>
                      <a:pt x="373139" y="2287"/>
                      <a:pt x="331864" y="319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8" name="フリーフォーム 1297">
                <a:extLst>
                  <a:ext uri="{FF2B5EF4-FFF2-40B4-BE49-F238E27FC236}">
                    <a16:creationId xmlns:a16="http://schemas.microsoft.com/office/drawing/2014/main" id="{E42DF094-3F55-204A-1031-8D6E84680A17}"/>
                  </a:ext>
                </a:extLst>
              </p:cNvPr>
              <p:cNvSpPr/>
              <p:nvPr/>
            </p:nvSpPr>
            <p:spPr>
              <a:xfrm>
                <a:off x="2012939" y="10059776"/>
                <a:ext cx="387845" cy="402254"/>
              </a:xfrm>
              <a:custGeom>
                <a:avLst/>
                <a:gdLst>
                  <a:gd name="connsiteX0" fmla="*/ 355611 w 387845"/>
                  <a:gd name="connsiteY0" fmla="*/ 1799 h 402254"/>
                  <a:gd name="connsiteX1" fmla="*/ 231786 w 387845"/>
                  <a:gd name="connsiteY1" fmla="*/ 239924 h 402254"/>
                  <a:gd name="connsiteX2" fmla="*/ 127011 w 387845"/>
                  <a:gd name="connsiteY2" fmla="*/ 297074 h 402254"/>
                  <a:gd name="connsiteX3" fmla="*/ 177811 w 387845"/>
                  <a:gd name="connsiteY3" fmla="*/ 252624 h 402254"/>
                  <a:gd name="connsiteX4" fmla="*/ 11 w 387845"/>
                  <a:gd name="connsiteY4" fmla="*/ 401849 h 402254"/>
                  <a:gd name="connsiteX5" fmla="*/ 187336 w 387845"/>
                  <a:gd name="connsiteY5" fmla="*/ 293899 h 402254"/>
                  <a:gd name="connsiteX6" fmla="*/ 358786 w 387845"/>
                  <a:gd name="connsiteY6" fmla="*/ 208174 h 402254"/>
                  <a:gd name="connsiteX7" fmla="*/ 298461 w 387845"/>
                  <a:gd name="connsiteY7" fmla="*/ 217699 h 402254"/>
                  <a:gd name="connsiteX8" fmla="*/ 387361 w 387845"/>
                  <a:gd name="connsiteY8" fmla="*/ 163724 h 402254"/>
                  <a:gd name="connsiteX9" fmla="*/ 250836 w 387845"/>
                  <a:gd name="connsiteY9" fmla="*/ 176424 h 402254"/>
                  <a:gd name="connsiteX10" fmla="*/ 352436 w 387845"/>
                  <a:gd name="connsiteY10" fmla="*/ 163724 h 402254"/>
                  <a:gd name="connsiteX11" fmla="*/ 301636 w 387845"/>
                  <a:gd name="connsiteY11" fmla="*/ 131974 h 402254"/>
                  <a:gd name="connsiteX12" fmla="*/ 355611 w 387845"/>
                  <a:gd name="connsiteY12" fmla="*/ 1799 h 402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7845" h="402254">
                    <a:moveTo>
                      <a:pt x="355611" y="1799"/>
                    </a:moveTo>
                    <a:cubicBezTo>
                      <a:pt x="343969" y="19791"/>
                      <a:pt x="269886" y="190712"/>
                      <a:pt x="231786" y="239924"/>
                    </a:cubicBezTo>
                    <a:cubicBezTo>
                      <a:pt x="193686" y="289137"/>
                      <a:pt x="136007" y="294957"/>
                      <a:pt x="127011" y="297074"/>
                    </a:cubicBezTo>
                    <a:cubicBezTo>
                      <a:pt x="118015" y="299191"/>
                      <a:pt x="198978" y="235162"/>
                      <a:pt x="177811" y="252624"/>
                    </a:cubicBezTo>
                    <a:cubicBezTo>
                      <a:pt x="156644" y="270086"/>
                      <a:pt x="-1576" y="394970"/>
                      <a:pt x="11" y="401849"/>
                    </a:cubicBezTo>
                    <a:cubicBezTo>
                      <a:pt x="1598" y="408728"/>
                      <a:pt x="127540" y="326178"/>
                      <a:pt x="187336" y="293899"/>
                    </a:cubicBezTo>
                    <a:cubicBezTo>
                      <a:pt x="247132" y="261620"/>
                      <a:pt x="340265" y="220874"/>
                      <a:pt x="358786" y="208174"/>
                    </a:cubicBezTo>
                    <a:cubicBezTo>
                      <a:pt x="377307" y="195474"/>
                      <a:pt x="293698" y="225107"/>
                      <a:pt x="298461" y="217699"/>
                    </a:cubicBezTo>
                    <a:cubicBezTo>
                      <a:pt x="303223" y="210291"/>
                      <a:pt x="395299" y="170603"/>
                      <a:pt x="387361" y="163724"/>
                    </a:cubicBezTo>
                    <a:cubicBezTo>
                      <a:pt x="379423" y="156845"/>
                      <a:pt x="256657" y="176424"/>
                      <a:pt x="250836" y="176424"/>
                    </a:cubicBezTo>
                    <a:cubicBezTo>
                      <a:pt x="245015" y="176424"/>
                      <a:pt x="343969" y="171132"/>
                      <a:pt x="352436" y="163724"/>
                    </a:cubicBezTo>
                    <a:cubicBezTo>
                      <a:pt x="360903" y="156316"/>
                      <a:pt x="305340" y="157903"/>
                      <a:pt x="301636" y="131974"/>
                    </a:cubicBezTo>
                    <a:cubicBezTo>
                      <a:pt x="297932" y="106045"/>
                      <a:pt x="367253" y="-16193"/>
                      <a:pt x="355611" y="17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9" name="フリーフォーム 1298">
                <a:extLst>
                  <a:ext uri="{FF2B5EF4-FFF2-40B4-BE49-F238E27FC236}">
                    <a16:creationId xmlns:a16="http://schemas.microsoft.com/office/drawing/2014/main" id="{DBDEDF0E-0A0A-81BD-CCD9-740E1E2EA0C2}"/>
                  </a:ext>
                </a:extLst>
              </p:cNvPr>
              <p:cNvSpPr/>
              <p:nvPr/>
            </p:nvSpPr>
            <p:spPr>
              <a:xfrm>
                <a:off x="1789801" y="10413983"/>
                <a:ext cx="375569" cy="639468"/>
              </a:xfrm>
              <a:custGeom>
                <a:avLst/>
                <a:gdLst>
                  <a:gd name="connsiteX0" fmla="*/ 375549 w 375569"/>
                  <a:gd name="connsiteY0" fmla="*/ 17 h 639468"/>
                  <a:gd name="connsiteX1" fmla="*/ 273949 w 375569"/>
                  <a:gd name="connsiteY1" fmla="*/ 82567 h 639468"/>
                  <a:gd name="connsiteX2" fmla="*/ 299349 w 375569"/>
                  <a:gd name="connsiteY2" fmla="*/ 225442 h 639468"/>
                  <a:gd name="connsiteX3" fmla="*/ 178699 w 375569"/>
                  <a:gd name="connsiteY3" fmla="*/ 342917 h 639468"/>
                  <a:gd name="connsiteX4" fmla="*/ 58049 w 375569"/>
                  <a:gd name="connsiteY4" fmla="*/ 479442 h 639468"/>
                  <a:gd name="connsiteX5" fmla="*/ 899 w 375569"/>
                  <a:gd name="connsiteY5" fmla="*/ 638192 h 639468"/>
                  <a:gd name="connsiteX6" fmla="*/ 29474 w 375569"/>
                  <a:gd name="connsiteY6" fmla="*/ 546117 h 639468"/>
                  <a:gd name="connsiteX7" fmla="*/ 112024 w 375569"/>
                  <a:gd name="connsiteY7" fmla="*/ 403242 h 639468"/>
                  <a:gd name="connsiteX8" fmla="*/ 318399 w 375569"/>
                  <a:gd name="connsiteY8" fmla="*/ 288942 h 639468"/>
                  <a:gd name="connsiteX9" fmla="*/ 219974 w 375569"/>
                  <a:gd name="connsiteY9" fmla="*/ 330217 h 639468"/>
                  <a:gd name="connsiteX10" fmla="*/ 242199 w 375569"/>
                  <a:gd name="connsiteY10" fmla="*/ 257192 h 639468"/>
                  <a:gd name="connsiteX11" fmla="*/ 248549 w 375569"/>
                  <a:gd name="connsiteY11" fmla="*/ 66692 h 639468"/>
                  <a:gd name="connsiteX12" fmla="*/ 251724 w 375569"/>
                  <a:gd name="connsiteY12" fmla="*/ 311167 h 639468"/>
                  <a:gd name="connsiteX13" fmla="*/ 292999 w 375569"/>
                  <a:gd name="connsiteY13" fmla="*/ 200042 h 639468"/>
                  <a:gd name="connsiteX14" fmla="*/ 264424 w 375569"/>
                  <a:gd name="connsiteY14" fmla="*/ 88917 h 639468"/>
                  <a:gd name="connsiteX15" fmla="*/ 375549 w 375569"/>
                  <a:gd name="connsiteY15" fmla="*/ 17 h 639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5569" h="639468">
                    <a:moveTo>
                      <a:pt x="375549" y="17"/>
                    </a:moveTo>
                    <a:cubicBezTo>
                      <a:pt x="377137" y="-1041"/>
                      <a:pt x="286649" y="44996"/>
                      <a:pt x="273949" y="82567"/>
                    </a:cubicBezTo>
                    <a:cubicBezTo>
                      <a:pt x="261249" y="120138"/>
                      <a:pt x="315224" y="182050"/>
                      <a:pt x="299349" y="225442"/>
                    </a:cubicBezTo>
                    <a:cubicBezTo>
                      <a:pt x="283474" y="268834"/>
                      <a:pt x="218916" y="300584"/>
                      <a:pt x="178699" y="342917"/>
                    </a:cubicBezTo>
                    <a:cubicBezTo>
                      <a:pt x="138482" y="385250"/>
                      <a:pt x="87682" y="430230"/>
                      <a:pt x="58049" y="479442"/>
                    </a:cubicBezTo>
                    <a:cubicBezTo>
                      <a:pt x="28416" y="528655"/>
                      <a:pt x="5661" y="627080"/>
                      <a:pt x="899" y="638192"/>
                    </a:cubicBezTo>
                    <a:cubicBezTo>
                      <a:pt x="-3863" y="649304"/>
                      <a:pt x="10953" y="585275"/>
                      <a:pt x="29474" y="546117"/>
                    </a:cubicBezTo>
                    <a:cubicBezTo>
                      <a:pt x="47995" y="506959"/>
                      <a:pt x="63870" y="446104"/>
                      <a:pt x="112024" y="403242"/>
                    </a:cubicBezTo>
                    <a:cubicBezTo>
                      <a:pt x="160178" y="360380"/>
                      <a:pt x="300407" y="301113"/>
                      <a:pt x="318399" y="288942"/>
                    </a:cubicBezTo>
                    <a:cubicBezTo>
                      <a:pt x="336391" y="276771"/>
                      <a:pt x="232674" y="335509"/>
                      <a:pt x="219974" y="330217"/>
                    </a:cubicBezTo>
                    <a:cubicBezTo>
                      <a:pt x="207274" y="324925"/>
                      <a:pt x="237437" y="301113"/>
                      <a:pt x="242199" y="257192"/>
                    </a:cubicBezTo>
                    <a:cubicBezTo>
                      <a:pt x="246961" y="213271"/>
                      <a:pt x="246962" y="57696"/>
                      <a:pt x="248549" y="66692"/>
                    </a:cubicBezTo>
                    <a:cubicBezTo>
                      <a:pt x="250136" y="75688"/>
                      <a:pt x="244316" y="288942"/>
                      <a:pt x="251724" y="311167"/>
                    </a:cubicBezTo>
                    <a:cubicBezTo>
                      <a:pt x="259132" y="333392"/>
                      <a:pt x="290882" y="237084"/>
                      <a:pt x="292999" y="200042"/>
                    </a:cubicBezTo>
                    <a:cubicBezTo>
                      <a:pt x="295116" y="163000"/>
                      <a:pt x="244316" y="123313"/>
                      <a:pt x="264424" y="88917"/>
                    </a:cubicBezTo>
                    <a:cubicBezTo>
                      <a:pt x="284532" y="54521"/>
                      <a:pt x="373961" y="1075"/>
                      <a:pt x="375549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0" name="フリーフォーム 1299">
                <a:extLst>
                  <a:ext uri="{FF2B5EF4-FFF2-40B4-BE49-F238E27FC236}">
                    <a16:creationId xmlns:a16="http://schemas.microsoft.com/office/drawing/2014/main" id="{5BA47644-13FB-8A79-6A41-7D6A9A618B2F}"/>
                  </a:ext>
                </a:extLst>
              </p:cNvPr>
              <p:cNvSpPr/>
              <p:nvPr/>
            </p:nvSpPr>
            <p:spPr>
              <a:xfrm>
                <a:off x="1500482" y="10769641"/>
                <a:ext cx="428016" cy="857798"/>
              </a:xfrm>
              <a:custGeom>
                <a:avLst/>
                <a:gdLst>
                  <a:gd name="connsiteX0" fmla="*/ 420393 w 428016"/>
                  <a:gd name="connsiteY0" fmla="*/ 12659 h 857798"/>
                  <a:gd name="connsiteX1" fmla="*/ 112418 w 428016"/>
                  <a:gd name="connsiteY1" fmla="*/ 511134 h 857798"/>
                  <a:gd name="connsiteX2" fmla="*/ 175918 w 428016"/>
                  <a:gd name="connsiteY2" fmla="*/ 342859 h 857798"/>
                  <a:gd name="connsiteX3" fmla="*/ 58443 w 428016"/>
                  <a:gd name="connsiteY3" fmla="*/ 634959 h 857798"/>
                  <a:gd name="connsiteX4" fmla="*/ 64793 w 428016"/>
                  <a:gd name="connsiteY4" fmla="*/ 584159 h 857798"/>
                  <a:gd name="connsiteX5" fmla="*/ 33043 w 428016"/>
                  <a:gd name="connsiteY5" fmla="*/ 654009 h 857798"/>
                  <a:gd name="connsiteX6" fmla="*/ 1293 w 428016"/>
                  <a:gd name="connsiteY6" fmla="*/ 857209 h 857798"/>
                  <a:gd name="connsiteX7" fmla="*/ 29868 w 428016"/>
                  <a:gd name="connsiteY7" fmla="*/ 698459 h 857798"/>
                  <a:gd name="connsiteX8" fmla="*/ 229893 w 428016"/>
                  <a:gd name="connsiteY8" fmla="*/ 238084 h 857798"/>
                  <a:gd name="connsiteX9" fmla="*/ 179093 w 428016"/>
                  <a:gd name="connsiteY9" fmla="*/ 377784 h 857798"/>
                  <a:gd name="connsiteX10" fmla="*/ 321968 w 428016"/>
                  <a:gd name="connsiteY10" fmla="*/ 168234 h 857798"/>
                  <a:gd name="connsiteX11" fmla="*/ 420393 w 428016"/>
                  <a:gd name="connsiteY11" fmla="*/ 12659 h 857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8016" h="857798">
                    <a:moveTo>
                      <a:pt x="420393" y="12659"/>
                    </a:moveTo>
                    <a:cubicBezTo>
                      <a:pt x="385468" y="69809"/>
                      <a:pt x="153164" y="456101"/>
                      <a:pt x="112418" y="511134"/>
                    </a:cubicBezTo>
                    <a:cubicBezTo>
                      <a:pt x="71672" y="566167"/>
                      <a:pt x="184914" y="322222"/>
                      <a:pt x="175918" y="342859"/>
                    </a:cubicBezTo>
                    <a:cubicBezTo>
                      <a:pt x="166922" y="363497"/>
                      <a:pt x="76964" y="594742"/>
                      <a:pt x="58443" y="634959"/>
                    </a:cubicBezTo>
                    <a:cubicBezTo>
                      <a:pt x="39922" y="675176"/>
                      <a:pt x="69026" y="580984"/>
                      <a:pt x="64793" y="584159"/>
                    </a:cubicBezTo>
                    <a:cubicBezTo>
                      <a:pt x="60560" y="587334"/>
                      <a:pt x="43626" y="608501"/>
                      <a:pt x="33043" y="654009"/>
                    </a:cubicBezTo>
                    <a:cubicBezTo>
                      <a:pt x="22460" y="699517"/>
                      <a:pt x="1822" y="849801"/>
                      <a:pt x="1293" y="857209"/>
                    </a:cubicBezTo>
                    <a:cubicBezTo>
                      <a:pt x="764" y="864617"/>
                      <a:pt x="-8232" y="801647"/>
                      <a:pt x="29868" y="698459"/>
                    </a:cubicBezTo>
                    <a:cubicBezTo>
                      <a:pt x="67968" y="595272"/>
                      <a:pt x="205022" y="291530"/>
                      <a:pt x="229893" y="238084"/>
                    </a:cubicBezTo>
                    <a:cubicBezTo>
                      <a:pt x="254764" y="184638"/>
                      <a:pt x="163747" y="389426"/>
                      <a:pt x="179093" y="377784"/>
                    </a:cubicBezTo>
                    <a:cubicBezTo>
                      <a:pt x="194439" y="366142"/>
                      <a:pt x="282810" y="229617"/>
                      <a:pt x="321968" y="168234"/>
                    </a:cubicBezTo>
                    <a:cubicBezTo>
                      <a:pt x="361126" y="106851"/>
                      <a:pt x="455318" y="-44491"/>
                      <a:pt x="420393" y="126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1" name="フリーフォーム 1300">
                <a:extLst>
                  <a:ext uri="{FF2B5EF4-FFF2-40B4-BE49-F238E27FC236}">
                    <a16:creationId xmlns:a16="http://schemas.microsoft.com/office/drawing/2014/main" id="{861DA4AD-0656-73A6-2DA8-6D8EC8151D1C}"/>
                  </a:ext>
                </a:extLst>
              </p:cNvPr>
              <p:cNvSpPr/>
              <p:nvPr/>
            </p:nvSpPr>
            <p:spPr>
              <a:xfrm>
                <a:off x="2579999" y="10418825"/>
                <a:ext cx="64776" cy="496108"/>
              </a:xfrm>
              <a:custGeom>
                <a:avLst/>
                <a:gdLst>
                  <a:gd name="connsiteX0" fmla="*/ 48901 w 64776"/>
                  <a:gd name="connsiteY0" fmla="*/ 1525 h 496108"/>
                  <a:gd name="connsiteX1" fmla="*/ 48901 w 64776"/>
                  <a:gd name="connsiteY1" fmla="*/ 268225 h 496108"/>
                  <a:gd name="connsiteX2" fmla="*/ 64776 w 64776"/>
                  <a:gd name="connsiteY2" fmla="*/ 373000 h 496108"/>
                  <a:gd name="connsiteX3" fmla="*/ 48901 w 64776"/>
                  <a:gd name="connsiteY3" fmla="*/ 493650 h 496108"/>
                  <a:gd name="connsiteX4" fmla="*/ 13976 w 64776"/>
                  <a:gd name="connsiteY4" fmla="*/ 255525 h 496108"/>
                  <a:gd name="connsiteX5" fmla="*/ 1276 w 64776"/>
                  <a:gd name="connsiteY5" fmla="*/ 157100 h 496108"/>
                  <a:gd name="connsiteX6" fmla="*/ 42551 w 64776"/>
                  <a:gd name="connsiteY6" fmla="*/ 401575 h 496108"/>
                  <a:gd name="connsiteX7" fmla="*/ 48901 w 64776"/>
                  <a:gd name="connsiteY7" fmla="*/ 1525 h 496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6" h="496108">
                    <a:moveTo>
                      <a:pt x="48901" y="1525"/>
                    </a:moveTo>
                    <a:cubicBezTo>
                      <a:pt x="49959" y="-20700"/>
                      <a:pt x="46255" y="206313"/>
                      <a:pt x="48901" y="268225"/>
                    </a:cubicBezTo>
                    <a:cubicBezTo>
                      <a:pt x="51547" y="330137"/>
                      <a:pt x="64776" y="335429"/>
                      <a:pt x="64776" y="373000"/>
                    </a:cubicBezTo>
                    <a:cubicBezTo>
                      <a:pt x="64776" y="410571"/>
                      <a:pt x="57368" y="513229"/>
                      <a:pt x="48901" y="493650"/>
                    </a:cubicBezTo>
                    <a:cubicBezTo>
                      <a:pt x="40434" y="474071"/>
                      <a:pt x="21913" y="311617"/>
                      <a:pt x="13976" y="255525"/>
                    </a:cubicBezTo>
                    <a:cubicBezTo>
                      <a:pt x="6039" y="199433"/>
                      <a:pt x="-3486" y="132758"/>
                      <a:pt x="1276" y="157100"/>
                    </a:cubicBezTo>
                    <a:cubicBezTo>
                      <a:pt x="6038" y="181442"/>
                      <a:pt x="33026" y="424858"/>
                      <a:pt x="42551" y="401575"/>
                    </a:cubicBezTo>
                    <a:cubicBezTo>
                      <a:pt x="52076" y="378292"/>
                      <a:pt x="47843" y="23750"/>
                      <a:pt x="48901" y="15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2" name="フリーフォーム 1301">
                <a:extLst>
                  <a:ext uri="{FF2B5EF4-FFF2-40B4-BE49-F238E27FC236}">
                    <a16:creationId xmlns:a16="http://schemas.microsoft.com/office/drawing/2014/main" id="{198EFAA0-8FE8-8855-C48E-AB39D31A29BF}"/>
                  </a:ext>
                </a:extLst>
              </p:cNvPr>
              <p:cNvSpPr/>
              <p:nvPr/>
            </p:nvSpPr>
            <p:spPr>
              <a:xfrm>
                <a:off x="2339314" y="10861933"/>
                <a:ext cx="317229" cy="328110"/>
              </a:xfrm>
              <a:custGeom>
                <a:avLst/>
                <a:gdLst>
                  <a:gd name="connsiteX0" fmla="*/ 314986 w 317229"/>
                  <a:gd name="connsiteY0" fmla="*/ 2917 h 328110"/>
                  <a:gd name="connsiteX1" fmla="*/ 10186 w 317229"/>
                  <a:gd name="connsiteY1" fmla="*/ 320417 h 328110"/>
                  <a:gd name="connsiteX2" fmla="*/ 80036 w 317229"/>
                  <a:gd name="connsiteY2" fmla="*/ 225167 h 328110"/>
                  <a:gd name="connsiteX3" fmla="*/ 156236 w 317229"/>
                  <a:gd name="connsiteY3" fmla="*/ 171192 h 328110"/>
                  <a:gd name="connsiteX4" fmla="*/ 134011 w 317229"/>
                  <a:gd name="connsiteY4" fmla="*/ 228342 h 328110"/>
                  <a:gd name="connsiteX5" fmla="*/ 134011 w 317229"/>
                  <a:gd name="connsiteY5" fmla="*/ 323592 h 328110"/>
                  <a:gd name="connsiteX6" fmla="*/ 156236 w 317229"/>
                  <a:gd name="connsiteY6" fmla="*/ 244217 h 328110"/>
                  <a:gd name="connsiteX7" fmla="*/ 134011 w 317229"/>
                  <a:gd name="connsiteY7" fmla="*/ 260092 h 328110"/>
                  <a:gd name="connsiteX8" fmla="*/ 165761 w 317229"/>
                  <a:gd name="connsiteY8" fmla="*/ 104517 h 328110"/>
                  <a:gd name="connsiteX9" fmla="*/ 149886 w 317229"/>
                  <a:gd name="connsiteY9" fmla="*/ 158492 h 328110"/>
                  <a:gd name="connsiteX10" fmla="*/ 314986 w 317229"/>
                  <a:gd name="connsiteY10" fmla="*/ 2917 h 32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7229" h="328110">
                    <a:moveTo>
                      <a:pt x="314986" y="2917"/>
                    </a:moveTo>
                    <a:cubicBezTo>
                      <a:pt x="291703" y="29905"/>
                      <a:pt x="49344" y="283375"/>
                      <a:pt x="10186" y="320417"/>
                    </a:cubicBezTo>
                    <a:cubicBezTo>
                      <a:pt x="-28972" y="357459"/>
                      <a:pt x="55694" y="250038"/>
                      <a:pt x="80036" y="225167"/>
                    </a:cubicBezTo>
                    <a:cubicBezTo>
                      <a:pt x="104378" y="200296"/>
                      <a:pt x="147240" y="170663"/>
                      <a:pt x="156236" y="171192"/>
                    </a:cubicBezTo>
                    <a:cubicBezTo>
                      <a:pt x="165232" y="171721"/>
                      <a:pt x="137715" y="202942"/>
                      <a:pt x="134011" y="228342"/>
                    </a:cubicBezTo>
                    <a:cubicBezTo>
                      <a:pt x="130307" y="253742"/>
                      <a:pt x="130307" y="320946"/>
                      <a:pt x="134011" y="323592"/>
                    </a:cubicBezTo>
                    <a:cubicBezTo>
                      <a:pt x="137715" y="326238"/>
                      <a:pt x="156236" y="254800"/>
                      <a:pt x="156236" y="244217"/>
                    </a:cubicBezTo>
                    <a:cubicBezTo>
                      <a:pt x="156236" y="233634"/>
                      <a:pt x="132423" y="283375"/>
                      <a:pt x="134011" y="260092"/>
                    </a:cubicBezTo>
                    <a:cubicBezTo>
                      <a:pt x="135598" y="236809"/>
                      <a:pt x="163115" y="121450"/>
                      <a:pt x="165761" y="104517"/>
                    </a:cubicBezTo>
                    <a:cubicBezTo>
                      <a:pt x="168407" y="87584"/>
                      <a:pt x="126603" y="172250"/>
                      <a:pt x="149886" y="158492"/>
                    </a:cubicBezTo>
                    <a:cubicBezTo>
                      <a:pt x="173169" y="144734"/>
                      <a:pt x="338269" y="-24071"/>
                      <a:pt x="314986" y="29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3" name="フリーフォーム 1302">
                <a:extLst>
                  <a:ext uri="{FF2B5EF4-FFF2-40B4-BE49-F238E27FC236}">
                    <a16:creationId xmlns:a16="http://schemas.microsoft.com/office/drawing/2014/main" id="{104F1AA2-281C-5F15-5CE8-F6983A64A43B}"/>
                  </a:ext>
                </a:extLst>
              </p:cNvPr>
              <p:cNvSpPr/>
              <p:nvPr/>
            </p:nvSpPr>
            <p:spPr>
              <a:xfrm>
                <a:off x="4947808" y="10631585"/>
                <a:ext cx="603882" cy="2160639"/>
              </a:xfrm>
              <a:custGeom>
                <a:avLst/>
                <a:gdLst>
                  <a:gd name="connsiteX0" fmla="*/ 522826 w 603882"/>
                  <a:gd name="connsiteY0" fmla="*/ 2256 h 2160639"/>
                  <a:gd name="connsiteX1" fmla="*/ 396702 w 603882"/>
                  <a:gd name="connsiteY1" fmla="*/ 869360 h 2160639"/>
                  <a:gd name="connsiteX2" fmla="*/ 112923 w 603882"/>
                  <a:gd name="connsiteY2" fmla="*/ 1547277 h 2160639"/>
                  <a:gd name="connsiteX3" fmla="*/ 128689 w 603882"/>
                  <a:gd name="connsiteY3" fmla="*/ 1468449 h 2160639"/>
                  <a:gd name="connsiteX4" fmla="*/ 2564 w 603882"/>
                  <a:gd name="connsiteY4" fmla="*/ 1775877 h 2160639"/>
                  <a:gd name="connsiteX5" fmla="*/ 41978 w 603882"/>
                  <a:gd name="connsiteY5" fmla="*/ 1720698 h 2160639"/>
                  <a:gd name="connsiteX6" fmla="*/ 18330 w 603882"/>
                  <a:gd name="connsiteY6" fmla="*/ 2154249 h 2160639"/>
                  <a:gd name="connsiteX7" fmla="*/ 26213 w 603882"/>
                  <a:gd name="connsiteY7" fmla="*/ 1957181 h 2160639"/>
                  <a:gd name="connsiteX8" fmla="*/ 128689 w 603882"/>
                  <a:gd name="connsiteY8" fmla="*/ 1649753 h 2160639"/>
                  <a:gd name="connsiteX9" fmla="*/ 601654 w 603882"/>
                  <a:gd name="connsiteY9" fmla="*/ 577698 h 2160639"/>
                  <a:gd name="connsiteX10" fmla="*/ 309992 w 603882"/>
                  <a:gd name="connsiteY10" fmla="*/ 1184670 h 2160639"/>
                  <a:gd name="connsiteX11" fmla="*/ 388820 w 603882"/>
                  <a:gd name="connsiteY11" fmla="*/ 900891 h 2160639"/>
                  <a:gd name="connsiteX12" fmla="*/ 443999 w 603882"/>
                  <a:gd name="connsiteY12" fmla="*/ 112615 h 2160639"/>
                  <a:gd name="connsiteX13" fmla="*/ 443999 w 603882"/>
                  <a:gd name="connsiteY13" fmla="*/ 601346 h 2160639"/>
                  <a:gd name="connsiteX14" fmla="*/ 522826 w 603882"/>
                  <a:gd name="connsiteY14" fmla="*/ 2256 h 2160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03882" h="2160639">
                    <a:moveTo>
                      <a:pt x="522826" y="2256"/>
                    </a:moveTo>
                    <a:cubicBezTo>
                      <a:pt x="514943" y="46925"/>
                      <a:pt x="465019" y="611857"/>
                      <a:pt x="396702" y="869360"/>
                    </a:cubicBezTo>
                    <a:cubicBezTo>
                      <a:pt x="328385" y="1126864"/>
                      <a:pt x="157592" y="1447429"/>
                      <a:pt x="112923" y="1547277"/>
                    </a:cubicBezTo>
                    <a:cubicBezTo>
                      <a:pt x="68254" y="1647125"/>
                      <a:pt x="147082" y="1430349"/>
                      <a:pt x="128689" y="1468449"/>
                    </a:cubicBezTo>
                    <a:cubicBezTo>
                      <a:pt x="110296" y="1506549"/>
                      <a:pt x="17016" y="1733836"/>
                      <a:pt x="2564" y="1775877"/>
                    </a:cubicBezTo>
                    <a:cubicBezTo>
                      <a:pt x="-11888" y="1817918"/>
                      <a:pt x="39350" y="1657636"/>
                      <a:pt x="41978" y="1720698"/>
                    </a:cubicBezTo>
                    <a:cubicBezTo>
                      <a:pt x="44606" y="1783760"/>
                      <a:pt x="20957" y="2114835"/>
                      <a:pt x="18330" y="2154249"/>
                    </a:cubicBezTo>
                    <a:cubicBezTo>
                      <a:pt x="15702" y="2193663"/>
                      <a:pt x="7820" y="2041264"/>
                      <a:pt x="26213" y="1957181"/>
                    </a:cubicBezTo>
                    <a:cubicBezTo>
                      <a:pt x="44606" y="1873098"/>
                      <a:pt x="32782" y="1879667"/>
                      <a:pt x="128689" y="1649753"/>
                    </a:cubicBezTo>
                    <a:cubicBezTo>
                      <a:pt x="224596" y="1419839"/>
                      <a:pt x="571437" y="655212"/>
                      <a:pt x="601654" y="577698"/>
                    </a:cubicBezTo>
                    <a:cubicBezTo>
                      <a:pt x="631871" y="500184"/>
                      <a:pt x="345464" y="1130805"/>
                      <a:pt x="309992" y="1184670"/>
                    </a:cubicBezTo>
                    <a:cubicBezTo>
                      <a:pt x="274520" y="1238535"/>
                      <a:pt x="366486" y="1079567"/>
                      <a:pt x="388820" y="900891"/>
                    </a:cubicBezTo>
                    <a:cubicBezTo>
                      <a:pt x="411154" y="722215"/>
                      <a:pt x="434803" y="162539"/>
                      <a:pt x="443999" y="112615"/>
                    </a:cubicBezTo>
                    <a:cubicBezTo>
                      <a:pt x="453195" y="62691"/>
                      <a:pt x="428233" y="611856"/>
                      <a:pt x="443999" y="601346"/>
                    </a:cubicBezTo>
                    <a:cubicBezTo>
                      <a:pt x="459764" y="590836"/>
                      <a:pt x="530709" y="-42413"/>
                      <a:pt x="522826" y="22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4" name="フリーフォーム 1303">
                <a:extLst>
                  <a:ext uri="{FF2B5EF4-FFF2-40B4-BE49-F238E27FC236}">
                    <a16:creationId xmlns:a16="http://schemas.microsoft.com/office/drawing/2014/main" id="{D3F84685-E01D-8B30-43BA-CA498ACE1E30}"/>
                  </a:ext>
                </a:extLst>
              </p:cNvPr>
              <p:cNvSpPr/>
              <p:nvPr/>
            </p:nvSpPr>
            <p:spPr>
              <a:xfrm>
                <a:off x="5228650" y="9688647"/>
                <a:ext cx="328381" cy="2015598"/>
              </a:xfrm>
              <a:custGeom>
                <a:avLst/>
                <a:gdLst>
                  <a:gd name="connsiteX0" fmla="*/ 49203 w 328381"/>
                  <a:gd name="connsiteY0" fmla="*/ 80995 h 2015598"/>
                  <a:gd name="connsiteX1" fmla="*/ 49203 w 328381"/>
                  <a:gd name="connsiteY1" fmla="*/ 161206 h 2015598"/>
                  <a:gd name="connsiteX2" fmla="*/ 81287 w 328381"/>
                  <a:gd name="connsiteY2" fmla="*/ 674553 h 2015598"/>
                  <a:gd name="connsiteX3" fmla="*/ 273792 w 328381"/>
                  <a:gd name="connsiteY3" fmla="*/ 1284153 h 2015598"/>
                  <a:gd name="connsiteX4" fmla="*/ 257750 w 328381"/>
                  <a:gd name="connsiteY4" fmla="*/ 1123732 h 2015598"/>
                  <a:gd name="connsiteX5" fmla="*/ 273792 w 328381"/>
                  <a:gd name="connsiteY5" fmla="*/ 1990006 h 2015598"/>
                  <a:gd name="connsiteX6" fmla="*/ 321918 w 328381"/>
                  <a:gd name="connsiteY6" fmla="*/ 1717290 h 2015598"/>
                  <a:gd name="connsiteX7" fmla="*/ 113371 w 328381"/>
                  <a:gd name="connsiteY7" fmla="*/ 1011437 h 2015598"/>
                  <a:gd name="connsiteX8" fmla="*/ 193582 w 328381"/>
                  <a:gd name="connsiteY8" fmla="*/ 1460616 h 2015598"/>
                  <a:gd name="connsiteX9" fmla="*/ 161497 w 328381"/>
                  <a:gd name="connsiteY9" fmla="*/ 834974 h 2015598"/>
                  <a:gd name="connsiteX10" fmla="*/ 49203 w 328381"/>
                  <a:gd name="connsiteY10" fmla="*/ 626427 h 2015598"/>
                  <a:gd name="connsiteX11" fmla="*/ 1076 w 328381"/>
                  <a:gd name="connsiteY11" fmla="*/ 594342 h 2015598"/>
                  <a:gd name="connsiteX12" fmla="*/ 17118 w 328381"/>
                  <a:gd name="connsiteY12" fmla="*/ 32869 h 2015598"/>
                  <a:gd name="connsiteX13" fmla="*/ 49203 w 328381"/>
                  <a:gd name="connsiteY13" fmla="*/ 80995 h 2015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381" h="2015598">
                    <a:moveTo>
                      <a:pt x="49203" y="80995"/>
                    </a:moveTo>
                    <a:cubicBezTo>
                      <a:pt x="54550" y="102384"/>
                      <a:pt x="43856" y="62280"/>
                      <a:pt x="49203" y="161206"/>
                    </a:cubicBezTo>
                    <a:cubicBezTo>
                      <a:pt x="54550" y="260132"/>
                      <a:pt x="43856" y="487395"/>
                      <a:pt x="81287" y="674553"/>
                    </a:cubicBezTo>
                    <a:cubicBezTo>
                      <a:pt x="118718" y="861711"/>
                      <a:pt x="244382" y="1209290"/>
                      <a:pt x="273792" y="1284153"/>
                    </a:cubicBezTo>
                    <a:cubicBezTo>
                      <a:pt x="303202" y="1359016"/>
                      <a:pt x="257750" y="1006090"/>
                      <a:pt x="257750" y="1123732"/>
                    </a:cubicBezTo>
                    <a:cubicBezTo>
                      <a:pt x="257750" y="1241374"/>
                      <a:pt x="263097" y="1891080"/>
                      <a:pt x="273792" y="1990006"/>
                    </a:cubicBezTo>
                    <a:cubicBezTo>
                      <a:pt x="284487" y="2088932"/>
                      <a:pt x="348655" y="1880385"/>
                      <a:pt x="321918" y="1717290"/>
                    </a:cubicBezTo>
                    <a:cubicBezTo>
                      <a:pt x="295181" y="1554195"/>
                      <a:pt x="134760" y="1054216"/>
                      <a:pt x="113371" y="1011437"/>
                    </a:cubicBezTo>
                    <a:cubicBezTo>
                      <a:pt x="91982" y="968658"/>
                      <a:pt x="185561" y="1490026"/>
                      <a:pt x="193582" y="1460616"/>
                    </a:cubicBezTo>
                    <a:cubicBezTo>
                      <a:pt x="201603" y="1431206"/>
                      <a:pt x="185560" y="974006"/>
                      <a:pt x="161497" y="834974"/>
                    </a:cubicBezTo>
                    <a:cubicBezTo>
                      <a:pt x="137434" y="695943"/>
                      <a:pt x="75940" y="666532"/>
                      <a:pt x="49203" y="626427"/>
                    </a:cubicBezTo>
                    <a:cubicBezTo>
                      <a:pt x="22466" y="586322"/>
                      <a:pt x="6423" y="693268"/>
                      <a:pt x="1076" y="594342"/>
                    </a:cubicBezTo>
                    <a:cubicBezTo>
                      <a:pt x="-4271" y="495416"/>
                      <a:pt x="11771" y="121100"/>
                      <a:pt x="17118" y="32869"/>
                    </a:cubicBezTo>
                    <a:cubicBezTo>
                      <a:pt x="22465" y="-55362"/>
                      <a:pt x="43856" y="59606"/>
                      <a:pt x="49203" y="809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5" name="フリーフォーム 1304">
                <a:extLst>
                  <a:ext uri="{FF2B5EF4-FFF2-40B4-BE49-F238E27FC236}">
                    <a16:creationId xmlns:a16="http://schemas.microsoft.com/office/drawing/2014/main" id="{029BD237-AD3D-3825-1C06-B2F3E0AFD2D2}"/>
                  </a:ext>
                </a:extLst>
              </p:cNvPr>
              <p:cNvSpPr/>
              <p:nvPr/>
            </p:nvSpPr>
            <p:spPr>
              <a:xfrm>
                <a:off x="2740423" y="9335951"/>
                <a:ext cx="840596" cy="249656"/>
              </a:xfrm>
              <a:custGeom>
                <a:avLst/>
                <a:gdLst>
                  <a:gd name="connsiteX0" fmla="*/ 836966 w 840596"/>
                  <a:gd name="connsiteY0" fmla="*/ 554 h 249656"/>
                  <a:gd name="connsiteX1" fmla="*/ 18819 w 840596"/>
                  <a:gd name="connsiteY1" fmla="*/ 241186 h 249656"/>
                  <a:gd name="connsiteX2" fmla="*/ 307577 w 840596"/>
                  <a:gd name="connsiteY2" fmla="*/ 177017 h 249656"/>
                  <a:gd name="connsiteX3" fmla="*/ 836966 w 840596"/>
                  <a:gd name="connsiteY3" fmla="*/ 554 h 249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0596" h="249656">
                    <a:moveTo>
                      <a:pt x="836966" y="554"/>
                    </a:moveTo>
                    <a:cubicBezTo>
                      <a:pt x="788840" y="11249"/>
                      <a:pt x="107050" y="211776"/>
                      <a:pt x="18819" y="241186"/>
                    </a:cubicBezTo>
                    <a:cubicBezTo>
                      <a:pt x="-69413" y="270597"/>
                      <a:pt x="173893" y="217122"/>
                      <a:pt x="307577" y="177017"/>
                    </a:cubicBezTo>
                    <a:cubicBezTo>
                      <a:pt x="441261" y="136912"/>
                      <a:pt x="885092" y="-10141"/>
                      <a:pt x="836966" y="5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6" name="フリーフォーム 1305">
                <a:extLst>
                  <a:ext uri="{FF2B5EF4-FFF2-40B4-BE49-F238E27FC236}">
                    <a16:creationId xmlns:a16="http://schemas.microsoft.com/office/drawing/2014/main" id="{847DEEB2-6429-363F-8844-AE408EE25C92}"/>
                  </a:ext>
                </a:extLst>
              </p:cNvPr>
              <p:cNvSpPr/>
              <p:nvPr/>
            </p:nvSpPr>
            <p:spPr>
              <a:xfrm>
                <a:off x="621671" y="10327762"/>
                <a:ext cx="471814" cy="2114977"/>
              </a:xfrm>
              <a:custGeom>
                <a:avLst/>
                <a:gdLst>
                  <a:gd name="connsiteX0" fmla="*/ 453150 w 471814"/>
                  <a:gd name="connsiteY0" fmla="*/ 179817 h 2114977"/>
                  <a:gd name="connsiteX1" fmla="*/ 260645 w 471814"/>
                  <a:gd name="connsiteY1" fmla="*/ 1447143 h 2114977"/>
                  <a:gd name="connsiteX2" fmla="*/ 308771 w 471814"/>
                  <a:gd name="connsiteY2" fmla="*/ 1254638 h 2114977"/>
                  <a:gd name="connsiteX3" fmla="*/ 3971 w 471814"/>
                  <a:gd name="connsiteY3" fmla="*/ 2104870 h 2114977"/>
                  <a:gd name="connsiteX4" fmla="*/ 148350 w 471814"/>
                  <a:gd name="connsiteY4" fmla="*/ 1671733 h 2114977"/>
                  <a:gd name="connsiteX5" fmla="*/ 340855 w 471814"/>
                  <a:gd name="connsiteY5" fmla="*/ 917754 h 2114977"/>
                  <a:gd name="connsiteX6" fmla="*/ 244603 w 471814"/>
                  <a:gd name="connsiteY6" fmla="*/ 1174427 h 2114977"/>
                  <a:gd name="connsiteX7" fmla="*/ 437108 w 471814"/>
                  <a:gd name="connsiteY7" fmla="*/ 115649 h 2114977"/>
                  <a:gd name="connsiteX8" fmla="*/ 453150 w 471814"/>
                  <a:gd name="connsiteY8" fmla="*/ 179817 h 211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1814" h="2114977">
                    <a:moveTo>
                      <a:pt x="453150" y="179817"/>
                    </a:moveTo>
                    <a:cubicBezTo>
                      <a:pt x="423740" y="401732"/>
                      <a:pt x="284708" y="1268006"/>
                      <a:pt x="260645" y="1447143"/>
                    </a:cubicBezTo>
                    <a:cubicBezTo>
                      <a:pt x="236582" y="1626280"/>
                      <a:pt x="351550" y="1145017"/>
                      <a:pt x="308771" y="1254638"/>
                    </a:cubicBezTo>
                    <a:cubicBezTo>
                      <a:pt x="265992" y="1364259"/>
                      <a:pt x="30708" y="2035354"/>
                      <a:pt x="3971" y="2104870"/>
                    </a:cubicBezTo>
                    <a:cubicBezTo>
                      <a:pt x="-22766" y="2174386"/>
                      <a:pt x="92203" y="1869586"/>
                      <a:pt x="148350" y="1671733"/>
                    </a:cubicBezTo>
                    <a:cubicBezTo>
                      <a:pt x="204497" y="1473880"/>
                      <a:pt x="324813" y="1000638"/>
                      <a:pt x="340855" y="917754"/>
                    </a:cubicBezTo>
                    <a:cubicBezTo>
                      <a:pt x="356897" y="834870"/>
                      <a:pt x="228561" y="1308111"/>
                      <a:pt x="244603" y="1174427"/>
                    </a:cubicBezTo>
                    <a:cubicBezTo>
                      <a:pt x="260645" y="1040743"/>
                      <a:pt x="397003" y="284091"/>
                      <a:pt x="437108" y="115649"/>
                    </a:cubicBezTo>
                    <a:cubicBezTo>
                      <a:pt x="477213" y="-52793"/>
                      <a:pt x="482560" y="-42098"/>
                      <a:pt x="453150" y="1798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7" name="フリーフォーム 1306">
                <a:extLst>
                  <a:ext uri="{FF2B5EF4-FFF2-40B4-BE49-F238E27FC236}">
                    <a16:creationId xmlns:a16="http://schemas.microsoft.com/office/drawing/2014/main" id="{79914DEC-B0A9-2671-8D2C-D4035A3AE7D5}"/>
                  </a:ext>
                </a:extLst>
              </p:cNvPr>
              <p:cNvSpPr/>
              <p:nvPr/>
            </p:nvSpPr>
            <p:spPr>
              <a:xfrm>
                <a:off x="5838518" y="9721305"/>
                <a:ext cx="1011870" cy="2566246"/>
              </a:xfrm>
              <a:custGeom>
                <a:avLst/>
                <a:gdLst>
                  <a:gd name="connsiteX0" fmla="*/ 808 w 1011870"/>
                  <a:gd name="connsiteY0" fmla="*/ 211 h 2566246"/>
                  <a:gd name="connsiteX1" fmla="*/ 883124 w 1011870"/>
                  <a:gd name="connsiteY1" fmla="*/ 465432 h 2566246"/>
                  <a:gd name="connsiteX2" fmla="*/ 642493 w 1011870"/>
                  <a:gd name="connsiteY2" fmla="*/ 465432 h 2566246"/>
                  <a:gd name="connsiteX3" fmla="*/ 674577 w 1011870"/>
                  <a:gd name="connsiteY3" fmla="*/ 1363790 h 2566246"/>
                  <a:gd name="connsiteX4" fmla="*/ 722703 w 1011870"/>
                  <a:gd name="connsiteY4" fmla="*/ 1058990 h 2566246"/>
                  <a:gd name="connsiteX5" fmla="*/ 867082 w 1011870"/>
                  <a:gd name="connsiteY5" fmla="*/ 2518821 h 2566246"/>
                  <a:gd name="connsiteX6" fmla="*/ 883124 w 1011870"/>
                  <a:gd name="connsiteY6" fmla="*/ 2085684 h 2566246"/>
                  <a:gd name="connsiteX7" fmla="*/ 1011461 w 1011870"/>
                  <a:gd name="connsiteY7" fmla="*/ 850442 h 2566246"/>
                  <a:gd name="connsiteX8" fmla="*/ 834998 w 1011870"/>
                  <a:gd name="connsiteY8" fmla="*/ 1957348 h 2566246"/>
                  <a:gd name="connsiteX9" fmla="*/ 738745 w 1011870"/>
                  <a:gd name="connsiteY9" fmla="*/ 1524211 h 2566246"/>
                  <a:gd name="connsiteX10" fmla="*/ 706661 w 1011870"/>
                  <a:gd name="connsiteY10" fmla="*/ 1251495 h 2566246"/>
                  <a:gd name="connsiteX11" fmla="*/ 225398 w 1011870"/>
                  <a:gd name="connsiteY11" fmla="*/ 1796927 h 2566246"/>
                  <a:gd name="connsiteX12" fmla="*/ 610408 w 1011870"/>
                  <a:gd name="connsiteY12" fmla="*/ 1139200 h 2566246"/>
                  <a:gd name="connsiteX13" fmla="*/ 594366 w 1011870"/>
                  <a:gd name="connsiteY13" fmla="*/ 690021 h 2566246"/>
                  <a:gd name="connsiteX14" fmla="*/ 722703 w 1011870"/>
                  <a:gd name="connsiteY14" fmla="*/ 529600 h 2566246"/>
                  <a:gd name="connsiteX15" fmla="*/ 808 w 1011870"/>
                  <a:gd name="connsiteY15" fmla="*/ 211 h 2566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1870" h="2566246">
                    <a:moveTo>
                      <a:pt x="808" y="211"/>
                    </a:moveTo>
                    <a:cubicBezTo>
                      <a:pt x="27545" y="-10484"/>
                      <a:pt x="776177" y="387895"/>
                      <a:pt x="883124" y="465432"/>
                    </a:cubicBezTo>
                    <a:cubicBezTo>
                      <a:pt x="990071" y="542969"/>
                      <a:pt x="677251" y="315706"/>
                      <a:pt x="642493" y="465432"/>
                    </a:cubicBezTo>
                    <a:cubicBezTo>
                      <a:pt x="607735" y="615158"/>
                      <a:pt x="661209" y="1264864"/>
                      <a:pt x="674577" y="1363790"/>
                    </a:cubicBezTo>
                    <a:cubicBezTo>
                      <a:pt x="687945" y="1462716"/>
                      <a:pt x="690619" y="866485"/>
                      <a:pt x="722703" y="1058990"/>
                    </a:cubicBezTo>
                    <a:cubicBezTo>
                      <a:pt x="754787" y="1251495"/>
                      <a:pt x="840345" y="2347705"/>
                      <a:pt x="867082" y="2518821"/>
                    </a:cubicBezTo>
                    <a:cubicBezTo>
                      <a:pt x="893819" y="2689937"/>
                      <a:pt x="859061" y="2363747"/>
                      <a:pt x="883124" y="2085684"/>
                    </a:cubicBezTo>
                    <a:cubicBezTo>
                      <a:pt x="907187" y="1807621"/>
                      <a:pt x="1019482" y="871831"/>
                      <a:pt x="1011461" y="850442"/>
                    </a:cubicBezTo>
                    <a:cubicBezTo>
                      <a:pt x="1003440" y="829053"/>
                      <a:pt x="880451" y="1845053"/>
                      <a:pt x="834998" y="1957348"/>
                    </a:cubicBezTo>
                    <a:cubicBezTo>
                      <a:pt x="789545" y="2069643"/>
                      <a:pt x="760134" y="1641853"/>
                      <a:pt x="738745" y="1524211"/>
                    </a:cubicBezTo>
                    <a:cubicBezTo>
                      <a:pt x="717356" y="1406569"/>
                      <a:pt x="792219" y="1206042"/>
                      <a:pt x="706661" y="1251495"/>
                    </a:cubicBezTo>
                    <a:cubicBezTo>
                      <a:pt x="621103" y="1296948"/>
                      <a:pt x="241440" y="1815643"/>
                      <a:pt x="225398" y="1796927"/>
                    </a:cubicBezTo>
                    <a:cubicBezTo>
                      <a:pt x="209356" y="1778211"/>
                      <a:pt x="548913" y="1323684"/>
                      <a:pt x="610408" y="1139200"/>
                    </a:cubicBezTo>
                    <a:cubicBezTo>
                      <a:pt x="671903" y="954716"/>
                      <a:pt x="575650" y="791621"/>
                      <a:pt x="594366" y="690021"/>
                    </a:cubicBezTo>
                    <a:cubicBezTo>
                      <a:pt x="613082" y="588421"/>
                      <a:pt x="826977" y="639221"/>
                      <a:pt x="722703" y="529600"/>
                    </a:cubicBezTo>
                    <a:cubicBezTo>
                      <a:pt x="618429" y="419979"/>
                      <a:pt x="-25929" y="10906"/>
                      <a:pt x="808" y="2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0" name="フリーフォーム 1229">
                <a:extLst>
                  <a:ext uri="{FF2B5EF4-FFF2-40B4-BE49-F238E27FC236}">
                    <a16:creationId xmlns:a16="http://schemas.microsoft.com/office/drawing/2014/main" id="{D9F31ACA-296B-497F-CDD1-C9E2B8932C17}"/>
                  </a:ext>
                </a:extLst>
              </p:cNvPr>
              <p:cNvSpPr/>
              <p:nvPr/>
            </p:nvSpPr>
            <p:spPr>
              <a:xfrm>
                <a:off x="3630284" y="11058461"/>
                <a:ext cx="214650" cy="66762"/>
              </a:xfrm>
              <a:custGeom>
                <a:avLst/>
                <a:gdLst>
                  <a:gd name="connsiteX0" fmla="*/ 33666 w 214650"/>
                  <a:gd name="connsiteY0" fmla="*/ 64 h 66762"/>
                  <a:gd name="connsiteX1" fmla="*/ 14616 w 214650"/>
                  <a:gd name="connsiteY1" fmla="*/ 54039 h 66762"/>
                  <a:gd name="connsiteX2" fmla="*/ 87641 w 214650"/>
                  <a:gd name="connsiteY2" fmla="*/ 34989 h 66762"/>
                  <a:gd name="connsiteX3" fmla="*/ 214641 w 214650"/>
                  <a:gd name="connsiteY3" fmla="*/ 25464 h 66762"/>
                  <a:gd name="connsiteX4" fmla="*/ 93991 w 214650"/>
                  <a:gd name="connsiteY4" fmla="*/ 25464 h 66762"/>
                  <a:gd name="connsiteX5" fmla="*/ 1916 w 214650"/>
                  <a:gd name="connsiteY5" fmla="*/ 66739 h 66762"/>
                  <a:gd name="connsiteX6" fmla="*/ 33666 w 214650"/>
                  <a:gd name="connsiteY6" fmla="*/ 64 h 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650" h="66762">
                    <a:moveTo>
                      <a:pt x="33666" y="64"/>
                    </a:moveTo>
                    <a:cubicBezTo>
                      <a:pt x="35783" y="-2053"/>
                      <a:pt x="5620" y="48218"/>
                      <a:pt x="14616" y="54039"/>
                    </a:cubicBezTo>
                    <a:cubicBezTo>
                      <a:pt x="23612" y="59860"/>
                      <a:pt x="54304" y="39751"/>
                      <a:pt x="87641" y="34989"/>
                    </a:cubicBezTo>
                    <a:cubicBezTo>
                      <a:pt x="120978" y="30227"/>
                      <a:pt x="213583" y="27052"/>
                      <a:pt x="214641" y="25464"/>
                    </a:cubicBezTo>
                    <a:cubicBezTo>
                      <a:pt x="215699" y="23876"/>
                      <a:pt x="129445" y="18585"/>
                      <a:pt x="93991" y="25464"/>
                    </a:cubicBezTo>
                    <a:cubicBezTo>
                      <a:pt x="58537" y="32343"/>
                      <a:pt x="13028" y="67797"/>
                      <a:pt x="1916" y="66739"/>
                    </a:cubicBezTo>
                    <a:cubicBezTo>
                      <a:pt x="-9196" y="65681"/>
                      <a:pt x="31549" y="2181"/>
                      <a:pt x="33666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8" name="フリーフォーム 1227">
                <a:extLst>
                  <a:ext uri="{FF2B5EF4-FFF2-40B4-BE49-F238E27FC236}">
                    <a16:creationId xmlns:a16="http://schemas.microsoft.com/office/drawing/2014/main" id="{BC4246F9-BF5B-1046-8F6B-C16C49DFBD7E}"/>
                  </a:ext>
                </a:extLst>
              </p:cNvPr>
              <p:cNvSpPr/>
              <p:nvPr/>
            </p:nvSpPr>
            <p:spPr>
              <a:xfrm>
                <a:off x="3594324" y="11033005"/>
                <a:ext cx="333169" cy="182547"/>
              </a:xfrm>
              <a:custGeom>
                <a:avLst/>
                <a:gdLst>
                  <a:gd name="connsiteX0" fmla="*/ 6126 w 333169"/>
                  <a:gd name="connsiteY0" fmla="*/ 120 h 182547"/>
                  <a:gd name="connsiteX1" fmla="*/ 12476 w 333169"/>
                  <a:gd name="connsiteY1" fmla="*/ 79495 h 182547"/>
                  <a:gd name="connsiteX2" fmla="*/ 56926 w 333169"/>
                  <a:gd name="connsiteY2" fmla="*/ 133470 h 182547"/>
                  <a:gd name="connsiteX3" fmla="*/ 79151 w 333169"/>
                  <a:gd name="connsiteY3" fmla="*/ 142995 h 182547"/>
                  <a:gd name="connsiteX4" fmla="*/ 53751 w 333169"/>
                  <a:gd name="connsiteY4" fmla="*/ 171570 h 182547"/>
                  <a:gd name="connsiteX5" fmla="*/ 177576 w 333169"/>
                  <a:gd name="connsiteY5" fmla="*/ 181095 h 182547"/>
                  <a:gd name="connsiteX6" fmla="*/ 333151 w 333169"/>
                  <a:gd name="connsiteY6" fmla="*/ 142995 h 182547"/>
                  <a:gd name="connsiteX7" fmla="*/ 187101 w 333169"/>
                  <a:gd name="connsiteY7" fmla="*/ 168395 h 182547"/>
                  <a:gd name="connsiteX8" fmla="*/ 60101 w 333169"/>
                  <a:gd name="connsiteY8" fmla="*/ 155695 h 182547"/>
                  <a:gd name="connsiteX9" fmla="*/ 2951 w 333169"/>
                  <a:gd name="connsiteY9" fmla="*/ 127120 h 182547"/>
                  <a:gd name="connsiteX10" fmla="*/ 9301 w 333169"/>
                  <a:gd name="connsiteY10" fmla="*/ 108070 h 182547"/>
                  <a:gd name="connsiteX11" fmla="*/ 18826 w 333169"/>
                  <a:gd name="connsiteY11" fmla="*/ 98545 h 182547"/>
                  <a:gd name="connsiteX12" fmla="*/ 6126 w 333169"/>
                  <a:gd name="connsiteY12" fmla="*/ 120 h 182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3169" h="182547">
                    <a:moveTo>
                      <a:pt x="6126" y="120"/>
                    </a:moveTo>
                    <a:cubicBezTo>
                      <a:pt x="5068" y="-3055"/>
                      <a:pt x="4009" y="57270"/>
                      <a:pt x="12476" y="79495"/>
                    </a:cubicBezTo>
                    <a:cubicBezTo>
                      <a:pt x="20943" y="101720"/>
                      <a:pt x="45814" y="122887"/>
                      <a:pt x="56926" y="133470"/>
                    </a:cubicBezTo>
                    <a:cubicBezTo>
                      <a:pt x="68038" y="144053"/>
                      <a:pt x="79680" y="136645"/>
                      <a:pt x="79151" y="142995"/>
                    </a:cubicBezTo>
                    <a:cubicBezTo>
                      <a:pt x="78622" y="149345"/>
                      <a:pt x="37347" y="165220"/>
                      <a:pt x="53751" y="171570"/>
                    </a:cubicBezTo>
                    <a:cubicBezTo>
                      <a:pt x="70155" y="177920"/>
                      <a:pt x="131009" y="185857"/>
                      <a:pt x="177576" y="181095"/>
                    </a:cubicBezTo>
                    <a:cubicBezTo>
                      <a:pt x="224143" y="176333"/>
                      <a:pt x="331563" y="145112"/>
                      <a:pt x="333151" y="142995"/>
                    </a:cubicBezTo>
                    <a:cubicBezTo>
                      <a:pt x="334739" y="140878"/>
                      <a:pt x="232609" y="166278"/>
                      <a:pt x="187101" y="168395"/>
                    </a:cubicBezTo>
                    <a:cubicBezTo>
                      <a:pt x="141593" y="170512"/>
                      <a:pt x="90793" y="162574"/>
                      <a:pt x="60101" y="155695"/>
                    </a:cubicBezTo>
                    <a:cubicBezTo>
                      <a:pt x="29409" y="148816"/>
                      <a:pt x="11418" y="135058"/>
                      <a:pt x="2951" y="127120"/>
                    </a:cubicBezTo>
                    <a:cubicBezTo>
                      <a:pt x="-5516" y="119183"/>
                      <a:pt x="6655" y="112832"/>
                      <a:pt x="9301" y="108070"/>
                    </a:cubicBezTo>
                    <a:cubicBezTo>
                      <a:pt x="11947" y="103308"/>
                      <a:pt x="19355" y="116537"/>
                      <a:pt x="18826" y="98545"/>
                    </a:cubicBezTo>
                    <a:cubicBezTo>
                      <a:pt x="18297" y="80553"/>
                      <a:pt x="7184" y="3295"/>
                      <a:pt x="6126" y="1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87" name="フリーフォーム 1386">
              <a:extLst>
                <a:ext uri="{FF2B5EF4-FFF2-40B4-BE49-F238E27FC236}">
                  <a16:creationId xmlns:a16="http://schemas.microsoft.com/office/drawing/2014/main" id="{D21CCF07-A27D-4027-FB13-6C06AA3331A1}"/>
                </a:ext>
              </a:extLst>
            </p:cNvPr>
            <p:cNvSpPr/>
            <p:nvPr/>
          </p:nvSpPr>
          <p:spPr>
            <a:xfrm>
              <a:off x="3988573" y="10704883"/>
              <a:ext cx="119931" cy="170817"/>
            </a:xfrm>
            <a:custGeom>
              <a:avLst/>
              <a:gdLst>
                <a:gd name="connsiteX0" fmla="*/ 40088 w 119931"/>
                <a:gd name="connsiteY0" fmla="*/ 2874 h 170817"/>
                <a:gd name="connsiteX1" fmla="*/ 331 w 119931"/>
                <a:gd name="connsiteY1" fmla="*/ 155274 h 170817"/>
                <a:gd name="connsiteX2" fmla="*/ 26836 w 119931"/>
                <a:gd name="connsiteY2" fmla="*/ 155274 h 170817"/>
                <a:gd name="connsiteX3" fmla="*/ 119601 w 119931"/>
                <a:gd name="connsiteY3" fmla="*/ 62508 h 170817"/>
                <a:gd name="connsiteX4" fmla="*/ 40088 w 119931"/>
                <a:gd name="connsiteY4" fmla="*/ 2874 h 17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31" h="170817">
                  <a:moveTo>
                    <a:pt x="40088" y="2874"/>
                  </a:moveTo>
                  <a:cubicBezTo>
                    <a:pt x="20210" y="18335"/>
                    <a:pt x="331" y="155274"/>
                    <a:pt x="331" y="155274"/>
                  </a:cubicBezTo>
                  <a:cubicBezTo>
                    <a:pt x="-1878" y="180674"/>
                    <a:pt x="6958" y="170735"/>
                    <a:pt x="26836" y="155274"/>
                  </a:cubicBezTo>
                  <a:cubicBezTo>
                    <a:pt x="46714" y="139813"/>
                    <a:pt x="114079" y="86804"/>
                    <a:pt x="119601" y="62508"/>
                  </a:cubicBezTo>
                  <a:cubicBezTo>
                    <a:pt x="125123" y="38212"/>
                    <a:pt x="59966" y="-12587"/>
                    <a:pt x="40088" y="28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68302BF9-6B60-F60B-CD6A-1FDD245C2534}"/>
              </a:ext>
            </a:extLst>
          </p:cNvPr>
          <p:cNvSpPr/>
          <p:nvPr/>
        </p:nvSpPr>
        <p:spPr>
          <a:xfrm>
            <a:off x="3177107" y="7551389"/>
            <a:ext cx="213867" cy="1119640"/>
          </a:xfrm>
          <a:custGeom>
            <a:avLst/>
            <a:gdLst>
              <a:gd name="connsiteX0" fmla="*/ 188393 w 213867"/>
              <a:gd name="connsiteY0" fmla="*/ 1936 h 1119640"/>
              <a:gd name="connsiteX1" fmla="*/ 140768 w 213867"/>
              <a:gd name="connsiteY1" fmla="*/ 509936 h 1119640"/>
              <a:gd name="connsiteX2" fmla="*/ 147118 w 213867"/>
              <a:gd name="connsiteY2" fmla="*/ 462311 h 1119640"/>
              <a:gd name="connsiteX3" fmla="*/ 77268 w 213867"/>
              <a:gd name="connsiteY3" fmla="*/ 763936 h 1119640"/>
              <a:gd name="connsiteX4" fmla="*/ 86793 w 213867"/>
              <a:gd name="connsiteY4" fmla="*/ 519461 h 1119640"/>
              <a:gd name="connsiteX5" fmla="*/ 10593 w 213867"/>
              <a:gd name="connsiteY5" fmla="*/ 871886 h 1119640"/>
              <a:gd name="connsiteX6" fmla="*/ 4243 w 213867"/>
              <a:gd name="connsiteY6" fmla="*/ 1116361 h 1119640"/>
              <a:gd name="connsiteX7" fmla="*/ 1068 w 213867"/>
              <a:gd name="connsiteY7" fmla="*/ 992536 h 1119640"/>
              <a:gd name="connsiteX8" fmla="*/ 23293 w 213867"/>
              <a:gd name="connsiteY8" fmla="*/ 709961 h 1119640"/>
              <a:gd name="connsiteX9" fmla="*/ 58218 w 213867"/>
              <a:gd name="connsiteY9" fmla="*/ 608361 h 1119640"/>
              <a:gd name="connsiteX10" fmla="*/ 83618 w 213867"/>
              <a:gd name="connsiteY10" fmla="*/ 884586 h 1119640"/>
              <a:gd name="connsiteX11" fmla="*/ 89968 w 213867"/>
              <a:gd name="connsiteY11" fmla="*/ 1021111 h 1119640"/>
              <a:gd name="connsiteX12" fmla="*/ 105843 w 213867"/>
              <a:gd name="connsiteY12" fmla="*/ 744886 h 1119640"/>
              <a:gd name="connsiteX13" fmla="*/ 159818 w 213867"/>
              <a:gd name="connsiteY13" fmla="*/ 211486 h 1119640"/>
              <a:gd name="connsiteX14" fmla="*/ 159818 w 213867"/>
              <a:gd name="connsiteY14" fmla="*/ 602011 h 1119640"/>
              <a:gd name="connsiteX15" fmla="*/ 197918 w 213867"/>
              <a:gd name="connsiteY15" fmla="*/ 925861 h 1119640"/>
              <a:gd name="connsiteX16" fmla="*/ 188393 w 213867"/>
              <a:gd name="connsiteY16" fmla="*/ 633761 h 1119640"/>
              <a:gd name="connsiteX17" fmla="*/ 213793 w 213867"/>
              <a:gd name="connsiteY17" fmla="*/ 376586 h 1119640"/>
              <a:gd name="connsiteX18" fmla="*/ 178868 w 213867"/>
              <a:gd name="connsiteY18" fmla="*/ 506761 h 1119640"/>
              <a:gd name="connsiteX19" fmla="*/ 162993 w 213867"/>
              <a:gd name="connsiteY19" fmla="*/ 179736 h 1119640"/>
              <a:gd name="connsiteX20" fmla="*/ 124893 w 213867"/>
              <a:gd name="connsiteY20" fmla="*/ 328961 h 1119640"/>
              <a:gd name="connsiteX21" fmla="*/ 188393 w 213867"/>
              <a:gd name="connsiteY21" fmla="*/ 1936 h 111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3867" h="1119640">
                <a:moveTo>
                  <a:pt x="188393" y="1936"/>
                </a:moveTo>
                <a:cubicBezTo>
                  <a:pt x="191039" y="32098"/>
                  <a:pt x="147647" y="433207"/>
                  <a:pt x="140768" y="509936"/>
                </a:cubicBezTo>
                <a:cubicBezTo>
                  <a:pt x="133889" y="586665"/>
                  <a:pt x="157701" y="419978"/>
                  <a:pt x="147118" y="462311"/>
                </a:cubicBezTo>
                <a:cubicBezTo>
                  <a:pt x="136535" y="504644"/>
                  <a:pt x="87322" y="754411"/>
                  <a:pt x="77268" y="763936"/>
                </a:cubicBezTo>
                <a:cubicBezTo>
                  <a:pt x="67214" y="773461"/>
                  <a:pt x="97905" y="501470"/>
                  <a:pt x="86793" y="519461"/>
                </a:cubicBezTo>
                <a:cubicBezTo>
                  <a:pt x="75681" y="537452"/>
                  <a:pt x="24351" y="772403"/>
                  <a:pt x="10593" y="871886"/>
                </a:cubicBezTo>
                <a:cubicBezTo>
                  <a:pt x="-3165" y="971369"/>
                  <a:pt x="5830" y="1096253"/>
                  <a:pt x="4243" y="1116361"/>
                </a:cubicBezTo>
                <a:cubicBezTo>
                  <a:pt x="2655" y="1136469"/>
                  <a:pt x="-2107" y="1060269"/>
                  <a:pt x="1068" y="992536"/>
                </a:cubicBezTo>
                <a:cubicBezTo>
                  <a:pt x="4243" y="924803"/>
                  <a:pt x="13768" y="773990"/>
                  <a:pt x="23293" y="709961"/>
                </a:cubicBezTo>
                <a:cubicBezTo>
                  <a:pt x="32818" y="645932"/>
                  <a:pt x="48164" y="579257"/>
                  <a:pt x="58218" y="608361"/>
                </a:cubicBezTo>
                <a:cubicBezTo>
                  <a:pt x="68272" y="637465"/>
                  <a:pt x="78326" y="815794"/>
                  <a:pt x="83618" y="884586"/>
                </a:cubicBezTo>
                <a:cubicBezTo>
                  <a:pt x="88910" y="953378"/>
                  <a:pt x="86264" y="1044394"/>
                  <a:pt x="89968" y="1021111"/>
                </a:cubicBezTo>
                <a:cubicBezTo>
                  <a:pt x="93672" y="997828"/>
                  <a:pt x="94201" y="879823"/>
                  <a:pt x="105843" y="744886"/>
                </a:cubicBezTo>
                <a:cubicBezTo>
                  <a:pt x="117485" y="609949"/>
                  <a:pt x="150822" y="235298"/>
                  <a:pt x="159818" y="211486"/>
                </a:cubicBezTo>
                <a:cubicBezTo>
                  <a:pt x="168814" y="187674"/>
                  <a:pt x="153468" y="482949"/>
                  <a:pt x="159818" y="602011"/>
                </a:cubicBezTo>
                <a:cubicBezTo>
                  <a:pt x="166168" y="721073"/>
                  <a:pt x="193156" y="920569"/>
                  <a:pt x="197918" y="925861"/>
                </a:cubicBezTo>
                <a:cubicBezTo>
                  <a:pt x="202681" y="931153"/>
                  <a:pt x="185747" y="725307"/>
                  <a:pt x="188393" y="633761"/>
                </a:cubicBezTo>
                <a:cubicBezTo>
                  <a:pt x="191039" y="542215"/>
                  <a:pt x="215380" y="397753"/>
                  <a:pt x="213793" y="376586"/>
                </a:cubicBezTo>
                <a:cubicBezTo>
                  <a:pt x="212206" y="355419"/>
                  <a:pt x="187335" y="539569"/>
                  <a:pt x="178868" y="506761"/>
                </a:cubicBezTo>
                <a:cubicBezTo>
                  <a:pt x="170401" y="473953"/>
                  <a:pt x="171989" y="209369"/>
                  <a:pt x="162993" y="179736"/>
                </a:cubicBezTo>
                <a:cubicBezTo>
                  <a:pt x="153997" y="150103"/>
                  <a:pt x="123835" y="354361"/>
                  <a:pt x="124893" y="328961"/>
                </a:cubicBezTo>
                <a:cubicBezTo>
                  <a:pt x="125951" y="303561"/>
                  <a:pt x="185747" y="-28226"/>
                  <a:pt x="188393" y="19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BFFBFC78-A5E8-D267-BABA-14182A627A69}"/>
              </a:ext>
            </a:extLst>
          </p:cNvPr>
          <p:cNvSpPr/>
          <p:nvPr/>
        </p:nvSpPr>
        <p:spPr>
          <a:xfrm>
            <a:off x="5956959" y="7910859"/>
            <a:ext cx="843891" cy="2711258"/>
          </a:xfrm>
          <a:custGeom>
            <a:avLst/>
            <a:gdLst>
              <a:gd name="connsiteX0" fmla="*/ 50141 w 843891"/>
              <a:gd name="connsiteY0" fmla="*/ 77441 h 2711258"/>
              <a:gd name="connsiteX1" fmla="*/ 62841 w 843891"/>
              <a:gd name="connsiteY1" fmla="*/ 128241 h 2711258"/>
              <a:gd name="connsiteX2" fmla="*/ 621641 w 843891"/>
              <a:gd name="connsiteY2" fmla="*/ 1093441 h 2711258"/>
              <a:gd name="connsiteX3" fmla="*/ 748641 w 843891"/>
              <a:gd name="connsiteY3" fmla="*/ 1525241 h 2711258"/>
              <a:gd name="connsiteX4" fmla="*/ 786741 w 843891"/>
              <a:gd name="connsiteY4" fmla="*/ 1372841 h 2711258"/>
              <a:gd name="connsiteX5" fmla="*/ 837541 w 843891"/>
              <a:gd name="connsiteY5" fmla="*/ 2338041 h 2711258"/>
              <a:gd name="connsiteX6" fmla="*/ 837541 w 843891"/>
              <a:gd name="connsiteY6" fmla="*/ 2680941 h 2711258"/>
              <a:gd name="connsiteX7" fmla="*/ 786741 w 843891"/>
              <a:gd name="connsiteY7" fmla="*/ 1639541 h 2711258"/>
              <a:gd name="connsiteX8" fmla="*/ 647041 w 843891"/>
              <a:gd name="connsiteY8" fmla="*/ 1207741 h 2711258"/>
              <a:gd name="connsiteX9" fmla="*/ 151741 w 843891"/>
              <a:gd name="connsiteY9" fmla="*/ 547341 h 2711258"/>
              <a:gd name="connsiteX10" fmla="*/ 431141 w 843891"/>
              <a:gd name="connsiteY10" fmla="*/ 1055341 h 2711258"/>
              <a:gd name="connsiteX11" fmla="*/ 393041 w 843891"/>
              <a:gd name="connsiteY11" fmla="*/ 750541 h 2711258"/>
              <a:gd name="connsiteX12" fmla="*/ 50141 w 843891"/>
              <a:gd name="connsiteY12" fmla="*/ 77441 h 271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3891" h="2711258">
                <a:moveTo>
                  <a:pt x="50141" y="77441"/>
                </a:moveTo>
                <a:cubicBezTo>
                  <a:pt x="-4892" y="-26276"/>
                  <a:pt x="-32409" y="-41092"/>
                  <a:pt x="62841" y="128241"/>
                </a:cubicBezTo>
                <a:cubicBezTo>
                  <a:pt x="158091" y="297574"/>
                  <a:pt x="507341" y="860608"/>
                  <a:pt x="621641" y="1093441"/>
                </a:cubicBezTo>
                <a:cubicBezTo>
                  <a:pt x="735941" y="1326274"/>
                  <a:pt x="721124" y="1478674"/>
                  <a:pt x="748641" y="1525241"/>
                </a:cubicBezTo>
                <a:cubicBezTo>
                  <a:pt x="776158" y="1571808"/>
                  <a:pt x="771924" y="1237374"/>
                  <a:pt x="786741" y="1372841"/>
                </a:cubicBezTo>
                <a:cubicBezTo>
                  <a:pt x="801558" y="1508308"/>
                  <a:pt x="829074" y="2120024"/>
                  <a:pt x="837541" y="2338041"/>
                </a:cubicBezTo>
                <a:cubicBezTo>
                  <a:pt x="846008" y="2556058"/>
                  <a:pt x="846008" y="2797358"/>
                  <a:pt x="837541" y="2680941"/>
                </a:cubicBezTo>
                <a:cubicBezTo>
                  <a:pt x="829074" y="2564524"/>
                  <a:pt x="818491" y="1885074"/>
                  <a:pt x="786741" y="1639541"/>
                </a:cubicBezTo>
                <a:cubicBezTo>
                  <a:pt x="754991" y="1394008"/>
                  <a:pt x="752874" y="1389774"/>
                  <a:pt x="647041" y="1207741"/>
                </a:cubicBezTo>
                <a:cubicBezTo>
                  <a:pt x="541208" y="1025708"/>
                  <a:pt x="187724" y="572741"/>
                  <a:pt x="151741" y="547341"/>
                </a:cubicBezTo>
                <a:cubicBezTo>
                  <a:pt x="115758" y="521941"/>
                  <a:pt x="390924" y="1021474"/>
                  <a:pt x="431141" y="1055341"/>
                </a:cubicBezTo>
                <a:cubicBezTo>
                  <a:pt x="471358" y="1089208"/>
                  <a:pt x="456541" y="917758"/>
                  <a:pt x="393041" y="750541"/>
                </a:cubicBezTo>
                <a:cubicBezTo>
                  <a:pt x="329541" y="583324"/>
                  <a:pt x="105174" y="181158"/>
                  <a:pt x="50141" y="774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EB859830-8C5B-D0E1-9D17-121C30556D1E}"/>
              </a:ext>
            </a:extLst>
          </p:cNvPr>
          <p:cNvSpPr/>
          <p:nvPr/>
        </p:nvSpPr>
        <p:spPr>
          <a:xfrm>
            <a:off x="6552877" y="8203269"/>
            <a:ext cx="613215" cy="1928997"/>
          </a:xfrm>
          <a:custGeom>
            <a:avLst/>
            <a:gdLst>
              <a:gd name="connsiteX0" fmla="*/ 323 w 613215"/>
              <a:gd name="connsiteY0" fmla="*/ 77131 h 1928997"/>
              <a:gd name="connsiteX1" fmla="*/ 368623 w 613215"/>
              <a:gd name="connsiteY1" fmla="*/ 635931 h 1928997"/>
              <a:gd name="connsiteX2" fmla="*/ 394023 w 613215"/>
              <a:gd name="connsiteY2" fmla="*/ 597831 h 1928997"/>
              <a:gd name="connsiteX3" fmla="*/ 559123 w 613215"/>
              <a:gd name="connsiteY3" fmla="*/ 1093131 h 1928997"/>
              <a:gd name="connsiteX4" fmla="*/ 584523 w 613215"/>
              <a:gd name="connsiteY4" fmla="*/ 966131 h 1928997"/>
              <a:gd name="connsiteX5" fmla="*/ 508323 w 613215"/>
              <a:gd name="connsiteY5" fmla="*/ 1918631 h 1928997"/>
              <a:gd name="connsiteX6" fmla="*/ 597223 w 613215"/>
              <a:gd name="connsiteY6" fmla="*/ 1423331 h 1928997"/>
              <a:gd name="connsiteX7" fmla="*/ 609923 w 613215"/>
              <a:gd name="connsiteY7" fmla="*/ 661331 h 1928997"/>
              <a:gd name="connsiteX8" fmla="*/ 559123 w 613215"/>
              <a:gd name="connsiteY8" fmla="*/ 991531 h 1928997"/>
              <a:gd name="connsiteX9" fmla="*/ 444823 w 613215"/>
              <a:gd name="connsiteY9" fmla="*/ 699431 h 1928997"/>
              <a:gd name="connsiteX10" fmla="*/ 292423 w 613215"/>
              <a:gd name="connsiteY10" fmla="*/ 931 h 1928997"/>
              <a:gd name="connsiteX11" fmla="*/ 394023 w 613215"/>
              <a:gd name="connsiteY11" fmla="*/ 547031 h 1928997"/>
              <a:gd name="connsiteX12" fmla="*/ 305123 w 613215"/>
              <a:gd name="connsiteY12" fmla="*/ 420031 h 1928997"/>
              <a:gd name="connsiteX13" fmla="*/ 323 w 613215"/>
              <a:gd name="connsiteY13" fmla="*/ 77131 h 192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3215" h="1928997">
                <a:moveTo>
                  <a:pt x="323" y="77131"/>
                </a:moveTo>
                <a:cubicBezTo>
                  <a:pt x="10906" y="113114"/>
                  <a:pt x="368623" y="635931"/>
                  <a:pt x="368623" y="635931"/>
                </a:cubicBezTo>
                <a:cubicBezTo>
                  <a:pt x="434240" y="722714"/>
                  <a:pt x="362273" y="521631"/>
                  <a:pt x="394023" y="597831"/>
                </a:cubicBezTo>
                <a:cubicBezTo>
                  <a:pt x="425773" y="674031"/>
                  <a:pt x="527373" y="1031748"/>
                  <a:pt x="559123" y="1093131"/>
                </a:cubicBezTo>
                <a:cubicBezTo>
                  <a:pt x="590873" y="1154514"/>
                  <a:pt x="592990" y="828548"/>
                  <a:pt x="584523" y="966131"/>
                </a:cubicBezTo>
                <a:cubicBezTo>
                  <a:pt x="576056" y="1103714"/>
                  <a:pt x="506206" y="1842431"/>
                  <a:pt x="508323" y="1918631"/>
                </a:cubicBezTo>
                <a:cubicBezTo>
                  <a:pt x="510440" y="1994831"/>
                  <a:pt x="580290" y="1632881"/>
                  <a:pt x="597223" y="1423331"/>
                </a:cubicBezTo>
                <a:cubicBezTo>
                  <a:pt x="614156" y="1213781"/>
                  <a:pt x="616273" y="733298"/>
                  <a:pt x="609923" y="661331"/>
                </a:cubicBezTo>
                <a:cubicBezTo>
                  <a:pt x="603573" y="589364"/>
                  <a:pt x="586640" y="985181"/>
                  <a:pt x="559123" y="991531"/>
                </a:cubicBezTo>
                <a:cubicBezTo>
                  <a:pt x="531606" y="997881"/>
                  <a:pt x="489273" y="864531"/>
                  <a:pt x="444823" y="699431"/>
                </a:cubicBezTo>
                <a:cubicBezTo>
                  <a:pt x="400373" y="534331"/>
                  <a:pt x="300890" y="26331"/>
                  <a:pt x="292423" y="931"/>
                </a:cubicBezTo>
                <a:cubicBezTo>
                  <a:pt x="283956" y="-24469"/>
                  <a:pt x="391906" y="477181"/>
                  <a:pt x="394023" y="547031"/>
                </a:cubicBezTo>
                <a:cubicBezTo>
                  <a:pt x="396140" y="616881"/>
                  <a:pt x="368623" y="500464"/>
                  <a:pt x="305123" y="420031"/>
                </a:cubicBezTo>
                <a:cubicBezTo>
                  <a:pt x="241623" y="339598"/>
                  <a:pt x="-10260" y="41148"/>
                  <a:pt x="323" y="771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FD59008A-E504-5059-7479-E2DC33951147}"/>
              </a:ext>
            </a:extLst>
          </p:cNvPr>
          <p:cNvSpPr/>
          <p:nvPr/>
        </p:nvSpPr>
        <p:spPr>
          <a:xfrm>
            <a:off x="194414" y="7616793"/>
            <a:ext cx="1647960" cy="2271006"/>
          </a:xfrm>
          <a:custGeom>
            <a:avLst/>
            <a:gdLst>
              <a:gd name="connsiteX0" fmla="*/ 1647086 w 1647960"/>
              <a:gd name="connsiteY0" fmla="*/ 3207 h 2271006"/>
              <a:gd name="connsiteX1" fmla="*/ 1012086 w 1647960"/>
              <a:gd name="connsiteY1" fmla="*/ 1298607 h 2271006"/>
              <a:gd name="connsiteX2" fmla="*/ 1100986 w 1647960"/>
              <a:gd name="connsiteY2" fmla="*/ 1070007 h 2271006"/>
              <a:gd name="connsiteX3" fmla="*/ 46886 w 1647960"/>
              <a:gd name="connsiteY3" fmla="*/ 2225707 h 2271006"/>
              <a:gd name="connsiteX4" fmla="*/ 288186 w 1647960"/>
              <a:gd name="connsiteY4" fmla="*/ 1882807 h 2271006"/>
              <a:gd name="connsiteX5" fmla="*/ 1215286 w 1647960"/>
              <a:gd name="connsiteY5" fmla="*/ 460407 h 2271006"/>
              <a:gd name="connsiteX6" fmla="*/ 440586 w 1647960"/>
              <a:gd name="connsiteY6" fmla="*/ 1743107 h 2271006"/>
              <a:gd name="connsiteX7" fmla="*/ 999386 w 1647960"/>
              <a:gd name="connsiteY7" fmla="*/ 1095407 h 2271006"/>
              <a:gd name="connsiteX8" fmla="*/ 973986 w 1647960"/>
              <a:gd name="connsiteY8" fmla="*/ 1197007 h 2271006"/>
              <a:gd name="connsiteX9" fmla="*/ 1240686 w 1647960"/>
              <a:gd name="connsiteY9" fmla="*/ 904907 h 2271006"/>
              <a:gd name="connsiteX10" fmla="*/ 1151786 w 1647960"/>
              <a:gd name="connsiteY10" fmla="*/ 930307 h 2271006"/>
              <a:gd name="connsiteX11" fmla="*/ 1647086 w 1647960"/>
              <a:gd name="connsiteY11" fmla="*/ 3207 h 227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7960" h="2271006">
                <a:moveTo>
                  <a:pt x="1647086" y="3207"/>
                </a:moveTo>
                <a:cubicBezTo>
                  <a:pt x="1623803" y="64590"/>
                  <a:pt x="1103103" y="1120807"/>
                  <a:pt x="1012086" y="1298607"/>
                </a:cubicBezTo>
                <a:cubicBezTo>
                  <a:pt x="921069" y="1476407"/>
                  <a:pt x="1261853" y="915490"/>
                  <a:pt x="1100986" y="1070007"/>
                </a:cubicBezTo>
                <a:cubicBezTo>
                  <a:pt x="940119" y="1224524"/>
                  <a:pt x="182353" y="2090240"/>
                  <a:pt x="46886" y="2225707"/>
                </a:cubicBezTo>
                <a:cubicBezTo>
                  <a:pt x="-88581" y="2361174"/>
                  <a:pt x="93453" y="2177024"/>
                  <a:pt x="288186" y="1882807"/>
                </a:cubicBezTo>
                <a:cubicBezTo>
                  <a:pt x="482919" y="1588590"/>
                  <a:pt x="1189886" y="483690"/>
                  <a:pt x="1215286" y="460407"/>
                </a:cubicBezTo>
                <a:cubicBezTo>
                  <a:pt x="1240686" y="437124"/>
                  <a:pt x="476569" y="1637274"/>
                  <a:pt x="440586" y="1743107"/>
                </a:cubicBezTo>
                <a:cubicBezTo>
                  <a:pt x="404603" y="1848940"/>
                  <a:pt x="910486" y="1186424"/>
                  <a:pt x="999386" y="1095407"/>
                </a:cubicBezTo>
                <a:cubicBezTo>
                  <a:pt x="1088286" y="1004390"/>
                  <a:pt x="933769" y="1228757"/>
                  <a:pt x="973986" y="1197007"/>
                </a:cubicBezTo>
                <a:cubicBezTo>
                  <a:pt x="1014203" y="1165257"/>
                  <a:pt x="1211053" y="949357"/>
                  <a:pt x="1240686" y="904907"/>
                </a:cubicBezTo>
                <a:cubicBezTo>
                  <a:pt x="1270319" y="860457"/>
                  <a:pt x="1081936" y="1080590"/>
                  <a:pt x="1151786" y="930307"/>
                </a:cubicBezTo>
                <a:cubicBezTo>
                  <a:pt x="1221636" y="780024"/>
                  <a:pt x="1670369" y="-58176"/>
                  <a:pt x="1647086" y="320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265BA3FC-40F1-87EF-963B-8D77370A96DE}"/>
              </a:ext>
            </a:extLst>
          </p:cNvPr>
          <p:cNvSpPr/>
          <p:nvPr/>
        </p:nvSpPr>
        <p:spPr>
          <a:xfrm>
            <a:off x="149342" y="9320885"/>
            <a:ext cx="816475" cy="1443438"/>
          </a:xfrm>
          <a:custGeom>
            <a:avLst/>
            <a:gdLst>
              <a:gd name="connsiteX0" fmla="*/ 815858 w 816475"/>
              <a:gd name="connsiteY0" fmla="*/ 915 h 1443438"/>
              <a:gd name="connsiteX1" fmla="*/ 269758 w 816475"/>
              <a:gd name="connsiteY1" fmla="*/ 1029615 h 1443438"/>
              <a:gd name="connsiteX2" fmla="*/ 155458 w 816475"/>
              <a:gd name="connsiteY2" fmla="*/ 1436015 h 1443438"/>
              <a:gd name="connsiteX3" fmla="*/ 396758 w 816475"/>
              <a:gd name="connsiteY3" fmla="*/ 724815 h 1443438"/>
              <a:gd name="connsiteX4" fmla="*/ 3058 w 816475"/>
              <a:gd name="connsiteY4" fmla="*/ 1283615 h 1443438"/>
              <a:gd name="connsiteX5" fmla="*/ 650758 w 816475"/>
              <a:gd name="connsiteY5" fmla="*/ 420015 h 1443438"/>
              <a:gd name="connsiteX6" fmla="*/ 384058 w 816475"/>
              <a:gd name="connsiteY6" fmla="*/ 839115 h 1443438"/>
              <a:gd name="connsiteX7" fmla="*/ 815858 w 816475"/>
              <a:gd name="connsiteY7" fmla="*/ 915 h 144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475" h="1443438">
                <a:moveTo>
                  <a:pt x="815858" y="915"/>
                </a:moveTo>
                <a:cubicBezTo>
                  <a:pt x="796808" y="32665"/>
                  <a:pt x="379825" y="790432"/>
                  <a:pt x="269758" y="1029615"/>
                </a:cubicBezTo>
                <a:cubicBezTo>
                  <a:pt x="159691" y="1268798"/>
                  <a:pt x="134291" y="1486815"/>
                  <a:pt x="155458" y="1436015"/>
                </a:cubicBezTo>
                <a:cubicBezTo>
                  <a:pt x="176625" y="1385215"/>
                  <a:pt x="422158" y="750215"/>
                  <a:pt x="396758" y="724815"/>
                </a:cubicBezTo>
                <a:cubicBezTo>
                  <a:pt x="371358" y="699415"/>
                  <a:pt x="-39275" y="1334415"/>
                  <a:pt x="3058" y="1283615"/>
                </a:cubicBezTo>
                <a:cubicBezTo>
                  <a:pt x="45391" y="1232815"/>
                  <a:pt x="587258" y="494098"/>
                  <a:pt x="650758" y="420015"/>
                </a:cubicBezTo>
                <a:cubicBezTo>
                  <a:pt x="714258" y="345932"/>
                  <a:pt x="360775" y="904732"/>
                  <a:pt x="384058" y="839115"/>
                </a:cubicBezTo>
                <a:cubicBezTo>
                  <a:pt x="407341" y="773498"/>
                  <a:pt x="834908" y="-30835"/>
                  <a:pt x="815858" y="9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A2A36DF1-08C7-1683-97EF-23CAFC14C44E}"/>
              </a:ext>
            </a:extLst>
          </p:cNvPr>
          <p:cNvSpPr/>
          <p:nvPr/>
        </p:nvSpPr>
        <p:spPr>
          <a:xfrm>
            <a:off x="5981227" y="4098639"/>
            <a:ext cx="314250" cy="45335"/>
          </a:xfrm>
          <a:custGeom>
            <a:avLst/>
            <a:gdLst>
              <a:gd name="connsiteX0" fmla="*/ 473 w 314250"/>
              <a:gd name="connsiteY0" fmla="*/ 3461 h 45335"/>
              <a:gd name="connsiteX1" fmla="*/ 251298 w 314250"/>
              <a:gd name="connsiteY1" fmla="*/ 6636 h 45335"/>
              <a:gd name="connsiteX2" fmla="*/ 311623 w 314250"/>
              <a:gd name="connsiteY2" fmla="*/ 41561 h 45335"/>
              <a:gd name="connsiteX3" fmla="*/ 190973 w 314250"/>
              <a:gd name="connsiteY3" fmla="*/ 44736 h 45335"/>
              <a:gd name="connsiteX4" fmla="*/ 473 w 314250"/>
              <a:gd name="connsiteY4" fmla="*/ 3461 h 4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250" h="45335">
                <a:moveTo>
                  <a:pt x="473" y="3461"/>
                </a:moveTo>
                <a:cubicBezTo>
                  <a:pt x="10527" y="-2889"/>
                  <a:pt x="199440" y="286"/>
                  <a:pt x="251298" y="6636"/>
                </a:cubicBezTo>
                <a:cubicBezTo>
                  <a:pt x="303156" y="12986"/>
                  <a:pt x="321677" y="35211"/>
                  <a:pt x="311623" y="41561"/>
                </a:cubicBezTo>
                <a:cubicBezTo>
                  <a:pt x="301569" y="47911"/>
                  <a:pt x="238598" y="44207"/>
                  <a:pt x="190973" y="44736"/>
                </a:cubicBezTo>
                <a:cubicBezTo>
                  <a:pt x="143348" y="45265"/>
                  <a:pt x="-9581" y="9811"/>
                  <a:pt x="473" y="3461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1B8BDBFB-0C34-D3C7-0448-4C524BA51F06}"/>
              </a:ext>
            </a:extLst>
          </p:cNvPr>
          <p:cNvSpPr/>
          <p:nvPr/>
        </p:nvSpPr>
        <p:spPr>
          <a:xfrm>
            <a:off x="5960126" y="4178893"/>
            <a:ext cx="356151" cy="205973"/>
          </a:xfrm>
          <a:custGeom>
            <a:avLst/>
            <a:gdLst>
              <a:gd name="connsiteX0" fmla="*/ 8874 w 356151"/>
              <a:gd name="connsiteY0" fmla="*/ 5757 h 205973"/>
              <a:gd name="connsiteX1" fmla="*/ 278749 w 356151"/>
              <a:gd name="connsiteY1" fmla="*/ 2582 h 205973"/>
              <a:gd name="connsiteX2" fmla="*/ 339074 w 356151"/>
              <a:gd name="connsiteY2" fmla="*/ 18457 h 205973"/>
              <a:gd name="connsiteX3" fmla="*/ 291449 w 356151"/>
              <a:gd name="connsiteY3" fmla="*/ 50207 h 205973"/>
              <a:gd name="connsiteX4" fmla="*/ 278749 w 356151"/>
              <a:gd name="connsiteY4" fmla="*/ 148632 h 205973"/>
              <a:gd name="connsiteX5" fmla="*/ 300974 w 356151"/>
              <a:gd name="connsiteY5" fmla="*/ 151807 h 205973"/>
              <a:gd name="connsiteX6" fmla="*/ 354949 w 356151"/>
              <a:gd name="connsiteY6" fmla="*/ 126407 h 205973"/>
              <a:gd name="connsiteX7" fmla="*/ 326374 w 356151"/>
              <a:gd name="connsiteY7" fmla="*/ 183557 h 205973"/>
              <a:gd name="connsiteX8" fmla="*/ 196199 w 356151"/>
              <a:gd name="connsiteY8" fmla="*/ 186732 h 205973"/>
              <a:gd name="connsiteX9" fmla="*/ 183499 w 356151"/>
              <a:gd name="connsiteY9" fmla="*/ 85132 h 205973"/>
              <a:gd name="connsiteX10" fmla="*/ 177149 w 356151"/>
              <a:gd name="connsiteY10" fmla="*/ 62907 h 205973"/>
              <a:gd name="connsiteX11" fmla="*/ 148574 w 356151"/>
              <a:gd name="connsiteY11" fmla="*/ 135932 h 205973"/>
              <a:gd name="connsiteX12" fmla="*/ 104124 w 356151"/>
              <a:gd name="connsiteY12" fmla="*/ 180382 h 205973"/>
              <a:gd name="connsiteX13" fmla="*/ 2524 w 356151"/>
              <a:gd name="connsiteY13" fmla="*/ 205782 h 205973"/>
              <a:gd name="connsiteX14" fmla="*/ 34274 w 356151"/>
              <a:gd name="connsiteY14" fmla="*/ 167682 h 205973"/>
              <a:gd name="connsiteX15" fmla="*/ 72374 w 356151"/>
              <a:gd name="connsiteY15" fmla="*/ 56557 h 205973"/>
              <a:gd name="connsiteX16" fmla="*/ 8874 w 356151"/>
              <a:gd name="connsiteY16" fmla="*/ 5757 h 20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6151" h="205973">
                <a:moveTo>
                  <a:pt x="8874" y="5757"/>
                </a:moveTo>
                <a:cubicBezTo>
                  <a:pt x="43270" y="-3239"/>
                  <a:pt x="223716" y="465"/>
                  <a:pt x="278749" y="2582"/>
                </a:cubicBezTo>
                <a:cubicBezTo>
                  <a:pt x="333782" y="4699"/>
                  <a:pt x="336957" y="10520"/>
                  <a:pt x="339074" y="18457"/>
                </a:cubicBezTo>
                <a:cubicBezTo>
                  <a:pt x="341191" y="26394"/>
                  <a:pt x="301503" y="28511"/>
                  <a:pt x="291449" y="50207"/>
                </a:cubicBezTo>
                <a:cubicBezTo>
                  <a:pt x="281395" y="71903"/>
                  <a:pt x="278749" y="148632"/>
                  <a:pt x="278749" y="148632"/>
                </a:cubicBezTo>
                <a:cubicBezTo>
                  <a:pt x="280337" y="165565"/>
                  <a:pt x="288274" y="155511"/>
                  <a:pt x="300974" y="151807"/>
                </a:cubicBezTo>
                <a:cubicBezTo>
                  <a:pt x="313674" y="148103"/>
                  <a:pt x="350716" y="121115"/>
                  <a:pt x="354949" y="126407"/>
                </a:cubicBezTo>
                <a:cubicBezTo>
                  <a:pt x="359182" y="131699"/>
                  <a:pt x="352832" y="173503"/>
                  <a:pt x="326374" y="183557"/>
                </a:cubicBezTo>
                <a:cubicBezTo>
                  <a:pt x="299916" y="193611"/>
                  <a:pt x="220011" y="203136"/>
                  <a:pt x="196199" y="186732"/>
                </a:cubicBezTo>
                <a:cubicBezTo>
                  <a:pt x="172387" y="170328"/>
                  <a:pt x="186674" y="105770"/>
                  <a:pt x="183499" y="85132"/>
                </a:cubicBezTo>
                <a:cubicBezTo>
                  <a:pt x="180324" y="64495"/>
                  <a:pt x="182970" y="54440"/>
                  <a:pt x="177149" y="62907"/>
                </a:cubicBezTo>
                <a:cubicBezTo>
                  <a:pt x="171328" y="71374"/>
                  <a:pt x="160745" y="116353"/>
                  <a:pt x="148574" y="135932"/>
                </a:cubicBezTo>
                <a:cubicBezTo>
                  <a:pt x="136403" y="155511"/>
                  <a:pt x="128466" y="168740"/>
                  <a:pt x="104124" y="180382"/>
                </a:cubicBezTo>
                <a:cubicBezTo>
                  <a:pt x="79782" y="192024"/>
                  <a:pt x="14166" y="207899"/>
                  <a:pt x="2524" y="205782"/>
                </a:cubicBezTo>
                <a:cubicBezTo>
                  <a:pt x="-9118" y="203665"/>
                  <a:pt x="22632" y="192553"/>
                  <a:pt x="34274" y="167682"/>
                </a:cubicBezTo>
                <a:cubicBezTo>
                  <a:pt x="45916" y="142811"/>
                  <a:pt x="78195" y="76665"/>
                  <a:pt x="72374" y="56557"/>
                </a:cubicBezTo>
                <a:cubicBezTo>
                  <a:pt x="66553" y="36449"/>
                  <a:pt x="-25522" y="14753"/>
                  <a:pt x="8874" y="5757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F10C1EDE-E49C-83F9-EC64-D3C465FA0E7F}"/>
              </a:ext>
            </a:extLst>
          </p:cNvPr>
          <p:cNvSpPr/>
          <p:nvPr/>
        </p:nvSpPr>
        <p:spPr>
          <a:xfrm>
            <a:off x="6343324" y="4047906"/>
            <a:ext cx="286141" cy="144191"/>
          </a:xfrm>
          <a:custGeom>
            <a:avLst/>
            <a:gdLst>
              <a:gd name="connsiteX0" fmla="*/ 6676 w 286141"/>
              <a:gd name="connsiteY0" fmla="*/ 219 h 144191"/>
              <a:gd name="connsiteX1" fmla="*/ 13026 w 286141"/>
              <a:gd name="connsiteY1" fmla="*/ 63719 h 144191"/>
              <a:gd name="connsiteX2" fmla="*/ 326 w 286141"/>
              <a:gd name="connsiteY2" fmla="*/ 136744 h 144191"/>
              <a:gd name="connsiteX3" fmla="*/ 28901 w 286141"/>
              <a:gd name="connsiteY3" fmla="*/ 136744 h 144191"/>
              <a:gd name="connsiteX4" fmla="*/ 70176 w 286141"/>
              <a:gd name="connsiteY4" fmla="*/ 92294 h 144191"/>
              <a:gd name="connsiteX5" fmla="*/ 159076 w 286141"/>
              <a:gd name="connsiteY5" fmla="*/ 89119 h 144191"/>
              <a:gd name="connsiteX6" fmla="*/ 282901 w 286141"/>
              <a:gd name="connsiteY6" fmla="*/ 95469 h 144191"/>
              <a:gd name="connsiteX7" fmla="*/ 235276 w 286141"/>
              <a:gd name="connsiteY7" fmla="*/ 51019 h 144191"/>
              <a:gd name="connsiteX8" fmla="*/ 79701 w 286141"/>
              <a:gd name="connsiteY8" fmla="*/ 54194 h 144191"/>
              <a:gd name="connsiteX9" fmla="*/ 57476 w 286141"/>
              <a:gd name="connsiteY9" fmla="*/ 22444 h 144191"/>
              <a:gd name="connsiteX10" fmla="*/ 51126 w 286141"/>
              <a:gd name="connsiteY10" fmla="*/ 41494 h 144191"/>
              <a:gd name="connsiteX11" fmla="*/ 6676 w 286141"/>
              <a:gd name="connsiteY11" fmla="*/ 219 h 14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6141" h="144191">
                <a:moveTo>
                  <a:pt x="6676" y="219"/>
                </a:moveTo>
                <a:cubicBezTo>
                  <a:pt x="326" y="3923"/>
                  <a:pt x="14084" y="40965"/>
                  <a:pt x="13026" y="63719"/>
                </a:cubicBezTo>
                <a:cubicBezTo>
                  <a:pt x="11968" y="86473"/>
                  <a:pt x="-2320" y="124573"/>
                  <a:pt x="326" y="136744"/>
                </a:cubicBezTo>
                <a:cubicBezTo>
                  <a:pt x="2972" y="148915"/>
                  <a:pt x="17259" y="144152"/>
                  <a:pt x="28901" y="136744"/>
                </a:cubicBezTo>
                <a:cubicBezTo>
                  <a:pt x="40543" y="129336"/>
                  <a:pt x="48480" y="100231"/>
                  <a:pt x="70176" y="92294"/>
                </a:cubicBezTo>
                <a:cubicBezTo>
                  <a:pt x="91872" y="84357"/>
                  <a:pt x="123622" y="88590"/>
                  <a:pt x="159076" y="89119"/>
                </a:cubicBezTo>
                <a:cubicBezTo>
                  <a:pt x="194530" y="89648"/>
                  <a:pt x="270201" y="101819"/>
                  <a:pt x="282901" y="95469"/>
                </a:cubicBezTo>
                <a:cubicBezTo>
                  <a:pt x="295601" y="89119"/>
                  <a:pt x="269143" y="57898"/>
                  <a:pt x="235276" y="51019"/>
                </a:cubicBezTo>
                <a:cubicBezTo>
                  <a:pt x="201409" y="44140"/>
                  <a:pt x="109334" y="58956"/>
                  <a:pt x="79701" y="54194"/>
                </a:cubicBezTo>
                <a:cubicBezTo>
                  <a:pt x="50068" y="49432"/>
                  <a:pt x="57476" y="22444"/>
                  <a:pt x="57476" y="22444"/>
                </a:cubicBezTo>
                <a:cubicBezTo>
                  <a:pt x="52714" y="20327"/>
                  <a:pt x="56418" y="42023"/>
                  <a:pt x="51126" y="41494"/>
                </a:cubicBezTo>
                <a:cubicBezTo>
                  <a:pt x="45834" y="40965"/>
                  <a:pt x="13026" y="-3485"/>
                  <a:pt x="6676" y="219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2CEB6940-1D40-93F3-E046-B4D309160F4F}"/>
              </a:ext>
            </a:extLst>
          </p:cNvPr>
          <p:cNvSpPr/>
          <p:nvPr/>
        </p:nvSpPr>
        <p:spPr>
          <a:xfrm>
            <a:off x="6423025" y="4159250"/>
            <a:ext cx="214459" cy="25899"/>
          </a:xfrm>
          <a:custGeom>
            <a:avLst/>
            <a:gdLst>
              <a:gd name="connsiteX0" fmla="*/ 0 w 214459"/>
              <a:gd name="connsiteY0" fmla="*/ 0 h 25899"/>
              <a:gd name="connsiteX1" fmla="*/ 184150 w 214459"/>
              <a:gd name="connsiteY1" fmla="*/ 9525 h 25899"/>
              <a:gd name="connsiteX2" fmla="*/ 206375 w 214459"/>
              <a:gd name="connsiteY2" fmla="*/ 25400 h 25899"/>
              <a:gd name="connsiteX3" fmla="*/ 101600 w 214459"/>
              <a:gd name="connsiteY3" fmla="*/ 22225 h 25899"/>
              <a:gd name="connsiteX4" fmla="*/ 0 w 214459"/>
              <a:gd name="connsiteY4" fmla="*/ 0 h 2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459" h="25899">
                <a:moveTo>
                  <a:pt x="0" y="0"/>
                </a:moveTo>
                <a:cubicBezTo>
                  <a:pt x="74877" y="2646"/>
                  <a:pt x="149754" y="5292"/>
                  <a:pt x="184150" y="9525"/>
                </a:cubicBezTo>
                <a:cubicBezTo>
                  <a:pt x="218546" y="13758"/>
                  <a:pt x="220133" y="23283"/>
                  <a:pt x="206375" y="25400"/>
                </a:cubicBezTo>
                <a:cubicBezTo>
                  <a:pt x="192617" y="27517"/>
                  <a:pt x="101600" y="22225"/>
                  <a:pt x="101600" y="222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9E4D40C1-11FC-0ED0-E1DC-C30A0F4BA931}"/>
              </a:ext>
            </a:extLst>
          </p:cNvPr>
          <p:cNvSpPr/>
          <p:nvPr/>
        </p:nvSpPr>
        <p:spPr>
          <a:xfrm>
            <a:off x="6351833" y="4205831"/>
            <a:ext cx="320631" cy="175421"/>
          </a:xfrm>
          <a:custGeom>
            <a:avLst/>
            <a:gdLst>
              <a:gd name="connsiteX0" fmla="*/ 1342 w 320631"/>
              <a:gd name="connsiteY0" fmla="*/ 1044 h 175421"/>
              <a:gd name="connsiteX1" fmla="*/ 274392 w 320631"/>
              <a:gd name="connsiteY1" fmla="*/ 13744 h 175421"/>
              <a:gd name="connsiteX2" fmla="*/ 274392 w 320631"/>
              <a:gd name="connsiteY2" fmla="*/ 45494 h 175421"/>
              <a:gd name="connsiteX3" fmla="*/ 318842 w 320631"/>
              <a:gd name="connsiteY3" fmla="*/ 172494 h 175421"/>
              <a:gd name="connsiteX4" fmla="*/ 204542 w 320631"/>
              <a:gd name="connsiteY4" fmla="*/ 128044 h 175421"/>
              <a:gd name="connsiteX5" fmla="*/ 175967 w 320631"/>
              <a:gd name="connsiteY5" fmla="*/ 51844 h 175421"/>
              <a:gd name="connsiteX6" fmla="*/ 169617 w 320631"/>
              <a:gd name="connsiteY6" fmla="*/ 39144 h 175421"/>
              <a:gd name="connsiteX7" fmla="*/ 1342 w 320631"/>
              <a:gd name="connsiteY7" fmla="*/ 1044 h 17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631" h="175421">
                <a:moveTo>
                  <a:pt x="1342" y="1044"/>
                </a:moveTo>
                <a:cubicBezTo>
                  <a:pt x="18804" y="-3189"/>
                  <a:pt x="228884" y="6336"/>
                  <a:pt x="274392" y="13744"/>
                </a:cubicBezTo>
                <a:cubicBezTo>
                  <a:pt x="319900" y="21152"/>
                  <a:pt x="266984" y="19036"/>
                  <a:pt x="274392" y="45494"/>
                </a:cubicBezTo>
                <a:cubicBezTo>
                  <a:pt x="281800" y="71952"/>
                  <a:pt x="330484" y="158736"/>
                  <a:pt x="318842" y="172494"/>
                </a:cubicBezTo>
                <a:cubicBezTo>
                  <a:pt x="307200" y="186252"/>
                  <a:pt x="228354" y="148152"/>
                  <a:pt x="204542" y="128044"/>
                </a:cubicBezTo>
                <a:cubicBezTo>
                  <a:pt x="180730" y="107936"/>
                  <a:pt x="181788" y="66661"/>
                  <a:pt x="175967" y="51844"/>
                </a:cubicBezTo>
                <a:cubicBezTo>
                  <a:pt x="170146" y="37027"/>
                  <a:pt x="197134" y="41261"/>
                  <a:pt x="169617" y="39144"/>
                </a:cubicBezTo>
                <a:cubicBezTo>
                  <a:pt x="142100" y="37027"/>
                  <a:pt x="-16120" y="5277"/>
                  <a:pt x="1342" y="1044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2DF3D408-0AE5-D311-BE8C-5A36956FC498}"/>
              </a:ext>
            </a:extLst>
          </p:cNvPr>
          <p:cNvSpPr/>
          <p:nvPr/>
        </p:nvSpPr>
        <p:spPr>
          <a:xfrm>
            <a:off x="6355791" y="4257014"/>
            <a:ext cx="169293" cy="129292"/>
          </a:xfrm>
          <a:custGeom>
            <a:avLst/>
            <a:gdLst>
              <a:gd name="connsiteX0" fmla="*/ 168834 w 169293"/>
              <a:gd name="connsiteY0" fmla="*/ 661 h 129292"/>
              <a:gd name="connsiteX1" fmla="*/ 86284 w 169293"/>
              <a:gd name="connsiteY1" fmla="*/ 32411 h 129292"/>
              <a:gd name="connsiteX2" fmla="*/ 6909 w 169293"/>
              <a:gd name="connsiteY2" fmla="*/ 19711 h 129292"/>
              <a:gd name="connsiteX3" fmla="*/ 45009 w 169293"/>
              <a:gd name="connsiteY3" fmla="*/ 73686 h 129292"/>
              <a:gd name="connsiteX4" fmla="*/ 559 w 169293"/>
              <a:gd name="connsiteY4" fmla="*/ 127661 h 129292"/>
              <a:gd name="connsiteX5" fmla="*/ 83109 w 169293"/>
              <a:gd name="connsiteY5" fmla="*/ 114961 h 129292"/>
              <a:gd name="connsiteX6" fmla="*/ 149784 w 169293"/>
              <a:gd name="connsiteY6" fmla="*/ 111786 h 129292"/>
              <a:gd name="connsiteX7" fmla="*/ 156134 w 169293"/>
              <a:gd name="connsiteY7" fmla="*/ 73686 h 129292"/>
              <a:gd name="connsiteX8" fmla="*/ 121209 w 169293"/>
              <a:gd name="connsiteY8" fmla="*/ 67336 h 129292"/>
              <a:gd name="connsiteX9" fmla="*/ 168834 w 169293"/>
              <a:gd name="connsiteY9" fmla="*/ 661 h 12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293" h="129292">
                <a:moveTo>
                  <a:pt x="168834" y="661"/>
                </a:moveTo>
                <a:cubicBezTo>
                  <a:pt x="163013" y="-5160"/>
                  <a:pt x="113272" y="29236"/>
                  <a:pt x="86284" y="32411"/>
                </a:cubicBezTo>
                <a:cubicBezTo>
                  <a:pt x="59296" y="35586"/>
                  <a:pt x="13788" y="12832"/>
                  <a:pt x="6909" y="19711"/>
                </a:cubicBezTo>
                <a:cubicBezTo>
                  <a:pt x="30" y="26590"/>
                  <a:pt x="46067" y="55695"/>
                  <a:pt x="45009" y="73686"/>
                </a:cubicBezTo>
                <a:cubicBezTo>
                  <a:pt x="43951" y="91677"/>
                  <a:pt x="-5791" y="120782"/>
                  <a:pt x="559" y="127661"/>
                </a:cubicBezTo>
                <a:cubicBezTo>
                  <a:pt x="6909" y="134540"/>
                  <a:pt x="58238" y="117607"/>
                  <a:pt x="83109" y="114961"/>
                </a:cubicBezTo>
                <a:cubicBezTo>
                  <a:pt x="107980" y="112315"/>
                  <a:pt x="137613" y="118665"/>
                  <a:pt x="149784" y="111786"/>
                </a:cubicBezTo>
                <a:cubicBezTo>
                  <a:pt x="161955" y="104907"/>
                  <a:pt x="160896" y="81094"/>
                  <a:pt x="156134" y="73686"/>
                </a:cubicBezTo>
                <a:cubicBezTo>
                  <a:pt x="151371" y="66278"/>
                  <a:pt x="119092" y="77390"/>
                  <a:pt x="121209" y="67336"/>
                </a:cubicBezTo>
                <a:cubicBezTo>
                  <a:pt x="123326" y="57282"/>
                  <a:pt x="174655" y="6482"/>
                  <a:pt x="168834" y="661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EB6E1B64-E0E1-F4BE-D121-84AA2F0FC6E1}"/>
              </a:ext>
            </a:extLst>
          </p:cNvPr>
          <p:cNvSpPr/>
          <p:nvPr/>
        </p:nvSpPr>
        <p:spPr>
          <a:xfrm>
            <a:off x="6720560" y="4106334"/>
            <a:ext cx="165447" cy="280980"/>
          </a:xfrm>
          <a:custGeom>
            <a:avLst/>
            <a:gdLst>
              <a:gd name="connsiteX0" fmla="*/ 32665 w 165447"/>
              <a:gd name="connsiteY0" fmla="*/ 5291 h 280980"/>
              <a:gd name="connsiteX1" fmla="*/ 58065 w 165447"/>
              <a:gd name="connsiteY1" fmla="*/ 148166 h 280980"/>
              <a:gd name="connsiteX2" fmla="*/ 48540 w 165447"/>
              <a:gd name="connsiteY2" fmla="*/ 218016 h 280980"/>
              <a:gd name="connsiteX3" fmla="*/ 915 w 165447"/>
              <a:gd name="connsiteY3" fmla="*/ 278341 h 280980"/>
              <a:gd name="connsiteX4" fmla="*/ 96165 w 165447"/>
              <a:gd name="connsiteY4" fmla="*/ 268816 h 280980"/>
              <a:gd name="connsiteX5" fmla="*/ 140615 w 165447"/>
              <a:gd name="connsiteY5" fmla="*/ 256116 h 280980"/>
              <a:gd name="connsiteX6" fmla="*/ 143790 w 165447"/>
              <a:gd name="connsiteY6" fmla="*/ 183091 h 280980"/>
              <a:gd name="connsiteX7" fmla="*/ 156490 w 165447"/>
              <a:gd name="connsiteY7" fmla="*/ 43391 h 280980"/>
              <a:gd name="connsiteX8" fmla="*/ 156490 w 165447"/>
              <a:gd name="connsiteY8" fmla="*/ 30691 h 280980"/>
              <a:gd name="connsiteX9" fmla="*/ 32665 w 165447"/>
              <a:gd name="connsiteY9" fmla="*/ 5291 h 28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447" h="280980">
                <a:moveTo>
                  <a:pt x="32665" y="5291"/>
                </a:moveTo>
                <a:cubicBezTo>
                  <a:pt x="16261" y="24870"/>
                  <a:pt x="55419" y="112712"/>
                  <a:pt x="58065" y="148166"/>
                </a:cubicBezTo>
                <a:cubicBezTo>
                  <a:pt x="60711" y="183620"/>
                  <a:pt x="58065" y="196320"/>
                  <a:pt x="48540" y="218016"/>
                </a:cubicBezTo>
                <a:cubicBezTo>
                  <a:pt x="39015" y="239712"/>
                  <a:pt x="-7023" y="269874"/>
                  <a:pt x="915" y="278341"/>
                </a:cubicBezTo>
                <a:cubicBezTo>
                  <a:pt x="8852" y="286808"/>
                  <a:pt x="72882" y="272520"/>
                  <a:pt x="96165" y="268816"/>
                </a:cubicBezTo>
                <a:cubicBezTo>
                  <a:pt x="119448" y="265112"/>
                  <a:pt x="132678" y="270403"/>
                  <a:pt x="140615" y="256116"/>
                </a:cubicBezTo>
                <a:cubicBezTo>
                  <a:pt x="148552" y="241829"/>
                  <a:pt x="141144" y="218545"/>
                  <a:pt x="143790" y="183091"/>
                </a:cubicBezTo>
                <a:cubicBezTo>
                  <a:pt x="146436" y="147637"/>
                  <a:pt x="154373" y="68791"/>
                  <a:pt x="156490" y="43391"/>
                </a:cubicBezTo>
                <a:cubicBezTo>
                  <a:pt x="158607" y="17991"/>
                  <a:pt x="175540" y="34924"/>
                  <a:pt x="156490" y="30691"/>
                </a:cubicBezTo>
                <a:cubicBezTo>
                  <a:pt x="137440" y="26458"/>
                  <a:pt x="49069" y="-14288"/>
                  <a:pt x="32665" y="5291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EB294D21-BFF2-F62D-813C-D8736CBB9A5A}"/>
              </a:ext>
            </a:extLst>
          </p:cNvPr>
          <p:cNvSpPr/>
          <p:nvPr/>
        </p:nvSpPr>
        <p:spPr>
          <a:xfrm>
            <a:off x="6885592" y="4089799"/>
            <a:ext cx="204975" cy="304728"/>
          </a:xfrm>
          <a:custGeom>
            <a:avLst/>
            <a:gdLst>
              <a:gd name="connsiteX0" fmla="*/ 4158 w 204975"/>
              <a:gd name="connsiteY0" fmla="*/ 9126 h 304728"/>
              <a:gd name="connsiteX1" fmla="*/ 20033 w 204975"/>
              <a:gd name="connsiteY1" fmla="*/ 186926 h 304728"/>
              <a:gd name="connsiteX2" fmla="*/ 35908 w 204975"/>
              <a:gd name="connsiteY2" fmla="*/ 247251 h 304728"/>
              <a:gd name="connsiteX3" fmla="*/ 96233 w 204975"/>
              <a:gd name="connsiteY3" fmla="*/ 288526 h 304728"/>
              <a:gd name="connsiteX4" fmla="*/ 204183 w 204975"/>
              <a:gd name="connsiteY4" fmla="*/ 304401 h 304728"/>
              <a:gd name="connsiteX5" fmla="*/ 143858 w 204975"/>
              <a:gd name="connsiteY5" fmla="*/ 275826 h 304728"/>
              <a:gd name="connsiteX6" fmla="*/ 118458 w 204975"/>
              <a:gd name="connsiteY6" fmla="*/ 202801 h 304728"/>
              <a:gd name="connsiteX7" fmla="*/ 102583 w 204975"/>
              <a:gd name="connsiteY7" fmla="*/ 40876 h 304728"/>
              <a:gd name="connsiteX8" fmla="*/ 4158 w 204975"/>
              <a:gd name="connsiteY8" fmla="*/ 9126 h 30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975" h="304728">
                <a:moveTo>
                  <a:pt x="4158" y="9126"/>
                </a:moveTo>
                <a:cubicBezTo>
                  <a:pt x="-9600" y="33468"/>
                  <a:pt x="14741" y="147239"/>
                  <a:pt x="20033" y="186926"/>
                </a:cubicBezTo>
                <a:cubicBezTo>
                  <a:pt x="25325" y="226614"/>
                  <a:pt x="23208" y="230318"/>
                  <a:pt x="35908" y="247251"/>
                </a:cubicBezTo>
                <a:cubicBezTo>
                  <a:pt x="48608" y="264184"/>
                  <a:pt x="68187" y="279001"/>
                  <a:pt x="96233" y="288526"/>
                </a:cubicBezTo>
                <a:cubicBezTo>
                  <a:pt x="124279" y="298051"/>
                  <a:pt x="196246" y="306518"/>
                  <a:pt x="204183" y="304401"/>
                </a:cubicBezTo>
                <a:cubicBezTo>
                  <a:pt x="212120" y="302284"/>
                  <a:pt x="158145" y="292759"/>
                  <a:pt x="143858" y="275826"/>
                </a:cubicBezTo>
                <a:cubicBezTo>
                  <a:pt x="129571" y="258893"/>
                  <a:pt x="125337" y="241959"/>
                  <a:pt x="118458" y="202801"/>
                </a:cubicBezTo>
                <a:cubicBezTo>
                  <a:pt x="111579" y="163643"/>
                  <a:pt x="116341" y="67864"/>
                  <a:pt x="102583" y="40876"/>
                </a:cubicBezTo>
                <a:cubicBezTo>
                  <a:pt x="88825" y="13889"/>
                  <a:pt x="17916" y="-15216"/>
                  <a:pt x="4158" y="9126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340208A1-D8DF-EB03-011E-12B52329C01A}"/>
              </a:ext>
            </a:extLst>
          </p:cNvPr>
          <p:cNvSpPr/>
          <p:nvPr/>
        </p:nvSpPr>
        <p:spPr>
          <a:xfrm>
            <a:off x="7033919" y="4076687"/>
            <a:ext cx="79374" cy="142824"/>
          </a:xfrm>
          <a:custGeom>
            <a:avLst/>
            <a:gdLst>
              <a:gd name="connsiteX0" fmla="*/ 1881 w 79374"/>
              <a:gd name="connsiteY0" fmla="*/ 13 h 142824"/>
              <a:gd name="connsiteX1" fmla="*/ 17756 w 79374"/>
              <a:gd name="connsiteY1" fmla="*/ 85738 h 142824"/>
              <a:gd name="connsiteX2" fmla="*/ 11406 w 79374"/>
              <a:gd name="connsiteY2" fmla="*/ 139713 h 142824"/>
              <a:gd name="connsiteX3" fmla="*/ 74906 w 79374"/>
              <a:gd name="connsiteY3" fmla="*/ 130188 h 142824"/>
              <a:gd name="connsiteX4" fmla="*/ 68556 w 79374"/>
              <a:gd name="connsiteY4" fmla="*/ 79388 h 142824"/>
              <a:gd name="connsiteX5" fmla="*/ 1881 w 79374"/>
              <a:gd name="connsiteY5" fmla="*/ 13 h 14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374" h="142824">
                <a:moveTo>
                  <a:pt x="1881" y="13"/>
                </a:moveTo>
                <a:cubicBezTo>
                  <a:pt x="-6586" y="1071"/>
                  <a:pt x="16169" y="62455"/>
                  <a:pt x="17756" y="85738"/>
                </a:cubicBezTo>
                <a:cubicBezTo>
                  <a:pt x="19344" y="109021"/>
                  <a:pt x="1881" y="132305"/>
                  <a:pt x="11406" y="139713"/>
                </a:cubicBezTo>
                <a:cubicBezTo>
                  <a:pt x="20931" y="147121"/>
                  <a:pt x="65381" y="140242"/>
                  <a:pt x="74906" y="130188"/>
                </a:cubicBezTo>
                <a:cubicBezTo>
                  <a:pt x="84431" y="120134"/>
                  <a:pt x="77023" y="96850"/>
                  <a:pt x="68556" y="79388"/>
                </a:cubicBezTo>
                <a:cubicBezTo>
                  <a:pt x="60089" y="61926"/>
                  <a:pt x="10348" y="-1045"/>
                  <a:pt x="1881" y="13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5CFF7130-BA33-9E3A-DC3A-93F27FC05BEC}"/>
              </a:ext>
            </a:extLst>
          </p:cNvPr>
          <p:cNvSpPr/>
          <p:nvPr/>
        </p:nvSpPr>
        <p:spPr>
          <a:xfrm>
            <a:off x="7107953" y="4108295"/>
            <a:ext cx="82663" cy="117011"/>
          </a:xfrm>
          <a:custGeom>
            <a:avLst/>
            <a:gdLst>
              <a:gd name="connsiteX0" fmla="*/ 872 w 82663"/>
              <a:gd name="connsiteY0" fmla="*/ 155 h 117011"/>
              <a:gd name="connsiteX1" fmla="*/ 32622 w 82663"/>
              <a:gd name="connsiteY1" fmla="*/ 60480 h 117011"/>
              <a:gd name="connsiteX2" fmla="*/ 16747 w 82663"/>
              <a:gd name="connsiteY2" fmla="*/ 114455 h 117011"/>
              <a:gd name="connsiteX3" fmla="*/ 77072 w 82663"/>
              <a:gd name="connsiteY3" fmla="*/ 101755 h 117011"/>
              <a:gd name="connsiteX4" fmla="*/ 73897 w 82663"/>
              <a:gd name="connsiteY4" fmla="*/ 44605 h 117011"/>
              <a:gd name="connsiteX5" fmla="*/ 872 w 82663"/>
              <a:gd name="connsiteY5" fmla="*/ 155 h 11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63" h="117011">
                <a:moveTo>
                  <a:pt x="872" y="155"/>
                </a:moveTo>
                <a:cubicBezTo>
                  <a:pt x="-6007" y="2801"/>
                  <a:pt x="29976" y="41430"/>
                  <a:pt x="32622" y="60480"/>
                </a:cubicBezTo>
                <a:cubicBezTo>
                  <a:pt x="35268" y="79530"/>
                  <a:pt x="9339" y="107576"/>
                  <a:pt x="16747" y="114455"/>
                </a:cubicBezTo>
                <a:cubicBezTo>
                  <a:pt x="24155" y="121334"/>
                  <a:pt x="67547" y="113397"/>
                  <a:pt x="77072" y="101755"/>
                </a:cubicBezTo>
                <a:cubicBezTo>
                  <a:pt x="86597" y="90113"/>
                  <a:pt x="82893" y="59951"/>
                  <a:pt x="73897" y="44605"/>
                </a:cubicBezTo>
                <a:cubicBezTo>
                  <a:pt x="64901" y="29259"/>
                  <a:pt x="7751" y="-2491"/>
                  <a:pt x="872" y="155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9A017C04-1877-361C-DD36-F4097B07E00F}"/>
              </a:ext>
            </a:extLst>
          </p:cNvPr>
          <p:cNvSpPr/>
          <p:nvPr/>
        </p:nvSpPr>
        <p:spPr>
          <a:xfrm>
            <a:off x="7134087" y="4096686"/>
            <a:ext cx="191350" cy="281176"/>
          </a:xfrm>
          <a:custGeom>
            <a:avLst/>
            <a:gdLst>
              <a:gd name="connsiteX0" fmla="*/ 85863 w 191350"/>
              <a:gd name="connsiteY0" fmla="*/ 8589 h 281176"/>
              <a:gd name="connsiteX1" fmla="*/ 85863 w 191350"/>
              <a:gd name="connsiteY1" fmla="*/ 186389 h 281176"/>
              <a:gd name="connsiteX2" fmla="*/ 85863 w 191350"/>
              <a:gd name="connsiteY2" fmla="*/ 230839 h 281176"/>
              <a:gd name="connsiteX3" fmla="*/ 138 w 191350"/>
              <a:gd name="connsiteY3" fmla="*/ 278464 h 281176"/>
              <a:gd name="connsiteX4" fmla="*/ 66813 w 191350"/>
              <a:gd name="connsiteY4" fmla="*/ 275289 h 281176"/>
              <a:gd name="connsiteX5" fmla="*/ 104913 w 191350"/>
              <a:gd name="connsiteY5" fmla="*/ 275289 h 281176"/>
              <a:gd name="connsiteX6" fmla="*/ 184288 w 191350"/>
              <a:gd name="connsiteY6" fmla="*/ 195914 h 281176"/>
              <a:gd name="connsiteX7" fmla="*/ 187463 w 191350"/>
              <a:gd name="connsiteY7" fmla="*/ 40339 h 281176"/>
              <a:gd name="connsiteX8" fmla="*/ 181113 w 191350"/>
              <a:gd name="connsiteY8" fmla="*/ 27639 h 281176"/>
              <a:gd name="connsiteX9" fmla="*/ 85863 w 191350"/>
              <a:gd name="connsiteY9" fmla="*/ 8589 h 28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350" h="281176">
                <a:moveTo>
                  <a:pt x="85863" y="8589"/>
                </a:moveTo>
                <a:cubicBezTo>
                  <a:pt x="69988" y="35047"/>
                  <a:pt x="85863" y="186389"/>
                  <a:pt x="85863" y="186389"/>
                </a:cubicBezTo>
                <a:cubicBezTo>
                  <a:pt x="85863" y="223431"/>
                  <a:pt x="100151" y="215493"/>
                  <a:pt x="85863" y="230839"/>
                </a:cubicBezTo>
                <a:cubicBezTo>
                  <a:pt x="71575" y="246185"/>
                  <a:pt x="3313" y="271056"/>
                  <a:pt x="138" y="278464"/>
                </a:cubicBezTo>
                <a:cubicBezTo>
                  <a:pt x="-3037" y="285872"/>
                  <a:pt x="49351" y="275818"/>
                  <a:pt x="66813" y="275289"/>
                </a:cubicBezTo>
                <a:cubicBezTo>
                  <a:pt x="84275" y="274760"/>
                  <a:pt x="85334" y="288518"/>
                  <a:pt x="104913" y="275289"/>
                </a:cubicBezTo>
                <a:cubicBezTo>
                  <a:pt x="124492" y="262060"/>
                  <a:pt x="170530" y="235072"/>
                  <a:pt x="184288" y="195914"/>
                </a:cubicBezTo>
                <a:cubicBezTo>
                  <a:pt x="198046" y="156756"/>
                  <a:pt x="187463" y="40339"/>
                  <a:pt x="187463" y="40339"/>
                </a:cubicBezTo>
                <a:cubicBezTo>
                  <a:pt x="186934" y="12293"/>
                  <a:pt x="194871" y="30285"/>
                  <a:pt x="181113" y="27639"/>
                </a:cubicBezTo>
                <a:cubicBezTo>
                  <a:pt x="167355" y="24993"/>
                  <a:pt x="101738" y="-17869"/>
                  <a:pt x="85863" y="8589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6ABBC075-300D-BF0C-972C-728E5EADFB60}"/>
              </a:ext>
            </a:extLst>
          </p:cNvPr>
          <p:cNvSpPr/>
          <p:nvPr/>
        </p:nvSpPr>
        <p:spPr>
          <a:xfrm>
            <a:off x="7344787" y="4094744"/>
            <a:ext cx="282337" cy="74384"/>
          </a:xfrm>
          <a:custGeom>
            <a:avLst/>
            <a:gdLst>
              <a:gd name="connsiteX0" fmla="*/ 8513 w 282337"/>
              <a:gd name="connsiteY0" fmla="*/ 1006 h 74384"/>
              <a:gd name="connsiteX1" fmla="*/ 52963 w 282337"/>
              <a:gd name="connsiteY1" fmla="*/ 51806 h 74384"/>
              <a:gd name="connsiteX2" fmla="*/ 24388 w 282337"/>
              <a:gd name="connsiteY2" fmla="*/ 64506 h 74384"/>
              <a:gd name="connsiteX3" fmla="*/ 272038 w 282337"/>
              <a:gd name="connsiteY3" fmla="*/ 74031 h 74384"/>
              <a:gd name="connsiteX4" fmla="*/ 237113 w 282337"/>
              <a:gd name="connsiteY4" fmla="*/ 51806 h 74384"/>
              <a:gd name="connsiteX5" fmla="*/ 252988 w 282337"/>
              <a:gd name="connsiteY5" fmla="*/ 20056 h 74384"/>
              <a:gd name="connsiteX6" fmla="*/ 8513 w 282337"/>
              <a:gd name="connsiteY6" fmla="*/ 1006 h 7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37" h="74384">
                <a:moveTo>
                  <a:pt x="8513" y="1006"/>
                </a:moveTo>
                <a:cubicBezTo>
                  <a:pt x="-24824" y="6298"/>
                  <a:pt x="50317" y="41223"/>
                  <a:pt x="52963" y="51806"/>
                </a:cubicBezTo>
                <a:cubicBezTo>
                  <a:pt x="55609" y="62389"/>
                  <a:pt x="-12124" y="60802"/>
                  <a:pt x="24388" y="64506"/>
                </a:cubicBezTo>
                <a:cubicBezTo>
                  <a:pt x="60900" y="68210"/>
                  <a:pt x="236584" y="76148"/>
                  <a:pt x="272038" y="74031"/>
                </a:cubicBezTo>
                <a:cubicBezTo>
                  <a:pt x="307492" y="71914"/>
                  <a:pt x="240288" y="60802"/>
                  <a:pt x="237113" y="51806"/>
                </a:cubicBezTo>
                <a:cubicBezTo>
                  <a:pt x="233938" y="42810"/>
                  <a:pt x="288442" y="27464"/>
                  <a:pt x="252988" y="20056"/>
                </a:cubicBezTo>
                <a:cubicBezTo>
                  <a:pt x="217534" y="12648"/>
                  <a:pt x="41850" y="-4286"/>
                  <a:pt x="8513" y="1006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FE210A88-48AF-E0C5-2216-F88886A00F4E}"/>
              </a:ext>
            </a:extLst>
          </p:cNvPr>
          <p:cNvSpPr/>
          <p:nvPr/>
        </p:nvSpPr>
        <p:spPr>
          <a:xfrm>
            <a:off x="7331661" y="4184992"/>
            <a:ext cx="292511" cy="196815"/>
          </a:xfrm>
          <a:custGeom>
            <a:avLst/>
            <a:gdLst>
              <a:gd name="connsiteX0" fmla="*/ 27989 w 292511"/>
              <a:gd name="connsiteY0" fmla="*/ 2833 h 196815"/>
              <a:gd name="connsiteX1" fmla="*/ 266114 w 292511"/>
              <a:gd name="connsiteY1" fmla="*/ 12358 h 196815"/>
              <a:gd name="connsiteX2" fmla="*/ 288339 w 292511"/>
              <a:gd name="connsiteY2" fmla="*/ 34583 h 196815"/>
              <a:gd name="connsiteX3" fmla="*/ 281989 w 292511"/>
              <a:gd name="connsiteY3" fmla="*/ 110783 h 196815"/>
              <a:gd name="connsiteX4" fmla="*/ 253414 w 292511"/>
              <a:gd name="connsiteY4" fmla="*/ 158408 h 196815"/>
              <a:gd name="connsiteX5" fmla="*/ 205789 w 292511"/>
              <a:gd name="connsiteY5" fmla="*/ 186983 h 196815"/>
              <a:gd name="connsiteX6" fmla="*/ 69264 w 292511"/>
              <a:gd name="connsiteY6" fmla="*/ 196508 h 196815"/>
              <a:gd name="connsiteX7" fmla="*/ 135939 w 292511"/>
              <a:gd name="connsiteY7" fmla="*/ 177458 h 196815"/>
              <a:gd name="connsiteX8" fmla="*/ 186739 w 292511"/>
              <a:gd name="connsiteY8" fmla="*/ 47283 h 196815"/>
              <a:gd name="connsiteX9" fmla="*/ 21639 w 292511"/>
              <a:gd name="connsiteY9" fmla="*/ 63158 h 196815"/>
              <a:gd name="connsiteX10" fmla="*/ 27989 w 292511"/>
              <a:gd name="connsiteY10" fmla="*/ 2833 h 1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511" h="196815">
                <a:moveTo>
                  <a:pt x="27989" y="2833"/>
                </a:moveTo>
                <a:cubicBezTo>
                  <a:pt x="68735" y="-5634"/>
                  <a:pt x="222722" y="7066"/>
                  <a:pt x="266114" y="12358"/>
                </a:cubicBezTo>
                <a:cubicBezTo>
                  <a:pt x="309506" y="17650"/>
                  <a:pt x="285693" y="18179"/>
                  <a:pt x="288339" y="34583"/>
                </a:cubicBezTo>
                <a:cubicBezTo>
                  <a:pt x="290985" y="50987"/>
                  <a:pt x="287810" y="90146"/>
                  <a:pt x="281989" y="110783"/>
                </a:cubicBezTo>
                <a:cubicBezTo>
                  <a:pt x="276168" y="131420"/>
                  <a:pt x="266114" y="145708"/>
                  <a:pt x="253414" y="158408"/>
                </a:cubicBezTo>
                <a:cubicBezTo>
                  <a:pt x="240714" y="171108"/>
                  <a:pt x="236481" y="180633"/>
                  <a:pt x="205789" y="186983"/>
                </a:cubicBezTo>
                <a:cubicBezTo>
                  <a:pt x="175097" y="193333"/>
                  <a:pt x="80906" y="198095"/>
                  <a:pt x="69264" y="196508"/>
                </a:cubicBezTo>
                <a:cubicBezTo>
                  <a:pt x="57622" y="194921"/>
                  <a:pt x="116360" y="202329"/>
                  <a:pt x="135939" y="177458"/>
                </a:cubicBezTo>
                <a:cubicBezTo>
                  <a:pt x="155518" y="152587"/>
                  <a:pt x="205789" y="66333"/>
                  <a:pt x="186739" y="47283"/>
                </a:cubicBezTo>
                <a:cubicBezTo>
                  <a:pt x="167689" y="28233"/>
                  <a:pt x="47039" y="67920"/>
                  <a:pt x="21639" y="63158"/>
                </a:cubicBezTo>
                <a:cubicBezTo>
                  <a:pt x="-3761" y="58396"/>
                  <a:pt x="-12757" y="11300"/>
                  <a:pt x="27989" y="2833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A87F04D4-0FA6-51E1-C220-3072CF98BB14}"/>
              </a:ext>
            </a:extLst>
          </p:cNvPr>
          <p:cNvSpPr/>
          <p:nvPr/>
        </p:nvSpPr>
        <p:spPr>
          <a:xfrm>
            <a:off x="7656135" y="4112920"/>
            <a:ext cx="65862" cy="112013"/>
          </a:xfrm>
          <a:custGeom>
            <a:avLst/>
            <a:gdLst>
              <a:gd name="connsiteX0" fmla="*/ 8315 w 65862"/>
              <a:gd name="connsiteY0" fmla="*/ 1880 h 112013"/>
              <a:gd name="connsiteX1" fmla="*/ 5140 w 65862"/>
              <a:gd name="connsiteY1" fmla="*/ 100305 h 112013"/>
              <a:gd name="connsiteX2" fmla="*/ 59115 w 65862"/>
              <a:gd name="connsiteY2" fmla="*/ 103480 h 112013"/>
              <a:gd name="connsiteX3" fmla="*/ 59115 w 65862"/>
              <a:gd name="connsiteY3" fmla="*/ 39980 h 112013"/>
              <a:gd name="connsiteX4" fmla="*/ 8315 w 65862"/>
              <a:gd name="connsiteY4" fmla="*/ 1880 h 11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62" h="112013">
                <a:moveTo>
                  <a:pt x="8315" y="1880"/>
                </a:moveTo>
                <a:cubicBezTo>
                  <a:pt x="-681" y="11934"/>
                  <a:pt x="-3327" y="83372"/>
                  <a:pt x="5140" y="100305"/>
                </a:cubicBezTo>
                <a:cubicBezTo>
                  <a:pt x="13607" y="117238"/>
                  <a:pt x="50119" y="113534"/>
                  <a:pt x="59115" y="103480"/>
                </a:cubicBezTo>
                <a:cubicBezTo>
                  <a:pt x="68111" y="93426"/>
                  <a:pt x="68111" y="55326"/>
                  <a:pt x="59115" y="39980"/>
                </a:cubicBezTo>
                <a:cubicBezTo>
                  <a:pt x="50119" y="24634"/>
                  <a:pt x="17311" y="-8174"/>
                  <a:pt x="8315" y="1880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93809F32-104F-3E82-53A3-2D0D25A16622}"/>
              </a:ext>
            </a:extLst>
          </p:cNvPr>
          <p:cNvSpPr/>
          <p:nvPr/>
        </p:nvSpPr>
        <p:spPr>
          <a:xfrm>
            <a:off x="7745965" y="4113162"/>
            <a:ext cx="65525" cy="134075"/>
          </a:xfrm>
          <a:custGeom>
            <a:avLst/>
            <a:gdLst>
              <a:gd name="connsiteX0" fmla="*/ 7385 w 65525"/>
              <a:gd name="connsiteY0" fmla="*/ 1638 h 134075"/>
              <a:gd name="connsiteX1" fmla="*/ 4210 w 65525"/>
              <a:gd name="connsiteY1" fmla="*/ 93713 h 134075"/>
              <a:gd name="connsiteX2" fmla="*/ 42310 w 65525"/>
              <a:gd name="connsiteY2" fmla="*/ 106413 h 134075"/>
              <a:gd name="connsiteX3" fmla="*/ 55010 w 65525"/>
              <a:gd name="connsiteY3" fmla="*/ 131813 h 134075"/>
              <a:gd name="connsiteX4" fmla="*/ 61360 w 65525"/>
              <a:gd name="connsiteY4" fmla="*/ 42913 h 134075"/>
              <a:gd name="connsiteX5" fmla="*/ 7385 w 65525"/>
              <a:gd name="connsiteY5" fmla="*/ 1638 h 13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525" h="134075">
                <a:moveTo>
                  <a:pt x="7385" y="1638"/>
                </a:moveTo>
                <a:cubicBezTo>
                  <a:pt x="-2140" y="10105"/>
                  <a:pt x="-1611" y="76251"/>
                  <a:pt x="4210" y="93713"/>
                </a:cubicBezTo>
                <a:cubicBezTo>
                  <a:pt x="10031" y="111175"/>
                  <a:pt x="33843" y="100063"/>
                  <a:pt x="42310" y="106413"/>
                </a:cubicBezTo>
                <a:cubicBezTo>
                  <a:pt x="50777" y="112763"/>
                  <a:pt x="51835" y="142396"/>
                  <a:pt x="55010" y="131813"/>
                </a:cubicBezTo>
                <a:cubicBezTo>
                  <a:pt x="58185" y="121230"/>
                  <a:pt x="72473" y="66726"/>
                  <a:pt x="61360" y="42913"/>
                </a:cubicBezTo>
                <a:cubicBezTo>
                  <a:pt x="50248" y="19101"/>
                  <a:pt x="16910" y="-6829"/>
                  <a:pt x="7385" y="1638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BF8F4C39-B814-1D05-F60A-463E82B5675A}"/>
              </a:ext>
            </a:extLst>
          </p:cNvPr>
          <p:cNvSpPr/>
          <p:nvPr/>
        </p:nvSpPr>
        <p:spPr>
          <a:xfrm>
            <a:off x="7737043" y="4094802"/>
            <a:ext cx="208688" cy="302614"/>
          </a:xfrm>
          <a:custGeom>
            <a:avLst/>
            <a:gdLst>
              <a:gd name="connsiteX0" fmla="*/ 92507 w 208688"/>
              <a:gd name="connsiteY0" fmla="*/ 7298 h 302614"/>
              <a:gd name="connsiteX1" fmla="*/ 108382 w 208688"/>
              <a:gd name="connsiteY1" fmla="*/ 197798 h 302614"/>
              <a:gd name="connsiteX2" fmla="*/ 67107 w 208688"/>
              <a:gd name="connsiteY2" fmla="*/ 245423 h 302614"/>
              <a:gd name="connsiteX3" fmla="*/ 432 w 208688"/>
              <a:gd name="connsiteY3" fmla="*/ 302573 h 302614"/>
              <a:gd name="connsiteX4" fmla="*/ 102032 w 208688"/>
              <a:gd name="connsiteY4" fmla="*/ 254948 h 302614"/>
              <a:gd name="connsiteX5" fmla="*/ 98857 w 208688"/>
              <a:gd name="connsiteY5" fmla="*/ 277173 h 302614"/>
              <a:gd name="connsiteX6" fmla="*/ 200457 w 208688"/>
              <a:gd name="connsiteY6" fmla="*/ 207323 h 302614"/>
              <a:gd name="connsiteX7" fmla="*/ 200457 w 208688"/>
              <a:gd name="connsiteY7" fmla="*/ 115248 h 302614"/>
              <a:gd name="connsiteX8" fmla="*/ 200457 w 208688"/>
              <a:gd name="connsiteY8" fmla="*/ 10473 h 302614"/>
              <a:gd name="connsiteX9" fmla="*/ 200457 w 208688"/>
              <a:gd name="connsiteY9" fmla="*/ 35873 h 302614"/>
              <a:gd name="connsiteX10" fmla="*/ 92507 w 208688"/>
              <a:gd name="connsiteY10" fmla="*/ 7298 h 30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688" h="302614">
                <a:moveTo>
                  <a:pt x="92507" y="7298"/>
                </a:moveTo>
                <a:cubicBezTo>
                  <a:pt x="77161" y="34285"/>
                  <a:pt x="112615" y="158110"/>
                  <a:pt x="108382" y="197798"/>
                </a:cubicBezTo>
                <a:cubicBezTo>
                  <a:pt x="104149" y="237486"/>
                  <a:pt x="85099" y="227961"/>
                  <a:pt x="67107" y="245423"/>
                </a:cubicBezTo>
                <a:cubicBezTo>
                  <a:pt x="49115" y="262885"/>
                  <a:pt x="-5389" y="300986"/>
                  <a:pt x="432" y="302573"/>
                </a:cubicBezTo>
                <a:cubicBezTo>
                  <a:pt x="6253" y="304161"/>
                  <a:pt x="85628" y="259181"/>
                  <a:pt x="102032" y="254948"/>
                </a:cubicBezTo>
                <a:cubicBezTo>
                  <a:pt x="118436" y="250715"/>
                  <a:pt x="82453" y="285111"/>
                  <a:pt x="98857" y="277173"/>
                </a:cubicBezTo>
                <a:cubicBezTo>
                  <a:pt x="115261" y="269236"/>
                  <a:pt x="183524" y="234311"/>
                  <a:pt x="200457" y="207323"/>
                </a:cubicBezTo>
                <a:cubicBezTo>
                  <a:pt x="217390" y="180336"/>
                  <a:pt x="200457" y="115248"/>
                  <a:pt x="200457" y="115248"/>
                </a:cubicBezTo>
                <a:lnTo>
                  <a:pt x="200457" y="10473"/>
                </a:lnTo>
                <a:cubicBezTo>
                  <a:pt x="200457" y="-2756"/>
                  <a:pt x="218978" y="34815"/>
                  <a:pt x="200457" y="35873"/>
                </a:cubicBezTo>
                <a:cubicBezTo>
                  <a:pt x="181936" y="36931"/>
                  <a:pt x="107853" y="-19689"/>
                  <a:pt x="92507" y="7298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C79FAEFA-0DE4-090C-EF49-A74828798AEA}"/>
              </a:ext>
            </a:extLst>
          </p:cNvPr>
          <p:cNvSpPr/>
          <p:nvPr/>
        </p:nvSpPr>
        <p:spPr>
          <a:xfrm>
            <a:off x="7991446" y="4047291"/>
            <a:ext cx="180937" cy="248725"/>
          </a:xfrm>
          <a:custGeom>
            <a:avLst/>
            <a:gdLst>
              <a:gd name="connsiteX0" fmla="*/ 6379 w 180937"/>
              <a:gd name="connsiteY0" fmla="*/ 13534 h 248725"/>
              <a:gd name="connsiteX1" fmla="*/ 34954 w 180937"/>
              <a:gd name="connsiteY1" fmla="*/ 197684 h 248725"/>
              <a:gd name="connsiteX2" fmla="*/ 31779 w 180937"/>
              <a:gd name="connsiteY2" fmla="*/ 235784 h 248725"/>
              <a:gd name="connsiteX3" fmla="*/ 19079 w 180937"/>
              <a:gd name="connsiteY3" fmla="*/ 242134 h 248725"/>
              <a:gd name="connsiteX4" fmla="*/ 155604 w 180937"/>
              <a:gd name="connsiteY4" fmla="*/ 242134 h 248725"/>
              <a:gd name="connsiteX5" fmla="*/ 146079 w 180937"/>
              <a:gd name="connsiteY5" fmla="*/ 156409 h 248725"/>
              <a:gd name="connsiteX6" fmla="*/ 174654 w 180937"/>
              <a:gd name="connsiteY6" fmla="*/ 29409 h 248725"/>
              <a:gd name="connsiteX7" fmla="*/ 6379 w 180937"/>
              <a:gd name="connsiteY7" fmla="*/ 13534 h 24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937" h="248725">
                <a:moveTo>
                  <a:pt x="6379" y="13534"/>
                </a:moveTo>
                <a:cubicBezTo>
                  <a:pt x="-16904" y="41580"/>
                  <a:pt x="30721" y="160642"/>
                  <a:pt x="34954" y="197684"/>
                </a:cubicBezTo>
                <a:cubicBezTo>
                  <a:pt x="39187" y="234726"/>
                  <a:pt x="31779" y="235784"/>
                  <a:pt x="31779" y="235784"/>
                </a:cubicBezTo>
                <a:cubicBezTo>
                  <a:pt x="29133" y="243192"/>
                  <a:pt x="-1558" y="241076"/>
                  <a:pt x="19079" y="242134"/>
                </a:cubicBezTo>
                <a:cubicBezTo>
                  <a:pt x="39716" y="243192"/>
                  <a:pt x="134437" y="256422"/>
                  <a:pt x="155604" y="242134"/>
                </a:cubicBezTo>
                <a:cubicBezTo>
                  <a:pt x="176771" y="227847"/>
                  <a:pt x="142904" y="191863"/>
                  <a:pt x="146079" y="156409"/>
                </a:cubicBezTo>
                <a:cubicBezTo>
                  <a:pt x="149254" y="120955"/>
                  <a:pt x="197937" y="52692"/>
                  <a:pt x="174654" y="29409"/>
                </a:cubicBezTo>
                <a:cubicBezTo>
                  <a:pt x="151371" y="6126"/>
                  <a:pt x="29662" y="-14512"/>
                  <a:pt x="6379" y="13534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8B7E1227-3CF2-3A12-AAF7-D69C1AB9258C}"/>
              </a:ext>
            </a:extLst>
          </p:cNvPr>
          <p:cNvSpPr/>
          <p:nvPr/>
        </p:nvSpPr>
        <p:spPr>
          <a:xfrm>
            <a:off x="8001025" y="4316424"/>
            <a:ext cx="154574" cy="66252"/>
          </a:xfrm>
          <a:custGeom>
            <a:avLst/>
            <a:gdLst>
              <a:gd name="connsiteX0" fmla="*/ 3150 w 154574"/>
              <a:gd name="connsiteY0" fmla="*/ 1576 h 66252"/>
              <a:gd name="connsiteX1" fmla="*/ 41250 w 154574"/>
              <a:gd name="connsiteY1" fmla="*/ 46026 h 66252"/>
              <a:gd name="connsiteX2" fmla="*/ 12675 w 154574"/>
              <a:gd name="connsiteY2" fmla="*/ 65076 h 66252"/>
              <a:gd name="connsiteX3" fmla="*/ 139675 w 154574"/>
              <a:gd name="connsiteY3" fmla="*/ 58726 h 66252"/>
              <a:gd name="connsiteX4" fmla="*/ 139675 w 154574"/>
              <a:gd name="connsiteY4" fmla="*/ 14276 h 66252"/>
              <a:gd name="connsiteX5" fmla="*/ 3150 w 154574"/>
              <a:gd name="connsiteY5" fmla="*/ 1576 h 6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574" h="66252">
                <a:moveTo>
                  <a:pt x="3150" y="1576"/>
                </a:moveTo>
                <a:cubicBezTo>
                  <a:pt x="-13254" y="6868"/>
                  <a:pt x="39663" y="35443"/>
                  <a:pt x="41250" y="46026"/>
                </a:cubicBezTo>
                <a:cubicBezTo>
                  <a:pt x="42838" y="56609"/>
                  <a:pt x="-3729" y="62959"/>
                  <a:pt x="12675" y="65076"/>
                </a:cubicBezTo>
                <a:cubicBezTo>
                  <a:pt x="29079" y="67193"/>
                  <a:pt x="118508" y="67193"/>
                  <a:pt x="139675" y="58726"/>
                </a:cubicBezTo>
                <a:cubicBezTo>
                  <a:pt x="160842" y="50259"/>
                  <a:pt x="158196" y="23272"/>
                  <a:pt x="139675" y="14276"/>
                </a:cubicBezTo>
                <a:cubicBezTo>
                  <a:pt x="121154" y="5280"/>
                  <a:pt x="19554" y="-3716"/>
                  <a:pt x="3150" y="1576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EB0F4B49-A793-9BB7-8B6A-9C8405F6C41C}"/>
              </a:ext>
            </a:extLst>
          </p:cNvPr>
          <p:cNvSpPr/>
          <p:nvPr/>
        </p:nvSpPr>
        <p:spPr>
          <a:xfrm>
            <a:off x="5956337" y="4486028"/>
            <a:ext cx="358911" cy="311498"/>
          </a:xfrm>
          <a:custGeom>
            <a:avLst/>
            <a:gdLst>
              <a:gd name="connsiteX0" fmla="*/ 9488 w 358911"/>
              <a:gd name="connsiteY0" fmla="*/ 41522 h 311498"/>
              <a:gd name="connsiteX1" fmla="*/ 168238 w 358911"/>
              <a:gd name="connsiteY1" fmla="*/ 35172 h 311498"/>
              <a:gd name="connsiteX2" fmla="*/ 155538 w 358911"/>
              <a:gd name="connsiteY2" fmla="*/ 6597 h 311498"/>
              <a:gd name="connsiteX3" fmla="*/ 285713 w 358911"/>
              <a:gd name="connsiteY3" fmla="*/ 3422 h 311498"/>
              <a:gd name="connsiteX4" fmla="*/ 295238 w 358911"/>
              <a:gd name="connsiteY4" fmla="*/ 47872 h 311498"/>
              <a:gd name="connsiteX5" fmla="*/ 358738 w 358911"/>
              <a:gd name="connsiteY5" fmla="*/ 57397 h 311498"/>
              <a:gd name="connsiteX6" fmla="*/ 314288 w 358911"/>
              <a:gd name="connsiteY6" fmla="*/ 98672 h 311498"/>
              <a:gd name="connsiteX7" fmla="*/ 320638 w 358911"/>
              <a:gd name="connsiteY7" fmla="*/ 241547 h 311498"/>
              <a:gd name="connsiteX8" fmla="*/ 346038 w 358911"/>
              <a:gd name="connsiteY8" fmla="*/ 301872 h 311498"/>
              <a:gd name="connsiteX9" fmla="*/ 196813 w 358911"/>
              <a:gd name="connsiteY9" fmla="*/ 301872 h 311498"/>
              <a:gd name="connsiteX10" fmla="*/ 209513 w 358911"/>
              <a:gd name="connsiteY10" fmla="*/ 209797 h 311498"/>
              <a:gd name="connsiteX11" fmla="*/ 126963 w 358911"/>
              <a:gd name="connsiteY11" fmla="*/ 263772 h 311498"/>
              <a:gd name="connsiteX12" fmla="*/ 15838 w 358911"/>
              <a:gd name="connsiteY12" fmla="*/ 292347 h 311498"/>
              <a:gd name="connsiteX13" fmla="*/ 63463 w 358911"/>
              <a:gd name="connsiteY13" fmla="*/ 225672 h 311498"/>
              <a:gd name="connsiteX14" fmla="*/ 101563 w 358911"/>
              <a:gd name="connsiteY14" fmla="*/ 108197 h 311498"/>
              <a:gd name="connsiteX15" fmla="*/ 25363 w 358911"/>
              <a:gd name="connsiteY15" fmla="*/ 92322 h 311498"/>
              <a:gd name="connsiteX16" fmla="*/ 9488 w 358911"/>
              <a:gd name="connsiteY16" fmla="*/ 41522 h 31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911" h="311498">
                <a:moveTo>
                  <a:pt x="9488" y="41522"/>
                </a:moveTo>
                <a:cubicBezTo>
                  <a:pt x="33301" y="31997"/>
                  <a:pt x="143896" y="40993"/>
                  <a:pt x="168238" y="35172"/>
                </a:cubicBezTo>
                <a:cubicBezTo>
                  <a:pt x="192580" y="29351"/>
                  <a:pt x="135959" y="11889"/>
                  <a:pt x="155538" y="6597"/>
                </a:cubicBezTo>
                <a:cubicBezTo>
                  <a:pt x="175117" y="1305"/>
                  <a:pt x="262430" y="-3457"/>
                  <a:pt x="285713" y="3422"/>
                </a:cubicBezTo>
                <a:cubicBezTo>
                  <a:pt x="308996" y="10301"/>
                  <a:pt x="283067" y="38876"/>
                  <a:pt x="295238" y="47872"/>
                </a:cubicBezTo>
                <a:cubicBezTo>
                  <a:pt x="307409" y="56868"/>
                  <a:pt x="355563" y="48930"/>
                  <a:pt x="358738" y="57397"/>
                </a:cubicBezTo>
                <a:cubicBezTo>
                  <a:pt x="361913" y="65864"/>
                  <a:pt x="320638" y="67980"/>
                  <a:pt x="314288" y="98672"/>
                </a:cubicBezTo>
                <a:cubicBezTo>
                  <a:pt x="307938" y="129364"/>
                  <a:pt x="315346" y="207680"/>
                  <a:pt x="320638" y="241547"/>
                </a:cubicBezTo>
                <a:cubicBezTo>
                  <a:pt x="325930" y="275414"/>
                  <a:pt x="366676" y="291818"/>
                  <a:pt x="346038" y="301872"/>
                </a:cubicBezTo>
                <a:cubicBezTo>
                  <a:pt x="325400" y="311926"/>
                  <a:pt x="219567" y="317218"/>
                  <a:pt x="196813" y="301872"/>
                </a:cubicBezTo>
                <a:cubicBezTo>
                  <a:pt x="174059" y="286526"/>
                  <a:pt x="221155" y="216147"/>
                  <a:pt x="209513" y="209797"/>
                </a:cubicBezTo>
                <a:cubicBezTo>
                  <a:pt x="197871" y="203447"/>
                  <a:pt x="159242" y="250014"/>
                  <a:pt x="126963" y="263772"/>
                </a:cubicBezTo>
                <a:cubicBezTo>
                  <a:pt x="94684" y="277530"/>
                  <a:pt x="26421" y="298697"/>
                  <a:pt x="15838" y="292347"/>
                </a:cubicBezTo>
                <a:cubicBezTo>
                  <a:pt x="5255" y="285997"/>
                  <a:pt x="49176" y="256364"/>
                  <a:pt x="63463" y="225672"/>
                </a:cubicBezTo>
                <a:cubicBezTo>
                  <a:pt x="77750" y="194980"/>
                  <a:pt x="107913" y="130422"/>
                  <a:pt x="101563" y="108197"/>
                </a:cubicBezTo>
                <a:cubicBezTo>
                  <a:pt x="95213" y="85972"/>
                  <a:pt x="38063" y="101847"/>
                  <a:pt x="25363" y="92322"/>
                </a:cubicBezTo>
                <a:cubicBezTo>
                  <a:pt x="12663" y="82797"/>
                  <a:pt x="-14325" y="51047"/>
                  <a:pt x="9488" y="41522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E75ADAFD-1FEA-01C8-00EC-D068526085B7}"/>
              </a:ext>
            </a:extLst>
          </p:cNvPr>
          <p:cNvSpPr/>
          <p:nvPr/>
        </p:nvSpPr>
        <p:spPr>
          <a:xfrm>
            <a:off x="6331212" y="4468055"/>
            <a:ext cx="363083" cy="327333"/>
          </a:xfrm>
          <a:custGeom>
            <a:avLst/>
            <a:gdLst>
              <a:gd name="connsiteX0" fmla="*/ 25138 w 363083"/>
              <a:gd name="connsiteY0" fmla="*/ 8695 h 327333"/>
              <a:gd name="connsiteX1" fmla="*/ 41013 w 363083"/>
              <a:gd name="connsiteY1" fmla="*/ 297620 h 327333"/>
              <a:gd name="connsiteX2" fmla="*/ 12438 w 363083"/>
              <a:gd name="connsiteY2" fmla="*/ 319845 h 327333"/>
              <a:gd name="connsiteX3" fmla="*/ 275963 w 363083"/>
              <a:gd name="connsiteY3" fmla="*/ 319845 h 327333"/>
              <a:gd name="connsiteX4" fmla="*/ 339463 w 363083"/>
              <a:gd name="connsiteY4" fmla="*/ 230945 h 327333"/>
              <a:gd name="connsiteX5" fmla="*/ 342638 w 363083"/>
              <a:gd name="connsiteY5" fmla="*/ 186495 h 327333"/>
              <a:gd name="connsiteX6" fmla="*/ 358513 w 363083"/>
              <a:gd name="connsiteY6" fmla="*/ 11870 h 327333"/>
              <a:gd name="connsiteX7" fmla="*/ 342638 w 363083"/>
              <a:gd name="connsiteY7" fmla="*/ 30920 h 327333"/>
              <a:gd name="connsiteX8" fmla="*/ 158488 w 363083"/>
              <a:gd name="connsiteY8" fmla="*/ 8695 h 327333"/>
              <a:gd name="connsiteX9" fmla="*/ 199763 w 363083"/>
              <a:gd name="connsiteY9" fmla="*/ 11870 h 327333"/>
              <a:gd name="connsiteX10" fmla="*/ 85463 w 363083"/>
              <a:gd name="connsiteY10" fmla="*/ 21395 h 327333"/>
              <a:gd name="connsiteX11" fmla="*/ 91813 w 363083"/>
              <a:gd name="connsiteY11" fmla="*/ 24570 h 327333"/>
              <a:gd name="connsiteX12" fmla="*/ 161663 w 363083"/>
              <a:gd name="connsiteY12" fmla="*/ 65845 h 327333"/>
              <a:gd name="connsiteX13" fmla="*/ 215638 w 363083"/>
              <a:gd name="connsiteY13" fmla="*/ 75370 h 327333"/>
              <a:gd name="connsiteX14" fmla="*/ 244213 w 363083"/>
              <a:gd name="connsiteY14" fmla="*/ 180145 h 327333"/>
              <a:gd name="connsiteX15" fmla="*/ 237863 w 363083"/>
              <a:gd name="connsiteY15" fmla="*/ 265870 h 327333"/>
              <a:gd name="connsiteX16" fmla="*/ 148963 w 363083"/>
              <a:gd name="connsiteY16" fmla="*/ 240470 h 327333"/>
              <a:gd name="connsiteX17" fmla="*/ 139438 w 363083"/>
              <a:gd name="connsiteY17" fmla="*/ 97595 h 327333"/>
              <a:gd name="connsiteX18" fmla="*/ 123563 w 363083"/>
              <a:gd name="connsiteY18" fmla="*/ 75370 h 327333"/>
              <a:gd name="connsiteX19" fmla="*/ 25138 w 363083"/>
              <a:gd name="connsiteY19" fmla="*/ 8695 h 32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3083" h="327333">
                <a:moveTo>
                  <a:pt x="25138" y="8695"/>
                </a:moveTo>
                <a:cubicBezTo>
                  <a:pt x="11380" y="45737"/>
                  <a:pt x="43130" y="245762"/>
                  <a:pt x="41013" y="297620"/>
                </a:cubicBezTo>
                <a:cubicBezTo>
                  <a:pt x="38896" y="349478"/>
                  <a:pt x="-26720" y="316141"/>
                  <a:pt x="12438" y="319845"/>
                </a:cubicBezTo>
                <a:cubicBezTo>
                  <a:pt x="51596" y="323549"/>
                  <a:pt x="221459" y="334662"/>
                  <a:pt x="275963" y="319845"/>
                </a:cubicBezTo>
                <a:cubicBezTo>
                  <a:pt x="330467" y="305028"/>
                  <a:pt x="328351" y="253170"/>
                  <a:pt x="339463" y="230945"/>
                </a:cubicBezTo>
                <a:cubicBezTo>
                  <a:pt x="350575" y="208720"/>
                  <a:pt x="339463" y="223007"/>
                  <a:pt x="342638" y="186495"/>
                </a:cubicBezTo>
                <a:cubicBezTo>
                  <a:pt x="345813" y="149983"/>
                  <a:pt x="358513" y="11870"/>
                  <a:pt x="358513" y="11870"/>
                </a:cubicBezTo>
                <a:cubicBezTo>
                  <a:pt x="358513" y="-14059"/>
                  <a:pt x="375975" y="31449"/>
                  <a:pt x="342638" y="30920"/>
                </a:cubicBezTo>
                <a:cubicBezTo>
                  <a:pt x="309301" y="30391"/>
                  <a:pt x="182301" y="11870"/>
                  <a:pt x="158488" y="8695"/>
                </a:cubicBezTo>
                <a:cubicBezTo>
                  <a:pt x="134676" y="5520"/>
                  <a:pt x="211934" y="9753"/>
                  <a:pt x="199763" y="11870"/>
                </a:cubicBezTo>
                <a:cubicBezTo>
                  <a:pt x="187592" y="13987"/>
                  <a:pt x="103455" y="19278"/>
                  <a:pt x="85463" y="21395"/>
                </a:cubicBezTo>
                <a:cubicBezTo>
                  <a:pt x="67471" y="23512"/>
                  <a:pt x="91813" y="24570"/>
                  <a:pt x="91813" y="24570"/>
                </a:cubicBezTo>
                <a:cubicBezTo>
                  <a:pt x="104513" y="31978"/>
                  <a:pt x="141025" y="57378"/>
                  <a:pt x="161663" y="65845"/>
                </a:cubicBezTo>
                <a:cubicBezTo>
                  <a:pt x="182301" y="74312"/>
                  <a:pt x="201880" y="56320"/>
                  <a:pt x="215638" y="75370"/>
                </a:cubicBezTo>
                <a:cubicBezTo>
                  <a:pt x="229396" y="94420"/>
                  <a:pt x="240509" y="148395"/>
                  <a:pt x="244213" y="180145"/>
                </a:cubicBezTo>
                <a:cubicBezTo>
                  <a:pt x="247917" y="211895"/>
                  <a:pt x="253738" y="255816"/>
                  <a:pt x="237863" y="265870"/>
                </a:cubicBezTo>
                <a:cubicBezTo>
                  <a:pt x="221988" y="275924"/>
                  <a:pt x="165367" y="268516"/>
                  <a:pt x="148963" y="240470"/>
                </a:cubicBezTo>
                <a:cubicBezTo>
                  <a:pt x="132559" y="212424"/>
                  <a:pt x="143671" y="125112"/>
                  <a:pt x="139438" y="97595"/>
                </a:cubicBezTo>
                <a:cubicBezTo>
                  <a:pt x="135205" y="70078"/>
                  <a:pt x="139438" y="86483"/>
                  <a:pt x="123563" y="75370"/>
                </a:cubicBezTo>
                <a:cubicBezTo>
                  <a:pt x="107688" y="64258"/>
                  <a:pt x="38896" y="-28347"/>
                  <a:pt x="25138" y="8695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927440AB-C8D4-755A-E1B2-3A061A18B0B8}"/>
              </a:ext>
            </a:extLst>
          </p:cNvPr>
          <p:cNvSpPr/>
          <p:nvPr/>
        </p:nvSpPr>
        <p:spPr>
          <a:xfrm>
            <a:off x="6383866" y="4476536"/>
            <a:ext cx="313948" cy="83449"/>
          </a:xfrm>
          <a:custGeom>
            <a:avLst/>
            <a:gdLst>
              <a:gd name="connsiteX0" fmla="*/ 10584 w 313948"/>
              <a:gd name="connsiteY0" fmla="*/ 82764 h 83449"/>
              <a:gd name="connsiteX1" fmla="*/ 156634 w 313948"/>
              <a:gd name="connsiteY1" fmla="*/ 57364 h 83449"/>
              <a:gd name="connsiteX2" fmla="*/ 293159 w 313948"/>
              <a:gd name="connsiteY2" fmla="*/ 60539 h 83449"/>
              <a:gd name="connsiteX3" fmla="*/ 293159 w 313948"/>
              <a:gd name="connsiteY3" fmla="*/ 16089 h 83449"/>
              <a:gd name="connsiteX4" fmla="*/ 99484 w 313948"/>
              <a:gd name="connsiteY4" fmla="*/ 214 h 83449"/>
              <a:gd name="connsiteX5" fmla="*/ 20109 w 313948"/>
              <a:gd name="connsiteY5" fmla="*/ 25614 h 83449"/>
              <a:gd name="connsiteX6" fmla="*/ 10584 w 313948"/>
              <a:gd name="connsiteY6" fmla="*/ 82764 h 8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948" h="83449">
                <a:moveTo>
                  <a:pt x="10584" y="82764"/>
                </a:moveTo>
                <a:cubicBezTo>
                  <a:pt x="33338" y="88056"/>
                  <a:pt x="109538" y="61068"/>
                  <a:pt x="156634" y="57364"/>
                </a:cubicBezTo>
                <a:cubicBezTo>
                  <a:pt x="203730" y="53660"/>
                  <a:pt x="270405" y="67418"/>
                  <a:pt x="293159" y="60539"/>
                </a:cubicBezTo>
                <a:cubicBezTo>
                  <a:pt x="315913" y="53660"/>
                  <a:pt x="325438" y="26143"/>
                  <a:pt x="293159" y="16089"/>
                </a:cubicBezTo>
                <a:cubicBezTo>
                  <a:pt x="260880" y="6035"/>
                  <a:pt x="144992" y="-1374"/>
                  <a:pt x="99484" y="214"/>
                </a:cubicBezTo>
                <a:cubicBezTo>
                  <a:pt x="53976" y="1801"/>
                  <a:pt x="33338" y="12385"/>
                  <a:pt x="20109" y="25614"/>
                </a:cubicBezTo>
                <a:cubicBezTo>
                  <a:pt x="6880" y="38843"/>
                  <a:pt x="-12170" y="77472"/>
                  <a:pt x="10584" y="82764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4A5C5459-46C2-ABA1-D980-5ED01E765558}"/>
              </a:ext>
            </a:extLst>
          </p:cNvPr>
          <p:cNvSpPr/>
          <p:nvPr/>
        </p:nvSpPr>
        <p:spPr>
          <a:xfrm>
            <a:off x="6645190" y="4464347"/>
            <a:ext cx="423153" cy="341947"/>
          </a:xfrm>
          <a:custGeom>
            <a:avLst/>
            <a:gdLst>
              <a:gd name="connsiteX0" fmla="*/ 66760 w 423153"/>
              <a:gd name="connsiteY0" fmla="*/ 53678 h 341947"/>
              <a:gd name="connsiteX1" fmla="*/ 82635 w 423153"/>
              <a:gd name="connsiteY1" fmla="*/ 136228 h 341947"/>
              <a:gd name="connsiteX2" fmla="*/ 47710 w 423153"/>
              <a:gd name="connsiteY2" fmla="*/ 136228 h 341947"/>
              <a:gd name="connsiteX3" fmla="*/ 184235 w 423153"/>
              <a:gd name="connsiteY3" fmla="*/ 136228 h 341947"/>
              <a:gd name="connsiteX4" fmla="*/ 174710 w 423153"/>
              <a:gd name="connsiteY4" fmla="*/ 237828 h 341947"/>
              <a:gd name="connsiteX5" fmla="*/ 136610 w 423153"/>
              <a:gd name="connsiteY5" fmla="*/ 294978 h 341947"/>
              <a:gd name="connsiteX6" fmla="*/ 85 w 423153"/>
              <a:gd name="connsiteY6" fmla="*/ 339428 h 341947"/>
              <a:gd name="connsiteX7" fmla="*/ 114385 w 423153"/>
              <a:gd name="connsiteY7" fmla="*/ 336253 h 341947"/>
              <a:gd name="connsiteX8" fmla="*/ 250910 w 423153"/>
              <a:gd name="connsiteY8" fmla="*/ 333078 h 341947"/>
              <a:gd name="connsiteX9" fmla="*/ 298535 w 423153"/>
              <a:gd name="connsiteY9" fmla="*/ 225128 h 341947"/>
              <a:gd name="connsiteX10" fmla="*/ 333460 w 423153"/>
              <a:gd name="connsiteY10" fmla="*/ 133053 h 341947"/>
              <a:gd name="connsiteX11" fmla="*/ 422360 w 423153"/>
              <a:gd name="connsiteY11" fmla="*/ 104478 h 341947"/>
              <a:gd name="connsiteX12" fmla="*/ 374735 w 423153"/>
              <a:gd name="connsiteY12" fmla="*/ 72728 h 341947"/>
              <a:gd name="connsiteX13" fmla="*/ 333460 w 423153"/>
              <a:gd name="connsiteY13" fmla="*/ 60028 h 341947"/>
              <a:gd name="connsiteX14" fmla="*/ 330285 w 423153"/>
              <a:gd name="connsiteY14" fmla="*/ 18753 h 341947"/>
              <a:gd name="connsiteX15" fmla="*/ 285835 w 423153"/>
              <a:gd name="connsiteY15" fmla="*/ 15578 h 341947"/>
              <a:gd name="connsiteX16" fmla="*/ 342985 w 423153"/>
              <a:gd name="connsiteY16" fmla="*/ 9228 h 341947"/>
              <a:gd name="connsiteX17" fmla="*/ 162010 w 423153"/>
              <a:gd name="connsiteY17" fmla="*/ 2878 h 341947"/>
              <a:gd name="connsiteX18" fmla="*/ 177885 w 423153"/>
              <a:gd name="connsiteY18" fmla="*/ 60028 h 341947"/>
              <a:gd name="connsiteX19" fmla="*/ 66760 w 423153"/>
              <a:gd name="connsiteY19" fmla="*/ 53678 h 3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3153" h="341947">
                <a:moveTo>
                  <a:pt x="66760" y="53678"/>
                </a:moveTo>
                <a:cubicBezTo>
                  <a:pt x="50885" y="66378"/>
                  <a:pt x="85810" y="122470"/>
                  <a:pt x="82635" y="136228"/>
                </a:cubicBezTo>
                <a:cubicBezTo>
                  <a:pt x="79460" y="149986"/>
                  <a:pt x="47710" y="136228"/>
                  <a:pt x="47710" y="136228"/>
                </a:cubicBezTo>
                <a:cubicBezTo>
                  <a:pt x="64643" y="136228"/>
                  <a:pt x="163068" y="119295"/>
                  <a:pt x="184235" y="136228"/>
                </a:cubicBezTo>
                <a:cubicBezTo>
                  <a:pt x="205402" y="153161"/>
                  <a:pt x="182648" y="211370"/>
                  <a:pt x="174710" y="237828"/>
                </a:cubicBezTo>
                <a:cubicBezTo>
                  <a:pt x="166772" y="264286"/>
                  <a:pt x="165714" y="278045"/>
                  <a:pt x="136610" y="294978"/>
                </a:cubicBezTo>
                <a:cubicBezTo>
                  <a:pt x="107506" y="311911"/>
                  <a:pt x="3789" y="332549"/>
                  <a:pt x="85" y="339428"/>
                </a:cubicBezTo>
                <a:cubicBezTo>
                  <a:pt x="-3619" y="346307"/>
                  <a:pt x="114385" y="336253"/>
                  <a:pt x="114385" y="336253"/>
                </a:cubicBezTo>
                <a:cubicBezTo>
                  <a:pt x="156189" y="335195"/>
                  <a:pt x="220219" y="351599"/>
                  <a:pt x="250910" y="333078"/>
                </a:cubicBezTo>
                <a:cubicBezTo>
                  <a:pt x="281601" y="314557"/>
                  <a:pt x="284777" y="258465"/>
                  <a:pt x="298535" y="225128"/>
                </a:cubicBezTo>
                <a:cubicBezTo>
                  <a:pt x="312293" y="191791"/>
                  <a:pt x="312823" y="153161"/>
                  <a:pt x="333460" y="133053"/>
                </a:cubicBezTo>
                <a:cubicBezTo>
                  <a:pt x="354097" y="112945"/>
                  <a:pt x="415481" y="114532"/>
                  <a:pt x="422360" y="104478"/>
                </a:cubicBezTo>
                <a:cubicBezTo>
                  <a:pt x="429239" y="94424"/>
                  <a:pt x="389552" y="80136"/>
                  <a:pt x="374735" y="72728"/>
                </a:cubicBezTo>
                <a:cubicBezTo>
                  <a:pt x="359918" y="65320"/>
                  <a:pt x="340868" y="69024"/>
                  <a:pt x="333460" y="60028"/>
                </a:cubicBezTo>
                <a:cubicBezTo>
                  <a:pt x="326052" y="51032"/>
                  <a:pt x="338223" y="26161"/>
                  <a:pt x="330285" y="18753"/>
                </a:cubicBezTo>
                <a:cubicBezTo>
                  <a:pt x="322348" y="11345"/>
                  <a:pt x="283718" y="17166"/>
                  <a:pt x="285835" y="15578"/>
                </a:cubicBezTo>
                <a:cubicBezTo>
                  <a:pt x="287952" y="13990"/>
                  <a:pt x="363622" y="11345"/>
                  <a:pt x="342985" y="9228"/>
                </a:cubicBezTo>
                <a:cubicBezTo>
                  <a:pt x="322348" y="7111"/>
                  <a:pt x="189527" y="-5589"/>
                  <a:pt x="162010" y="2878"/>
                </a:cubicBezTo>
                <a:cubicBezTo>
                  <a:pt x="134493" y="11345"/>
                  <a:pt x="194818" y="46799"/>
                  <a:pt x="177885" y="60028"/>
                </a:cubicBezTo>
                <a:cubicBezTo>
                  <a:pt x="160952" y="73257"/>
                  <a:pt x="82635" y="40978"/>
                  <a:pt x="66760" y="53678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DADB256C-AF25-B207-09B1-B17D4041C8EC}"/>
              </a:ext>
            </a:extLst>
          </p:cNvPr>
          <p:cNvSpPr/>
          <p:nvPr/>
        </p:nvSpPr>
        <p:spPr>
          <a:xfrm>
            <a:off x="7069883" y="4480592"/>
            <a:ext cx="347481" cy="106550"/>
          </a:xfrm>
          <a:custGeom>
            <a:avLst/>
            <a:gdLst>
              <a:gd name="connsiteX0" fmla="*/ 4017 w 347481"/>
              <a:gd name="connsiteY0" fmla="*/ 75533 h 106550"/>
              <a:gd name="connsiteX1" fmla="*/ 83392 w 347481"/>
              <a:gd name="connsiteY1" fmla="*/ 12033 h 106550"/>
              <a:gd name="connsiteX2" fmla="*/ 261192 w 347481"/>
              <a:gd name="connsiteY2" fmla="*/ 27908 h 106550"/>
              <a:gd name="connsiteX3" fmla="*/ 251667 w 347481"/>
              <a:gd name="connsiteY3" fmla="*/ 2508 h 106550"/>
              <a:gd name="connsiteX4" fmla="*/ 346917 w 347481"/>
              <a:gd name="connsiteY4" fmla="*/ 100933 h 106550"/>
              <a:gd name="connsiteX5" fmla="*/ 200867 w 347481"/>
              <a:gd name="connsiteY5" fmla="*/ 91408 h 106550"/>
              <a:gd name="connsiteX6" fmla="*/ 4017 w 347481"/>
              <a:gd name="connsiteY6" fmla="*/ 75533 h 10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481" h="106550">
                <a:moveTo>
                  <a:pt x="4017" y="75533"/>
                </a:moveTo>
                <a:cubicBezTo>
                  <a:pt x="-15562" y="62304"/>
                  <a:pt x="40530" y="19970"/>
                  <a:pt x="83392" y="12033"/>
                </a:cubicBezTo>
                <a:cubicBezTo>
                  <a:pt x="126254" y="4096"/>
                  <a:pt x="233146" y="29495"/>
                  <a:pt x="261192" y="27908"/>
                </a:cubicBezTo>
                <a:cubicBezTo>
                  <a:pt x="289238" y="26321"/>
                  <a:pt x="237380" y="-9663"/>
                  <a:pt x="251667" y="2508"/>
                </a:cubicBezTo>
                <a:cubicBezTo>
                  <a:pt x="265954" y="14679"/>
                  <a:pt x="355384" y="86116"/>
                  <a:pt x="346917" y="100933"/>
                </a:cubicBezTo>
                <a:cubicBezTo>
                  <a:pt x="338450" y="115750"/>
                  <a:pt x="256959" y="97229"/>
                  <a:pt x="200867" y="91408"/>
                </a:cubicBezTo>
                <a:cubicBezTo>
                  <a:pt x="144775" y="85587"/>
                  <a:pt x="23596" y="88762"/>
                  <a:pt x="4017" y="75533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AA2B7963-91FA-BB45-1922-70AAAB00D859}"/>
              </a:ext>
            </a:extLst>
          </p:cNvPr>
          <p:cNvSpPr/>
          <p:nvPr/>
        </p:nvSpPr>
        <p:spPr>
          <a:xfrm>
            <a:off x="7054744" y="4593942"/>
            <a:ext cx="347132" cy="86092"/>
          </a:xfrm>
          <a:custGeom>
            <a:avLst/>
            <a:gdLst>
              <a:gd name="connsiteX0" fmla="*/ 28681 w 347132"/>
              <a:gd name="connsiteY0" fmla="*/ 283 h 86092"/>
              <a:gd name="connsiteX1" fmla="*/ 327131 w 347132"/>
              <a:gd name="connsiteY1" fmla="*/ 19333 h 86092"/>
              <a:gd name="connsiteX2" fmla="*/ 320781 w 347132"/>
              <a:gd name="connsiteY2" fmla="*/ 66958 h 86092"/>
              <a:gd name="connsiteX3" fmla="*/ 330306 w 347132"/>
              <a:gd name="connsiteY3" fmla="*/ 86008 h 86092"/>
              <a:gd name="connsiteX4" fmla="*/ 89006 w 347132"/>
              <a:gd name="connsiteY4" fmla="*/ 60608 h 86092"/>
              <a:gd name="connsiteX5" fmla="*/ 106 w 347132"/>
              <a:gd name="connsiteY5" fmla="*/ 70133 h 86092"/>
              <a:gd name="connsiteX6" fmla="*/ 69956 w 347132"/>
              <a:gd name="connsiteY6" fmla="*/ 32033 h 86092"/>
              <a:gd name="connsiteX7" fmla="*/ 28681 w 347132"/>
              <a:gd name="connsiteY7" fmla="*/ 283 h 8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132" h="86092">
                <a:moveTo>
                  <a:pt x="28681" y="283"/>
                </a:moveTo>
                <a:cubicBezTo>
                  <a:pt x="71543" y="-1834"/>
                  <a:pt x="278448" y="8221"/>
                  <a:pt x="327131" y="19333"/>
                </a:cubicBezTo>
                <a:cubicBezTo>
                  <a:pt x="375814" y="30445"/>
                  <a:pt x="320252" y="55846"/>
                  <a:pt x="320781" y="66958"/>
                </a:cubicBezTo>
                <a:cubicBezTo>
                  <a:pt x="321310" y="78070"/>
                  <a:pt x="368935" y="87066"/>
                  <a:pt x="330306" y="86008"/>
                </a:cubicBezTo>
                <a:cubicBezTo>
                  <a:pt x="291677" y="84950"/>
                  <a:pt x="144039" y="63254"/>
                  <a:pt x="89006" y="60608"/>
                </a:cubicBezTo>
                <a:cubicBezTo>
                  <a:pt x="33973" y="57962"/>
                  <a:pt x="3281" y="74895"/>
                  <a:pt x="106" y="70133"/>
                </a:cubicBezTo>
                <a:cubicBezTo>
                  <a:pt x="-3069" y="65371"/>
                  <a:pt x="65723" y="44204"/>
                  <a:pt x="69956" y="32033"/>
                </a:cubicBezTo>
                <a:cubicBezTo>
                  <a:pt x="74189" y="19862"/>
                  <a:pt x="-14181" y="2400"/>
                  <a:pt x="28681" y="283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D5987528-E9F1-0846-DF9B-D78269E1D362}"/>
              </a:ext>
            </a:extLst>
          </p:cNvPr>
          <p:cNvSpPr/>
          <p:nvPr/>
        </p:nvSpPr>
        <p:spPr>
          <a:xfrm>
            <a:off x="7019769" y="4697791"/>
            <a:ext cx="379057" cy="108357"/>
          </a:xfrm>
          <a:custGeom>
            <a:avLst/>
            <a:gdLst>
              <a:gd name="connsiteX0" fmla="*/ 50956 w 379057"/>
              <a:gd name="connsiteY0" fmla="*/ 1209 h 108357"/>
              <a:gd name="connsiteX1" fmla="*/ 89056 w 379057"/>
              <a:gd name="connsiteY1" fmla="*/ 55184 h 108357"/>
              <a:gd name="connsiteX2" fmla="*/ 6506 w 379057"/>
              <a:gd name="connsiteY2" fmla="*/ 74234 h 108357"/>
              <a:gd name="connsiteX3" fmla="*/ 292256 w 379057"/>
              <a:gd name="connsiteY3" fmla="*/ 80584 h 108357"/>
              <a:gd name="connsiteX4" fmla="*/ 333531 w 379057"/>
              <a:gd name="connsiteY4" fmla="*/ 105984 h 108357"/>
              <a:gd name="connsiteX5" fmla="*/ 377981 w 379057"/>
              <a:gd name="connsiteY5" fmla="*/ 13909 h 108357"/>
              <a:gd name="connsiteX6" fmla="*/ 285906 w 379057"/>
              <a:gd name="connsiteY6" fmla="*/ 17084 h 108357"/>
              <a:gd name="connsiteX7" fmla="*/ 50956 w 379057"/>
              <a:gd name="connsiteY7" fmla="*/ 1209 h 10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057" h="108357">
                <a:moveTo>
                  <a:pt x="50956" y="1209"/>
                </a:moveTo>
                <a:cubicBezTo>
                  <a:pt x="18148" y="7559"/>
                  <a:pt x="96464" y="43013"/>
                  <a:pt x="89056" y="55184"/>
                </a:cubicBezTo>
                <a:cubicBezTo>
                  <a:pt x="81648" y="67355"/>
                  <a:pt x="-27361" y="70001"/>
                  <a:pt x="6506" y="74234"/>
                </a:cubicBezTo>
                <a:cubicBezTo>
                  <a:pt x="40373" y="78467"/>
                  <a:pt x="237752" y="75292"/>
                  <a:pt x="292256" y="80584"/>
                </a:cubicBezTo>
                <a:cubicBezTo>
                  <a:pt x="346760" y="85876"/>
                  <a:pt x="319244" y="117097"/>
                  <a:pt x="333531" y="105984"/>
                </a:cubicBezTo>
                <a:cubicBezTo>
                  <a:pt x="347819" y="94872"/>
                  <a:pt x="385919" y="28726"/>
                  <a:pt x="377981" y="13909"/>
                </a:cubicBezTo>
                <a:cubicBezTo>
                  <a:pt x="370044" y="-908"/>
                  <a:pt x="344114" y="18672"/>
                  <a:pt x="285906" y="17084"/>
                </a:cubicBezTo>
                <a:cubicBezTo>
                  <a:pt x="227698" y="15496"/>
                  <a:pt x="83764" y="-5141"/>
                  <a:pt x="50956" y="1209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97B8A8C4-FD0B-1EC8-4C49-0C0C55EC6B1F}"/>
              </a:ext>
            </a:extLst>
          </p:cNvPr>
          <p:cNvSpPr/>
          <p:nvPr/>
        </p:nvSpPr>
        <p:spPr>
          <a:xfrm>
            <a:off x="7397712" y="4479901"/>
            <a:ext cx="208340" cy="121032"/>
          </a:xfrm>
          <a:custGeom>
            <a:avLst/>
            <a:gdLst>
              <a:gd name="connsiteX0" fmla="*/ 38 w 208340"/>
              <a:gd name="connsiteY0" fmla="*/ 19074 h 121032"/>
              <a:gd name="connsiteX1" fmla="*/ 117513 w 208340"/>
              <a:gd name="connsiteY1" fmla="*/ 24 h 121032"/>
              <a:gd name="connsiteX2" fmla="*/ 200063 w 208340"/>
              <a:gd name="connsiteY2" fmla="*/ 22249 h 121032"/>
              <a:gd name="connsiteX3" fmla="*/ 200063 w 208340"/>
              <a:gd name="connsiteY3" fmla="*/ 88924 h 121032"/>
              <a:gd name="connsiteX4" fmla="*/ 152438 w 208340"/>
              <a:gd name="connsiteY4" fmla="*/ 120674 h 121032"/>
              <a:gd name="connsiteX5" fmla="*/ 104813 w 208340"/>
              <a:gd name="connsiteY5" fmla="*/ 69874 h 121032"/>
              <a:gd name="connsiteX6" fmla="*/ 38 w 208340"/>
              <a:gd name="connsiteY6" fmla="*/ 19074 h 12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340" h="121032">
                <a:moveTo>
                  <a:pt x="38" y="19074"/>
                </a:moveTo>
                <a:cubicBezTo>
                  <a:pt x="2155" y="7432"/>
                  <a:pt x="84176" y="-505"/>
                  <a:pt x="117513" y="24"/>
                </a:cubicBezTo>
                <a:cubicBezTo>
                  <a:pt x="150850" y="553"/>
                  <a:pt x="186305" y="7432"/>
                  <a:pt x="200063" y="22249"/>
                </a:cubicBezTo>
                <a:cubicBezTo>
                  <a:pt x="213821" y="37066"/>
                  <a:pt x="208001" y="72520"/>
                  <a:pt x="200063" y="88924"/>
                </a:cubicBezTo>
                <a:cubicBezTo>
                  <a:pt x="192126" y="105328"/>
                  <a:pt x="168313" y="123849"/>
                  <a:pt x="152438" y="120674"/>
                </a:cubicBezTo>
                <a:cubicBezTo>
                  <a:pt x="136563" y="117499"/>
                  <a:pt x="125451" y="86807"/>
                  <a:pt x="104813" y="69874"/>
                </a:cubicBezTo>
                <a:cubicBezTo>
                  <a:pt x="84176" y="52941"/>
                  <a:pt x="-2079" y="30716"/>
                  <a:pt x="38" y="19074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C2C62295-150D-2F42-DD55-2B8BA21DD290}"/>
              </a:ext>
            </a:extLst>
          </p:cNvPr>
          <p:cNvSpPr/>
          <p:nvPr/>
        </p:nvSpPr>
        <p:spPr>
          <a:xfrm>
            <a:off x="7421067" y="4484685"/>
            <a:ext cx="307121" cy="321858"/>
          </a:xfrm>
          <a:custGeom>
            <a:avLst/>
            <a:gdLst>
              <a:gd name="connsiteX0" fmla="*/ 11608 w 307121"/>
              <a:gd name="connsiteY0" fmla="*/ 179390 h 321858"/>
              <a:gd name="connsiteX1" fmla="*/ 17958 w 307121"/>
              <a:gd name="connsiteY1" fmla="*/ 242890 h 321858"/>
              <a:gd name="connsiteX2" fmla="*/ 8433 w 307121"/>
              <a:gd name="connsiteY2" fmla="*/ 284165 h 321858"/>
              <a:gd name="connsiteX3" fmla="*/ 97333 w 307121"/>
              <a:gd name="connsiteY3" fmla="*/ 290515 h 321858"/>
              <a:gd name="connsiteX4" fmla="*/ 21133 w 307121"/>
              <a:gd name="connsiteY4" fmla="*/ 312740 h 321858"/>
              <a:gd name="connsiteX5" fmla="*/ 259258 w 307121"/>
              <a:gd name="connsiteY5" fmla="*/ 312740 h 321858"/>
              <a:gd name="connsiteX6" fmla="*/ 303708 w 307121"/>
              <a:gd name="connsiteY6" fmla="*/ 201615 h 321858"/>
              <a:gd name="connsiteX7" fmla="*/ 303708 w 307121"/>
              <a:gd name="connsiteY7" fmla="*/ 4765 h 321858"/>
              <a:gd name="connsiteX8" fmla="*/ 300533 w 307121"/>
              <a:gd name="connsiteY8" fmla="*/ 68265 h 321858"/>
              <a:gd name="connsiteX9" fmla="*/ 262433 w 307121"/>
              <a:gd name="connsiteY9" fmla="*/ 150815 h 321858"/>
              <a:gd name="connsiteX10" fmla="*/ 122733 w 307121"/>
              <a:gd name="connsiteY10" fmla="*/ 166690 h 321858"/>
              <a:gd name="connsiteX11" fmla="*/ 195758 w 307121"/>
              <a:gd name="connsiteY11" fmla="*/ 173040 h 321858"/>
              <a:gd name="connsiteX12" fmla="*/ 11608 w 307121"/>
              <a:gd name="connsiteY12" fmla="*/ 179390 h 32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7121" h="321858">
                <a:moveTo>
                  <a:pt x="11608" y="179390"/>
                </a:moveTo>
                <a:cubicBezTo>
                  <a:pt x="-18025" y="191032"/>
                  <a:pt x="18487" y="225428"/>
                  <a:pt x="17958" y="242890"/>
                </a:cubicBezTo>
                <a:cubicBezTo>
                  <a:pt x="17429" y="260352"/>
                  <a:pt x="-4796" y="276228"/>
                  <a:pt x="8433" y="284165"/>
                </a:cubicBezTo>
                <a:cubicBezTo>
                  <a:pt x="21662" y="292102"/>
                  <a:pt x="95216" y="285753"/>
                  <a:pt x="97333" y="290515"/>
                </a:cubicBezTo>
                <a:cubicBezTo>
                  <a:pt x="99450" y="295277"/>
                  <a:pt x="-5854" y="309036"/>
                  <a:pt x="21133" y="312740"/>
                </a:cubicBezTo>
                <a:cubicBezTo>
                  <a:pt x="48120" y="316444"/>
                  <a:pt x="212162" y="331261"/>
                  <a:pt x="259258" y="312740"/>
                </a:cubicBezTo>
                <a:cubicBezTo>
                  <a:pt x="306354" y="294219"/>
                  <a:pt x="296300" y="252944"/>
                  <a:pt x="303708" y="201615"/>
                </a:cubicBezTo>
                <a:cubicBezTo>
                  <a:pt x="311116" y="150286"/>
                  <a:pt x="304237" y="26990"/>
                  <a:pt x="303708" y="4765"/>
                </a:cubicBezTo>
                <a:cubicBezTo>
                  <a:pt x="303179" y="-17460"/>
                  <a:pt x="307412" y="43923"/>
                  <a:pt x="300533" y="68265"/>
                </a:cubicBezTo>
                <a:cubicBezTo>
                  <a:pt x="293654" y="92607"/>
                  <a:pt x="292066" y="134411"/>
                  <a:pt x="262433" y="150815"/>
                </a:cubicBezTo>
                <a:cubicBezTo>
                  <a:pt x="232800" y="167219"/>
                  <a:pt x="133845" y="162986"/>
                  <a:pt x="122733" y="166690"/>
                </a:cubicBezTo>
                <a:cubicBezTo>
                  <a:pt x="111621" y="170394"/>
                  <a:pt x="214279" y="171982"/>
                  <a:pt x="195758" y="173040"/>
                </a:cubicBezTo>
                <a:cubicBezTo>
                  <a:pt x="177237" y="174098"/>
                  <a:pt x="41241" y="167748"/>
                  <a:pt x="11608" y="179390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FDA6A758-89B0-3ABF-E77E-0E951D44460D}"/>
              </a:ext>
            </a:extLst>
          </p:cNvPr>
          <p:cNvSpPr/>
          <p:nvPr/>
        </p:nvSpPr>
        <p:spPr>
          <a:xfrm>
            <a:off x="7789712" y="4447918"/>
            <a:ext cx="382612" cy="366415"/>
          </a:xfrm>
          <a:custGeom>
            <a:avLst/>
            <a:gdLst>
              <a:gd name="connsiteX0" fmla="*/ 360513 w 382612"/>
              <a:gd name="connsiteY0" fmla="*/ 3432 h 366415"/>
              <a:gd name="connsiteX1" fmla="*/ 366863 w 382612"/>
              <a:gd name="connsiteY1" fmla="*/ 117732 h 366415"/>
              <a:gd name="connsiteX2" fmla="*/ 379563 w 382612"/>
              <a:gd name="connsiteY2" fmla="*/ 149482 h 366415"/>
              <a:gd name="connsiteX3" fmla="*/ 303363 w 382612"/>
              <a:gd name="connsiteY3" fmla="*/ 139957 h 366415"/>
              <a:gd name="connsiteX4" fmla="*/ 198588 w 382612"/>
              <a:gd name="connsiteY4" fmla="*/ 85982 h 366415"/>
              <a:gd name="connsiteX5" fmla="*/ 125563 w 382612"/>
              <a:gd name="connsiteY5" fmla="*/ 149482 h 366415"/>
              <a:gd name="connsiteX6" fmla="*/ 116038 w 382612"/>
              <a:gd name="connsiteY6" fmla="*/ 203457 h 366415"/>
              <a:gd name="connsiteX7" fmla="*/ 220813 w 382612"/>
              <a:gd name="connsiteY7" fmla="*/ 276482 h 366415"/>
              <a:gd name="connsiteX8" fmla="*/ 319238 w 382612"/>
              <a:gd name="connsiteY8" fmla="*/ 260607 h 366415"/>
              <a:gd name="connsiteX9" fmla="*/ 373213 w 382612"/>
              <a:gd name="connsiteY9" fmla="*/ 200282 h 366415"/>
              <a:gd name="connsiteX10" fmla="*/ 373213 w 382612"/>
              <a:gd name="connsiteY10" fmla="*/ 238382 h 366415"/>
              <a:gd name="connsiteX11" fmla="*/ 347813 w 382612"/>
              <a:gd name="connsiteY11" fmla="*/ 298707 h 366415"/>
              <a:gd name="connsiteX12" fmla="*/ 271613 w 382612"/>
              <a:gd name="connsiteY12" fmla="*/ 339982 h 366415"/>
              <a:gd name="connsiteX13" fmla="*/ 192238 w 382612"/>
              <a:gd name="connsiteY13" fmla="*/ 362207 h 366415"/>
              <a:gd name="connsiteX14" fmla="*/ 220813 w 382612"/>
              <a:gd name="connsiteY14" fmla="*/ 359032 h 366415"/>
              <a:gd name="connsiteX15" fmla="*/ 58888 w 382612"/>
              <a:gd name="connsiteY15" fmla="*/ 289182 h 366415"/>
              <a:gd name="connsiteX16" fmla="*/ 1738 w 382612"/>
              <a:gd name="connsiteY16" fmla="*/ 190757 h 366415"/>
              <a:gd name="connsiteX17" fmla="*/ 33488 w 382612"/>
              <a:gd name="connsiteY17" fmla="*/ 28832 h 366415"/>
              <a:gd name="connsiteX18" fmla="*/ 211288 w 382612"/>
              <a:gd name="connsiteY18" fmla="*/ 25657 h 366415"/>
              <a:gd name="connsiteX19" fmla="*/ 300188 w 382612"/>
              <a:gd name="connsiteY19" fmla="*/ 63757 h 366415"/>
              <a:gd name="connsiteX20" fmla="*/ 312888 w 382612"/>
              <a:gd name="connsiteY20" fmla="*/ 32007 h 366415"/>
              <a:gd name="connsiteX21" fmla="*/ 360513 w 382612"/>
              <a:gd name="connsiteY21" fmla="*/ 3432 h 36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2612" h="366415">
                <a:moveTo>
                  <a:pt x="360513" y="3432"/>
                </a:moveTo>
                <a:cubicBezTo>
                  <a:pt x="369509" y="17719"/>
                  <a:pt x="363688" y="93390"/>
                  <a:pt x="366863" y="117732"/>
                </a:cubicBezTo>
                <a:cubicBezTo>
                  <a:pt x="370038" y="142074"/>
                  <a:pt x="390146" y="145778"/>
                  <a:pt x="379563" y="149482"/>
                </a:cubicBezTo>
                <a:cubicBezTo>
                  <a:pt x="368980" y="153186"/>
                  <a:pt x="333525" y="150540"/>
                  <a:pt x="303363" y="139957"/>
                </a:cubicBezTo>
                <a:cubicBezTo>
                  <a:pt x="273200" y="129374"/>
                  <a:pt x="228221" y="84395"/>
                  <a:pt x="198588" y="85982"/>
                </a:cubicBezTo>
                <a:cubicBezTo>
                  <a:pt x="168955" y="87569"/>
                  <a:pt x="139321" y="129903"/>
                  <a:pt x="125563" y="149482"/>
                </a:cubicBezTo>
                <a:cubicBezTo>
                  <a:pt x="111805" y="169061"/>
                  <a:pt x="100163" y="182290"/>
                  <a:pt x="116038" y="203457"/>
                </a:cubicBezTo>
                <a:cubicBezTo>
                  <a:pt x="131913" y="224624"/>
                  <a:pt x="186946" y="266957"/>
                  <a:pt x="220813" y="276482"/>
                </a:cubicBezTo>
                <a:cubicBezTo>
                  <a:pt x="254680" y="286007"/>
                  <a:pt x="293838" y="273307"/>
                  <a:pt x="319238" y="260607"/>
                </a:cubicBezTo>
                <a:cubicBezTo>
                  <a:pt x="344638" y="247907"/>
                  <a:pt x="364217" y="203986"/>
                  <a:pt x="373213" y="200282"/>
                </a:cubicBezTo>
                <a:cubicBezTo>
                  <a:pt x="382209" y="196578"/>
                  <a:pt x="377446" y="221978"/>
                  <a:pt x="373213" y="238382"/>
                </a:cubicBezTo>
                <a:cubicBezTo>
                  <a:pt x="368980" y="254786"/>
                  <a:pt x="364746" y="281774"/>
                  <a:pt x="347813" y="298707"/>
                </a:cubicBezTo>
                <a:cubicBezTo>
                  <a:pt x="330880" y="315640"/>
                  <a:pt x="297542" y="329399"/>
                  <a:pt x="271613" y="339982"/>
                </a:cubicBezTo>
                <a:cubicBezTo>
                  <a:pt x="245684" y="350565"/>
                  <a:pt x="200705" y="359032"/>
                  <a:pt x="192238" y="362207"/>
                </a:cubicBezTo>
                <a:cubicBezTo>
                  <a:pt x="183771" y="365382"/>
                  <a:pt x="243038" y="371203"/>
                  <a:pt x="220813" y="359032"/>
                </a:cubicBezTo>
                <a:cubicBezTo>
                  <a:pt x="198588" y="346861"/>
                  <a:pt x="95400" y="317228"/>
                  <a:pt x="58888" y="289182"/>
                </a:cubicBezTo>
                <a:cubicBezTo>
                  <a:pt x="22376" y="261136"/>
                  <a:pt x="5971" y="234149"/>
                  <a:pt x="1738" y="190757"/>
                </a:cubicBezTo>
                <a:cubicBezTo>
                  <a:pt x="-2495" y="147365"/>
                  <a:pt x="-1437" y="56349"/>
                  <a:pt x="33488" y="28832"/>
                </a:cubicBezTo>
                <a:cubicBezTo>
                  <a:pt x="68413" y="1315"/>
                  <a:pt x="166838" y="19836"/>
                  <a:pt x="211288" y="25657"/>
                </a:cubicBezTo>
                <a:cubicBezTo>
                  <a:pt x="255738" y="31478"/>
                  <a:pt x="283255" y="62699"/>
                  <a:pt x="300188" y="63757"/>
                </a:cubicBezTo>
                <a:cubicBezTo>
                  <a:pt x="317121" y="64815"/>
                  <a:pt x="300717" y="40474"/>
                  <a:pt x="312888" y="32007"/>
                </a:cubicBezTo>
                <a:cubicBezTo>
                  <a:pt x="325059" y="23540"/>
                  <a:pt x="351517" y="-10855"/>
                  <a:pt x="360513" y="3432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C25C59E2-99D1-C004-245B-87759A574DB3}"/>
              </a:ext>
            </a:extLst>
          </p:cNvPr>
          <p:cNvSpPr/>
          <p:nvPr/>
        </p:nvSpPr>
        <p:spPr>
          <a:xfrm>
            <a:off x="4926121" y="3669640"/>
            <a:ext cx="274594" cy="1530628"/>
          </a:xfrm>
          <a:custGeom>
            <a:avLst/>
            <a:gdLst>
              <a:gd name="connsiteX0" fmla="*/ 99589 w 274594"/>
              <a:gd name="connsiteY0" fmla="*/ 1920 h 1530628"/>
              <a:gd name="connsiteX1" fmla="*/ 134490 w 274594"/>
              <a:gd name="connsiteY1" fmla="*/ 811618 h 1530628"/>
              <a:gd name="connsiteX2" fmla="*/ 92609 w 274594"/>
              <a:gd name="connsiteY2" fmla="*/ 916320 h 1530628"/>
              <a:gd name="connsiteX3" fmla="*/ 134490 w 274594"/>
              <a:gd name="connsiteY3" fmla="*/ 860479 h 1530628"/>
              <a:gd name="connsiteX4" fmla="*/ 1867 w 274594"/>
              <a:gd name="connsiteY4" fmla="*/ 1342110 h 1530628"/>
              <a:gd name="connsiteX5" fmla="*/ 64688 w 274594"/>
              <a:gd name="connsiteY5" fmla="*/ 1125725 h 1530628"/>
              <a:gd name="connsiteX6" fmla="*/ 176371 w 274594"/>
              <a:gd name="connsiteY6" fmla="*/ 755777 h 1530628"/>
              <a:gd name="connsiteX7" fmla="*/ 176371 w 274594"/>
              <a:gd name="connsiteY7" fmla="*/ 916320 h 1530628"/>
              <a:gd name="connsiteX8" fmla="*/ 232212 w 274594"/>
              <a:gd name="connsiteY8" fmla="*/ 1530574 h 1530628"/>
              <a:gd name="connsiteX9" fmla="*/ 225232 w 274594"/>
              <a:gd name="connsiteY9" fmla="*/ 951221 h 1530628"/>
              <a:gd name="connsiteX10" fmla="*/ 225232 w 274594"/>
              <a:gd name="connsiteY10" fmla="*/ 790678 h 1530628"/>
              <a:gd name="connsiteX11" fmla="*/ 274093 w 274594"/>
              <a:gd name="connsiteY11" fmla="*/ 462610 h 1530628"/>
              <a:gd name="connsiteX12" fmla="*/ 190331 w 274594"/>
              <a:gd name="connsiteY12" fmla="*/ 1000082 h 1530628"/>
              <a:gd name="connsiteX13" fmla="*/ 190331 w 274594"/>
              <a:gd name="connsiteY13" fmla="*/ 839539 h 1530628"/>
              <a:gd name="connsiteX14" fmla="*/ 92609 w 274594"/>
              <a:gd name="connsiteY14" fmla="*/ 434690 h 1530628"/>
              <a:gd name="connsiteX15" fmla="*/ 99589 w 274594"/>
              <a:gd name="connsiteY15" fmla="*/ 581273 h 1530628"/>
              <a:gd name="connsiteX16" fmla="*/ 99589 w 274594"/>
              <a:gd name="connsiteY16" fmla="*/ 1920 h 15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4594" h="1530628">
                <a:moveTo>
                  <a:pt x="99589" y="1920"/>
                </a:moveTo>
                <a:cubicBezTo>
                  <a:pt x="105406" y="40311"/>
                  <a:pt x="135653" y="659218"/>
                  <a:pt x="134490" y="811618"/>
                </a:cubicBezTo>
                <a:cubicBezTo>
                  <a:pt x="133327" y="964018"/>
                  <a:pt x="92609" y="908177"/>
                  <a:pt x="92609" y="916320"/>
                </a:cubicBezTo>
                <a:cubicBezTo>
                  <a:pt x="92609" y="924463"/>
                  <a:pt x="149614" y="789514"/>
                  <a:pt x="134490" y="860479"/>
                </a:cubicBezTo>
                <a:cubicBezTo>
                  <a:pt x="119366" y="931444"/>
                  <a:pt x="13501" y="1297902"/>
                  <a:pt x="1867" y="1342110"/>
                </a:cubicBezTo>
                <a:cubicBezTo>
                  <a:pt x="-9767" y="1386318"/>
                  <a:pt x="35604" y="1223447"/>
                  <a:pt x="64688" y="1125725"/>
                </a:cubicBezTo>
                <a:cubicBezTo>
                  <a:pt x="93772" y="1028003"/>
                  <a:pt x="157757" y="790678"/>
                  <a:pt x="176371" y="755777"/>
                </a:cubicBezTo>
                <a:cubicBezTo>
                  <a:pt x="194985" y="720876"/>
                  <a:pt x="167064" y="787187"/>
                  <a:pt x="176371" y="916320"/>
                </a:cubicBezTo>
                <a:cubicBezTo>
                  <a:pt x="185678" y="1045453"/>
                  <a:pt x="224069" y="1524757"/>
                  <a:pt x="232212" y="1530574"/>
                </a:cubicBezTo>
                <a:cubicBezTo>
                  <a:pt x="240355" y="1536391"/>
                  <a:pt x="226395" y="1074537"/>
                  <a:pt x="225232" y="951221"/>
                </a:cubicBezTo>
                <a:cubicBezTo>
                  <a:pt x="224069" y="827905"/>
                  <a:pt x="217089" y="872113"/>
                  <a:pt x="225232" y="790678"/>
                </a:cubicBezTo>
                <a:cubicBezTo>
                  <a:pt x="233375" y="709243"/>
                  <a:pt x="279910" y="427709"/>
                  <a:pt x="274093" y="462610"/>
                </a:cubicBezTo>
                <a:cubicBezTo>
                  <a:pt x="268276" y="497511"/>
                  <a:pt x="204291" y="937261"/>
                  <a:pt x="190331" y="1000082"/>
                </a:cubicBezTo>
                <a:cubicBezTo>
                  <a:pt x="176371" y="1062903"/>
                  <a:pt x="206618" y="933771"/>
                  <a:pt x="190331" y="839539"/>
                </a:cubicBezTo>
                <a:cubicBezTo>
                  <a:pt x="174044" y="745307"/>
                  <a:pt x="107733" y="477734"/>
                  <a:pt x="92609" y="434690"/>
                </a:cubicBezTo>
                <a:cubicBezTo>
                  <a:pt x="77485" y="391646"/>
                  <a:pt x="92609" y="649911"/>
                  <a:pt x="99589" y="581273"/>
                </a:cubicBezTo>
                <a:cubicBezTo>
                  <a:pt x="106569" y="512635"/>
                  <a:pt x="93772" y="-36471"/>
                  <a:pt x="99589" y="19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24511FF9-05C1-71A5-CD02-72F1CAD8F62C}"/>
              </a:ext>
            </a:extLst>
          </p:cNvPr>
          <p:cNvSpPr/>
          <p:nvPr/>
        </p:nvSpPr>
        <p:spPr>
          <a:xfrm>
            <a:off x="5416554" y="3741224"/>
            <a:ext cx="480147" cy="2005807"/>
          </a:xfrm>
          <a:custGeom>
            <a:avLst/>
            <a:gdLst>
              <a:gd name="connsiteX0" fmla="*/ 44 w 480147"/>
              <a:gd name="connsiteY0" fmla="*/ 138 h 2005807"/>
              <a:gd name="connsiteX1" fmla="*/ 237370 w 480147"/>
              <a:gd name="connsiteY1" fmla="*/ 621371 h 2005807"/>
              <a:gd name="connsiteX2" fmla="*/ 237370 w 480147"/>
              <a:gd name="connsiteY2" fmla="*/ 1549732 h 2005807"/>
              <a:gd name="connsiteX3" fmla="*/ 251330 w 480147"/>
              <a:gd name="connsiteY3" fmla="*/ 1347307 h 2005807"/>
              <a:gd name="connsiteX4" fmla="*/ 397913 w 480147"/>
              <a:gd name="connsiteY4" fmla="*/ 816816 h 2005807"/>
              <a:gd name="connsiteX5" fmla="*/ 383953 w 480147"/>
              <a:gd name="connsiteY5" fmla="*/ 928498 h 2005807"/>
              <a:gd name="connsiteX6" fmla="*/ 474695 w 480147"/>
              <a:gd name="connsiteY6" fmla="*/ 1975521 h 2005807"/>
              <a:gd name="connsiteX7" fmla="*/ 453754 w 480147"/>
              <a:gd name="connsiteY7" fmla="*/ 1633494 h 2005807"/>
              <a:gd name="connsiteX8" fmla="*/ 321131 w 480147"/>
              <a:gd name="connsiteY8" fmla="*/ 705133 h 2005807"/>
              <a:gd name="connsiteX9" fmla="*/ 279251 w 480147"/>
              <a:gd name="connsiteY9" fmla="*/ 844736 h 2005807"/>
              <a:gd name="connsiteX10" fmla="*/ 265290 w 480147"/>
              <a:gd name="connsiteY10" fmla="*/ 691173 h 2005807"/>
              <a:gd name="connsiteX11" fmla="*/ 307171 w 480147"/>
              <a:gd name="connsiteY11" fmla="*/ 1012260 h 2005807"/>
              <a:gd name="connsiteX12" fmla="*/ 258310 w 480147"/>
              <a:gd name="connsiteY12" fmla="*/ 670232 h 2005807"/>
              <a:gd name="connsiteX13" fmla="*/ 258310 w 480147"/>
              <a:gd name="connsiteY13" fmla="*/ 565530 h 2005807"/>
              <a:gd name="connsiteX14" fmla="*/ 44 w 480147"/>
              <a:gd name="connsiteY14" fmla="*/ 138 h 200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0147" h="2005807">
                <a:moveTo>
                  <a:pt x="44" y="138"/>
                </a:moveTo>
                <a:cubicBezTo>
                  <a:pt x="-3446" y="9445"/>
                  <a:pt x="197816" y="363105"/>
                  <a:pt x="237370" y="621371"/>
                </a:cubicBezTo>
                <a:cubicBezTo>
                  <a:pt x="276924" y="879637"/>
                  <a:pt x="235043" y="1428743"/>
                  <a:pt x="237370" y="1549732"/>
                </a:cubicBezTo>
                <a:cubicBezTo>
                  <a:pt x="239697" y="1670721"/>
                  <a:pt x="224573" y="1469460"/>
                  <a:pt x="251330" y="1347307"/>
                </a:cubicBezTo>
                <a:cubicBezTo>
                  <a:pt x="278087" y="1225154"/>
                  <a:pt x="375809" y="886618"/>
                  <a:pt x="397913" y="816816"/>
                </a:cubicBezTo>
                <a:cubicBezTo>
                  <a:pt x="420017" y="747015"/>
                  <a:pt x="371156" y="735381"/>
                  <a:pt x="383953" y="928498"/>
                </a:cubicBezTo>
                <a:cubicBezTo>
                  <a:pt x="396750" y="1121616"/>
                  <a:pt x="463062" y="1858022"/>
                  <a:pt x="474695" y="1975521"/>
                </a:cubicBezTo>
                <a:cubicBezTo>
                  <a:pt x="486328" y="2093020"/>
                  <a:pt x="479348" y="1845225"/>
                  <a:pt x="453754" y="1633494"/>
                </a:cubicBezTo>
                <a:cubicBezTo>
                  <a:pt x="428160" y="1421763"/>
                  <a:pt x="350215" y="836593"/>
                  <a:pt x="321131" y="705133"/>
                </a:cubicBezTo>
                <a:cubicBezTo>
                  <a:pt x="292047" y="573673"/>
                  <a:pt x="288558" y="847063"/>
                  <a:pt x="279251" y="844736"/>
                </a:cubicBezTo>
                <a:cubicBezTo>
                  <a:pt x="269944" y="842409"/>
                  <a:pt x="260637" y="663252"/>
                  <a:pt x="265290" y="691173"/>
                </a:cubicBezTo>
                <a:cubicBezTo>
                  <a:pt x="269943" y="719094"/>
                  <a:pt x="308334" y="1015750"/>
                  <a:pt x="307171" y="1012260"/>
                </a:cubicBezTo>
                <a:cubicBezTo>
                  <a:pt x="306008" y="1008770"/>
                  <a:pt x="266454" y="744687"/>
                  <a:pt x="258310" y="670232"/>
                </a:cubicBezTo>
                <a:cubicBezTo>
                  <a:pt x="250167" y="595777"/>
                  <a:pt x="296701" y="677212"/>
                  <a:pt x="258310" y="565530"/>
                </a:cubicBezTo>
                <a:cubicBezTo>
                  <a:pt x="219919" y="453848"/>
                  <a:pt x="3534" y="-9169"/>
                  <a:pt x="44" y="1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E062B908-B244-A125-CB7A-735F658EC957}"/>
              </a:ext>
            </a:extLst>
          </p:cNvPr>
          <p:cNvSpPr/>
          <p:nvPr/>
        </p:nvSpPr>
        <p:spPr>
          <a:xfrm>
            <a:off x="5436810" y="3573258"/>
            <a:ext cx="434024" cy="881597"/>
          </a:xfrm>
          <a:custGeom>
            <a:avLst/>
            <a:gdLst>
              <a:gd name="connsiteX0" fmla="*/ 729 w 434024"/>
              <a:gd name="connsiteY0" fmla="*/ 580 h 881597"/>
              <a:gd name="connsiteX1" fmla="*/ 335776 w 434024"/>
              <a:gd name="connsiteY1" fmla="*/ 635774 h 881597"/>
              <a:gd name="connsiteX2" fmla="*/ 405578 w 434024"/>
              <a:gd name="connsiteY2" fmla="*/ 880079 h 881597"/>
              <a:gd name="connsiteX3" fmla="*/ 342756 w 434024"/>
              <a:gd name="connsiteY3" fmla="*/ 726516 h 881597"/>
              <a:gd name="connsiteX4" fmla="*/ 279935 w 434024"/>
              <a:gd name="connsiteY4" fmla="*/ 475231 h 881597"/>
              <a:gd name="connsiteX5" fmla="*/ 433498 w 434024"/>
              <a:gd name="connsiteY5" fmla="*/ 642754 h 881597"/>
              <a:gd name="connsiteX6" fmla="*/ 217114 w 434024"/>
              <a:gd name="connsiteY6" fmla="*/ 279786 h 881597"/>
              <a:gd name="connsiteX7" fmla="*/ 245034 w 434024"/>
              <a:gd name="connsiteY7" fmla="*/ 517111 h 881597"/>
              <a:gd name="connsiteX8" fmla="*/ 729 w 434024"/>
              <a:gd name="connsiteY8" fmla="*/ 580 h 88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024" h="881597">
                <a:moveTo>
                  <a:pt x="729" y="580"/>
                </a:moveTo>
                <a:cubicBezTo>
                  <a:pt x="15853" y="20357"/>
                  <a:pt x="268301" y="489191"/>
                  <a:pt x="335776" y="635774"/>
                </a:cubicBezTo>
                <a:cubicBezTo>
                  <a:pt x="403251" y="782357"/>
                  <a:pt x="404415" y="864955"/>
                  <a:pt x="405578" y="880079"/>
                </a:cubicBezTo>
                <a:cubicBezTo>
                  <a:pt x="406741" y="895203"/>
                  <a:pt x="363697" y="793991"/>
                  <a:pt x="342756" y="726516"/>
                </a:cubicBezTo>
                <a:cubicBezTo>
                  <a:pt x="321816" y="659041"/>
                  <a:pt x="264811" y="489191"/>
                  <a:pt x="279935" y="475231"/>
                </a:cubicBezTo>
                <a:cubicBezTo>
                  <a:pt x="295059" y="461271"/>
                  <a:pt x="443968" y="675328"/>
                  <a:pt x="433498" y="642754"/>
                </a:cubicBezTo>
                <a:cubicBezTo>
                  <a:pt x="423028" y="610180"/>
                  <a:pt x="248525" y="300727"/>
                  <a:pt x="217114" y="279786"/>
                </a:cubicBezTo>
                <a:cubicBezTo>
                  <a:pt x="185703" y="258846"/>
                  <a:pt x="279935" y="561319"/>
                  <a:pt x="245034" y="517111"/>
                </a:cubicBezTo>
                <a:cubicBezTo>
                  <a:pt x="210133" y="472903"/>
                  <a:pt x="-14395" y="-19197"/>
                  <a:pt x="729" y="5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B1A255BA-D728-81E6-63A1-3D7816867D6B}"/>
              </a:ext>
            </a:extLst>
          </p:cNvPr>
          <p:cNvSpPr/>
          <p:nvPr/>
        </p:nvSpPr>
        <p:spPr>
          <a:xfrm>
            <a:off x="5756954" y="5099088"/>
            <a:ext cx="259960" cy="1916256"/>
          </a:xfrm>
          <a:custGeom>
            <a:avLst/>
            <a:gdLst>
              <a:gd name="connsiteX0" fmla="*/ 259938 w 259960"/>
              <a:gd name="connsiteY0" fmla="*/ 3404 h 1916256"/>
              <a:gd name="connsiteX1" fmla="*/ 50533 w 259960"/>
              <a:gd name="connsiteY1" fmla="*/ 1434335 h 1916256"/>
              <a:gd name="connsiteX2" fmla="*/ 120335 w 259960"/>
              <a:gd name="connsiteY2" fmla="*/ 1908985 h 1916256"/>
              <a:gd name="connsiteX3" fmla="*/ 106374 w 259960"/>
              <a:gd name="connsiteY3" fmla="*/ 1720521 h 1916256"/>
              <a:gd name="connsiteX4" fmla="*/ 92414 w 259960"/>
              <a:gd name="connsiteY4" fmla="*/ 1699581 h 1916256"/>
              <a:gd name="connsiteX5" fmla="*/ 78454 w 259960"/>
              <a:gd name="connsiteY5" fmla="*/ 1573938 h 1916256"/>
              <a:gd name="connsiteX6" fmla="*/ 92414 w 259960"/>
              <a:gd name="connsiteY6" fmla="*/ 1797303 h 1916256"/>
              <a:gd name="connsiteX7" fmla="*/ 57513 w 259960"/>
              <a:gd name="connsiteY7" fmla="*/ 1664680 h 1916256"/>
              <a:gd name="connsiteX8" fmla="*/ 1672 w 259960"/>
              <a:gd name="connsiteY8" fmla="*/ 1539037 h 1916256"/>
              <a:gd name="connsiteX9" fmla="*/ 127315 w 259960"/>
              <a:gd name="connsiteY9" fmla="*/ 841022 h 1916256"/>
              <a:gd name="connsiteX10" fmla="*/ 64493 w 259960"/>
              <a:gd name="connsiteY10" fmla="*/ 1029486 h 1916256"/>
              <a:gd name="connsiteX11" fmla="*/ 259938 w 259960"/>
              <a:gd name="connsiteY11" fmla="*/ 3404 h 191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960" h="1916256">
                <a:moveTo>
                  <a:pt x="259938" y="3404"/>
                </a:moveTo>
                <a:cubicBezTo>
                  <a:pt x="257611" y="70879"/>
                  <a:pt x="73800" y="1116738"/>
                  <a:pt x="50533" y="1434335"/>
                </a:cubicBezTo>
                <a:cubicBezTo>
                  <a:pt x="27266" y="1751932"/>
                  <a:pt x="111028" y="1861287"/>
                  <a:pt x="120335" y="1908985"/>
                </a:cubicBezTo>
                <a:cubicBezTo>
                  <a:pt x="129642" y="1956683"/>
                  <a:pt x="111027" y="1755422"/>
                  <a:pt x="106374" y="1720521"/>
                </a:cubicBezTo>
                <a:cubicBezTo>
                  <a:pt x="101721" y="1685620"/>
                  <a:pt x="97067" y="1724011"/>
                  <a:pt x="92414" y="1699581"/>
                </a:cubicBezTo>
                <a:cubicBezTo>
                  <a:pt x="87761" y="1675151"/>
                  <a:pt x="78454" y="1557651"/>
                  <a:pt x="78454" y="1573938"/>
                </a:cubicBezTo>
                <a:cubicBezTo>
                  <a:pt x="78454" y="1590225"/>
                  <a:pt x="95904" y="1782179"/>
                  <a:pt x="92414" y="1797303"/>
                </a:cubicBezTo>
                <a:cubicBezTo>
                  <a:pt x="88924" y="1812427"/>
                  <a:pt x="72637" y="1707724"/>
                  <a:pt x="57513" y="1664680"/>
                </a:cubicBezTo>
                <a:cubicBezTo>
                  <a:pt x="42389" y="1621636"/>
                  <a:pt x="-9962" y="1676313"/>
                  <a:pt x="1672" y="1539037"/>
                </a:cubicBezTo>
                <a:cubicBezTo>
                  <a:pt x="13306" y="1401761"/>
                  <a:pt x="116845" y="925947"/>
                  <a:pt x="127315" y="841022"/>
                </a:cubicBezTo>
                <a:cubicBezTo>
                  <a:pt x="137785" y="756097"/>
                  <a:pt x="45879" y="1166762"/>
                  <a:pt x="64493" y="1029486"/>
                </a:cubicBezTo>
                <a:cubicBezTo>
                  <a:pt x="83107" y="892210"/>
                  <a:pt x="262265" y="-64071"/>
                  <a:pt x="259938" y="340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1974302A-E06D-0B43-3FDD-EAE8BC87890E}"/>
              </a:ext>
            </a:extLst>
          </p:cNvPr>
          <p:cNvSpPr/>
          <p:nvPr/>
        </p:nvSpPr>
        <p:spPr>
          <a:xfrm>
            <a:off x="6113360" y="4997501"/>
            <a:ext cx="154901" cy="2771422"/>
          </a:xfrm>
          <a:custGeom>
            <a:avLst/>
            <a:gdLst>
              <a:gd name="connsiteX0" fmla="*/ 78035 w 154901"/>
              <a:gd name="connsiteY0" fmla="*/ 288 h 2771422"/>
              <a:gd name="connsiteX1" fmla="*/ 126896 w 154901"/>
              <a:gd name="connsiteY1" fmla="*/ 928649 h 2771422"/>
              <a:gd name="connsiteX2" fmla="*/ 64075 w 154901"/>
              <a:gd name="connsiteY2" fmla="*/ 1891910 h 2771422"/>
              <a:gd name="connsiteX3" fmla="*/ 71055 w 154901"/>
              <a:gd name="connsiteY3" fmla="*/ 1731366 h 2771422"/>
              <a:gd name="connsiteX4" fmla="*/ 71055 w 154901"/>
              <a:gd name="connsiteY4" fmla="*/ 2289778 h 2771422"/>
              <a:gd name="connsiteX5" fmla="*/ 154817 w 154901"/>
              <a:gd name="connsiteY5" fmla="*/ 2771409 h 2771422"/>
              <a:gd name="connsiteX6" fmla="*/ 85016 w 154901"/>
              <a:gd name="connsiteY6" fmla="*/ 2275818 h 2771422"/>
              <a:gd name="connsiteX7" fmla="*/ 1254 w 154901"/>
              <a:gd name="connsiteY7" fmla="*/ 1710426 h 2771422"/>
              <a:gd name="connsiteX8" fmla="*/ 43135 w 154901"/>
              <a:gd name="connsiteY8" fmla="*/ 1647604 h 2771422"/>
              <a:gd name="connsiteX9" fmla="*/ 154817 w 154901"/>
              <a:gd name="connsiteY9" fmla="*/ 837907 h 2771422"/>
              <a:gd name="connsiteX10" fmla="*/ 78035 w 154901"/>
              <a:gd name="connsiteY10" fmla="*/ 288 h 277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01" h="2771422">
                <a:moveTo>
                  <a:pt x="78035" y="288"/>
                </a:moveTo>
                <a:cubicBezTo>
                  <a:pt x="73382" y="15412"/>
                  <a:pt x="129223" y="613379"/>
                  <a:pt x="126896" y="928649"/>
                </a:cubicBezTo>
                <a:cubicBezTo>
                  <a:pt x="124569" y="1243919"/>
                  <a:pt x="73382" y="1758124"/>
                  <a:pt x="64075" y="1891910"/>
                </a:cubicBezTo>
                <a:cubicBezTo>
                  <a:pt x="54768" y="2025696"/>
                  <a:pt x="69892" y="1665055"/>
                  <a:pt x="71055" y="1731366"/>
                </a:cubicBezTo>
                <a:cubicBezTo>
                  <a:pt x="72218" y="1797677"/>
                  <a:pt x="57095" y="2116438"/>
                  <a:pt x="71055" y="2289778"/>
                </a:cubicBezTo>
                <a:cubicBezTo>
                  <a:pt x="85015" y="2463118"/>
                  <a:pt x="152490" y="2773736"/>
                  <a:pt x="154817" y="2771409"/>
                </a:cubicBezTo>
                <a:cubicBezTo>
                  <a:pt x="157144" y="2769082"/>
                  <a:pt x="110610" y="2452648"/>
                  <a:pt x="85016" y="2275818"/>
                </a:cubicBezTo>
                <a:cubicBezTo>
                  <a:pt x="59422" y="2098988"/>
                  <a:pt x="8234" y="1815128"/>
                  <a:pt x="1254" y="1710426"/>
                </a:cubicBezTo>
                <a:cubicBezTo>
                  <a:pt x="-5726" y="1605724"/>
                  <a:pt x="17541" y="1793024"/>
                  <a:pt x="43135" y="1647604"/>
                </a:cubicBezTo>
                <a:cubicBezTo>
                  <a:pt x="68729" y="1502184"/>
                  <a:pt x="153654" y="1106643"/>
                  <a:pt x="154817" y="837907"/>
                </a:cubicBezTo>
                <a:cubicBezTo>
                  <a:pt x="155980" y="569171"/>
                  <a:pt x="82688" y="-14836"/>
                  <a:pt x="78035" y="2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4E1AA52F-A0BA-6BC6-5D59-42354F4DE9AC}"/>
              </a:ext>
            </a:extLst>
          </p:cNvPr>
          <p:cNvSpPr/>
          <p:nvPr/>
        </p:nvSpPr>
        <p:spPr>
          <a:xfrm>
            <a:off x="4264563" y="7217478"/>
            <a:ext cx="663819" cy="867838"/>
          </a:xfrm>
          <a:custGeom>
            <a:avLst/>
            <a:gdLst>
              <a:gd name="connsiteX0" fmla="*/ 663425 w 663819"/>
              <a:gd name="connsiteY0" fmla="*/ 0 h 867838"/>
              <a:gd name="connsiteX1" fmla="*/ 377239 w 663819"/>
              <a:gd name="connsiteY1" fmla="*/ 369948 h 867838"/>
              <a:gd name="connsiteX2" fmla="*/ 370258 w 663819"/>
              <a:gd name="connsiteY2" fmla="*/ 851578 h 867838"/>
              <a:gd name="connsiteX3" fmla="*/ 363278 w 663819"/>
              <a:gd name="connsiteY3" fmla="*/ 718956 h 867838"/>
              <a:gd name="connsiteX4" fmla="*/ 349318 w 663819"/>
              <a:gd name="connsiteY4" fmla="*/ 369948 h 867838"/>
              <a:gd name="connsiteX5" fmla="*/ 251596 w 663819"/>
              <a:gd name="connsiteY5" fmla="*/ 397869 h 867838"/>
              <a:gd name="connsiteX6" fmla="*/ 310 w 663819"/>
              <a:gd name="connsiteY6" fmla="*/ 369948 h 867838"/>
              <a:gd name="connsiteX7" fmla="*/ 307437 w 663819"/>
              <a:gd name="connsiteY7" fmla="*/ 369948 h 867838"/>
              <a:gd name="connsiteX8" fmla="*/ 663425 w 663819"/>
              <a:gd name="connsiteY8" fmla="*/ 0 h 86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3819" h="867838">
                <a:moveTo>
                  <a:pt x="663425" y="0"/>
                </a:moveTo>
                <a:cubicBezTo>
                  <a:pt x="675059" y="0"/>
                  <a:pt x="426100" y="228018"/>
                  <a:pt x="377239" y="369948"/>
                </a:cubicBezTo>
                <a:cubicBezTo>
                  <a:pt x="328378" y="511878"/>
                  <a:pt x="372585" y="793410"/>
                  <a:pt x="370258" y="851578"/>
                </a:cubicBezTo>
                <a:cubicBezTo>
                  <a:pt x="367931" y="909746"/>
                  <a:pt x="366768" y="799228"/>
                  <a:pt x="363278" y="718956"/>
                </a:cubicBezTo>
                <a:cubicBezTo>
                  <a:pt x="359788" y="638684"/>
                  <a:pt x="367932" y="423462"/>
                  <a:pt x="349318" y="369948"/>
                </a:cubicBezTo>
                <a:cubicBezTo>
                  <a:pt x="330704" y="316434"/>
                  <a:pt x="309764" y="397869"/>
                  <a:pt x="251596" y="397869"/>
                </a:cubicBezTo>
                <a:cubicBezTo>
                  <a:pt x="193428" y="397869"/>
                  <a:pt x="-8997" y="374602"/>
                  <a:pt x="310" y="369948"/>
                </a:cubicBezTo>
                <a:cubicBezTo>
                  <a:pt x="9617" y="365295"/>
                  <a:pt x="192265" y="429279"/>
                  <a:pt x="307437" y="369948"/>
                </a:cubicBezTo>
                <a:cubicBezTo>
                  <a:pt x="422609" y="310617"/>
                  <a:pt x="651791" y="0"/>
                  <a:pt x="66342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EE7BFA95-5C11-4587-BA49-2F2316323ED5}"/>
              </a:ext>
            </a:extLst>
          </p:cNvPr>
          <p:cNvSpPr/>
          <p:nvPr/>
        </p:nvSpPr>
        <p:spPr>
          <a:xfrm>
            <a:off x="5307980" y="4541935"/>
            <a:ext cx="179277" cy="1580451"/>
          </a:xfrm>
          <a:custGeom>
            <a:avLst/>
            <a:gdLst>
              <a:gd name="connsiteX0" fmla="*/ 11152 w 179277"/>
              <a:gd name="connsiteY0" fmla="*/ 24489 h 1580451"/>
              <a:gd name="connsiteX1" fmla="*/ 100361 w 179277"/>
              <a:gd name="connsiteY1" fmla="*/ 1206519 h 1580451"/>
              <a:gd name="connsiteX2" fmla="*/ 94786 w 179277"/>
              <a:gd name="connsiteY2" fmla="*/ 1072704 h 1580451"/>
              <a:gd name="connsiteX3" fmla="*/ 167269 w 179277"/>
              <a:gd name="connsiteY3" fmla="*/ 1557782 h 1580451"/>
              <a:gd name="connsiteX4" fmla="*/ 167269 w 179277"/>
              <a:gd name="connsiteY4" fmla="*/ 1435119 h 1580451"/>
              <a:gd name="connsiteX5" fmla="*/ 50181 w 179277"/>
              <a:gd name="connsiteY5" fmla="*/ 860831 h 1580451"/>
              <a:gd name="connsiteX6" fmla="*/ 83635 w 179277"/>
              <a:gd name="connsiteY6" fmla="*/ 1122885 h 1580451"/>
              <a:gd name="connsiteX7" fmla="*/ 167269 w 179277"/>
              <a:gd name="connsiteY7" fmla="*/ 275392 h 1580451"/>
              <a:gd name="connsiteX8" fmla="*/ 100361 w 179277"/>
              <a:gd name="connsiteY8" fmla="*/ 877558 h 1580451"/>
              <a:gd name="connsiteX9" fmla="*/ 78059 w 179277"/>
              <a:gd name="connsiteY9" fmla="*/ 738167 h 1580451"/>
              <a:gd name="connsiteX10" fmla="*/ 16727 w 179277"/>
              <a:gd name="connsiteY10" fmla="*/ 459387 h 1580451"/>
              <a:gd name="connsiteX11" fmla="*/ 0 w 179277"/>
              <a:gd name="connsiteY11" fmla="*/ 760470 h 1580451"/>
              <a:gd name="connsiteX12" fmla="*/ 16727 w 179277"/>
              <a:gd name="connsiteY12" fmla="*/ 431509 h 1580451"/>
              <a:gd name="connsiteX13" fmla="*/ 11152 w 179277"/>
              <a:gd name="connsiteY13" fmla="*/ 24489 h 158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9277" h="1580451">
                <a:moveTo>
                  <a:pt x="11152" y="24489"/>
                </a:moveTo>
                <a:cubicBezTo>
                  <a:pt x="25091" y="153657"/>
                  <a:pt x="86422" y="1031816"/>
                  <a:pt x="100361" y="1206519"/>
                </a:cubicBezTo>
                <a:cubicBezTo>
                  <a:pt x="114300" y="1381222"/>
                  <a:pt x="83635" y="1014160"/>
                  <a:pt x="94786" y="1072704"/>
                </a:cubicBezTo>
                <a:cubicBezTo>
                  <a:pt x="105937" y="1131248"/>
                  <a:pt x="155189" y="1497380"/>
                  <a:pt x="167269" y="1557782"/>
                </a:cubicBezTo>
                <a:cubicBezTo>
                  <a:pt x="179350" y="1618185"/>
                  <a:pt x="186784" y="1551277"/>
                  <a:pt x="167269" y="1435119"/>
                </a:cubicBezTo>
                <a:cubicBezTo>
                  <a:pt x="147754" y="1318961"/>
                  <a:pt x="64120" y="912870"/>
                  <a:pt x="50181" y="860831"/>
                </a:cubicBezTo>
                <a:cubicBezTo>
                  <a:pt x="36242" y="808792"/>
                  <a:pt x="64120" y="1220458"/>
                  <a:pt x="83635" y="1122885"/>
                </a:cubicBezTo>
                <a:cubicBezTo>
                  <a:pt x="103150" y="1025312"/>
                  <a:pt x="164481" y="316280"/>
                  <a:pt x="167269" y="275392"/>
                </a:cubicBezTo>
                <a:cubicBezTo>
                  <a:pt x="170057" y="234504"/>
                  <a:pt x="115229" y="800429"/>
                  <a:pt x="100361" y="877558"/>
                </a:cubicBezTo>
                <a:cubicBezTo>
                  <a:pt x="85493" y="954687"/>
                  <a:pt x="91998" y="807862"/>
                  <a:pt x="78059" y="738167"/>
                </a:cubicBezTo>
                <a:cubicBezTo>
                  <a:pt x="64120" y="668472"/>
                  <a:pt x="29737" y="455670"/>
                  <a:pt x="16727" y="459387"/>
                </a:cubicBezTo>
                <a:cubicBezTo>
                  <a:pt x="3717" y="463104"/>
                  <a:pt x="0" y="765116"/>
                  <a:pt x="0" y="760470"/>
                </a:cubicBezTo>
                <a:cubicBezTo>
                  <a:pt x="0" y="755824"/>
                  <a:pt x="14868" y="549526"/>
                  <a:pt x="16727" y="431509"/>
                </a:cubicBezTo>
                <a:cubicBezTo>
                  <a:pt x="18586" y="313492"/>
                  <a:pt x="-2787" y="-104679"/>
                  <a:pt x="11152" y="244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0B7080A7-DE94-1083-09DF-16DCB5E1F3F3}"/>
              </a:ext>
            </a:extLst>
          </p:cNvPr>
          <p:cNvSpPr/>
          <p:nvPr/>
        </p:nvSpPr>
        <p:spPr>
          <a:xfrm>
            <a:off x="4881281" y="5948326"/>
            <a:ext cx="690783" cy="1370396"/>
          </a:xfrm>
          <a:custGeom>
            <a:avLst/>
            <a:gdLst>
              <a:gd name="connsiteX0" fmla="*/ 688753 w 690783"/>
              <a:gd name="connsiteY0" fmla="*/ 6425 h 1370396"/>
              <a:gd name="connsiteX1" fmla="*/ 354217 w 690783"/>
              <a:gd name="connsiteY1" fmla="*/ 959854 h 1370396"/>
              <a:gd name="connsiteX2" fmla="*/ 393246 w 690783"/>
              <a:gd name="connsiteY2" fmla="*/ 853918 h 1370396"/>
              <a:gd name="connsiteX3" fmla="*/ 2953 w 690783"/>
              <a:gd name="connsiteY3" fmla="*/ 1366874 h 1370396"/>
              <a:gd name="connsiteX4" fmla="*/ 203675 w 690783"/>
              <a:gd name="connsiteY4" fmla="*/ 1093669 h 1370396"/>
              <a:gd name="connsiteX5" fmla="*/ 605119 w 690783"/>
              <a:gd name="connsiteY5" fmla="*/ 536108 h 1370396"/>
              <a:gd name="connsiteX6" fmla="*/ 488031 w 690783"/>
              <a:gd name="connsiteY6" fmla="*/ 681074 h 1370396"/>
              <a:gd name="connsiteX7" fmla="*/ 499182 w 690783"/>
              <a:gd name="connsiteY7" fmla="*/ 424596 h 1370396"/>
              <a:gd name="connsiteX8" fmla="*/ 493607 w 690783"/>
              <a:gd name="connsiteY8" fmla="*/ 536108 h 1370396"/>
              <a:gd name="connsiteX9" fmla="*/ 688753 w 690783"/>
              <a:gd name="connsiteY9" fmla="*/ 6425 h 137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0783" h="1370396">
                <a:moveTo>
                  <a:pt x="688753" y="6425"/>
                </a:moveTo>
                <a:cubicBezTo>
                  <a:pt x="665521" y="77049"/>
                  <a:pt x="403468" y="818605"/>
                  <a:pt x="354217" y="959854"/>
                </a:cubicBezTo>
                <a:cubicBezTo>
                  <a:pt x="304966" y="1101103"/>
                  <a:pt x="451790" y="786081"/>
                  <a:pt x="393246" y="853918"/>
                </a:cubicBezTo>
                <a:cubicBezTo>
                  <a:pt x="334702" y="921755"/>
                  <a:pt x="34548" y="1326916"/>
                  <a:pt x="2953" y="1366874"/>
                </a:cubicBezTo>
                <a:cubicBezTo>
                  <a:pt x="-28642" y="1406833"/>
                  <a:pt x="203675" y="1093669"/>
                  <a:pt x="203675" y="1093669"/>
                </a:cubicBezTo>
                <a:lnTo>
                  <a:pt x="605119" y="536108"/>
                </a:lnTo>
                <a:cubicBezTo>
                  <a:pt x="652512" y="467342"/>
                  <a:pt x="505687" y="699659"/>
                  <a:pt x="488031" y="681074"/>
                </a:cubicBezTo>
                <a:cubicBezTo>
                  <a:pt x="470375" y="662489"/>
                  <a:pt x="498253" y="448757"/>
                  <a:pt x="499182" y="424596"/>
                </a:cubicBezTo>
                <a:cubicBezTo>
                  <a:pt x="500111" y="400435"/>
                  <a:pt x="458295" y="603015"/>
                  <a:pt x="493607" y="536108"/>
                </a:cubicBezTo>
                <a:cubicBezTo>
                  <a:pt x="528919" y="469201"/>
                  <a:pt x="711985" y="-64199"/>
                  <a:pt x="688753" y="64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5E2E3BB5-E945-AB32-B6C4-FAEE835AF62F}"/>
              </a:ext>
            </a:extLst>
          </p:cNvPr>
          <p:cNvSpPr/>
          <p:nvPr/>
        </p:nvSpPr>
        <p:spPr>
          <a:xfrm>
            <a:off x="4014530" y="10266007"/>
            <a:ext cx="339530" cy="149894"/>
          </a:xfrm>
          <a:custGeom>
            <a:avLst/>
            <a:gdLst>
              <a:gd name="connsiteX0" fmla="*/ 75332 w 339530"/>
              <a:gd name="connsiteY0" fmla="*/ 211 h 149894"/>
              <a:gd name="connsiteX1" fmla="*/ 170928 w 339530"/>
              <a:gd name="connsiteY1" fmla="*/ 66713 h 149894"/>
              <a:gd name="connsiteX2" fmla="*/ 517 w 339530"/>
              <a:gd name="connsiteY2" fmla="*/ 149840 h 149894"/>
              <a:gd name="connsiteX3" fmla="*/ 125208 w 339530"/>
              <a:gd name="connsiteY3" fmla="*/ 79182 h 149894"/>
              <a:gd name="connsiteX4" fmla="*/ 324714 w 339530"/>
              <a:gd name="connsiteY4" fmla="*/ 62557 h 149894"/>
              <a:gd name="connsiteX5" fmla="*/ 299775 w 339530"/>
              <a:gd name="connsiteY5" fmla="*/ 45931 h 149894"/>
              <a:gd name="connsiteX6" fmla="*/ 75332 w 339530"/>
              <a:gd name="connsiteY6" fmla="*/ 211 h 14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530" h="149894">
                <a:moveTo>
                  <a:pt x="75332" y="211"/>
                </a:moveTo>
                <a:cubicBezTo>
                  <a:pt x="53858" y="3675"/>
                  <a:pt x="183397" y="41775"/>
                  <a:pt x="170928" y="66713"/>
                </a:cubicBezTo>
                <a:cubicBezTo>
                  <a:pt x="158459" y="91651"/>
                  <a:pt x="8137" y="147762"/>
                  <a:pt x="517" y="149840"/>
                </a:cubicBezTo>
                <a:cubicBezTo>
                  <a:pt x="-7103" y="151918"/>
                  <a:pt x="71175" y="93729"/>
                  <a:pt x="125208" y="79182"/>
                </a:cubicBezTo>
                <a:cubicBezTo>
                  <a:pt x="179241" y="64635"/>
                  <a:pt x="324714" y="62557"/>
                  <a:pt x="324714" y="62557"/>
                </a:cubicBezTo>
                <a:cubicBezTo>
                  <a:pt x="353808" y="57015"/>
                  <a:pt x="337182" y="54937"/>
                  <a:pt x="299775" y="45931"/>
                </a:cubicBezTo>
                <a:cubicBezTo>
                  <a:pt x="262368" y="36926"/>
                  <a:pt x="96806" y="-3253"/>
                  <a:pt x="75332" y="211"/>
                </a:cubicBezTo>
                <a:close/>
              </a:path>
            </a:pathLst>
          </a:custGeom>
          <a:solidFill>
            <a:srgbClr val="601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363D7DE7-BD59-6CC6-A1B5-38C3F73CE003}"/>
              </a:ext>
            </a:extLst>
          </p:cNvPr>
          <p:cNvSpPr/>
          <p:nvPr/>
        </p:nvSpPr>
        <p:spPr>
          <a:xfrm>
            <a:off x="4110621" y="10706668"/>
            <a:ext cx="75968" cy="177972"/>
          </a:xfrm>
          <a:custGeom>
            <a:avLst/>
            <a:gdLst>
              <a:gd name="connsiteX0" fmla="*/ 74837 w 75968"/>
              <a:gd name="connsiteY0" fmla="*/ 125 h 177972"/>
              <a:gd name="connsiteX1" fmla="*/ 23 w 75968"/>
              <a:gd name="connsiteY1" fmla="*/ 174692 h 177972"/>
              <a:gd name="connsiteX2" fmla="*/ 66524 w 75968"/>
              <a:gd name="connsiteY2" fmla="*/ 116503 h 177972"/>
              <a:gd name="connsiteX3" fmla="*/ 45743 w 75968"/>
              <a:gd name="connsiteY3" fmla="*/ 145597 h 177972"/>
              <a:gd name="connsiteX4" fmla="*/ 74837 w 75968"/>
              <a:gd name="connsiteY4" fmla="*/ 125 h 17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8" h="177972">
                <a:moveTo>
                  <a:pt x="74837" y="125"/>
                </a:moveTo>
                <a:cubicBezTo>
                  <a:pt x="67217" y="4974"/>
                  <a:pt x="1408" y="155296"/>
                  <a:pt x="23" y="174692"/>
                </a:cubicBezTo>
                <a:cubicBezTo>
                  <a:pt x="-1362" y="194088"/>
                  <a:pt x="58904" y="121352"/>
                  <a:pt x="66524" y="116503"/>
                </a:cubicBezTo>
                <a:cubicBezTo>
                  <a:pt x="74144" y="111654"/>
                  <a:pt x="42279" y="158759"/>
                  <a:pt x="45743" y="145597"/>
                </a:cubicBezTo>
                <a:cubicBezTo>
                  <a:pt x="49207" y="132435"/>
                  <a:pt x="82457" y="-4724"/>
                  <a:pt x="74837" y="125"/>
                </a:cubicBezTo>
                <a:close/>
              </a:path>
            </a:pathLst>
          </a:custGeom>
          <a:solidFill>
            <a:srgbClr val="601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A50EE58E-3D73-AC27-6BAC-5A951466C2D1}"/>
              </a:ext>
            </a:extLst>
          </p:cNvPr>
          <p:cNvSpPr/>
          <p:nvPr/>
        </p:nvSpPr>
        <p:spPr>
          <a:xfrm>
            <a:off x="658620" y="329481"/>
            <a:ext cx="8317559" cy="3346315"/>
          </a:xfrm>
          <a:custGeom>
            <a:avLst/>
            <a:gdLst>
              <a:gd name="connsiteX0" fmla="*/ 0 w 8317559"/>
              <a:gd name="connsiteY0" fmla="*/ 0 h 3346315"/>
              <a:gd name="connsiteX1" fmla="*/ 77821 w 8317559"/>
              <a:gd name="connsiteY1" fmla="*/ 19455 h 3346315"/>
              <a:gd name="connsiteX2" fmla="*/ 6634264 w 8317559"/>
              <a:gd name="connsiteY2" fmla="*/ 739302 h 3346315"/>
              <a:gd name="connsiteX3" fmla="*/ 5097293 w 8317559"/>
              <a:gd name="connsiteY3" fmla="*/ 992221 h 3346315"/>
              <a:gd name="connsiteX4" fmla="*/ 8307421 w 8317559"/>
              <a:gd name="connsiteY4" fmla="*/ 1906621 h 3346315"/>
              <a:gd name="connsiteX5" fmla="*/ 3832698 w 8317559"/>
              <a:gd name="connsiteY5" fmla="*/ 2042808 h 3346315"/>
              <a:gd name="connsiteX6" fmla="*/ 7587574 w 8317559"/>
              <a:gd name="connsiteY6" fmla="*/ 2393004 h 3346315"/>
              <a:gd name="connsiteX7" fmla="*/ 3813242 w 8317559"/>
              <a:gd name="connsiteY7" fmla="*/ 2509736 h 3346315"/>
              <a:gd name="connsiteX8" fmla="*/ 719847 w 8317559"/>
              <a:gd name="connsiteY8" fmla="*/ 3346315 h 3346315"/>
              <a:gd name="connsiteX9" fmla="*/ 3463047 w 8317559"/>
              <a:gd name="connsiteY9" fmla="*/ 2509736 h 3346315"/>
              <a:gd name="connsiteX10" fmla="*/ 1692613 w 8317559"/>
              <a:gd name="connsiteY10" fmla="*/ 2529191 h 3346315"/>
              <a:gd name="connsiteX11" fmla="*/ 5894962 w 8317559"/>
              <a:gd name="connsiteY11" fmla="*/ 1614791 h 3346315"/>
              <a:gd name="connsiteX12" fmla="*/ 778213 w 8317559"/>
              <a:gd name="connsiteY12" fmla="*/ 1322961 h 3346315"/>
              <a:gd name="connsiteX13" fmla="*/ 5038928 w 8317559"/>
              <a:gd name="connsiteY13" fmla="*/ 1206229 h 3346315"/>
              <a:gd name="connsiteX14" fmla="*/ 194553 w 8317559"/>
              <a:gd name="connsiteY14" fmla="*/ 583659 h 3346315"/>
              <a:gd name="connsiteX15" fmla="*/ 3852153 w 8317559"/>
              <a:gd name="connsiteY15" fmla="*/ 933855 h 3346315"/>
              <a:gd name="connsiteX16" fmla="*/ 0 w 8317559"/>
              <a:gd name="connsiteY16" fmla="*/ 0 h 334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17559" h="3346315">
                <a:moveTo>
                  <a:pt x="0" y="0"/>
                </a:moveTo>
                <a:lnTo>
                  <a:pt x="77821" y="19455"/>
                </a:lnTo>
                <a:cubicBezTo>
                  <a:pt x="1183532" y="142672"/>
                  <a:pt x="5797685" y="577174"/>
                  <a:pt x="6634264" y="739302"/>
                </a:cubicBezTo>
                <a:cubicBezTo>
                  <a:pt x="7470843" y="901430"/>
                  <a:pt x="4818434" y="797668"/>
                  <a:pt x="5097293" y="992221"/>
                </a:cubicBezTo>
                <a:cubicBezTo>
                  <a:pt x="5376152" y="1186774"/>
                  <a:pt x="8518187" y="1731523"/>
                  <a:pt x="8307421" y="1906621"/>
                </a:cubicBezTo>
                <a:cubicBezTo>
                  <a:pt x="8096655" y="2081719"/>
                  <a:pt x="3952673" y="1961744"/>
                  <a:pt x="3832698" y="2042808"/>
                </a:cubicBezTo>
                <a:cubicBezTo>
                  <a:pt x="3712724" y="2123872"/>
                  <a:pt x="7590817" y="2315183"/>
                  <a:pt x="7587574" y="2393004"/>
                </a:cubicBezTo>
                <a:cubicBezTo>
                  <a:pt x="7584331" y="2470825"/>
                  <a:pt x="4957863" y="2350851"/>
                  <a:pt x="3813242" y="2509736"/>
                </a:cubicBezTo>
                <a:cubicBezTo>
                  <a:pt x="2668621" y="2668621"/>
                  <a:pt x="778213" y="3346315"/>
                  <a:pt x="719847" y="3346315"/>
                </a:cubicBezTo>
                <a:cubicBezTo>
                  <a:pt x="661481" y="3346315"/>
                  <a:pt x="3300919" y="2645923"/>
                  <a:pt x="3463047" y="2509736"/>
                </a:cubicBezTo>
                <a:cubicBezTo>
                  <a:pt x="3625175" y="2373549"/>
                  <a:pt x="1287294" y="2678348"/>
                  <a:pt x="1692613" y="2529191"/>
                </a:cubicBezTo>
                <a:cubicBezTo>
                  <a:pt x="2097932" y="2380034"/>
                  <a:pt x="6047362" y="1815829"/>
                  <a:pt x="5894962" y="1614791"/>
                </a:cubicBezTo>
                <a:cubicBezTo>
                  <a:pt x="5742562" y="1413753"/>
                  <a:pt x="920885" y="1391055"/>
                  <a:pt x="778213" y="1322961"/>
                </a:cubicBezTo>
                <a:cubicBezTo>
                  <a:pt x="635541" y="1254867"/>
                  <a:pt x="5136205" y="1329446"/>
                  <a:pt x="5038928" y="1206229"/>
                </a:cubicBezTo>
                <a:cubicBezTo>
                  <a:pt x="4941651" y="1083012"/>
                  <a:pt x="392349" y="629055"/>
                  <a:pt x="194553" y="583659"/>
                </a:cubicBezTo>
                <a:cubicBezTo>
                  <a:pt x="-3243" y="538263"/>
                  <a:pt x="3881336" y="1027889"/>
                  <a:pt x="3852153" y="933855"/>
                </a:cubicBezTo>
                <a:cubicBezTo>
                  <a:pt x="3822970" y="839821"/>
                  <a:pt x="629055" y="152400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CE9EFEFA-9BAD-05BF-7364-AC9CED46ACB3}"/>
              </a:ext>
            </a:extLst>
          </p:cNvPr>
          <p:cNvSpPr/>
          <p:nvPr/>
        </p:nvSpPr>
        <p:spPr>
          <a:xfrm>
            <a:off x="6602706" y="5175115"/>
            <a:ext cx="2390116" cy="1333049"/>
          </a:xfrm>
          <a:custGeom>
            <a:avLst/>
            <a:gdLst>
              <a:gd name="connsiteX0" fmla="*/ 128834 w 2390116"/>
              <a:gd name="connsiteY0" fmla="*/ 0 h 1333049"/>
              <a:gd name="connsiteX1" fmla="*/ 479030 w 2390116"/>
              <a:gd name="connsiteY1" fmla="*/ 19455 h 1333049"/>
              <a:gd name="connsiteX2" fmla="*/ 2113277 w 2390116"/>
              <a:gd name="connsiteY2" fmla="*/ 194553 h 1333049"/>
              <a:gd name="connsiteX3" fmla="*/ 907047 w 2390116"/>
              <a:gd name="connsiteY3" fmla="*/ 272374 h 1333049"/>
              <a:gd name="connsiteX4" fmla="*/ 2035456 w 2390116"/>
              <a:gd name="connsiteY4" fmla="*/ 758757 h 1333049"/>
              <a:gd name="connsiteX5" fmla="*/ 1257243 w 2390116"/>
              <a:gd name="connsiteY5" fmla="*/ 1011676 h 1333049"/>
              <a:gd name="connsiteX6" fmla="*/ 2191098 w 2390116"/>
              <a:gd name="connsiteY6" fmla="*/ 1284051 h 1333049"/>
              <a:gd name="connsiteX7" fmla="*/ 1510162 w 2390116"/>
              <a:gd name="connsiteY7" fmla="*/ 1322962 h 1333049"/>
              <a:gd name="connsiteX8" fmla="*/ 2366196 w 2390116"/>
              <a:gd name="connsiteY8" fmla="*/ 1167319 h 1333049"/>
              <a:gd name="connsiteX9" fmla="*/ 362298 w 2390116"/>
              <a:gd name="connsiteY9" fmla="*/ 1070042 h 1333049"/>
              <a:gd name="connsiteX10" fmla="*/ 2035456 w 2390116"/>
              <a:gd name="connsiteY10" fmla="*/ 953311 h 1333049"/>
              <a:gd name="connsiteX11" fmla="*/ 1568528 w 2390116"/>
              <a:gd name="connsiteY11" fmla="*/ 778213 h 1333049"/>
              <a:gd name="connsiteX12" fmla="*/ 284477 w 2390116"/>
              <a:gd name="connsiteY12" fmla="*/ 622570 h 1333049"/>
              <a:gd name="connsiteX13" fmla="*/ 1451796 w 2390116"/>
              <a:gd name="connsiteY13" fmla="*/ 214008 h 1333049"/>
              <a:gd name="connsiteX14" fmla="*/ 2249464 w 2390116"/>
              <a:gd name="connsiteY14" fmla="*/ 116732 h 1333049"/>
              <a:gd name="connsiteX15" fmla="*/ 848681 w 2390116"/>
              <a:gd name="connsiteY15" fmla="*/ 19455 h 1333049"/>
              <a:gd name="connsiteX16" fmla="*/ 51013 w 2390116"/>
              <a:gd name="connsiteY16" fmla="*/ 19455 h 1333049"/>
              <a:gd name="connsiteX17" fmla="*/ 128834 w 2390116"/>
              <a:gd name="connsiteY17" fmla="*/ 0 h 133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90116" h="1333049">
                <a:moveTo>
                  <a:pt x="128834" y="0"/>
                </a:moveTo>
                <a:cubicBezTo>
                  <a:pt x="200170" y="0"/>
                  <a:pt x="479030" y="19455"/>
                  <a:pt x="479030" y="19455"/>
                </a:cubicBezTo>
                <a:cubicBezTo>
                  <a:pt x="809770" y="51880"/>
                  <a:pt x="2041941" y="152400"/>
                  <a:pt x="2113277" y="194553"/>
                </a:cubicBezTo>
                <a:cubicBezTo>
                  <a:pt x="2184613" y="236706"/>
                  <a:pt x="920017" y="178340"/>
                  <a:pt x="907047" y="272374"/>
                </a:cubicBezTo>
                <a:cubicBezTo>
                  <a:pt x="894077" y="366408"/>
                  <a:pt x="1977090" y="635540"/>
                  <a:pt x="2035456" y="758757"/>
                </a:cubicBezTo>
                <a:cubicBezTo>
                  <a:pt x="2093822" y="881974"/>
                  <a:pt x="1231303" y="924127"/>
                  <a:pt x="1257243" y="1011676"/>
                </a:cubicBezTo>
                <a:cubicBezTo>
                  <a:pt x="1283183" y="1099225"/>
                  <a:pt x="2148945" y="1232170"/>
                  <a:pt x="2191098" y="1284051"/>
                </a:cubicBezTo>
                <a:cubicBezTo>
                  <a:pt x="2233251" y="1335932"/>
                  <a:pt x="1480979" y="1342417"/>
                  <a:pt x="1510162" y="1322962"/>
                </a:cubicBezTo>
                <a:cubicBezTo>
                  <a:pt x="1539345" y="1303507"/>
                  <a:pt x="2557507" y="1209472"/>
                  <a:pt x="2366196" y="1167319"/>
                </a:cubicBezTo>
                <a:cubicBezTo>
                  <a:pt x="2174885" y="1125166"/>
                  <a:pt x="417421" y="1105710"/>
                  <a:pt x="362298" y="1070042"/>
                </a:cubicBezTo>
                <a:cubicBezTo>
                  <a:pt x="307175" y="1034374"/>
                  <a:pt x="1834418" y="1001949"/>
                  <a:pt x="2035456" y="953311"/>
                </a:cubicBezTo>
                <a:cubicBezTo>
                  <a:pt x="2236494" y="904673"/>
                  <a:pt x="1860358" y="833336"/>
                  <a:pt x="1568528" y="778213"/>
                </a:cubicBezTo>
                <a:cubicBezTo>
                  <a:pt x="1276698" y="723090"/>
                  <a:pt x="303932" y="716604"/>
                  <a:pt x="284477" y="622570"/>
                </a:cubicBezTo>
                <a:cubicBezTo>
                  <a:pt x="265022" y="528536"/>
                  <a:pt x="1124298" y="298314"/>
                  <a:pt x="1451796" y="214008"/>
                </a:cubicBezTo>
                <a:cubicBezTo>
                  <a:pt x="1779294" y="129702"/>
                  <a:pt x="2349983" y="149157"/>
                  <a:pt x="2249464" y="116732"/>
                </a:cubicBezTo>
                <a:cubicBezTo>
                  <a:pt x="2148945" y="84307"/>
                  <a:pt x="1215090" y="35668"/>
                  <a:pt x="848681" y="19455"/>
                </a:cubicBezTo>
                <a:cubicBezTo>
                  <a:pt x="482273" y="3242"/>
                  <a:pt x="174230" y="16212"/>
                  <a:pt x="51013" y="19455"/>
                </a:cubicBezTo>
                <a:cubicBezTo>
                  <a:pt x="-72204" y="22698"/>
                  <a:pt x="57498" y="0"/>
                  <a:pt x="12883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8ADF4B8A-0814-1CCA-3B30-E7F6E70A465B}"/>
              </a:ext>
            </a:extLst>
          </p:cNvPr>
          <p:cNvSpPr/>
          <p:nvPr/>
        </p:nvSpPr>
        <p:spPr>
          <a:xfrm>
            <a:off x="6478621" y="7030926"/>
            <a:ext cx="3119879" cy="5092824"/>
          </a:xfrm>
          <a:custGeom>
            <a:avLst/>
            <a:gdLst>
              <a:gd name="connsiteX0" fmla="*/ 233464 w 3119879"/>
              <a:gd name="connsiteY0" fmla="*/ 11900 h 5092824"/>
              <a:gd name="connsiteX1" fmla="*/ 875490 w 3119879"/>
              <a:gd name="connsiteY1" fmla="*/ 89721 h 5092824"/>
              <a:gd name="connsiteX2" fmla="*/ 2782111 w 3119879"/>
              <a:gd name="connsiteY2" fmla="*/ 167542 h 5092824"/>
              <a:gd name="connsiteX3" fmla="*/ 1731524 w 3119879"/>
              <a:gd name="connsiteY3" fmla="*/ 186997 h 5092824"/>
              <a:gd name="connsiteX4" fmla="*/ 2490281 w 3119879"/>
              <a:gd name="connsiteY4" fmla="*/ 1004121 h 5092824"/>
              <a:gd name="connsiteX5" fmla="*/ 2490281 w 3119879"/>
              <a:gd name="connsiteY5" fmla="*/ 1004121 h 5092824"/>
              <a:gd name="connsiteX6" fmla="*/ 1381328 w 3119879"/>
              <a:gd name="connsiteY6" fmla="*/ 790112 h 5092824"/>
              <a:gd name="connsiteX7" fmla="*/ 2198451 w 3119879"/>
              <a:gd name="connsiteY7" fmla="*/ 1120853 h 5092824"/>
              <a:gd name="connsiteX8" fmla="*/ 1828800 w 3119879"/>
              <a:gd name="connsiteY8" fmla="*/ 2463270 h 5092824"/>
              <a:gd name="connsiteX9" fmla="*/ 2315183 w 3119879"/>
              <a:gd name="connsiteY9" fmla="*/ 3144206 h 5092824"/>
              <a:gd name="connsiteX10" fmla="*/ 1848256 w 3119879"/>
              <a:gd name="connsiteY10" fmla="*/ 2502180 h 5092824"/>
              <a:gd name="connsiteX11" fmla="*/ 2859932 w 3119879"/>
              <a:gd name="connsiteY11" fmla="*/ 4953551 h 5092824"/>
              <a:gd name="connsiteX12" fmla="*/ 1906622 w 3119879"/>
              <a:gd name="connsiteY12" fmla="*/ 4292070 h 5092824"/>
              <a:gd name="connsiteX13" fmla="*/ 875490 w 3119879"/>
              <a:gd name="connsiteY13" fmla="*/ 5050827 h 5092824"/>
              <a:gd name="connsiteX14" fmla="*/ 1906622 w 3119879"/>
              <a:gd name="connsiteY14" fmla="*/ 2755100 h 5092824"/>
              <a:gd name="connsiteX15" fmla="*/ 544749 w 3119879"/>
              <a:gd name="connsiteY15" fmla="*/ 867934 h 5092824"/>
              <a:gd name="connsiteX16" fmla="*/ 3073941 w 3119879"/>
              <a:gd name="connsiteY16" fmla="*/ 712291 h 5092824"/>
              <a:gd name="connsiteX17" fmla="*/ 2237362 w 3119879"/>
              <a:gd name="connsiteY17" fmla="*/ 459372 h 5092824"/>
              <a:gd name="connsiteX18" fmla="*/ 3015575 w 3119879"/>
              <a:gd name="connsiteY18" fmla="*/ 478827 h 5092824"/>
              <a:gd name="connsiteX19" fmla="*/ 0 w 3119879"/>
              <a:gd name="connsiteY19" fmla="*/ 381551 h 5092824"/>
              <a:gd name="connsiteX20" fmla="*/ 3112851 w 3119879"/>
              <a:gd name="connsiteY20" fmla="*/ 362095 h 5092824"/>
              <a:gd name="connsiteX21" fmla="*/ 233464 w 3119879"/>
              <a:gd name="connsiteY21" fmla="*/ 11900 h 509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19879" h="5092824">
                <a:moveTo>
                  <a:pt x="233464" y="11900"/>
                </a:moveTo>
                <a:cubicBezTo>
                  <a:pt x="-139429" y="-33496"/>
                  <a:pt x="450716" y="63781"/>
                  <a:pt x="875490" y="89721"/>
                </a:cubicBezTo>
                <a:cubicBezTo>
                  <a:pt x="1300264" y="115661"/>
                  <a:pt x="2639439" y="151329"/>
                  <a:pt x="2782111" y="167542"/>
                </a:cubicBezTo>
                <a:cubicBezTo>
                  <a:pt x="2924783" y="183755"/>
                  <a:pt x="1780162" y="47567"/>
                  <a:pt x="1731524" y="186997"/>
                </a:cubicBezTo>
                <a:cubicBezTo>
                  <a:pt x="1682886" y="326427"/>
                  <a:pt x="2490281" y="1004121"/>
                  <a:pt x="2490281" y="1004121"/>
                </a:cubicBezTo>
                <a:lnTo>
                  <a:pt x="2490281" y="1004121"/>
                </a:lnTo>
                <a:cubicBezTo>
                  <a:pt x="2305456" y="968453"/>
                  <a:pt x="1429966" y="770657"/>
                  <a:pt x="1381328" y="790112"/>
                </a:cubicBezTo>
                <a:cubicBezTo>
                  <a:pt x="1332690" y="809567"/>
                  <a:pt x="2123872" y="841993"/>
                  <a:pt x="2198451" y="1120853"/>
                </a:cubicBezTo>
                <a:cubicBezTo>
                  <a:pt x="2273030" y="1399713"/>
                  <a:pt x="1809345" y="2126045"/>
                  <a:pt x="1828800" y="2463270"/>
                </a:cubicBezTo>
                <a:cubicBezTo>
                  <a:pt x="1848255" y="2800495"/>
                  <a:pt x="2311940" y="3137721"/>
                  <a:pt x="2315183" y="3144206"/>
                </a:cubicBezTo>
                <a:cubicBezTo>
                  <a:pt x="2318426" y="3150691"/>
                  <a:pt x="1757465" y="2200623"/>
                  <a:pt x="1848256" y="2502180"/>
                </a:cubicBezTo>
                <a:cubicBezTo>
                  <a:pt x="1939047" y="2803737"/>
                  <a:pt x="2850204" y="4655236"/>
                  <a:pt x="2859932" y="4953551"/>
                </a:cubicBezTo>
                <a:cubicBezTo>
                  <a:pt x="2869660" y="5251866"/>
                  <a:pt x="2237362" y="4275857"/>
                  <a:pt x="1906622" y="4292070"/>
                </a:cubicBezTo>
                <a:cubicBezTo>
                  <a:pt x="1575882" y="4308283"/>
                  <a:pt x="875490" y="5306989"/>
                  <a:pt x="875490" y="5050827"/>
                </a:cubicBezTo>
                <a:cubicBezTo>
                  <a:pt x="875490" y="4794665"/>
                  <a:pt x="1961746" y="3452249"/>
                  <a:pt x="1906622" y="2755100"/>
                </a:cubicBezTo>
                <a:cubicBezTo>
                  <a:pt x="1851499" y="2057951"/>
                  <a:pt x="350196" y="1208402"/>
                  <a:pt x="544749" y="867934"/>
                </a:cubicBezTo>
                <a:cubicBezTo>
                  <a:pt x="739302" y="527466"/>
                  <a:pt x="2791839" y="780385"/>
                  <a:pt x="3073941" y="712291"/>
                </a:cubicBezTo>
                <a:cubicBezTo>
                  <a:pt x="3356043" y="644197"/>
                  <a:pt x="2247090" y="498283"/>
                  <a:pt x="2237362" y="459372"/>
                </a:cubicBezTo>
                <a:cubicBezTo>
                  <a:pt x="2227634" y="420461"/>
                  <a:pt x="3015575" y="478827"/>
                  <a:pt x="3015575" y="478827"/>
                </a:cubicBezTo>
                <a:lnTo>
                  <a:pt x="0" y="381551"/>
                </a:lnTo>
                <a:cubicBezTo>
                  <a:pt x="16213" y="362096"/>
                  <a:pt x="3077183" y="420461"/>
                  <a:pt x="3112851" y="362095"/>
                </a:cubicBezTo>
                <a:cubicBezTo>
                  <a:pt x="3148519" y="303729"/>
                  <a:pt x="606357" y="57296"/>
                  <a:pt x="233464" y="1190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C16CBAEF-B417-96AE-B6CC-CA021B9AED76}"/>
              </a:ext>
            </a:extLst>
          </p:cNvPr>
          <p:cNvSpPr/>
          <p:nvPr/>
        </p:nvSpPr>
        <p:spPr>
          <a:xfrm>
            <a:off x="-233505" y="233464"/>
            <a:ext cx="9696008" cy="1868587"/>
          </a:xfrm>
          <a:custGeom>
            <a:avLst/>
            <a:gdLst>
              <a:gd name="connsiteX0" fmla="*/ 525335 w 9696008"/>
              <a:gd name="connsiteY0" fmla="*/ 0 h 1868587"/>
              <a:gd name="connsiteX1" fmla="*/ 1167360 w 9696008"/>
              <a:gd name="connsiteY1" fmla="*/ 116732 h 1868587"/>
              <a:gd name="connsiteX2" fmla="*/ 9358050 w 9696008"/>
              <a:gd name="connsiteY2" fmla="*/ 97276 h 1868587"/>
              <a:gd name="connsiteX3" fmla="*/ 7879445 w 9696008"/>
              <a:gd name="connsiteY3" fmla="*/ 136187 h 1868587"/>
              <a:gd name="connsiteX4" fmla="*/ 5875548 w 9696008"/>
              <a:gd name="connsiteY4" fmla="*/ 330740 h 1868587"/>
              <a:gd name="connsiteX5" fmla="*/ 8910577 w 9696008"/>
              <a:gd name="connsiteY5" fmla="*/ 330740 h 1868587"/>
              <a:gd name="connsiteX6" fmla="*/ 8151820 w 9696008"/>
              <a:gd name="connsiteY6" fmla="*/ 408562 h 1868587"/>
              <a:gd name="connsiteX7" fmla="*/ 7548705 w 9696008"/>
              <a:gd name="connsiteY7" fmla="*/ 758757 h 1868587"/>
              <a:gd name="connsiteX8" fmla="*/ 9610969 w 9696008"/>
              <a:gd name="connsiteY8" fmla="*/ 1595336 h 1868587"/>
              <a:gd name="connsiteX9" fmla="*/ 8502016 w 9696008"/>
              <a:gd name="connsiteY9" fmla="*/ 1420238 h 1868587"/>
              <a:gd name="connsiteX10" fmla="*/ 1537011 w 9696008"/>
              <a:gd name="connsiteY10" fmla="*/ 1867710 h 1868587"/>
              <a:gd name="connsiteX11" fmla="*/ 8346373 w 9696008"/>
              <a:gd name="connsiteY11" fmla="*/ 1284051 h 1868587"/>
              <a:gd name="connsiteX12" fmla="*/ 7645982 w 9696008"/>
              <a:gd name="connsiteY12" fmla="*/ 875489 h 1868587"/>
              <a:gd name="connsiteX13" fmla="*/ 4221845 w 9696008"/>
              <a:gd name="connsiteY13" fmla="*/ 330740 h 1868587"/>
              <a:gd name="connsiteX14" fmla="*/ 5778271 w 9696008"/>
              <a:gd name="connsiteY14" fmla="*/ 311285 h 1868587"/>
              <a:gd name="connsiteX15" fmla="*/ 505879 w 9696008"/>
              <a:gd name="connsiteY15" fmla="*/ 77821 h 1868587"/>
              <a:gd name="connsiteX16" fmla="*/ 525335 w 9696008"/>
              <a:gd name="connsiteY16" fmla="*/ 0 h 186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96008" h="1868587">
                <a:moveTo>
                  <a:pt x="525335" y="0"/>
                </a:moveTo>
                <a:cubicBezTo>
                  <a:pt x="110288" y="50259"/>
                  <a:pt x="1167360" y="116732"/>
                  <a:pt x="1167360" y="116732"/>
                </a:cubicBezTo>
                <a:lnTo>
                  <a:pt x="9358050" y="97276"/>
                </a:lnTo>
                <a:cubicBezTo>
                  <a:pt x="10476731" y="100518"/>
                  <a:pt x="8459862" y="97276"/>
                  <a:pt x="7879445" y="136187"/>
                </a:cubicBezTo>
                <a:cubicBezTo>
                  <a:pt x="7299028" y="175098"/>
                  <a:pt x="5703693" y="298315"/>
                  <a:pt x="5875548" y="330740"/>
                </a:cubicBezTo>
                <a:cubicBezTo>
                  <a:pt x="6047403" y="363165"/>
                  <a:pt x="8531198" y="317770"/>
                  <a:pt x="8910577" y="330740"/>
                </a:cubicBezTo>
                <a:cubicBezTo>
                  <a:pt x="9289956" y="343710"/>
                  <a:pt x="8378799" y="337226"/>
                  <a:pt x="8151820" y="408562"/>
                </a:cubicBezTo>
                <a:cubicBezTo>
                  <a:pt x="7924841" y="479898"/>
                  <a:pt x="7305514" y="560961"/>
                  <a:pt x="7548705" y="758757"/>
                </a:cubicBezTo>
                <a:cubicBezTo>
                  <a:pt x="7791896" y="956553"/>
                  <a:pt x="9452084" y="1485089"/>
                  <a:pt x="9610969" y="1595336"/>
                </a:cubicBezTo>
                <a:cubicBezTo>
                  <a:pt x="9769854" y="1705583"/>
                  <a:pt x="9847676" y="1374842"/>
                  <a:pt x="8502016" y="1420238"/>
                </a:cubicBezTo>
                <a:cubicBezTo>
                  <a:pt x="7156356" y="1465634"/>
                  <a:pt x="1562951" y="1890408"/>
                  <a:pt x="1537011" y="1867710"/>
                </a:cubicBezTo>
                <a:cubicBezTo>
                  <a:pt x="1511071" y="1845012"/>
                  <a:pt x="7328211" y="1449421"/>
                  <a:pt x="8346373" y="1284051"/>
                </a:cubicBezTo>
                <a:cubicBezTo>
                  <a:pt x="9364535" y="1118681"/>
                  <a:pt x="8333403" y="1034374"/>
                  <a:pt x="7645982" y="875489"/>
                </a:cubicBezTo>
                <a:cubicBezTo>
                  <a:pt x="6958561" y="716604"/>
                  <a:pt x="4533130" y="424774"/>
                  <a:pt x="4221845" y="330740"/>
                </a:cubicBezTo>
                <a:cubicBezTo>
                  <a:pt x="3910560" y="236706"/>
                  <a:pt x="6397599" y="353438"/>
                  <a:pt x="5778271" y="311285"/>
                </a:cubicBezTo>
                <a:cubicBezTo>
                  <a:pt x="5158943" y="269132"/>
                  <a:pt x="1384611" y="129702"/>
                  <a:pt x="505879" y="77821"/>
                </a:cubicBezTo>
                <a:cubicBezTo>
                  <a:pt x="-372853" y="25940"/>
                  <a:pt x="66513" y="12970"/>
                  <a:pt x="52533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8DE464E0-1B1E-60F0-AF6F-C6B03EE4556B}"/>
              </a:ext>
            </a:extLst>
          </p:cNvPr>
          <p:cNvSpPr/>
          <p:nvPr/>
        </p:nvSpPr>
        <p:spPr>
          <a:xfrm>
            <a:off x="91427" y="2013187"/>
            <a:ext cx="9535859" cy="2521106"/>
          </a:xfrm>
          <a:custGeom>
            <a:avLst/>
            <a:gdLst>
              <a:gd name="connsiteX0" fmla="*/ 25305 w 9535859"/>
              <a:gd name="connsiteY0" fmla="*/ 399273 h 2521106"/>
              <a:gd name="connsiteX1" fmla="*/ 9286037 w 9535859"/>
              <a:gd name="connsiteY1" fmla="*/ 438183 h 2521106"/>
              <a:gd name="connsiteX2" fmla="*/ 6815211 w 9535859"/>
              <a:gd name="connsiteY2" fmla="*/ 477094 h 2521106"/>
              <a:gd name="connsiteX3" fmla="*/ 5959177 w 9535859"/>
              <a:gd name="connsiteY3" fmla="*/ 710558 h 2521106"/>
              <a:gd name="connsiteX4" fmla="*/ 8079807 w 9535859"/>
              <a:gd name="connsiteY4" fmla="*/ 807834 h 2521106"/>
              <a:gd name="connsiteX5" fmla="*/ 1153713 w 9535859"/>
              <a:gd name="connsiteY5" fmla="*/ 963477 h 2521106"/>
              <a:gd name="connsiteX6" fmla="*/ 8313271 w 9535859"/>
              <a:gd name="connsiteY6" fmla="*/ 982932 h 2521106"/>
              <a:gd name="connsiteX7" fmla="*/ 3177067 w 9535859"/>
              <a:gd name="connsiteY7" fmla="*/ 1080209 h 2521106"/>
              <a:gd name="connsiteX8" fmla="*/ 900794 w 9535859"/>
              <a:gd name="connsiteY8" fmla="*/ 2500447 h 2521106"/>
              <a:gd name="connsiteX9" fmla="*/ 1717918 w 9535859"/>
              <a:gd name="connsiteY9" fmla="*/ 1800056 h 2521106"/>
              <a:gd name="connsiteX10" fmla="*/ 5025322 w 9535859"/>
              <a:gd name="connsiteY10" fmla="*/ 126898 h 2521106"/>
              <a:gd name="connsiteX11" fmla="*/ 9072028 w 9535859"/>
              <a:gd name="connsiteY11" fmla="*/ 146353 h 2521106"/>
              <a:gd name="connsiteX12" fmla="*/ 6620658 w 9535859"/>
              <a:gd name="connsiteY12" fmla="*/ 379817 h 2521106"/>
              <a:gd name="connsiteX13" fmla="*/ 25305 w 9535859"/>
              <a:gd name="connsiteY13" fmla="*/ 399273 h 252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35859" h="2521106">
                <a:moveTo>
                  <a:pt x="25305" y="399273"/>
                </a:moveTo>
                <a:cubicBezTo>
                  <a:pt x="469535" y="409001"/>
                  <a:pt x="8154386" y="425213"/>
                  <a:pt x="9286037" y="438183"/>
                </a:cubicBezTo>
                <a:cubicBezTo>
                  <a:pt x="10417688" y="451153"/>
                  <a:pt x="7369688" y="431698"/>
                  <a:pt x="6815211" y="477094"/>
                </a:cubicBezTo>
                <a:cubicBezTo>
                  <a:pt x="6260734" y="522490"/>
                  <a:pt x="5748411" y="655435"/>
                  <a:pt x="5959177" y="710558"/>
                </a:cubicBezTo>
                <a:cubicBezTo>
                  <a:pt x="6169943" y="765681"/>
                  <a:pt x="8880718" y="765681"/>
                  <a:pt x="8079807" y="807834"/>
                </a:cubicBezTo>
                <a:cubicBezTo>
                  <a:pt x="7278896" y="849987"/>
                  <a:pt x="1114802" y="934294"/>
                  <a:pt x="1153713" y="963477"/>
                </a:cubicBezTo>
                <a:cubicBezTo>
                  <a:pt x="1192624" y="992660"/>
                  <a:pt x="7976045" y="963477"/>
                  <a:pt x="8313271" y="982932"/>
                </a:cubicBezTo>
                <a:cubicBezTo>
                  <a:pt x="8650497" y="1002387"/>
                  <a:pt x="4412480" y="827290"/>
                  <a:pt x="3177067" y="1080209"/>
                </a:cubicBezTo>
                <a:cubicBezTo>
                  <a:pt x="1941654" y="1333128"/>
                  <a:pt x="1143985" y="2380473"/>
                  <a:pt x="900794" y="2500447"/>
                </a:cubicBezTo>
                <a:cubicBezTo>
                  <a:pt x="657603" y="2620421"/>
                  <a:pt x="1030497" y="2195647"/>
                  <a:pt x="1717918" y="1800056"/>
                </a:cubicBezTo>
                <a:cubicBezTo>
                  <a:pt x="2405339" y="1404465"/>
                  <a:pt x="3799637" y="402515"/>
                  <a:pt x="5025322" y="126898"/>
                </a:cubicBezTo>
                <a:cubicBezTo>
                  <a:pt x="6251007" y="-148719"/>
                  <a:pt x="8806139" y="104200"/>
                  <a:pt x="9072028" y="146353"/>
                </a:cubicBezTo>
                <a:cubicBezTo>
                  <a:pt x="9337917" y="188506"/>
                  <a:pt x="8128445" y="337664"/>
                  <a:pt x="6620658" y="379817"/>
                </a:cubicBezTo>
                <a:cubicBezTo>
                  <a:pt x="5112871" y="421970"/>
                  <a:pt x="-418925" y="389545"/>
                  <a:pt x="25305" y="39927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4B983B80-4437-C475-7602-6841295CD937}"/>
              </a:ext>
            </a:extLst>
          </p:cNvPr>
          <p:cNvSpPr/>
          <p:nvPr/>
        </p:nvSpPr>
        <p:spPr>
          <a:xfrm>
            <a:off x="3183242" y="3575596"/>
            <a:ext cx="920795" cy="1196992"/>
          </a:xfrm>
          <a:custGeom>
            <a:avLst/>
            <a:gdLst>
              <a:gd name="connsiteX0" fmla="*/ 918858 w 920795"/>
              <a:gd name="connsiteY0" fmla="*/ 2629 h 1196992"/>
              <a:gd name="connsiteX1" fmla="*/ 325133 w 920795"/>
              <a:gd name="connsiteY1" fmla="*/ 526504 h 1196992"/>
              <a:gd name="connsiteX2" fmla="*/ 401333 w 920795"/>
              <a:gd name="connsiteY2" fmla="*/ 482054 h 1196992"/>
              <a:gd name="connsiteX3" fmla="*/ 290208 w 920795"/>
              <a:gd name="connsiteY3" fmla="*/ 653504 h 1196992"/>
              <a:gd name="connsiteX4" fmla="*/ 118758 w 920795"/>
              <a:gd name="connsiteY4" fmla="*/ 961479 h 1196992"/>
              <a:gd name="connsiteX5" fmla="*/ 1283 w 920795"/>
              <a:gd name="connsiteY5" fmla="*/ 1193254 h 1196992"/>
              <a:gd name="connsiteX6" fmla="*/ 77483 w 920795"/>
              <a:gd name="connsiteY6" fmla="*/ 1053554 h 1196992"/>
              <a:gd name="connsiteX7" fmla="*/ 379108 w 920795"/>
              <a:gd name="connsiteY7" fmla="*/ 437604 h 1196992"/>
              <a:gd name="connsiteX8" fmla="*/ 293383 w 920795"/>
              <a:gd name="connsiteY8" fmla="*/ 628104 h 1196992"/>
              <a:gd name="connsiteX9" fmla="*/ 452133 w 920795"/>
              <a:gd name="connsiteY9" fmla="*/ 405854 h 1196992"/>
              <a:gd name="connsiteX10" fmla="*/ 579133 w 920795"/>
              <a:gd name="connsiteY10" fmla="*/ 240754 h 1196992"/>
              <a:gd name="connsiteX11" fmla="*/ 518808 w 920795"/>
              <a:gd name="connsiteY11" fmla="*/ 320129 h 1196992"/>
              <a:gd name="connsiteX12" fmla="*/ 918858 w 920795"/>
              <a:gd name="connsiteY12" fmla="*/ 2629 h 119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0795" h="1196992">
                <a:moveTo>
                  <a:pt x="918858" y="2629"/>
                </a:moveTo>
                <a:cubicBezTo>
                  <a:pt x="886579" y="37025"/>
                  <a:pt x="411387" y="446600"/>
                  <a:pt x="325133" y="526504"/>
                </a:cubicBezTo>
                <a:cubicBezTo>
                  <a:pt x="238879" y="606408"/>
                  <a:pt x="407154" y="460887"/>
                  <a:pt x="401333" y="482054"/>
                </a:cubicBezTo>
                <a:cubicBezTo>
                  <a:pt x="395512" y="503221"/>
                  <a:pt x="337304" y="573600"/>
                  <a:pt x="290208" y="653504"/>
                </a:cubicBezTo>
                <a:cubicBezTo>
                  <a:pt x="243112" y="733408"/>
                  <a:pt x="166912" y="871521"/>
                  <a:pt x="118758" y="961479"/>
                </a:cubicBezTo>
                <a:cubicBezTo>
                  <a:pt x="70604" y="1051437"/>
                  <a:pt x="8162" y="1177908"/>
                  <a:pt x="1283" y="1193254"/>
                </a:cubicBezTo>
                <a:cubicBezTo>
                  <a:pt x="-5596" y="1208600"/>
                  <a:pt x="14512" y="1179496"/>
                  <a:pt x="77483" y="1053554"/>
                </a:cubicBezTo>
                <a:cubicBezTo>
                  <a:pt x="140454" y="927612"/>
                  <a:pt x="343125" y="508512"/>
                  <a:pt x="379108" y="437604"/>
                </a:cubicBezTo>
                <a:cubicBezTo>
                  <a:pt x="415091" y="366696"/>
                  <a:pt x="281212" y="633396"/>
                  <a:pt x="293383" y="628104"/>
                </a:cubicBezTo>
                <a:cubicBezTo>
                  <a:pt x="305554" y="622812"/>
                  <a:pt x="404508" y="470412"/>
                  <a:pt x="452133" y="405854"/>
                </a:cubicBezTo>
                <a:cubicBezTo>
                  <a:pt x="499758" y="341296"/>
                  <a:pt x="568020" y="255042"/>
                  <a:pt x="579133" y="240754"/>
                </a:cubicBezTo>
                <a:cubicBezTo>
                  <a:pt x="590245" y="226467"/>
                  <a:pt x="467479" y="358229"/>
                  <a:pt x="518808" y="320129"/>
                </a:cubicBezTo>
                <a:cubicBezTo>
                  <a:pt x="570137" y="282029"/>
                  <a:pt x="951137" y="-31767"/>
                  <a:pt x="918858" y="26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173F838E-8351-674C-C220-0A63F1492176}"/>
              </a:ext>
            </a:extLst>
          </p:cNvPr>
          <p:cNvSpPr/>
          <p:nvPr/>
        </p:nvSpPr>
        <p:spPr>
          <a:xfrm>
            <a:off x="2351361" y="4562767"/>
            <a:ext cx="649725" cy="1063453"/>
          </a:xfrm>
          <a:custGeom>
            <a:avLst/>
            <a:gdLst>
              <a:gd name="connsiteX0" fmla="*/ 639489 w 649725"/>
              <a:gd name="connsiteY0" fmla="*/ 18758 h 1063453"/>
              <a:gd name="connsiteX1" fmla="*/ 4489 w 649725"/>
              <a:gd name="connsiteY1" fmla="*/ 1056983 h 1063453"/>
              <a:gd name="connsiteX2" fmla="*/ 369614 w 649725"/>
              <a:gd name="connsiteY2" fmla="*/ 437858 h 1063453"/>
              <a:gd name="connsiteX3" fmla="*/ 639489 w 649725"/>
              <a:gd name="connsiteY3" fmla="*/ 18758 h 106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725" h="1063453">
                <a:moveTo>
                  <a:pt x="639489" y="18758"/>
                </a:moveTo>
                <a:cubicBezTo>
                  <a:pt x="578635" y="121946"/>
                  <a:pt x="49468" y="987133"/>
                  <a:pt x="4489" y="1056983"/>
                </a:cubicBezTo>
                <a:cubicBezTo>
                  <a:pt x="-40490" y="1126833"/>
                  <a:pt x="264839" y="611954"/>
                  <a:pt x="369614" y="437858"/>
                </a:cubicBezTo>
                <a:cubicBezTo>
                  <a:pt x="474389" y="263762"/>
                  <a:pt x="700343" y="-84430"/>
                  <a:pt x="639489" y="187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DEA57346-AF7A-1193-4155-11DAAD990330}"/>
              </a:ext>
            </a:extLst>
          </p:cNvPr>
          <p:cNvSpPr/>
          <p:nvPr/>
        </p:nvSpPr>
        <p:spPr>
          <a:xfrm>
            <a:off x="2208832" y="5185034"/>
            <a:ext cx="709696" cy="898056"/>
          </a:xfrm>
          <a:custGeom>
            <a:avLst/>
            <a:gdLst>
              <a:gd name="connsiteX0" fmla="*/ 693118 w 709696"/>
              <a:gd name="connsiteY0" fmla="*/ 15616 h 898056"/>
              <a:gd name="connsiteX1" fmla="*/ 61293 w 709696"/>
              <a:gd name="connsiteY1" fmla="*/ 831591 h 898056"/>
              <a:gd name="connsiteX2" fmla="*/ 89868 w 709696"/>
              <a:gd name="connsiteY2" fmla="*/ 783966 h 898056"/>
              <a:gd name="connsiteX3" fmla="*/ 639143 w 709696"/>
              <a:gd name="connsiteY3" fmla="*/ 256916 h 898056"/>
              <a:gd name="connsiteX4" fmla="*/ 369268 w 709696"/>
              <a:gd name="connsiteY4" fmla="*/ 422016 h 898056"/>
              <a:gd name="connsiteX5" fmla="*/ 524843 w 709696"/>
              <a:gd name="connsiteY5" fmla="*/ 345816 h 898056"/>
              <a:gd name="connsiteX6" fmla="*/ 340693 w 709696"/>
              <a:gd name="connsiteY6" fmla="*/ 533141 h 898056"/>
              <a:gd name="connsiteX7" fmla="*/ 124793 w 709696"/>
              <a:gd name="connsiteY7" fmla="*/ 698241 h 898056"/>
              <a:gd name="connsiteX8" fmla="*/ 232743 w 709696"/>
              <a:gd name="connsiteY8" fmla="*/ 555366 h 898056"/>
              <a:gd name="connsiteX9" fmla="*/ 347043 w 709696"/>
              <a:gd name="connsiteY9" fmla="*/ 412491 h 898056"/>
              <a:gd name="connsiteX10" fmla="*/ 188293 w 709696"/>
              <a:gd name="connsiteY10" fmla="*/ 637916 h 898056"/>
              <a:gd name="connsiteX11" fmla="*/ 496268 w 709696"/>
              <a:gd name="connsiteY11" fmla="*/ 323591 h 898056"/>
              <a:gd name="connsiteX12" fmla="*/ 693118 w 709696"/>
              <a:gd name="connsiteY12" fmla="*/ 15616 h 8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9696" h="898056">
                <a:moveTo>
                  <a:pt x="693118" y="15616"/>
                </a:moveTo>
                <a:cubicBezTo>
                  <a:pt x="620622" y="100283"/>
                  <a:pt x="161835" y="703533"/>
                  <a:pt x="61293" y="831591"/>
                </a:cubicBezTo>
                <a:cubicBezTo>
                  <a:pt x="-39249" y="959649"/>
                  <a:pt x="-6440" y="879745"/>
                  <a:pt x="89868" y="783966"/>
                </a:cubicBezTo>
                <a:cubicBezTo>
                  <a:pt x="186176" y="688187"/>
                  <a:pt x="592576" y="317241"/>
                  <a:pt x="639143" y="256916"/>
                </a:cubicBezTo>
                <a:cubicBezTo>
                  <a:pt x="685710" y="196591"/>
                  <a:pt x="388318" y="407199"/>
                  <a:pt x="369268" y="422016"/>
                </a:cubicBezTo>
                <a:cubicBezTo>
                  <a:pt x="350218" y="436833"/>
                  <a:pt x="529606" y="327295"/>
                  <a:pt x="524843" y="345816"/>
                </a:cubicBezTo>
                <a:cubicBezTo>
                  <a:pt x="520080" y="364337"/>
                  <a:pt x="407368" y="474404"/>
                  <a:pt x="340693" y="533141"/>
                </a:cubicBezTo>
                <a:cubicBezTo>
                  <a:pt x="274018" y="591878"/>
                  <a:pt x="142785" y="694537"/>
                  <a:pt x="124793" y="698241"/>
                </a:cubicBezTo>
                <a:cubicBezTo>
                  <a:pt x="106801" y="701945"/>
                  <a:pt x="195701" y="602991"/>
                  <a:pt x="232743" y="555366"/>
                </a:cubicBezTo>
                <a:cubicBezTo>
                  <a:pt x="269785" y="507741"/>
                  <a:pt x="354451" y="398733"/>
                  <a:pt x="347043" y="412491"/>
                </a:cubicBezTo>
                <a:cubicBezTo>
                  <a:pt x="339635" y="426249"/>
                  <a:pt x="163422" y="652733"/>
                  <a:pt x="188293" y="637916"/>
                </a:cubicBezTo>
                <a:cubicBezTo>
                  <a:pt x="213164" y="623099"/>
                  <a:pt x="410543" y="434187"/>
                  <a:pt x="496268" y="323591"/>
                </a:cubicBezTo>
                <a:cubicBezTo>
                  <a:pt x="581993" y="212995"/>
                  <a:pt x="765614" y="-69051"/>
                  <a:pt x="693118" y="156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69C27A6B-477F-126D-2281-C221F3FDA9AB}"/>
              </a:ext>
            </a:extLst>
          </p:cNvPr>
          <p:cNvSpPr/>
          <p:nvPr/>
        </p:nvSpPr>
        <p:spPr>
          <a:xfrm>
            <a:off x="2281766" y="5572431"/>
            <a:ext cx="405877" cy="1057195"/>
          </a:xfrm>
          <a:custGeom>
            <a:avLst/>
            <a:gdLst>
              <a:gd name="connsiteX0" fmla="*/ 404284 w 405877"/>
              <a:gd name="connsiteY0" fmla="*/ 2869 h 1057195"/>
              <a:gd name="connsiteX1" fmla="*/ 216959 w 405877"/>
              <a:gd name="connsiteY1" fmla="*/ 682319 h 1057195"/>
              <a:gd name="connsiteX2" fmla="*/ 261409 w 405877"/>
              <a:gd name="connsiteY2" fmla="*/ 555319 h 1057195"/>
              <a:gd name="connsiteX3" fmla="*/ 4234 w 405877"/>
              <a:gd name="connsiteY3" fmla="*/ 1050619 h 1057195"/>
              <a:gd name="connsiteX4" fmla="*/ 112184 w 405877"/>
              <a:gd name="connsiteY4" fmla="*/ 812494 h 1057195"/>
              <a:gd name="connsiteX5" fmla="*/ 255059 w 405877"/>
              <a:gd name="connsiteY5" fmla="*/ 425144 h 1057195"/>
              <a:gd name="connsiteX6" fmla="*/ 159809 w 405877"/>
              <a:gd name="connsiteY6" fmla="*/ 834719 h 1057195"/>
              <a:gd name="connsiteX7" fmla="*/ 245534 w 405877"/>
              <a:gd name="connsiteY7" fmla="*/ 552144 h 1057195"/>
              <a:gd name="connsiteX8" fmla="*/ 404284 w 405877"/>
              <a:gd name="connsiteY8" fmla="*/ 298144 h 1057195"/>
              <a:gd name="connsiteX9" fmla="*/ 312209 w 405877"/>
              <a:gd name="connsiteY9" fmla="*/ 431494 h 1057195"/>
              <a:gd name="connsiteX10" fmla="*/ 404284 w 405877"/>
              <a:gd name="connsiteY10" fmla="*/ 2869 h 105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877" h="1057195">
                <a:moveTo>
                  <a:pt x="404284" y="2869"/>
                </a:moveTo>
                <a:cubicBezTo>
                  <a:pt x="388409" y="44673"/>
                  <a:pt x="240771" y="590244"/>
                  <a:pt x="216959" y="682319"/>
                </a:cubicBezTo>
                <a:cubicBezTo>
                  <a:pt x="193147" y="774394"/>
                  <a:pt x="296863" y="493936"/>
                  <a:pt x="261409" y="555319"/>
                </a:cubicBezTo>
                <a:cubicBezTo>
                  <a:pt x="225955" y="616702"/>
                  <a:pt x="29105" y="1007757"/>
                  <a:pt x="4234" y="1050619"/>
                </a:cubicBezTo>
                <a:cubicBezTo>
                  <a:pt x="-20637" y="1093482"/>
                  <a:pt x="70380" y="916740"/>
                  <a:pt x="112184" y="812494"/>
                </a:cubicBezTo>
                <a:cubicBezTo>
                  <a:pt x="153988" y="708248"/>
                  <a:pt x="247122" y="421440"/>
                  <a:pt x="255059" y="425144"/>
                </a:cubicBezTo>
                <a:cubicBezTo>
                  <a:pt x="262996" y="428848"/>
                  <a:pt x="161396" y="813552"/>
                  <a:pt x="159809" y="834719"/>
                </a:cubicBezTo>
                <a:cubicBezTo>
                  <a:pt x="158222" y="855886"/>
                  <a:pt x="204788" y="641573"/>
                  <a:pt x="245534" y="552144"/>
                </a:cubicBezTo>
                <a:cubicBezTo>
                  <a:pt x="286280" y="462715"/>
                  <a:pt x="393172" y="318252"/>
                  <a:pt x="404284" y="298144"/>
                </a:cubicBezTo>
                <a:cubicBezTo>
                  <a:pt x="415396" y="278036"/>
                  <a:pt x="312209" y="473827"/>
                  <a:pt x="312209" y="431494"/>
                </a:cubicBezTo>
                <a:cubicBezTo>
                  <a:pt x="312209" y="389161"/>
                  <a:pt x="420159" y="-38935"/>
                  <a:pt x="404284" y="28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091D5A8B-85B9-A83A-20A1-F889A7ECFFAC}"/>
              </a:ext>
            </a:extLst>
          </p:cNvPr>
          <p:cNvSpPr/>
          <p:nvPr/>
        </p:nvSpPr>
        <p:spPr>
          <a:xfrm>
            <a:off x="1084000" y="6597921"/>
            <a:ext cx="1280909" cy="1844555"/>
          </a:xfrm>
          <a:custGeom>
            <a:avLst/>
            <a:gdLst>
              <a:gd name="connsiteX0" fmla="*/ 1253473 w 1280909"/>
              <a:gd name="connsiteY0" fmla="*/ 45104 h 1844555"/>
              <a:gd name="connsiteX1" fmla="*/ 6013 w 1280909"/>
              <a:gd name="connsiteY1" fmla="*/ 1837570 h 1844555"/>
              <a:gd name="connsiteX2" fmla="*/ 799301 w 1280909"/>
              <a:gd name="connsiteY2" fmla="*/ 644611 h 1844555"/>
              <a:gd name="connsiteX3" fmla="*/ 1253473 w 1280909"/>
              <a:gd name="connsiteY3" fmla="*/ 45104 h 18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909" h="1844555">
                <a:moveTo>
                  <a:pt x="1253473" y="45104"/>
                </a:moveTo>
                <a:cubicBezTo>
                  <a:pt x="1121258" y="243930"/>
                  <a:pt x="81708" y="1737652"/>
                  <a:pt x="6013" y="1837570"/>
                </a:cubicBezTo>
                <a:cubicBezTo>
                  <a:pt x="-69682" y="1937488"/>
                  <a:pt x="590382" y="937300"/>
                  <a:pt x="799301" y="644611"/>
                </a:cubicBezTo>
                <a:cubicBezTo>
                  <a:pt x="1008220" y="351922"/>
                  <a:pt x="1385688" y="-153722"/>
                  <a:pt x="1253473" y="4510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9317108C-75CD-84A5-24D0-E3B1B63F9A8F}"/>
              </a:ext>
            </a:extLst>
          </p:cNvPr>
          <p:cNvSpPr/>
          <p:nvPr/>
        </p:nvSpPr>
        <p:spPr>
          <a:xfrm>
            <a:off x="325693" y="6683587"/>
            <a:ext cx="1331643" cy="1837369"/>
          </a:xfrm>
          <a:custGeom>
            <a:avLst/>
            <a:gdLst>
              <a:gd name="connsiteX0" fmla="*/ 1327494 w 1331643"/>
              <a:gd name="connsiteY0" fmla="*/ 7883 h 1837369"/>
              <a:gd name="connsiteX1" fmla="*/ 679541 w 1331643"/>
              <a:gd name="connsiteY1" fmla="*/ 1394622 h 1837369"/>
              <a:gd name="connsiteX2" fmla="*/ 740098 w 1331643"/>
              <a:gd name="connsiteY2" fmla="*/ 1219009 h 1837369"/>
              <a:gd name="connsiteX3" fmla="*/ 382816 w 1331643"/>
              <a:gd name="connsiteY3" fmla="*/ 1776127 h 1837369"/>
              <a:gd name="connsiteX4" fmla="*/ 473650 w 1331643"/>
              <a:gd name="connsiteY4" fmla="*/ 1776127 h 1837369"/>
              <a:gd name="connsiteX5" fmla="*/ 1311 w 1331643"/>
              <a:gd name="connsiteY5" fmla="*/ 1358288 h 1837369"/>
              <a:gd name="connsiteX6" fmla="*/ 643208 w 1331643"/>
              <a:gd name="connsiteY6" fmla="*/ 1757960 h 1837369"/>
              <a:gd name="connsiteX7" fmla="*/ 588707 w 1331643"/>
              <a:gd name="connsiteY7" fmla="*/ 1449123 h 1837369"/>
              <a:gd name="connsiteX8" fmla="*/ 861210 w 1331643"/>
              <a:gd name="connsiteY8" fmla="*/ 734559 h 1837369"/>
              <a:gd name="connsiteX9" fmla="*/ 643208 w 1331643"/>
              <a:gd name="connsiteY9" fmla="*/ 752726 h 1837369"/>
              <a:gd name="connsiteX10" fmla="*/ 328315 w 1331643"/>
              <a:gd name="connsiteY10" fmla="*/ 704281 h 1837369"/>
              <a:gd name="connsiteX11" fmla="*/ 746153 w 1331643"/>
              <a:gd name="connsiteY11" fmla="*/ 831449 h 1837369"/>
              <a:gd name="connsiteX12" fmla="*/ 703764 w 1331643"/>
              <a:gd name="connsiteY12" fmla="*/ 1194787 h 1837369"/>
              <a:gd name="connsiteX13" fmla="*/ 855155 w 1331643"/>
              <a:gd name="connsiteY13" fmla="*/ 873838 h 1837369"/>
              <a:gd name="connsiteX14" fmla="*/ 806710 w 1331643"/>
              <a:gd name="connsiteY14" fmla="*/ 1273510 h 1837369"/>
              <a:gd name="connsiteX15" fmla="*/ 982323 w 1331643"/>
              <a:gd name="connsiteY15" fmla="*/ 613446 h 1837369"/>
              <a:gd name="connsiteX16" fmla="*/ 988379 w 1331643"/>
              <a:gd name="connsiteY16" fmla="*/ 601335 h 1837369"/>
              <a:gd name="connsiteX17" fmla="*/ 958100 w 1331643"/>
              <a:gd name="connsiteY17" fmla="*/ 819338 h 1837369"/>
              <a:gd name="connsiteX18" fmla="*/ 1327494 w 1331643"/>
              <a:gd name="connsiteY18" fmla="*/ 7883 h 183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1643" h="1837369">
                <a:moveTo>
                  <a:pt x="1327494" y="7883"/>
                </a:moveTo>
                <a:cubicBezTo>
                  <a:pt x="1281067" y="103764"/>
                  <a:pt x="777440" y="1192768"/>
                  <a:pt x="679541" y="1394622"/>
                </a:cubicBezTo>
                <a:cubicBezTo>
                  <a:pt x="581642" y="1596476"/>
                  <a:pt x="789552" y="1155425"/>
                  <a:pt x="740098" y="1219009"/>
                </a:cubicBezTo>
                <a:cubicBezTo>
                  <a:pt x="690644" y="1282593"/>
                  <a:pt x="427224" y="1683274"/>
                  <a:pt x="382816" y="1776127"/>
                </a:cubicBezTo>
                <a:cubicBezTo>
                  <a:pt x="338408" y="1868980"/>
                  <a:pt x="537234" y="1845767"/>
                  <a:pt x="473650" y="1776127"/>
                </a:cubicBezTo>
                <a:cubicBezTo>
                  <a:pt x="410066" y="1706487"/>
                  <a:pt x="-26949" y="1361316"/>
                  <a:pt x="1311" y="1358288"/>
                </a:cubicBezTo>
                <a:cubicBezTo>
                  <a:pt x="29571" y="1355260"/>
                  <a:pt x="545309" y="1742821"/>
                  <a:pt x="643208" y="1757960"/>
                </a:cubicBezTo>
                <a:cubicBezTo>
                  <a:pt x="741107" y="1773099"/>
                  <a:pt x="552373" y="1619690"/>
                  <a:pt x="588707" y="1449123"/>
                </a:cubicBezTo>
                <a:cubicBezTo>
                  <a:pt x="625041" y="1278556"/>
                  <a:pt x="852126" y="850625"/>
                  <a:pt x="861210" y="734559"/>
                </a:cubicBezTo>
                <a:cubicBezTo>
                  <a:pt x="870293" y="618493"/>
                  <a:pt x="732024" y="757772"/>
                  <a:pt x="643208" y="752726"/>
                </a:cubicBezTo>
                <a:cubicBezTo>
                  <a:pt x="554392" y="747680"/>
                  <a:pt x="311158" y="691161"/>
                  <a:pt x="328315" y="704281"/>
                </a:cubicBezTo>
                <a:cubicBezTo>
                  <a:pt x="345472" y="717401"/>
                  <a:pt x="683578" y="749698"/>
                  <a:pt x="746153" y="831449"/>
                </a:cubicBezTo>
                <a:cubicBezTo>
                  <a:pt x="808728" y="913200"/>
                  <a:pt x="685597" y="1187722"/>
                  <a:pt x="703764" y="1194787"/>
                </a:cubicBezTo>
                <a:cubicBezTo>
                  <a:pt x="721931" y="1201852"/>
                  <a:pt x="837997" y="860717"/>
                  <a:pt x="855155" y="873838"/>
                </a:cubicBezTo>
                <a:cubicBezTo>
                  <a:pt x="872313" y="886959"/>
                  <a:pt x="785515" y="1316909"/>
                  <a:pt x="806710" y="1273510"/>
                </a:cubicBezTo>
                <a:cubicBezTo>
                  <a:pt x="827905" y="1230111"/>
                  <a:pt x="952045" y="725475"/>
                  <a:pt x="982323" y="613446"/>
                </a:cubicBezTo>
                <a:cubicBezTo>
                  <a:pt x="1012601" y="501417"/>
                  <a:pt x="992416" y="567020"/>
                  <a:pt x="988379" y="601335"/>
                </a:cubicBezTo>
                <a:cubicBezTo>
                  <a:pt x="984342" y="635650"/>
                  <a:pt x="899562" y="918247"/>
                  <a:pt x="958100" y="819338"/>
                </a:cubicBezTo>
                <a:cubicBezTo>
                  <a:pt x="1016638" y="720429"/>
                  <a:pt x="1373921" y="-87998"/>
                  <a:pt x="1327494" y="78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5DB6697F-A5B8-C483-E7A8-A8DCD4BA65AB}"/>
              </a:ext>
            </a:extLst>
          </p:cNvPr>
          <p:cNvSpPr/>
          <p:nvPr/>
        </p:nvSpPr>
        <p:spPr>
          <a:xfrm>
            <a:off x="1407525" y="6227617"/>
            <a:ext cx="1347100" cy="1836279"/>
          </a:xfrm>
          <a:custGeom>
            <a:avLst/>
            <a:gdLst>
              <a:gd name="connsiteX0" fmla="*/ 1305397 w 1347100"/>
              <a:gd name="connsiteY0" fmla="*/ 64182 h 1836279"/>
              <a:gd name="connsiteX1" fmla="*/ 3437 w 1347100"/>
              <a:gd name="connsiteY1" fmla="*/ 1832425 h 1836279"/>
              <a:gd name="connsiteX2" fmla="*/ 936003 w 1347100"/>
              <a:gd name="connsiteY2" fmla="*/ 524409 h 1836279"/>
              <a:gd name="connsiteX3" fmla="*/ 1305397 w 1347100"/>
              <a:gd name="connsiteY3" fmla="*/ 64182 h 183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100" h="1836279">
                <a:moveTo>
                  <a:pt x="1305397" y="64182"/>
                </a:moveTo>
                <a:cubicBezTo>
                  <a:pt x="1149969" y="282185"/>
                  <a:pt x="65003" y="1755721"/>
                  <a:pt x="3437" y="1832425"/>
                </a:cubicBezTo>
                <a:cubicBezTo>
                  <a:pt x="-58129" y="1909129"/>
                  <a:pt x="725065" y="819116"/>
                  <a:pt x="936003" y="524409"/>
                </a:cubicBezTo>
                <a:cubicBezTo>
                  <a:pt x="1146941" y="229702"/>
                  <a:pt x="1460825" y="-153821"/>
                  <a:pt x="1305397" y="641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A8CB8E29-0E06-38AE-67C3-F124034AD1D0}"/>
              </a:ext>
            </a:extLst>
          </p:cNvPr>
          <p:cNvSpPr/>
          <p:nvPr/>
        </p:nvSpPr>
        <p:spPr>
          <a:xfrm>
            <a:off x="2522940" y="4501281"/>
            <a:ext cx="657983" cy="1210664"/>
          </a:xfrm>
          <a:custGeom>
            <a:avLst/>
            <a:gdLst>
              <a:gd name="connsiteX0" fmla="*/ 656265 w 657983"/>
              <a:gd name="connsiteY0" fmla="*/ 4107 h 1210664"/>
              <a:gd name="connsiteX1" fmla="*/ 20424 w 657983"/>
              <a:gd name="connsiteY1" fmla="*/ 1178899 h 1210664"/>
              <a:gd name="connsiteX2" fmla="*/ 202093 w 657983"/>
              <a:gd name="connsiteY2" fmla="*/ 803450 h 1210664"/>
              <a:gd name="connsiteX3" fmla="*/ 656265 w 657983"/>
              <a:gd name="connsiteY3" fmla="*/ 4107 h 121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983" h="1210664">
                <a:moveTo>
                  <a:pt x="656265" y="4107"/>
                </a:moveTo>
                <a:cubicBezTo>
                  <a:pt x="625987" y="66682"/>
                  <a:pt x="96119" y="1045675"/>
                  <a:pt x="20424" y="1178899"/>
                </a:cubicBezTo>
                <a:cubicBezTo>
                  <a:pt x="-55271" y="1312123"/>
                  <a:pt x="96120" y="995211"/>
                  <a:pt x="202093" y="803450"/>
                </a:cubicBezTo>
                <a:cubicBezTo>
                  <a:pt x="308066" y="611689"/>
                  <a:pt x="686543" y="-58468"/>
                  <a:pt x="656265" y="410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03020C45-BCF7-3149-5E1E-1C6F473B2509}"/>
              </a:ext>
            </a:extLst>
          </p:cNvPr>
          <p:cNvSpPr/>
          <p:nvPr/>
        </p:nvSpPr>
        <p:spPr>
          <a:xfrm>
            <a:off x="2623198" y="5491337"/>
            <a:ext cx="138201" cy="1114625"/>
          </a:xfrm>
          <a:custGeom>
            <a:avLst/>
            <a:gdLst>
              <a:gd name="connsiteX0" fmla="*/ 138169 w 138201"/>
              <a:gd name="connsiteY0" fmla="*/ 1119 h 1114625"/>
              <a:gd name="connsiteX1" fmla="*/ 11001 w 138201"/>
              <a:gd name="connsiteY1" fmla="*/ 1060854 h 1114625"/>
              <a:gd name="connsiteX2" fmla="*/ 23112 w 138201"/>
              <a:gd name="connsiteY2" fmla="*/ 861018 h 1114625"/>
              <a:gd name="connsiteX3" fmla="*/ 138169 w 138201"/>
              <a:gd name="connsiteY3" fmla="*/ 1119 h 11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01" h="1114625">
                <a:moveTo>
                  <a:pt x="138169" y="1119"/>
                </a:moveTo>
                <a:cubicBezTo>
                  <a:pt x="136150" y="34425"/>
                  <a:pt x="30177" y="917538"/>
                  <a:pt x="11001" y="1060854"/>
                </a:cubicBezTo>
                <a:cubicBezTo>
                  <a:pt x="-8175" y="1204170"/>
                  <a:pt x="-1110" y="1034613"/>
                  <a:pt x="23112" y="861018"/>
                </a:cubicBezTo>
                <a:cubicBezTo>
                  <a:pt x="47334" y="687423"/>
                  <a:pt x="140188" y="-32187"/>
                  <a:pt x="138169" y="11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50FB6165-9921-A99E-E0EC-7BE00C790FA8}"/>
              </a:ext>
            </a:extLst>
          </p:cNvPr>
          <p:cNvSpPr/>
          <p:nvPr/>
        </p:nvSpPr>
        <p:spPr>
          <a:xfrm>
            <a:off x="2148615" y="6532850"/>
            <a:ext cx="773424" cy="759828"/>
          </a:xfrm>
          <a:custGeom>
            <a:avLst/>
            <a:gdLst>
              <a:gd name="connsiteX0" fmla="*/ 490983 w 773424"/>
              <a:gd name="connsiteY0" fmla="*/ 3083 h 759828"/>
              <a:gd name="connsiteX1" fmla="*/ 765753 w 773424"/>
              <a:gd name="connsiteY1" fmla="*/ 620190 h 759828"/>
              <a:gd name="connsiteX2" fmla="*/ 675665 w 773424"/>
              <a:gd name="connsiteY2" fmla="*/ 444517 h 759828"/>
              <a:gd name="connsiteX3" fmla="*/ 450443 w 773424"/>
              <a:gd name="connsiteY3" fmla="*/ 552624 h 759828"/>
              <a:gd name="connsiteX4" fmla="*/ 0 w 773424"/>
              <a:gd name="connsiteY4" fmla="*/ 759828 h 759828"/>
              <a:gd name="connsiteX5" fmla="*/ 630620 w 773424"/>
              <a:gd name="connsiteY5" fmla="*/ 476049 h 759828"/>
              <a:gd name="connsiteX6" fmla="*/ 563054 w 773424"/>
              <a:gd name="connsiteY6" fmla="*/ 313889 h 759828"/>
              <a:gd name="connsiteX7" fmla="*/ 315310 w 773424"/>
              <a:gd name="connsiteY7" fmla="*/ 561633 h 759828"/>
              <a:gd name="connsiteX8" fmla="*/ 527018 w 773424"/>
              <a:gd name="connsiteY8" fmla="*/ 399473 h 759828"/>
              <a:gd name="connsiteX9" fmla="*/ 594585 w 773424"/>
              <a:gd name="connsiteY9" fmla="*/ 381455 h 759828"/>
              <a:gd name="connsiteX10" fmla="*/ 490983 w 773424"/>
              <a:gd name="connsiteY10" fmla="*/ 3083 h 75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3424" h="759828">
                <a:moveTo>
                  <a:pt x="490983" y="3083"/>
                </a:moveTo>
                <a:cubicBezTo>
                  <a:pt x="519511" y="42872"/>
                  <a:pt x="734973" y="546618"/>
                  <a:pt x="765753" y="620190"/>
                </a:cubicBezTo>
                <a:cubicBezTo>
                  <a:pt x="796533" y="693762"/>
                  <a:pt x="728216" y="455778"/>
                  <a:pt x="675665" y="444517"/>
                </a:cubicBezTo>
                <a:cubicBezTo>
                  <a:pt x="623114" y="433256"/>
                  <a:pt x="450443" y="552624"/>
                  <a:pt x="450443" y="552624"/>
                </a:cubicBezTo>
                <a:lnTo>
                  <a:pt x="0" y="759828"/>
                </a:lnTo>
                <a:cubicBezTo>
                  <a:pt x="30029" y="747066"/>
                  <a:pt x="536778" y="550372"/>
                  <a:pt x="630620" y="476049"/>
                </a:cubicBezTo>
                <a:cubicBezTo>
                  <a:pt x="724462" y="401726"/>
                  <a:pt x="615606" y="299625"/>
                  <a:pt x="563054" y="313889"/>
                </a:cubicBezTo>
                <a:cubicBezTo>
                  <a:pt x="510502" y="328153"/>
                  <a:pt x="321316" y="547369"/>
                  <a:pt x="315310" y="561633"/>
                </a:cubicBezTo>
                <a:cubicBezTo>
                  <a:pt x="309304" y="575897"/>
                  <a:pt x="480472" y="429503"/>
                  <a:pt x="527018" y="399473"/>
                </a:cubicBezTo>
                <a:cubicBezTo>
                  <a:pt x="573564" y="369443"/>
                  <a:pt x="599089" y="442265"/>
                  <a:pt x="594585" y="381455"/>
                </a:cubicBezTo>
                <a:cubicBezTo>
                  <a:pt x="590081" y="320645"/>
                  <a:pt x="462455" y="-36706"/>
                  <a:pt x="490983" y="30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9E3FCCC9-18D3-5D57-4B5C-11220CBD2C7F}"/>
              </a:ext>
            </a:extLst>
          </p:cNvPr>
          <p:cNvSpPr/>
          <p:nvPr/>
        </p:nvSpPr>
        <p:spPr>
          <a:xfrm>
            <a:off x="2761090" y="6641172"/>
            <a:ext cx="558036" cy="754914"/>
          </a:xfrm>
          <a:custGeom>
            <a:avLst/>
            <a:gdLst>
              <a:gd name="connsiteX0" fmla="*/ 1160 w 558036"/>
              <a:gd name="connsiteY0" fmla="*/ 928 h 754914"/>
              <a:gd name="connsiteX1" fmla="*/ 198010 w 558036"/>
              <a:gd name="connsiteY1" fmla="*/ 448603 h 754914"/>
              <a:gd name="connsiteX2" fmla="*/ 178960 w 558036"/>
              <a:gd name="connsiteY2" fmla="*/ 423203 h 754914"/>
              <a:gd name="connsiteX3" fmla="*/ 299610 w 558036"/>
              <a:gd name="connsiteY3" fmla="*/ 705778 h 754914"/>
              <a:gd name="connsiteX4" fmla="*/ 293260 w 558036"/>
              <a:gd name="connsiteY4" fmla="*/ 648628 h 754914"/>
              <a:gd name="connsiteX5" fmla="*/ 556785 w 558036"/>
              <a:gd name="connsiteY5" fmla="*/ 594653 h 754914"/>
              <a:gd name="connsiteX6" fmla="*/ 391685 w 558036"/>
              <a:gd name="connsiteY6" fmla="*/ 626403 h 754914"/>
              <a:gd name="connsiteX7" fmla="*/ 366285 w 558036"/>
              <a:gd name="connsiteY7" fmla="*/ 674028 h 754914"/>
              <a:gd name="connsiteX8" fmla="*/ 391685 w 558036"/>
              <a:gd name="connsiteY8" fmla="*/ 753403 h 754914"/>
              <a:gd name="connsiteX9" fmla="*/ 299610 w 558036"/>
              <a:gd name="connsiteY9" fmla="*/ 597828 h 754914"/>
              <a:gd name="connsiteX10" fmla="*/ 153560 w 558036"/>
              <a:gd name="connsiteY10" fmla="*/ 315253 h 754914"/>
              <a:gd name="connsiteX11" fmla="*/ 166260 w 558036"/>
              <a:gd name="connsiteY11" fmla="*/ 474003 h 754914"/>
              <a:gd name="connsiteX12" fmla="*/ 39260 w 558036"/>
              <a:gd name="connsiteY12" fmla="*/ 191428 h 754914"/>
              <a:gd name="connsiteX13" fmla="*/ 112285 w 558036"/>
              <a:gd name="connsiteY13" fmla="*/ 327953 h 754914"/>
              <a:gd name="connsiteX14" fmla="*/ 1160 w 558036"/>
              <a:gd name="connsiteY14" fmla="*/ 928 h 75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8036" h="754914">
                <a:moveTo>
                  <a:pt x="1160" y="928"/>
                </a:moveTo>
                <a:cubicBezTo>
                  <a:pt x="15447" y="21036"/>
                  <a:pt x="168377" y="378224"/>
                  <a:pt x="198010" y="448603"/>
                </a:cubicBezTo>
                <a:cubicBezTo>
                  <a:pt x="227643" y="518982"/>
                  <a:pt x="162027" y="380341"/>
                  <a:pt x="178960" y="423203"/>
                </a:cubicBezTo>
                <a:cubicBezTo>
                  <a:pt x="195893" y="466065"/>
                  <a:pt x="280560" y="668207"/>
                  <a:pt x="299610" y="705778"/>
                </a:cubicBezTo>
                <a:cubicBezTo>
                  <a:pt x="318660" y="743349"/>
                  <a:pt x="250398" y="667149"/>
                  <a:pt x="293260" y="648628"/>
                </a:cubicBezTo>
                <a:cubicBezTo>
                  <a:pt x="336123" y="630107"/>
                  <a:pt x="540381" y="598357"/>
                  <a:pt x="556785" y="594653"/>
                </a:cubicBezTo>
                <a:cubicBezTo>
                  <a:pt x="573189" y="590949"/>
                  <a:pt x="423435" y="613174"/>
                  <a:pt x="391685" y="626403"/>
                </a:cubicBezTo>
                <a:cubicBezTo>
                  <a:pt x="359935" y="639632"/>
                  <a:pt x="366285" y="652861"/>
                  <a:pt x="366285" y="674028"/>
                </a:cubicBezTo>
                <a:cubicBezTo>
                  <a:pt x="366285" y="695195"/>
                  <a:pt x="402797" y="766103"/>
                  <a:pt x="391685" y="753403"/>
                </a:cubicBezTo>
                <a:cubicBezTo>
                  <a:pt x="380573" y="740703"/>
                  <a:pt x="339298" y="670853"/>
                  <a:pt x="299610" y="597828"/>
                </a:cubicBezTo>
                <a:cubicBezTo>
                  <a:pt x="259923" y="524803"/>
                  <a:pt x="175785" y="335890"/>
                  <a:pt x="153560" y="315253"/>
                </a:cubicBezTo>
                <a:cubicBezTo>
                  <a:pt x="131335" y="294616"/>
                  <a:pt x="185310" y="494640"/>
                  <a:pt x="166260" y="474003"/>
                </a:cubicBezTo>
                <a:cubicBezTo>
                  <a:pt x="147210" y="453366"/>
                  <a:pt x="48256" y="215770"/>
                  <a:pt x="39260" y="191428"/>
                </a:cubicBezTo>
                <a:cubicBezTo>
                  <a:pt x="30264" y="167086"/>
                  <a:pt x="115460" y="362349"/>
                  <a:pt x="112285" y="327953"/>
                </a:cubicBezTo>
                <a:cubicBezTo>
                  <a:pt x="109110" y="293557"/>
                  <a:pt x="-13127" y="-19180"/>
                  <a:pt x="1160" y="9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B9872337-4C62-CBEF-F03D-93E40ABF4E83}"/>
              </a:ext>
            </a:extLst>
          </p:cNvPr>
          <p:cNvSpPr/>
          <p:nvPr/>
        </p:nvSpPr>
        <p:spPr>
          <a:xfrm>
            <a:off x="3225800" y="6689332"/>
            <a:ext cx="35149" cy="261293"/>
          </a:xfrm>
          <a:custGeom>
            <a:avLst/>
            <a:gdLst>
              <a:gd name="connsiteX0" fmla="*/ 0 w 35149"/>
              <a:gd name="connsiteY0" fmla="*/ 393 h 261293"/>
              <a:gd name="connsiteX1" fmla="*/ 31750 w 35149"/>
              <a:gd name="connsiteY1" fmla="*/ 251218 h 261293"/>
              <a:gd name="connsiteX2" fmla="*/ 31750 w 35149"/>
              <a:gd name="connsiteY2" fmla="*/ 194068 h 261293"/>
              <a:gd name="connsiteX3" fmla="*/ 0 w 35149"/>
              <a:gd name="connsiteY3" fmla="*/ 393 h 26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9" h="261293">
                <a:moveTo>
                  <a:pt x="0" y="393"/>
                </a:moveTo>
                <a:cubicBezTo>
                  <a:pt x="0" y="9918"/>
                  <a:pt x="26458" y="218939"/>
                  <a:pt x="31750" y="251218"/>
                </a:cubicBezTo>
                <a:cubicBezTo>
                  <a:pt x="37042" y="283497"/>
                  <a:pt x="35454" y="231110"/>
                  <a:pt x="31750" y="194068"/>
                </a:cubicBezTo>
                <a:cubicBezTo>
                  <a:pt x="28046" y="157026"/>
                  <a:pt x="0" y="-9132"/>
                  <a:pt x="0" y="3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6BA2EF44-42F2-A33A-BEAC-B0C5AA041878}"/>
              </a:ext>
            </a:extLst>
          </p:cNvPr>
          <p:cNvSpPr/>
          <p:nvPr/>
        </p:nvSpPr>
        <p:spPr>
          <a:xfrm>
            <a:off x="3130279" y="6500507"/>
            <a:ext cx="41597" cy="675771"/>
          </a:xfrm>
          <a:custGeom>
            <a:avLst/>
            <a:gdLst>
              <a:gd name="connsiteX0" fmla="*/ 271 w 41597"/>
              <a:gd name="connsiteY0" fmla="*/ 1893 h 675771"/>
              <a:gd name="connsiteX1" fmla="*/ 35196 w 41597"/>
              <a:gd name="connsiteY1" fmla="*/ 528943 h 675771"/>
              <a:gd name="connsiteX2" fmla="*/ 41546 w 41597"/>
              <a:gd name="connsiteY2" fmla="*/ 478143 h 675771"/>
              <a:gd name="connsiteX3" fmla="*/ 38371 w 41597"/>
              <a:gd name="connsiteY3" fmla="*/ 674993 h 675771"/>
              <a:gd name="connsiteX4" fmla="*/ 41546 w 41597"/>
              <a:gd name="connsiteY4" fmla="*/ 392418 h 675771"/>
              <a:gd name="connsiteX5" fmla="*/ 35196 w 41597"/>
              <a:gd name="connsiteY5" fmla="*/ 236843 h 675771"/>
              <a:gd name="connsiteX6" fmla="*/ 19321 w 41597"/>
              <a:gd name="connsiteY6" fmla="*/ 347968 h 675771"/>
              <a:gd name="connsiteX7" fmla="*/ 271 w 41597"/>
              <a:gd name="connsiteY7" fmla="*/ 1893 h 67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7" h="675771">
                <a:moveTo>
                  <a:pt x="271" y="1893"/>
                </a:moveTo>
                <a:cubicBezTo>
                  <a:pt x="2917" y="32055"/>
                  <a:pt x="28317" y="449568"/>
                  <a:pt x="35196" y="528943"/>
                </a:cubicBezTo>
                <a:cubicBezTo>
                  <a:pt x="42075" y="608318"/>
                  <a:pt x="41017" y="453801"/>
                  <a:pt x="41546" y="478143"/>
                </a:cubicBezTo>
                <a:cubicBezTo>
                  <a:pt x="42075" y="502485"/>
                  <a:pt x="38371" y="689280"/>
                  <a:pt x="38371" y="674993"/>
                </a:cubicBezTo>
                <a:cubicBezTo>
                  <a:pt x="38371" y="660706"/>
                  <a:pt x="42075" y="465443"/>
                  <a:pt x="41546" y="392418"/>
                </a:cubicBezTo>
                <a:cubicBezTo>
                  <a:pt x="41017" y="319393"/>
                  <a:pt x="38900" y="244251"/>
                  <a:pt x="35196" y="236843"/>
                </a:cubicBezTo>
                <a:cubicBezTo>
                  <a:pt x="31492" y="229435"/>
                  <a:pt x="23554" y="384481"/>
                  <a:pt x="19321" y="347968"/>
                </a:cubicBezTo>
                <a:cubicBezTo>
                  <a:pt x="15088" y="311456"/>
                  <a:pt x="-2375" y="-28269"/>
                  <a:pt x="271" y="18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E36D1798-681B-1AD7-629F-C98CC3056014}"/>
              </a:ext>
            </a:extLst>
          </p:cNvPr>
          <p:cNvSpPr/>
          <p:nvPr/>
        </p:nvSpPr>
        <p:spPr>
          <a:xfrm>
            <a:off x="2983602" y="6524556"/>
            <a:ext cx="39004" cy="273517"/>
          </a:xfrm>
          <a:custGeom>
            <a:avLst/>
            <a:gdLst>
              <a:gd name="connsiteX0" fmla="*/ 38998 w 39004"/>
              <a:gd name="connsiteY0" fmla="*/ 69 h 273517"/>
              <a:gd name="connsiteX1" fmla="*/ 4073 w 39004"/>
              <a:gd name="connsiteY1" fmla="*/ 187394 h 273517"/>
              <a:gd name="connsiteX2" fmla="*/ 19948 w 39004"/>
              <a:gd name="connsiteY2" fmla="*/ 273119 h 273517"/>
              <a:gd name="connsiteX3" fmla="*/ 898 w 39004"/>
              <a:gd name="connsiteY3" fmla="*/ 209619 h 273517"/>
              <a:gd name="connsiteX4" fmla="*/ 38998 w 39004"/>
              <a:gd name="connsiteY4" fmla="*/ 69 h 27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4" h="273517">
                <a:moveTo>
                  <a:pt x="38998" y="69"/>
                </a:moveTo>
                <a:cubicBezTo>
                  <a:pt x="39527" y="-3635"/>
                  <a:pt x="7248" y="141886"/>
                  <a:pt x="4073" y="187394"/>
                </a:cubicBezTo>
                <a:cubicBezTo>
                  <a:pt x="898" y="232902"/>
                  <a:pt x="20477" y="269415"/>
                  <a:pt x="19948" y="273119"/>
                </a:cubicBezTo>
                <a:cubicBezTo>
                  <a:pt x="19419" y="276823"/>
                  <a:pt x="-4923" y="254598"/>
                  <a:pt x="898" y="209619"/>
                </a:cubicBezTo>
                <a:cubicBezTo>
                  <a:pt x="6719" y="164640"/>
                  <a:pt x="38469" y="3773"/>
                  <a:pt x="38998" y="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1ECFC979-B03B-D754-CB77-5574A3CA237F}"/>
              </a:ext>
            </a:extLst>
          </p:cNvPr>
          <p:cNvSpPr/>
          <p:nvPr/>
        </p:nvSpPr>
        <p:spPr>
          <a:xfrm>
            <a:off x="3818234" y="3516284"/>
            <a:ext cx="629075" cy="1155503"/>
          </a:xfrm>
          <a:custGeom>
            <a:avLst/>
            <a:gdLst>
              <a:gd name="connsiteX0" fmla="*/ 629075 w 629075"/>
              <a:gd name="connsiteY0" fmla="*/ 0 h 1155503"/>
              <a:gd name="connsiteX1" fmla="*/ 5621 w 629075"/>
              <a:gd name="connsiteY1" fmla="*/ 1147156 h 1155503"/>
              <a:gd name="connsiteX2" fmla="*/ 304879 w 629075"/>
              <a:gd name="connsiteY2" fmla="*/ 548640 h 1155503"/>
              <a:gd name="connsiteX3" fmla="*/ 288253 w 629075"/>
              <a:gd name="connsiteY3" fmla="*/ 573578 h 1155503"/>
              <a:gd name="connsiteX4" fmla="*/ 629075 w 629075"/>
              <a:gd name="connsiteY4" fmla="*/ 0 h 11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075" h="1155503">
                <a:moveTo>
                  <a:pt x="629075" y="0"/>
                </a:moveTo>
                <a:cubicBezTo>
                  <a:pt x="344364" y="527858"/>
                  <a:pt x="59654" y="1055716"/>
                  <a:pt x="5621" y="1147156"/>
                </a:cubicBezTo>
                <a:cubicBezTo>
                  <a:pt x="-48412" y="1238596"/>
                  <a:pt x="304879" y="548640"/>
                  <a:pt x="304879" y="548640"/>
                </a:cubicBezTo>
                <a:cubicBezTo>
                  <a:pt x="351984" y="453044"/>
                  <a:pt x="288253" y="573578"/>
                  <a:pt x="288253" y="573578"/>
                </a:cubicBezTo>
                <a:lnTo>
                  <a:pt x="62907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AAF7E4AD-5052-6CBE-1837-144D07A93DC8}"/>
              </a:ext>
            </a:extLst>
          </p:cNvPr>
          <p:cNvSpPr/>
          <p:nvPr/>
        </p:nvSpPr>
        <p:spPr>
          <a:xfrm>
            <a:off x="3576256" y="3485043"/>
            <a:ext cx="716087" cy="1056518"/>
          </a:xfrm>
          <a:custGeom>
            <a:avLst/>
            <a:gdLst>
              <a:gd name="connsiteX0" fmla="*/ 688173 w 716087"/>
              <a:gd name="connsiteY0" fmla="*/ 47866 h 1056518"/>
              <a:gd name="connsiteX1" fmla="*/ 23155 w 716087"/>
              <a:gd name="connsiteY1" fmla="*/ 1020455 h 1056518"/>
              <a:gd name="connsiteX2" fmla="*/ 189409 w 716087"/>
              <a:gd name="connsiteY2" fmla="*/ 787699 h 1056518"/>
              <a:gd name="connsiteX3" fmla="*/ 555169 w 716087"/>
              <a:gd name="connsiteY3" fmla="*/ 214121 h 1056518"/>
              <a:gd name="connsiteX4" fmla="*/ 688173 w 716087"/>
              <a:gd name="connsiteY4" fmla="*/ 47866 h 105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087" h="1056518">
                <a:moveTo>
                  <a:pt x="688173" y="47866"/>
                </a:moveTo>
                <a:cubicBezTo>
                  <a:pt x="599504" y="182255"/>
                  <a:pt x="106282" y="897150"/>
                  <a:pt x="23155" y="1020455"/>
                </a:cubicBezTo>
                <a:cubicBezTo>
                  <a:pt x="-59972" y="1143760"/>
                  <a:pt x="100740" y="922088"/>
                  <a:pt x="189409" y="787699"/>
                </a:cubicBezTo>
                <a:cubicBezTo>
                  <a:pt x="278078" y="653310"/>
                  <a:pt x="477583" y="336041"/>
                  <a:pt x="555169" y="214121"/>
                </a:cubicBezTo>
                <a:cubicBezTo>
                  <a:pt x="632754" y="92201"/>
                  <a:pt x="776842" y="-86523"/>
                  <a:pt x="688173" y="478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CF331E6F-C138-C6CD-F958-713577356EEF}"/>
              </a:ext>
            </a:extLst>
          </p:cNvPr>
          <p:cNvSpPr/>
          <p:nvPr/>
        </p:nvSpPr>
        <p:spPr>
          <a:xfrm>
            <a:off x="4112433" y="3652466"/>
            <a:ext cx="636752" cy="1105379"/>
          </a:xfrm>
          <a:custGeom>
            <a:avLst/>
            <a:gdLst>
              <a:gd name="connsiteX0" fmla="*/ 634134 w 636752"/>
              <a:gd name="connsiteY0" fmla="*/ 5134 h 1105379"/>
              <a:gd name="connsiteX1" fmla="*/ 135371 w 636752"/>
              <a:gd name="connsiteY1" fmla="*/ 753279 h 1105379"/>
              <a:gd name="connsiteX2" fmla="*/ 243436 w 636752"/>
              <a:gd name="connsiteY2" fmla="*/ 587025 h 1105379"/>
              <a:gd name="connsiteX3" fmla="*/ 2367 w 636752"/>
              <a:gd name="connsiteY3" fmla="*/ 1102414 h 1105379"/>
              <a:gd name="connsiteX4" fmla="*/ 135371 w 636752"/>
              <a:gd name="connsiteY4" fmla="*/ 778218 h 1105379"/>
              <a:gd name="connsiteX5" fmla="*/ 376440 w 636752"/>
              <a:gd name="connsiteY5" fmla="*/ 362581 h 1105379"/>
              <a:gd name="connsiteX6" fmla="*/ 334876 w 636752"/>
              <a:gd name="connsiteY6" fmla="*/ 420770 h 1105379"/>
              <a:gd name="connsiteX7" fmla="*/ 634134 w 636752"/>
              <a:gd name="connsiteY7" fmla="*/ 5134 h 110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752" h="1105379">
                <a:moveTo>
                  <a:pt x="634134" y="5134"/>
                </a:moveTo>
                <a:cubicBezTo>
                  <a:pt x="600883" y="60552"/>
                  <a:pt x="200487" y="656297"/>
                  <a:pt x="135371" y="753279"/>
                </a:cubicBezTo>
                <a:cubicBezTo>
                  <a:pt x="70255" y="850261"/>
                  <a:pt x="265603" y="528836"/>
                  <a:pt x="243436" y="587025"/>
                </a:cubicBezTo>
                <a:cubicBezTo>
                  <a:pt x="221269" y="645214"/>
                  <a:pt x="20378" y="1070549"/>
                  <a:pt x="2367" y="1102414"/>
                </a:cubicBezTo>
                <a:cubicBezTo>
                  <a:pt x="-15644" y="1134279"/>
                  <a:pt x="73026" y="901523"/>
                  <a:pt x="135371" y="778218"/>
                </a:cubicBezTo>
                <a:cubicBezTo>
                  <a:pt x="197716" y="654913"/>
                  <a:pt x="343189" y="422156"/>
                  <a:pt x="376440" y="362581"/>
                </a:cubicBezTo>
                <a:cubicBezTo>
                  <a:pt x="409691" y="303006"/>
                  <a:pt x="296083" y="481730"/>
                  <a:pt x="334876" y="420770"/>
                </a:cubicBezTo>
                <a:cubicBezTo>
                  <a:pt x="373669" y="359810"/>
                  <a:pt x="667385" y="-50284"/>
                  <a:pt x="634134" y="51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CB44B5A5-C6C6-74D9-2C74-E01E99DBE147}"/>
              </a:ext>
            </a:extLst>
          </p:cNvPr>
          <p:cNvSpPr/>
          <p:nvPr/>
        </p:nvSpPr>
        <p:spPr>
          <a:xfrm>
            <a:off x="4052145" y="3523123"/>
            <a:ext cx="509655" cy="1266388"/>
          </a:xfrm>
          <a:custGeom>
            <a:avLst/>
            <a:gdLst>
              <a:gd name="connsiteX0" fmla="*/ 503230 w 509655"/>
              <a:gd name="connsiteY0" fmla="*/ 18099 h 1266388"/>
              <a:gd name="connsiteX1" fmla="*/ 4466 w 509655"/>
              <a:gd name="connsiteY1" fmla="*/ 1256695 h 1266388"/>
              <a:gd name="connsiteX2" fmla="*/ 270473 w 509655"/>
              <a:gd name="connsiteY2" fmla="*/ 566739 h 1266388"/>
              <a:gd name="connsiteX3" fmla="*/ 503230 w 509655"/>
              <a:gd name="connsiteY3" fmla="*/ 18099 h 126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655" h="1266388">
                <a:moveTo>
                  <a:pt x="503230" y="18099"/>
                </a:moveTo>
                <a:cubicBezTo>
                  <a:pt x="458896" y="133092"/>
                  <a:pt x="43259" y="1165255"/>
                  <a:pt x="4466" y="1256695"/>
                </a:cubicBezTo>
                <a:cubicBezTo>
                  <a:pt x="-34327" y="1348135"/>
                  <a:pt x="190117" y="767630"/>
                  <a:pt x="270473" y="566739"/>
                </a:cubicBezTo>
                <a:cubicBezTo>
                  <a:pt x="350829" y="365848"/>
                  <a:pt x="547564" y="-96894"/>
                  <a:pt x="503230" y="180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FC11B779-D317-9128-B136-55B68A801EE7}"/>
              </a:ext>
            </a:extLst>
          </p:cNvPr>
          <p:cNvSpPr/>
          <p:nvPr/>
        </p:nvSpPr>
        <p:spPr>
          <a:xfrm>
            <a:off x="3841734" y="4565475"/>
            <a:ext cx="73105" cy="124952"/>
          </a:xfrm>
          <a:custGeom>
            <a:avLst/>
            <a:gdLst>
              <a:gd name="connsiteX0" fmla="*/ 73041 w 73105"/>
              <a:gd name="connsiteY0" fmla="*/ 28750 h 124952"/>
              <a:gd name="connsiteX1" fmla="*/ 3191 w 73105"/>
              <a:gd name="connsiteY1" fmla="*/ 124000 h 124952"/>
              <a:gd name="connsiteX2" fmla="*/ 12716 w 73105"/>
              <a:gd name="connsiteY2" fmla="*/ 73200 h 124952"/>
              <a:gd name="connsiteX3" fmla="*/ 16 w 73105"/>
              <a:gd name="connsiteY3" fmla="*/ 175 h 124952"/>
              <a:gd name="connsiteX4" fmla="*/ 15891 w 73105"/>
              <a:gd name="connsiteY4" fmla="*/ 95425 h 124952"/>
              <a:gd name="connsiteX5" fmla="*/ 73041 w 73105"/>
              <a:gd name="connsiteY5" fmla="*/ 28750 h 12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05" h="124952">
                <a:moveTo>
                  <a:pt x="73041" y="28750"/>
                </a:moveTo>
                <a:cubicBezTo>
                  <a:pt x="70924" y="33512"/>
                  <a:pt x="13245" y="116592"/>
                  <a:pt x="3191" y="124000"/>
                </a:cubicBezTo>
                <a:cubicBezTo>
                  <a:pt x="-6863" y="131408"/>
                  <a:pt x="13245" y="93837"/>
                  <a:pt x="12716" y="73200"/>
                </a:cubicBezTo>
                <a:cubicBezTo>
                  <a:pt x="12187" y="52563"/>
                  <a:pt x="-513" y="-3529"/>
                  <a:pt x="16" y="175"/>
                </a:cubicBezTo>
                <a:cubicBezTo>
                  <a:pt x="545" y="3879"/>
                  <a:pt x="6895" y="90663"/>
                  <a:pt x="15891" y="95425"/>
                </a:cubicBezTo>
                <a:cubicBezTo>
                  <a:pt x="24887" y="100187"/>
                  <a:pt x="75158" y="23988"/>
                  <a:pt x="73041" y="287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A453F865-D8AF-1B7F-1977-DCE78A2E35B0}"/>
              </a:ext>
            </a:extLst>
          </p:cNvPr>
          <p:cNvSpPr/>
          <p:nvPr/>
        </p:nvSpPr>
        <p:spPr>
          <a:xfrm>
            <a:off x="3453739" y="4349710"/>
            <a:ext cx="346745" cy="329120"/>
          </a:xfrm>
          <a:custGeom>
            <a:avLst/>
            <a:gdLst>
              <a:gd name="connsiteX0" fmla="*/ 3836 w 346745"/>
              <a:gd name="connsiteY0" fmla="*/ 254040 h 329120"/>
              <a:gd name="connsiteX1" fmla="*/ 159411 w 346745"/>
              <a:gd name="connsiteY1" fmla="*/ 231815 h 329120"/>
              <a:gd name="connsiteX2" fmla="*/ 210211 w 346745"/>
              <a:gd name="connsiteY2" fmla="*/ 244515 h 329120"/>
              <a:gd name="connsiteX3" fmla="*/ 226086 w 346745"/>
              <a:gd name="connsiteY3" fmla="*/ 225465 h 329120"/>
              <a:gd name="connsiteX4" fmla="*/ 213386 w 346745"/>
              <a:gd name="connsiteY4" fmla="*/ 314365 h 329120"/>
              <a:gd name="connsiteX5" fmla="*/ 229261 w 346745"/>
              <a:gd name="connsiteY5" fmla="*/ 317540 h 329120"/>
              <a:gd name="connsiteX6" fmla="*/ 346736 w 346745"/>
              <a:gd name="connsiteY6" fmla="*/ 200065 h 329120"/>
              <a:gd name="connsiteX7" fmla="*/ 235611 w 346745"/>
              <a:gd name="connsiteY7" fmla="*/ 323890 h 329120"/>
              <a:gd name="connsiteX8" fmla="*/ 213386 w 346745"/>
              <a:gd name="connsiteY8" fmla="*/ 231815 h 329120"/>
              <a:gd name="connsiteX9" fmla="*/ 194336 w 346745"/>
              <a:gd name="connsiteY9" fmla="*/ 200065 h 329120"/>
              <a:gd name="connsiteX10" fmla="*/ 226086 w 346745"/>
              <a:gd name="connsiteY10" fmla="*/ 120690 h 329120"/>
              <a:gd name="connsiteX11" fmla="*/ 168936 w 346745"/>
              <a:gd name="connsiteY11" fmla="*/ 215940 h 329120"/>
              <a:gd name="connsiteX12" fmla="*/ 121311 w 346745"/>
              <a:gd name="connsiteY12" fmla="*/ 219115 h 329120"/>
              <a:gd name="connsiteX13" fmla="*/ 184811 w 346745"/>
              <a:gd name="connsiteY13" fmla="*/ 40 h 329120"/>
              <a:gd name="connsiteX14" fmla="*/ 95911 w 346745"/>
              <a:gd name="connsiteY14" fmla="*/ 238165 h 329120"/>
              <a:gd name="connsiteX15" fmla="*/ 54636 w 346745"/>
              <a:gd name="connsiteY15" fmla="*/ 254040 h 329120"/>
              <a:gd name="connsiteX16" fmla="*/ 3836 w 346745"/>
              <a:gd name="connsiteY16" fmla="*/ 254040 h 32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6745" h="329120">
                <a:moveTo>
                  <a:pt x="3836" y="254040"/>
                </a:moveTo>
                <a:cubicBezTo>
                  <a:pt x="21298" y="250336"/>
                  <a:pt x="125015" y="233402"/>
                  <a:pt x="159411" y="231815"/>
                </a:cubicBezTo>
                <a:cubicBezTo>
                  <a:pt x="193807" y="230227"/>
                  <a:pt x="199099" y="245573"/>
                  <a:pt x="210211" y="244515"/>
                </a:cubicBezTo>
                <a:cubicBezTo>
                  <a:pt x="221323" y="243457"/>
                  <a:pt x="225557" y="213823"/>
                  <a:pt x="226086" y="225465"/>
                </a:cubicBezTo>
                <a:cubicBezTo>
                  <a:pt x="226615" y="237107"/>
                  <a:pt x="212857" y="299019"/>
                  <a:pt x="213386" y="314365"/>
                </a:cubicBezTo>
                <a:cubicBezTo>
                  <a:pt x="213915" y="329711"/>
                  <a:pt x="207036" y="336590"/>
                  <a:pt x="229261" y="317540"/>
                </a:cubicBezTo>
                <a:cubicBezTo>
                  <a:pt x="251486" y="298490"/>
                  <a:pt x="345678" y="199007"/>
                  <a:pt x="346736" y="200065"/>
                </a:cubicBezTo>
                <a:cubicBezTo>
                  <a:pt x="347794" y="201123"/>
                  <a:pt x="257836" y="318598"/>
                  <a:pt x="235611" y="323890"/>
                </a:cubicBezTo>
                <a:cubicBezTo>
                  <a:pt x="213386" y="329182"/>
                  <a:pt x="220265" y="252452"/>
                  <a:pt x="213386" y="231815"/>
                </a:cubicBezTo>
                <a:cubicBezTo>
                  <a:pt x="206507" y="211178"/>
                  <a:pt x="192219" y="218586"/>
                  <a:pt x="194336" y="200065"/>
                </a:cubicBezTo>
                <a:cubicBezTo>
                  <a:pt x="196453" y="181544"/>
                  <a:pt x="230319" y="118044"/>
                  <a:pt x="226086" y="120690"/>
                </a:cubicBezTo>
                <a:cubicBezTo>
                  <a:pt x="221853" y="123336"/>
                  <a:pt x="186399" y="199536"/>
                  <a:pt x="168936" y="215940"/>
                </a:cubicBezTo>
                <a:cubicBezTo>
                  <a:pt x="151474" y="232344"/>
                  <a:pt x="118665" y="255098"/>
                  <a:pt x="121311" y="219115"/>
                </a:cubicBezTo>
                <a:cubicBezTo>
                  <a:pt x="123957" y="183132"/>
                  <a:pt x="189044" y="-3135"/>
                  <a:pt x="184811" y="40"/>
                </a:cubicBezTo>
                <a:cubicBezTo>
                  <a:pt x="180578" y="3215"/>
                  <a:pt x="117607" y="195832"/>
                  <a:pt x="95911" y="238165"/>
                </a:cubicBezTo>
                <a:cubicBezTo>
                  <a:pt x="74215" y="280498"/>
                  <a:pt x="76332" y="250865"/>
                  <a:pt x="54636" y="254040"/>
                </a:cubicBezTo>
                <a:cubicBezTo>
                  <a:pt x="32940" y="257215"/>
                  <a:pt x="-13626" y="257744"/>
                  <a:pt x="3836" y="2540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C9036FE2-61D2-5F28-AE87-315C2140B574}"/>
              </a:ext>
            </a:extLst>
          </p:cNvPr>
          <p:cNvSpPr/>
          <p:nvPr/>
        </p:nvSpPr>
        <p:spPr>
          <a:xfrm>
            <a:off x="4606804" y="4667019"/>
            <a:ext cx="86068" cy="350694"/>
          </a:xfrm>
          <a:custGeom>
            <a:avLst/>
            <a:gdLst>
              <a:gd name="connsiteX0" fmla="*/ 85846 w 86068"/>
              <a:gd name="connsiteY0" fmla="*/ 231 h 350694"/>
              <a:gd name="connsiteX1" fmla="*/ 54096 w 86068"/>
              <a:gd name="connsiteY1" fmla="*/ 238356 h 350694"/>
              <a:gd name="connsiteX2" fmla="*/ 66796 w 86068"/>
              <a:gd name="connsiteY2" fmla="*/ 282806 h 350694"/>
              <a:gd name="connsiteX3" fmla="*/ 60446 w 86068"/>
              <a:gd name="connsiteY3" fmla="*/ 257406 h 350694"/>
              <a:gd name="connsiteX4" fmla="*/ 50921 w 86068"/>
              <a:gd name="connsiteY4" fmla="*/ 276456 h 350694"/>
              <a:gd name="connsiteX5" fmla="*/ 15996 w 86068"/>
              <a:gd name="connsiteY5" fmla="*/ 95481 h 350694"/>
              <a:gd name="connsiteX6" fmla="*/ 60446 w 86068"/>
              <a:gd name="connsiteY6" fmla="*/ 279631 h 350694"/>
              <a:gd name="connsiteX7" fmla="*/ 121 w 86068"/>
              <a:gd name="connsiteY7" fmla="*/ 260581 h 350694"/>
              <a:gd name="connsiteX8" fmla="*/ 44571 w 86068"/>
              <a:gd name="connsiteY8" fmla="*/ 349481 h 350694"/>
              <a:gd name="connsiteX9" fmla="*/ 35046 w 86068"/>
              <a:gd name="connsiteY9" fmla="*/ 285981 h 350694"/>
              <a:gd name="connsiteX10" fmla="*/ 85846 w 86068"/>
              <a:gd name="connsiteY10" fmla="*/ 231 h 35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068" h="350694">
                <a:moveTo>
                  <a:pt x="85846" y="231"/>
                </a:moveTo>
                <a:cubicBezTo>
                  <a:pt x="89021" y="-7707"/>
                  <a:pt x="57271" y="191260"/>
                  <a:pt x="54096" y="238356"/>
                </a:cubicBezTo>
                <a:cubicBezTo>
                  <a:pt x="50921" y="285452"/>
                  <a:pt x="65738" y="279631"/>
                  <a:pt x="66796" y="282806"/>
                </a:cubicBezTo>
                <a:cubicBezTo>
                  <a:pt x="67854" y="285981"/>
                  <a:pt x="63092" y="258464"/>
                  <a:pt x="60446" y="257406"/>
                </a:cubicBezTo>
                <a:cubicBezTo>
                  <a:pt x="57800" y="256348"/>
                  <a:pt x="58329" y="303443"/>
                  <a:pt x="50921" y="276456"/>
                </a:cubicBezTo>
                <a:cubicBezTo>
                  <a:pt x="43513" y="249469"/>
                  <a:pt x="14409" y="94952"/>
                  <a:pt x="15996" y="95481"/>
                </a:cubicBezTo>
                <a:cubicBezTo>
                  <a:pt x="17583" y="96010"/>
                  <a:pt x="63092" y="252114"/>
                  <a:pt x="60446" y="279631"/>
                </a:cubicBezTo>
                <a:cubicBezTo>
                  <a:pt x="57800" y="307148"/>
                  <a:pt x="2767" y="248939"/>
                  <a:pt x="121" y="260581"/>
                </a:cubicBezTo>
                <a:cubicBezTo>
                  <a:pt x="-2525" y="272223"/>
                  <a:pt x="38750" y="345248"/>
                  <a:pt x="44571" y="349481"/>
                </a:cubicBezTo>
                <a:cubicBezTo>
                  <a:pt x="50392" y="353714"/>
                  <a:pt x="23404" y="350010"/>
                  <a:pt x="35046" y="285981"/>
                </a:cubicBezTo>
                <a:cubicBezTo>
                  <a:pt x="46688" y="221952"/>
                  <a:pt x="82671" y="8169"/>
                  <a:pt x="85846" y="2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93092E3C-C17B-3FCF-F8D5-35354FCE3C8D}"/>
              </a:ext>
            </a:extLst>
          </p:cNvPr>
          <p:cNvSpPr/>
          <p:nvPr/>
        </p:nvSpPr>
        <p:spPr>
          <a:xfrm>
            <a:off x="4775200" y="4476771"/>
            <a:ext cx="235429" cy="677633"/>
          </a:xfrm>
          <a:custGeom>
            <a:avLst/>
            <a:gdLst>
              <a:gd name="connsiteX0" fmla="*/ 234950 w 235429"/>
              <a:gd name="connsiteY0" fmla="*/ 3154 h 677633"/>
              <a:gd name="connsiteX1" fmla="*/ 34925 w 235429"/>
              <a:gd name="connsiteY1" fmla="*/ 638154 h 677633"/>
              <a:gd name="connsiteX2" fmla="*/ 31750 w 235429"/>
              <a:gd name="connsiteY2" fmla="*/ 587354 h 677633"/>
              <a:gd name="connsiteX3" fmla="*/ 0 w 235429"/>
              <a:gd name="connsiteY3" fmla="*/ 400029 h 677633"/>
              <a:gd name="connsiteX4" fmla="*/ 31750 w 235429"/>
              <a:gd name="connsiteY4" fmla="*/ 568304 h 677633"/>
              <a:gd name="connsiteX5" fmla="*/ 50800 w 235429"/>
              <a:gd name="connsiteY5" fmla="*/ 533379 h 677633"/>
              <a:gd name="connsiteX6" fmla="*/ 136525 w 235429"/>
              <a:gd name="connsiteY6" fmla="*/ 247629 h 677633"/>
              <a:gd name="connsiteX7" fmla="*/ 92075 w 235429"/>
              <a:gd name="connsiteY7" fmla="*/ 387329 h 677633"/>
              <a:gd name="connsiteX8" fmla="*/ 234950 w 235429"/>
              <a:gd name="connsiteY8" fmla="*/ 3154 h 67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429" h="677633">
                <a:moveTo>
                  <a:pt x="234950" y="3154"/>
                </a:moveTo>
                <a:cubicBezTo>
                  <a:pt x="225425" y="44958"/>
                  <a:pt x="68792" y="540787"/>
                  <a:pt x="34925" y="638154"/>
                </a:cubicBezTo>
                <a:cubicBezTo>
                  <a:pt x="1058" y="735521"/>
                  <a:pt x="37571" y="627041"/>
                  <a:pt x="31750" y="587354"/>
                </a:cubicBezTo>
                <a:cubicBezTo>
                  <a:pt x="25929" y="547667"/>
                  <a:pt x="0" y="403204"/>
                  <a:pt x="0" y="400029"/>
                </a:cubicBezTo>
                <a:cubicBezTo>
                  <a:pt x="0" y="396854"/>
                  <a:pt x="23283" y="546079"/>
                  <a:pt x="31750" y="568304"/>
                </a:cubicBezTo>
                <a:cubicBezTo>
                  <a:pt x="40217" y="590529"/>
                  <a:pt x="33338" y="586825"/>
                  <a:pt x="50800" y="533379"/>
                </a:cubicBezTo>
                <a:cubicBezTo>
                  <a:pt x="68262" y="479933"/>
                  <a:pt x="129646" y="271971"/>
                  <a:pt x="136525" y="247629"/>
                </a:cubicBezTo>
                <a:cubicBezTo>
                  <a:pt x="143404" y="223287"/>
                  <a:pt x="75142" y="426487"/>
                  <a:pt x="92075" y="387329"/>
                </a:cubicBezTo>
                <a:cubicBezTo>
                  <a:pt x="109008" y="348171"/>
                  <a:pt x="244475" y="-38650"/>
                  <a:pt x="234950" y="31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F3E7281E-1FD4-EBE2-00C6-1E7BFDF48552}"/>
              </a:ext>
            </a:extLst>
          </p:cNvPr>
          <p:cNvSpPr/>
          <p:nvPr/>
        </p:nvSpPr>
        <p:spPr>
          <a:xfrm>
            <a:off x="5000581" y="4434555"/>
            <a:ext cx="252248" cy="1169900"/>
          </a:xfrm>
          <a:custGeom>
            <a:avLst/>
            <a:gdLst>
              <a:gd name="connsiteX0" fmla="*/ 73069 w 252248"/>
              <a:gd name="connsiteY0" fmla="*/ 267620 h 1169900"/>
              <a:gd name="connsiteX1" fmla="*/ 95294 w 252248"/>
              <a:gd name="connsiteY1" fmla="*/ 797845 h 1169900"/>
              <a:gd name="connsiteX2" fmla="*/ 101644 w 252248"/>
              <a:gd name="connsiteY2" fmla="*/ 756570 h 1169900"/>
              <a:gd name="connsiteX3" fmla="*/ 174669 w 252248"/>
              <a:gd name="connsiteY3" fmla="*/ 896270 h 1169900"/>
              <a:gd name="connsiteX4" fmla="*/ 247694 w 252248"/>
              <a:gd name="connsiteY4" fmla="*/ 1077245 h 1169900"/>
              <a:gd name="connsiteX5" fmla="*/ 244519 w 252248"/>
              <a:gd name="connsiteY5" fmla="*/ 921670 h 1169900"/>
              <a:gd name="connsiteX6" fmla="*/ 244519 w 252248"/>
              <a:gd name="connsiteY6" fmla="*/ 920 h 1169900"/>
              <a:gd name="connsiteX7" fmla="*/ 238169 w 252248"/>
              <a:gd name="connsiteY7" fmla="*/ 1108995 h 1169900"/>
              <a:gd name="connsiteX8" fmla="*/ 244519 w 252248"/>
              <a:gd name="connsiteY8" fmla="*/ 1020095 h 1169900"/>
              <a:gd name="connsiteX9" fmla="*/ 225469 w 252248"/>
              <a:gd name="connsiteY9" fmla="*/ 978820 h 1169900"/>
              <a:gd name="connsiteX10" fmla="*/ 101644 w 252248"/>
              <a:gd name="connsiteY10" fmla="*/ 740695 h 1169900"/>
              <a:gd name="connsiteX11" fmla="*/ 44 w 252248"/>
              <a:gd name="connsiteY11" fmla="*/ 489870 h 1169900"/>
              <a:gd name="connsiteX12" fmla="*/ 88944 w 252248"/>
              <a:gd name="connsiteY12" fmla="*/ 702595 h 1169900"/>
              <a:gd name="connsiteX13" fmla="*/ 98469 w 252248"/>
              <a:gd name="connsiteY13" fmla="*/ 626395 h 1169900"/>
              <a:gd name="connsiteX14" fmla="*/ 73069 w 252248"/>
              <a:gd name="connsiteY14" fmla="*/ 267620 h 11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248" h="1169900">
                <a:moveTo>
                  <a:pt x="73069" y="267620"/>
                </a:moveTo>
                <a:cubicBezTo>
                  <a:pt x="72540" y="296195"/>
                  <a:pt x="90532" y="716353"/>
                  <a:pt x="95294" y="797845"/>
                </a:cubicBezTo>
                <a:cubicBezTo>
                  <a:pt x="100056" y="879337"/>
                  <a:pt x="88415" y="740166"/>
                  <a:pt x="101644" y="756570"/>
                </a:cubicBezTo>
                <a:cubicBezTo>
                  <a:pt x="114873" y="772974"/>
                  <a:pt x="150327" y="842824"/>
                  <a:pt x="174669" y="896270"/>
                </a:cubicBezTo>
                <a:cubicBezTo>
                  <a:pt x="199011" y="949716"/>
                  <a:pt x="236052" y="1073012"/>
                  <a:pt x="247694" y="1077245"/>
                </a:cubicBezTo>
                <a:cubicBezTo>
                  <a:pt x="259336" y="1081478"/>
                  <a:pt x="245048" y="1101057"/>
                  <a:pt x="244519" y="921670"/>
                </a:cubicBezTo>
                <a:cubicBezTo>
                  <a:pt x="243990" y="742283"/>
                  <a:pt x="245577" y="-30301"/>
                  <a:pt x="244519" y="920"/>
                </a:cubicBezTo>
                <a:cubicBezTo>
                  <a:pt x="243461" y="32141"/>
                  <a:pt x="238169" y="939133"/>
                  <a:pt x="238169" y="1108995"/>
                </a:cubicBezTo>
                <a:cubicBezTo>
                  <a:pt x="238169" y="1278857"/>
                  <a:pt x="246636" y="1041791"/>
                  <a:pt x="244519" y="1020095"/>
                </a:cubicBezTo>
                <a:cubicBezTo>
                  <a:pt x="242402" y="998399"/>
                  <a:pt x="249282" y="1025387"/>
                  <a:pt x="225469" y="978820"/>
                </a:cubicBezTo>
                <a:cubicBezTo>
                  <a:pt x="201657" y="932253"/>
                  <a:pt x="139215" y="822187"/>
                  <a:pt x="101644" y="740695"/>
                </a:cubicBezTo>
                <a:cubicBezTo>
                  <a:pt x="64073" y="659203"/>
                  <a:pt x="2161" y="496220"/>
                  <a:pt x="44" y="489870"/>
                </a:cubicBezTo>
                <a:cubicBezTo>
                  <a:pt x="-2073" y="483520"/>
                  <a:pt x="72540" y="679841"/>
                  <a:pt x="88944" y="702595"/>
                </a:cubicBezTo>
                <a:cubicBezTo>
                  <a:pt x="105348" y="725349"/>
                  <a:pt x="101644" y="704182"/>
                  <a:pt x="98469" y="626395"/>
                </a:cubicBezTo>
                <a:cubicBezTo>
                  <a:pt x="95294" y="548608"/>
                  <a:pt x="73598" y="239045"/>
                  <a:pt x="73069" y="2676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9106C89E-F8AE-280F-B115-1EE054819D6C}"/>
              </a:ext>
            </a:extLst>
          </p:cNvPr>
          <p:cNvSpPr/>
          <p:nvPr/>
        </p:nvSpPr>
        <p:spPr>
          <a:xfrm>
            <a:off x="3459960" y="7648570"/>
            <a:ext cx="151950" cy="789401"/>
          </a:xfrm>
          <a:custGeom>
            <a:avLst/>
            <a:gdLst>
              <a:gd name="connsiteX0" fmla="*/ 69624 w 151950"/>
              <a:gd name="connsiteY0" fmla="*/ 386 h 789401"/>
              <a:gd name="connsiteX1" fmla="*/ 147348 w 151950"/>
              <a:gd name="connsiteY1" fmla="*/ 292994 h 789401"/>
              <a:gd name="connsiteX2" fmla="*/ 138204 w 151950"/>
              <a:gd name="connsiteY2" fmla="*/ 475874 h 789401"/>
              <a:gd name="connsiteX3" fmla="*/ 151920 w 151950"/>
              <a:gd name="connsiteY3" fmla="*/ 329570 h 789401"/>
              <a:gd name="connsiteX4" fmla="*/ 133632 w 151950"/>
              <a:gd name="connsiteY4" fmla="*/ 210698 h 789401"/>
              <a:gd name="connsiteX5" fmla="*/ 92484 w 151950"/>
              <a:gd name="connsiteY5" fmla="*/ 160406 h 789401"/>
              <a:gd name="connsiteX6" fmla="*/ 55908 w 151950"/>
              <a:gd name="connsiteY6" fmla="*/ 521594 h 789401"/>
              <a:gd name="connsiteX7" fmla="*/ 60480 w 151950"/>
              <a:gd name="connsiteY7" fmla="*/ 786770 h 789401"/>
              <a:gd name="connsiteX8" fmla="*/ 65052 w 151950"/>
              <a:gd name="connsiteY8" fmla="*/ 654182 h 789401"/>
              <a:gd name="connsiteX9" fmla="*/ 1044 w 151950"/>
              <a:gd name="connsiteY9" fmla="*/ 599318 h 789401"/>
              <a:gd name="connsiteX10" fmla="*/ 28476 w 151950"/>
              <a:gd name="connsiteY10" fmla="*/ 576458 h 789401"/>
              <a:gd name="connsiteX11" fmla="*/ 69624 w 151950"/>
              <a:gd name="connsiteY11" fmla="*/ 283850 h 789401"/>
              <a:gd name="connsiteX12" fmla="*/ 83340 w 151950"/>
              <a:gd name="connsiteY12" fmla="*/ 174122 h 789401"/>
              <a:gd name="connsiteX13" fmla="*/ 97056 w 151950"/>
              <a:gd name="connsiteY13" fmla="*/ 228986 h 789401"/>
              <a:gd name="connsiteX14" fmla="*/ 69624 w 151950"/>
              <a:gd name="connsiteY14" fmla="*/ 386 h 78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950" h="789401">
                <a:moveTo>
                  <a:pt x="69624" y="386"/>
                </a:moveTo>
                <a:cubicBezTo>
                  <a:pt x="78006" y="11054"/>
                  <a:pt x="135918" y="213746"/>
                  <a:pt x="147348" y="292994"/>
                </a:cubicBezTo>
                <a:cubicBezTo>
                  <a:pt x="158778" y="372242"/>
                  <a:pt x="137442" y="469778"/>
                  <a:pt x="138204" y="475874"/>
                </a:cubicBezTo>
                <a:cubicBezTo>
                  <a:pt x="138966" y="481970"/>
                  <a:pt x="152682" y="373766"/>
                  <a:pt x="151920" y="329570"/>
                </a:cubicBezTo>
                <a:cubicBezTo>
                  <a:pt x="151158" y="285374"/>
                  <a:pt x="143538" y="238892"/>
                  <a:pt x="133632" y="210698"/>
                </a:cubicBezTo>
                <a:cubicBezTo>
                  <a:pt x="123726" y="182504"/>
                  <a:pt x="105438" y="108590"/>
                  <a:pt x="92484" y="160406"/>
                </a:cubicBezTo>
                <a:cubicBezTo>
                  <a:pt x="79530" y="212222"/>
                  <a:pt x="61242" y="417200"/>
                  <a:pt x="55908" y="521594"/>
                </a:cubicBezTo>
                <a:cubicBezTo>
                  <a:pt x="50574" y="625988"/>
                  <a:pt x="58956" y="764672"/>
                  <a:pt x="60480" y="786770"/>
                </a:cubicBezTo>
                <a:cubicBezTo>
                  <a:pt x="62004" y="808868"/>
                  <a:pt x="74958" y="685424"/>
                  <a:pt x="65052" y="654182"/>
                </a:cubicBezTo>
                <a:cubicBezTo>
                  <a:pt x="55146" y="622940"/>
                  <a:pt x="1044" y="599318"/>
                  <a:pt x="1044" y="599318"/>
                </a:cubicBezTo>
                <a:cubicBezTo>
                  <a:pt x="-5052" y="586364"/>
                  <a:pt x="17046" y="629036"/>
                  <a:pt x="28476" y="576458"/>
                </a:cubicBezTo>
                <a:cubicBezTo>
                  <a:pt x="39906" y="523880"/>
                  <a:pt x="60480" y="350906"/>
                  <a:pt x="69624" y="283850"/>
                </a:cubicBezTo>
                <a:cubicBezTo>
                  <a:pt x="78768" y="216794"/>
                  <a:pt x="78768" y="183266"/>
                  <a:pt x="83340" y="174122"/>
                </a:cubicBezTo>
                <a:cubicBezTo>
                  <a:pt x="87912" y="164978"/>
                  <a:pt x="96294" y="254894"/>
                  <a:pt x="97056" y="228986"/>
                </a:cubicBezTo>
                <a:cubicBezTo>
                  <a:pt x="97818" y="203078"/>
                  <a:pt x="61242" y="-10282"/>
                  <a:pt x="69624" y="3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FE675E4A-176D-6BBF-3913-26FBC33E119F}"/>
              </a:ext>
            </a:extLst>
          </p:cNvPr>
          <p:cNvSpPr/>
          <p:nvPr/>
        </p:nvSpPr>
        <p:spPr>
          <a:xfrm>
            <a:off x="3648397" y="7707334"/>
            <a:ext cx="679276" cy="408784"/>
          </a:xfrm>
          <a:custGeom>
            <a:avLst/>
            <a:gdLst>
              <a:gd name="connsiteX0" fmla="*/ 59 w 679276"/>
              <a:gd name="connsiteY0" fmla="*/ 1058 h 408784"/>
              <a:gd name="connsiteX1" fmla="*/ 32063 w 679276"/>
              <a:gd name="connsiteY1" fmla="*/ 257090 h 408784"/>
              <a:gd name="connsiteX2" fmla="*/ 32063 w 679276"/>
              <a:gd name="connsiteY2" fmla="*/ 165650 h 408784"/>
              <a:gd name="connsiteX3" fmla="*/ 379535 w 679276"/>
              <a:gd name="connsiteY3" fmla="*/ 275378 h 408784"/>
              <a:gd name="connsiteX4" fmla="*/ 361247 w 679276"/>
              <a:gd name="connsiteY4" fmla="*/ 225086 h 408784"/>
              <a:gd name="connsiteX5" fmla="*/ 667571 w 679276"/>
              <a:gd name="connsiteY5" fmla="*/ 403394 h 408784"/>
              <a:gd name="connsiteX6" fmla="*/ 612707 w 679276"/>
              <a:gd name="connsiteY6" fmla="*/ 353102 h 408784"/>
              <a:gd name="connsiteX7" fmla="*/ 585275 w 679276"/>
              <a:gd name="connsiteY7" fmla="*/ 257090 h 408784"/>
              <a:gd name="connsiteX8" fmla="*/ 621851 w 679276"/>
              <a:gd name="connsiteY8" fmla="*/ 65066 h 408784"/>
              <a:gd name="connsiteX9" fmla="*/ 553271 w 679276"/>
              <a:gd name="connsiteY9" fmla="*/ 293666 h 408784"/>
              <a:gd name="connsiteX10" fmla="*/ 283523 w 679276"/>
              <a:gd name="connsiteY10" fmla="*/ 87926 h 408784"/>
              <a:gd name="connsiteX11" fmla="*/ 489263 w 679276"/>
              <a:gd name="connsiteY11" fmla="*/ 293666 h 408784"/>
              <a:gd name="connsiteX12" fmla="*/ 274379 w 679276"/>
              <a:gd name="connsiteY12" fmla="*/ 202226 h 408784"/>
              <a:gd name="connsiteX13" fmla="*/ 64067 w 679276"/>
              <a:gd name="connsiteY13" fmla="*/ 174794 h 408784"/>
              <a:gd name="connsiteX14" fmla="*/ 54923 w 679276"/>
              <a:gd name="connsiteY14" fmla="*/ 60494 h 408784"/>
              <a:gd name="connsiteX15" fmla="*/ 41207 w 679276"/>
              <a:gd name="connsiteY15" fmla="*/ 161078 h 408784"/>
              <a:gd name="connsiteX16" fmla="*/ 59 w 679276"/>
              <a:gd name="connsiteY16" fmla="*/ 1058 h 40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9276" h="408784">
                <a:moveTo>
                  <a:pt x="59" y="1058"/>
                </a:moveTo>
                <a:cubicBezTo>
                  <a:pt x="-1465" y="17060"/>
                  <a:pt x="26729" y="229658"/>
                  <a:pt x="32063" y="257090"/>
                </a:cubicBezTo>
                <a:cubicBezTo>
                  <a:pt x="37397" y="284522"/>
                  <a:pt x="-25849" y="162602"/>
                  <a:pt x="32063" y="165650"/>
                </a:cubicBezTo>
                <a:cubicBezTo>
                  <a:pt x="89975" y="168698"/>
                  <a:pt x="324671" y="265472"/>
                  <a:pt x="379535" y="275378"/>
                </a:cubicBezTo>
                <a:cubicBezTo>
                  <a:pt x="434399" y="285284"/>
                  <a:pt x="313241" y="203750"/>
                  <a:pt x="361247" y="225086"/>
                </a:cubicBezTo>
                <a:cubicBezTo>
                  <a:pt x="409253" y="246422"/>
                  <a:pt x="625661" y="382058"/>
                  <a:pt x="667571" y="403394"/>
                </a:cubicBezTo>
                <a:cubicBezTo>
                  <a:pt x="709481" y="424730"/>
                  <a:pt x="626423" y="377486"/>
                  <a:pt x="612707" y="353102"/>
                </a:cubicBezTo>
                <a:cubicBezTo>
                  <a:pt x="598991" y="328718"/>
                  <a:pt x="583751" y="305096"/>
                  <a:pt x="585275" y="257090"/>
                </a:cubicBezTo>
                <a:cubicBezTo>
                  <a:pt x="586799" y="209084"/>
                  <a:pt x="627185" y="58970"/>
                  <a:pt x="621851" y="65066"/>
                </a:cubicBezTo>
                <a:cubicBezTo>
                  <a:pt x="616517" y="71162"/>
                  <a:pt x="609659" y="289856"/>
                  <a:pt x="553271" y="293666"/>
                </a:cubicBezTo>
                <a:cubicBezTo>
                  <a:pt x="496883" y="297476"/>
                  <a:pt x="294191" y="87926"/>
                  <a:pt x="283523" y="87926"/>
                </a:cubicBezTo>
                <a:cubicBezTo>
                  <a:pt x="272855" y="87926"/>
                  <a:pt x="490787" y="274616"/>
                  <a:pt x="489263" y="293666"/>
                </a:cubicBezTo>
                <a:cubicBezTo>
                  <a:pt x="487739" y="312716"/>
                  <a:pt x="345245" y="222038"/>
                  <a:pt x="274379" y="202226"/>
                </a:cubicBezTo>
                <a:cubicBezTo>
                  <a:pt x="203513" y="182414"/>
                  <a:pt x="100643" y="198416"/>
                  <a:pt x="64067" y="174794"/>
                </a:cubicBezTo>
                <a:cubicBezTo>
                  <a:pt x="27491" y="151172"/>
                  <a:pt x="58733" y="62780"/>
                  <a:pt x="54923" y="60494"/>
                </a:cubicBezTo>
                <a:cubicBezTo>
                  <a:pt x="51113" y="58208"/>
                  <a:pt x="49589" y="166412"/>
                  <a:pt x="41207" y="161078"/>
                </a:cubicBezTo>
                <a:cubicBezTo>
                  <a:pt x="32825" y="155744"/>
                  <a:pt x="1583" y="-14944"/>
                  <a:pt x="59" y="10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F795E7F0-07CC-4CC2-AF15-020F94636B8D}"/>
              </a:ext>
            </a:extLst>
          </p:cNvPr>
          <p:cNvSpPr/>
          <p:nvPr/>
        </p:nvSpPr>
        <p:spPr>
          <a:xfrm>
            <a:off x="3026547" y="7561765"/>
            <a:ext cx="219659" cy="1277998"/>
          </a:xfrm>
          <a:custGeom>
            <a:avLst/>
            <a:gdLst>
              <a:gd name="connsiteX0" fmla="*/ 219573 w 219659"/>
              <a:gd name="connsiteY0" fmla="*/ 323 h 1277998"/>
              <a:gd name="connsiteX1" fmla="*/ 155565 w 219659"/>
              <a:gd name="connsiteY1" fmla="*/ 498671 h 1277998"/>
              <a:gd name="connsiteX2" fmla="*/ 82413 w 219659"/>
              <a:gd name="connsiteY2" fmla="*/ 855287 h 1277998"/>
              <a:gd name="connsiteX3" fmla="*/ 118989 w 219659"/>
              <a:gd name="connsiteY3" fmla="*/ 786707 h 1277998"/>
              <a:gd name="connsiteX4" fmla="*/ 77841 w 219659"/>
              <a:gd name="connsiteY4" fmla="*/ 1275911 h 1277998"/>
              <a:gd name="connsiteX5" fmla="*/ 114417 w 219659"/>
              <a:gd name="connsiteY5" fmla="*/ 946727 h 1277998"/>
              <a:gd name="connsiteX6" fmla="*/ 105273 w 219659"/>
              <a:gd name="connsiteY6" fmla="*/ 553535 h 1277998"/>
              <a:gd name="connsiteX7" fmla="*/ 117 w 219659"/>
              <a:gd name="connsiteY7" fmla="*/ 206063 h 1277998"/>
              <a:gd name="connsiteX8" fmla="*/ 128133 w 219659"/>
              <a:gd name="connsiteY8" fmla="*/ 644975 h 1277998"/>
              <a:gd name="connsiteX9" fmla="*/ 123561 w 219659"/>
              <a:gd name="connsiteY9" fmla="*/ 466667 h 1277998"/>
              <a:gd name="connsiteX10" fmla="*/ 59553 w 219659"/>
              <a:gd name="connsiteY10" fmla="*/ 119195 h 1277998"/>
              <a:gd name="connsiteX11" fmla="*/ 123561 w 219659"/>
              <a:gd name="connsiteY11" fmla="*/ 571823 h 1277998"/>
              <a:gd name="connsiteX12" fmla="*/ 141849 w 219659"/>
              <a:gd name="connsiteY12" fmla="*/ 425519 h 1277998"/>
              <a:gd name="connsiteX13" fmla="*/ 219573 w 219659"/>
              <a:gd name="connsiteY13" fmla="*/ 323 h 127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659" h="1277998">
                <a:moveTo>
                  <a:pt x="219573" y="323"/>
                </a:moveTo>
                <a:cubicBezTo>
                  <a:pt x="221859" y="12515"/>
                  <a:pt x="178425" y="356177"/>
                  <a:pt x="155565" y="498671"/>
                </a:cubicBezTo>
                <a:cubicBezTo>
                  <a:pt x="132705" y="641165"/>
                  <a:pt x="88509" y="807281"/>
                  <a:pt x="82413" y="855287"/>
                </a:cubicBezTo>
                <a:cubicBezTo>
                  <a:pt x="76317" y="903293"/>
                  <a:pt x="119751" y="716603"/>
                  <a:pt x="118989" y="786707"/>
                </a:cubicBezTo>
                <a:cubicBezTo>
                  <a:pt x="118227" y="856811"/>
                  <a:pt x="78603" y="1249241"/>
                  <a:pt x="77841" y="1275911"/>
                </a:cubicBezTo>
                <a:cubicBezTo>
                  <a:pt x="77079" y="1302581"/>
                  <a:pt x="109845" y="1067123"/>
                  <a:pt x="114417" y="946727"/>
                </a:cubicBezTo>
                <a:cubicBezTo>
                  <a:pt x="118989" y="826331"/>
                  <a:pt x="124323" y="676979"/>
                  <a:pt x="105273" y="553535"/>
                </a:cubicBezTo>
                <a:cubicBezTo>
                  <a:pt x="86223" y="430091"/>
                  <a:pt x="-3693" y="190823"/>
                  <a:pt x="117" y="206063"/>
                </a:cubicBezTo>
                <a:cubicBezTo>
                  <a:pt x="3927" y="221303"/>
                  <a:pt x="107559" y="601541"/>
                  <a:pt x="128133" y="644975"/>
                </a:cubicBezTo>
                <a:cubicBezTo>
                  <a:pt x="148707" y="688409"/>
                  <a:pt x="134991" y="554297"/>
                  <a:pt x="123561" y="466667"/>
                </a:cubicBezTo>
                <a:cubicBezTo>
                  <a:pt x="112131" y="379037"/>
                  <a:pt x="59553" y="101669"/>
                  <a:pt x="59553" y="119195"/>
                </a:cubicBezTo>
                <a:cubicBezTo>
                  <a:pt x="59553" y="136721"/>
                  <a:pt x="109845" y="520769"/>
                  <a:pt x="123561" y="571823"/>
                </a:cubicBezTo>
                <a:cubicBezTo>
                  <a:pt x="137277" y="622877"/>
                  <a:pt x="122037" y="526865"/>
                  <a:pt x="141849" y="425519"/>
                </a:cubicBezTo>
                <a:cubicBezTo>
                  <a:pt x="161661" y="324173"/>
                  <a:pt x="217287" y="-11869"/>
                  <a:pt x="219573" y="3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EAAA442B-2349-16FC-9DAD-9B43BE612EF4}"/>
              </a:ext>
            </a:extLst>
          </p:cNvPr>
          <p:cNvSpPr/>
          <p:nvPr/>
        </p:nvSpPr>
        <p:spPr>
          <a:xfrm>
            <a:off x="3182251" y="7463091"/>
            <a:ext cx="1316514" cy="399577"/>
          </a:xfrm>
          <a:custGeom>
            <a:avLst/>
            <a:gdLst>
              <a:gd name="connsiteX0" fmla="*/ 5449 w 1316514"/>
              <a:gd name="connsiteY0" fmla="*/ 1334 h 399577"/>
              <a:gd name="connsiteX1" fmla="*/ 589649 w 1316514"/>
              <a:gd name="connsiteY1" fmla="*/ 153734 h 399577"/>
              <a:gd name="connsiteX2" fmla="*/ 468999 w 1316514"/>
              <a:gd name="connsiteY2" fmla="*/ 166434 h 399577"/>
              <a:gd name="connsiteX3" fmla="*/ 942074 w 1316514"/>
              <a:gd name="connsiteY3" fmla="*/ 163259 h 399577"/>
              <a:gd name="connsiteX4" fmla="*/ 818249 w 1316514"/>
              <a:gd name="connsiteY4" fmla="*/ 169609 h 399577"/>
              <a:gd name="connsiteX5" fmla="*/ 1313549 w 1316514"/>
              <a:gd name="connsiteY5" fmla="*/ 36259 h 399577"/>
              <a:gd name="connsiteX6" fmla="*/ 1037324 w 1316514"/>
              <a:gd name="connsiteY6" fmla="*/ 102934 h 399577"/>
              <a:gd name="connsiteX7" fmla="*/ 592824 w 1316514"/>
              <a:gd name="connsiteY7" fmla="*/ 220409 h 399577"/>
              <a:gd name="connsiteX8" fmla="*/ 456299 w 1316514"/>
              <a:gd name="connsiteY8" fmla="*/ 280734 h 399577"/>
              <a:gd name="connsiteX9" fmla="*/ 780149 w 1316514"/>
              <a:gd name="connsiteY9" fmla="*/ 169609 h 399577"/>
              <a:gd name="connsiteX10" fmla="*/ 615049 w 1316514"/>
              <a:gd name="connsiteY10" fmla="*/ 182309 h 399577"/>
              <a:gd name="connsiteX11" fmla="*/ 399149 w 1316514"/>
              <a:gd name="connsiteY11" fmla="*/ 125159 h 399577"/>
              <a:gd name="connsiteX12" fmla="*/ 453124 w 1316514"/>
              <a:gd name="connsiteY12" fmla="*/ 160084 h 399577"/>
              <a:gd name="connsiteX13" fmla="*/ 313424 w 1316514"/>
              <a:gd name="connsiteY13" fmla="*/ 125159 h 399577"/>
              <a:gd name="connsiteX14" fmla="*/ 700774 w 1316514"/>
              <a:gd name="connsiteY14" fmla="*/ 398209 h 399577"/>
              <a:gd name="connsiteX15" fmla="*/ 427724 w 1316514"/>
              <a:gd name="connsiteY15" fmla="*/ 226759 h 399577"/>
              <a:gd name="connsiteX16" fmla="*/ 319774 w 1316514"/>
              <a:gd name="connsiteY16" fmla="*/ 137859 h 399577"/>
              <a:gd name="connsiteX17" fmla="*/ 351524 w 1316514"/>
              <a:gd name="connsiteY17" fmla="*/ 109284 h 399577"/>
              <a:gd name="connsiteX18" fmla="*/ 300724 w 1316514"/>
              <a:gd name="connsiteY18" fmla="*/ 80709 h 399577"/>
              <a:gd name="connsiteX19" fmla="*/ 5449 w 1316514"/>
              <a:gd name="connsiteY19" fmla="*/ 1334 h 39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16514" h="399577">
                <a:moveTo>
                  <a:pt x="5449" y="1334"/>
                </a:moveTo>
                <a:cubicBezTo>
                  <a:pt x="53603" y="13505"/>
                  <a:pt x="512391" y="126217"/>
                  <a:pt x="589649" y="153734"/>
                </a:cubicBezTo>
                <a:cubicBezTo>
                  <a:pt x="666907" y="181251"/>
                  <a:pt x="410262" y="164847"/>
                  <a:pt x="468999" y="166434"/>
                </a:cubicBezTo>
                <a:cubicBezTo>
                  <a:pt x="527736" y="168021"/>
                  <a:pt x="883866" y="162730"/>
                  <a:pt x="942074" y="163259"/>
                </a:cubicBezTo>
                <a:cubicBezTo>
                  <a:pt x="1000282" y="163788"/>
                  <a:pt x="756336" y="190776"/>
                  <a:pt x="818249" y="169609"/>
                </a:cubicBezTo>
                <a:cubicBezTo>
                  <a:pt x="880162" y="148442"/>
                  <a:pt x="1277037" y="47371"/>
                  <a:pt x="1313549" y="36259"/>
                </a:cubicBezTo>
                <a:cubicBezTo>
                  <a:pt x="1350061" y="25147"/>
                  <a:pt x="1037324" y="102934"/>
                  <a:pt x="1037324" y="102934"/>
                </a:cubicBezTo>
                <a:cubicBezTo>
                  <a:pt x="917203" y="133626"/>
                  <a:pt x="689661" y="190776"/>
                  <a:pt x="592824" y="220409"/>
                </a:cubicBezTo>
                <a:cubicBezTo>
                  <a:pt x="495987" y="250042"/>
                  <a:pt x="425078" y="289201"/>
                  <a:pt x="456299" y="280734"/>
                </a:cubicBezTo>
                <a:cubicBezTo>
                  <a:pt x="487520" y="272267"/>
                  <a:pt x="753691" y="186013"/>
                  <a:pt x="780149" y="169609"/>
                </a:cubicBezTo>
                <a:cubicBezTo>
                  <a:pt x="806607" y="153205"/>
                  <a:pt x="678549" y="189717"/>
                  <a:pt x="615049" y="182309"/>
                </a:cubicBezTo>
                <a:cubicBezTo>
                  <a:pt x="551549" y="174901"/>
                  <a:pt x="426136" y="128863"/>
                  <a:pt x="399149" y="125159"/>
                </a:cubicBezTo>
                <a:cubicBezTo>
                  <a:pt x="372162" y="121455"/>
                  <a:pt x="467411" y="160084"/>
                  <a:pt x="453124" y="160084"/>
                </a:cubicBezTo>
                <a:cubicBezTo>
                  <a:pt x="438837" y="160084"/>
                  <a:pt x="272149" y="85472"/>
                  <a:pt x="313424" y="125159"/>
                </a:cubicBezTo>
                <a:cubicBezTo>
                  <a:pt x="354699" y="164846"/>
                  <a:pt x="681724" y="381276"/>
                  <a:pt x="700774" y="398209"/>
                </a:cubicBezTo>
                <a:cubicBezTo>
                  <a:pt x="719824" y="415142"/>
                  <a:pt x="491224" y="270151"/>
                  <a:pt x="427724" y="226759"/>
                </a:cubicBezTo>
                <a:cubicBezTo>
                  <a:pt x="364224" y="183367"/>
                  <a:pt x="332474" y="157438"/>
                  <a:pt x="319774" y="137859"/>
                </a:cubicBezTo>
                <a:cubicBezTo>
                  <a:pt x="307074" y="118280"/>
                  <a:pt x="354699" y="118809"/>
                  <a:pt x="351524" y="109284"/>
                </a:cubicBezTo>
                <a:cubicBezTo>
                  <a:pt x="348349" y="99759"/>
                  <a:pt x="358932" y="97642"/>
                  <a:pt x="300724" y="80709"/>
                </a:cubicBezTo>
                <a:cubicBezTo>
                  <a:pt x="242516" y="63776"/>
                  <a:pt x="-42705" y="-10837"/>
                  <a:pt x="5449" y="13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7FE48B43-DE7B-A1DB-82FD-203ADD80B843}"/>
              </a:ext>
            </a:extLst>
          </p:cNvPr>
          <p:cNvSpPr/>
          <p:nvPr/>
        </p:nvSpPr>
        <p:spPr>
          <a:xfrm>
            <a:off x="2955925" y="7477056"/>
            <a:ext cx="209926" cy="1406218"/>
          </a:xfrm>
          <a:custGeom>
            <a:avLst/>
            <a:gdLst>
              <a:gd name="connsiteX0" fmla="*/ 203200 w 209926"/>
              <a:gd name="connsiteY0" fmla="*/ 6419 h 1406218"/>
              <a:gd name="connsiteX1" fmla="*/ 193675 w 209926"/>
              <a:gd name="connsiteY1" fmla="*/ 489019 h 1406218"/>
              <a:gd name="connsiteX2" fmla="*/ 196850 w 209926"/>
              <a:gd name="connsiteY2" fmla="*/ 450919 h 1406218"/>
              <a:gd name="connsiteX3" fmla="*/ 152400 w 209926"/>
              <a:gd name="connsiteY3" fmla="*/ 644594 h 1406218"/>
              <a:gd name="connsiteX4" fmla="*/ 107950 w 209926"/>
              <a:gd name="connsiteY4" fmla="*/ 476319 h 1406218"/>
              <a:gd name="connsiteX5" fmla="*/ 107950 w 209926"/>
              <a:gd name="connsiteY5" fmla="*/ 771594 h 1406218"/>
              <a:gd name="connsiteX6" fmla="*/ 114300 w 209926"/>
              <a:gd name="connsiteY6" fmla="*/ 1063694 h 1406218"/>
              <a:gd name="connsiteX7" fmla="*/ 107950 w 209926"/>
              <a:gd name="connsiteY7" fmla="*/ 847794 h 1406218"/>
              <a:gd name="connsiteX8" fmla="*/ 114300 w 209926"/>
              <a:gd name="connsiteY8" fmla="*/ 1403419 h 1406218"/>
              <a:gd name="connsiteX9" fmla="*/ 117475 w 209926"/>
              <a:gd name="connsiteY9" fmla="*/ 1050994 h 1406218"/>
              <a:gd name="connsiteX10" fmla="*/ 104775 w 209926"/>
              <a:gd name="connsiteY10" fmla="*/ 781119 h 1406218"/>
              <a:gd name="connsiteX11" fmla="*/ 0 w 209926"/>
              <a:gd name="connsiteY11" fmla="*/ 422344 h 1406218"/>
              <a:gd name="connsiteX12" fmla="*/ 104775 w 209926"/>
              <a:gd name="connsiteY12" fmla="*/ 762069 h 1406218"/>
              <a:gd name="connsiteX13" fmla="*/ 98425 w 209926"/>
              <a:gd name="connsiteY13" fmla="*/ 530294 h 1406218"/>
              <a:gd name="connsiteX14" fmla="*/ 117475 w 209926"/>
              <a:gd name="connsiteY14" fmla="*/ 454094 h 1406218"/>
              <a:gd name="connsiteX15" fmla="*/ 184150 w 209926"/>
              <a:gd name="connsiteY15" fmla="*/ 606494 h 1406218"/>
              <a:gd name="connsiteX16" fmla="*/ 209550 w 209926"/>
              <a:gd name="connsiteY16" fmla="*/ 311219 h 1406218"/>
              <a:gd name="connsiteX17" fmla="*/ 200025 w 209926"/>
              <a:gd name="connsiteY17" fmla="*/ 219144 h 1406218"/>
              <a:gd name="connsiteX18" fmla="*/ 203200 w 209926"/>
              <a:gd name="connsiteY18" fmla="*/ 6419 h 140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9926" h="1406218">
                <a:moveTo>
                  <a:pt x="203200" y="6419"/>
                </a:moveTo>
                <a:cubicBezTo>
                  <a:pt x="202142" y="51398"/>
                  <a:pt x="194733" y="414936"/>
                  <a:pt x="193675" y="489019"/>
                </a:cubicBezTo>
                <a:cubicBezTo>
                  <a:pt x="192617" y="563102"/>
                  <a:pt x="203729" y="424990"/>
                  <a:pt x="196850" y="450919"/>
                </a:cubicBezTo>
                <a:cubicBezTo>
                  <a:pt x="189971" y="476848"/>
                  <a:pt x="167217" y="640361"/>
                  <a:pt x="152400" y="644594"/>
                </a:cubicBezTo>
                <a:cubicBezTo>
                  <a:pt x="137583" y="648827"/>
                  <a:pt x="115358" y="455152"/>
                  <a:pt x="107950" y="476319"/>
                </a:cubicBezTo>
                <a:cubicBezTo>
                  <a:pt x="100542" y="497486"/>
                  <a:pt x="106892" y="673698"/>
                  <a:pt x="107950" y="771594"/>
                </a:cubicBezTo>
                <a:cubicBezTo>
                  <a:pt x="109008" y="869490"/>
                  <a:pt x="114300" y="1050994"/>
                  <a:pt x="114300" y="1063694"/>
                </a:cubicBezTo>
                <a:cubicBezTo>
                  <a:pt x="114300" y="1076394"/>
                  <a:pt x="107950" y="791173"/>
                  <a:pt x="107950" y="847794"/>
                </a:cubicBezTo>
                <a:cubicBezTo>
                  <a:pt x="107950" y="904415"/>
                  <a:pt x="112713" y="1369552"/>
                  <a:pt x="114300" y="1403419"/>
                </a:cubicBezTo>
                <a:cubicBezTo>
                  <a:pt x="115887" y="1437286"/>
                  <a:pt x="119062" y="1154711"/>
                  <a:pt x="117475" y="1050994"/>
                </a:cubicBezTo>
                <a:cubicBezTo>
                  <a:pt x="115888" y="947277"/>
                  <a:pt x="124354" y="885894"/>
                  <a:pt x="104775" y="781119"/>
                </a:cubicBezTo>
                <a:cubicBezTo>
                  <a:pt x="85196" y="676344"/>
                  <a:pt x="0" y="425519"/>
                  <a:pt x="0" y="422344"/>
                </a:cubicBezTo>
                <a:cubicBezTo>
                  <a:pt x="0" y="419169"/>
                  <a:pt x="88371" y="744077"/>
                  <a:pt x="104775" y="762069"/>
                </a:cubicBezTo>
                <a:cubicBezTo>
                  <a:pt x="121179" y="780061"/>
                  <a:pt x="96308" y="581623"/>
                  <a:pt x="98425" y="530294"/>
                </a:cubicBezTo>
                <a:cubicBezTo>
                  <a:pt x="100542" y="478965"/>
                  <a:pt x="103187" y="441394"/>
                  <a:pt x="117475" y="454094"/>
                </a:cubicBezTo>
                <a:cubicBezTo>
                  <a:pt x="131762" y="466794"/>
                  <a:pt x="168804" y="630306"/>
                  <a:pt x="184150" y="606494"/>
                </a:cubicBezTo>
                <a:cubicBezTo>
                  <a:pt x="199496" y="582682"/>
                  <a:pt x="206904" y="375777"/>
                  <a:pt x="209550" y="311219"/>
                </a:cubicBezTo>
                <a:cubicBezTo>
                  <a:pt x="212196" y="246661"/>
                  <a:pt x="200025" y="272590"/>
                  <a:pt x="200025" y="219144"/>
                </a:cubicBezTo>
                <a:cubicBezTo>
                  <a:pt x="200025" y="165698"/>
                  <a:pt x="204258" y="-38560"/>
                  <a:pt x="203200" y="64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225BAA9C-E3CB-AE2C-1AEF-E877228A9D8B}"/>
              </a:ext>
            </a:extLst>
          </p:cNvPr>
          <p:cNvSpPr/>
          <p:nvPr/>
        </p:nvSpPr>
        <p:spPr>
          <a:xfrm>
            <a:off x="2875902" y="10096965"/>
            <a:ext cx="387770" cy="917807"/>
          </a:xfrm>
          <a:custGeom>
            <a:avLst/>
            <a:gdLst>
              <a:gd name="connsiteX0" fmla="*/ 387647 w 387770"/>
              <a:gd name="connsiteY0" fmla="*/ 1850 h 917807"/>
              <a:gd name="connsiteX1" fmla="*/ 28960 w 387770"/>
              <a:gd name="connsiteY1" fmla="*/ 870783 h 917807"/>
              <a:gd name="connsiteX2" fmla="*/ 28960 w 387770"/>
              <a:gd name="connsiteY2" fmla="*/ 774796 h 917807"/>
              <a:gd name="connsiteX3" fmla="*/ 89583 w 387770"/>
              <a:gd name="connsiteY3" fmla="*/ 547459 h 917807"/>
              <a:gd name="connsiteX4" fmla="*/ 69375 w 387770"/>
              <a:gd name="connsiteY4" fmla="*/ 638394 h 917807"/>
              <a:gd name="connsiteX5" fmla="*/ 387647 w 387770"/>
              <a:gd name="connsiteY5" fmla="*/ 1850 h 91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70" h="917807">
                <a:moveTo>
                  <a:pt x="387647" y="1850"/>
                </a:moveTo>
                <a:cubicBezTo>
                  <a:pt x="380911" y="40582"/>
                  <a:pt x="88741" y="741959"/>
                  <a:pt x="28960" y="870783"/>
                </a:cubicBezTo>
                <a:cubicBezTo>
                  <a:pt x="-30821" y="999607"/>
                  <a:pt x="18856" y="828683"/>
                  <a:pt x="28960" y="774796"/>
                </a:cubicBezTo>
                <a:cubicBezTo>
                  <a:pt x="39064" y="720909"/>
                  <a:pt x="82847" y="570193"/>
                  <a:pt x="89583" y="547459"/>
                </a:cubicBezTo>
                <a:cubicBezTo>
                  <a:pt x="96319" y="524725"/>
                  <a:pt x="15488" y="732697"/>
                  <a:pt x="69375" y="638394"/>
                </a:cubicBezTo>
                <a:cubicBezTo>
                  <a:pt x="123262" y="544091"/>
                  <a:pt x="394383" y="-36882"/>
                  <a:pt x="387647" y="1850"/>
                </a:cubicBezTo>
                <a:close/>
              </a:path>
            </a:pathLst>
          </a:custGeom>
          <a:solidFill>
            <a:srgbClr val="FF1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796FBD82-E89D-3753-B278-A55C2358D835}"/>
              </a:ext>
            </a:extLst>
          </p:cNvPr>
          <p:cNvSpPr/>
          <p:nvPr/>
        </p:nvSpPr>
        <p:spPr>
          <a:xfrm>
            <a:off x="3424459" y="10103526"/>
            <a:ext cx="671838" cy="194450"/>
          </a:xfrm>
          <a:custGeom>
            <a:avLst/>
            <a:gdLst>
              <a:gd name="connsiteX0" fmla="*/ 752 w 671838"/>
              <a:gd name="connsiteY0" fmla="*/ 341 h 194450"/>
              <a:gd name="connsiteX1" fmla="*/ 339232 w 671838"/>
              <a:gd name="connsiteY1" fmla="*/ 50861 h 194450"/>
              <a:gd name="connsiteX2" fmla="*/ 667607 w 671838"/>
              <a:gd name="connsiteY2" fmla="*/ 192315 h 194450"/>
              <a:gd name="connsiteX3" fmla="*/ 510997 w 671838"/>
              <a:gd name="connsiteY3" fmla="*/ 131692 h 194450"/>
              <a:gd name="connsiteX4" fmla="*/ 298816 w 671838"/>
              <a:gd name="connsiteY4" fmla="*/ 71068 h 194450"/>
              <a:gd name="connsiteX5" fmla="*/ 435218 w 671838"/>
              <a:gd name="connsiteY5" fmla="*/ 71068 h 194450"/>
              <a:gd name="connsiteX6" fmla="*/ 752 w 671838"/>
              <a:gd name="connsiteY6" fmla="*/ 341 h 19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838" h="194450">
                <a:moveTo>
                  <a:pt x="752" y="341"/>
                </a:moveTo>
                <a:cubicBezTo>
                  <a:pt x="-15246" y="-3027"/>
                  <a:pt x="228090" y="18865"/>
                  <a:pt x="339232" y="50861"/>
                </a:cubicBezTo>
                <a:cubicBezTo>
                  <a:pt x="450374" y="82857"/>
                  <a:pt x="638980" y="178843"/>
                  <a:pt x="667607" y="192315"/>
                </a:cubicBezTo>
                <a:cubicBezTo>
                  <a:pt x="696234" y="205787"/>
                  <a:pt x="572462" y="151900"/>
                  <a:pt x="510997" y="131692"/>
                </a:cubicBezTo>
                <a:cubicBezTo>
                  <a:pt x="449532" y="111484"/>
                  <a:pt x="311446" y="81172"/>
                  <a:pt x="298816" y="71068"/>
                </a:cubicBezTo>
                <a:cubicBezTo>
                  <a:pt x="286186" y="60964"/>
                  <a:pt x="481527" y="78646"/>
                  <a:pt x="435218" y="71068"/>
                </a:cubicBezTo>
                <a:lnTo>
                  <a:pt x="752" y="341"/>
                </a:lnTo>
                <a:close/>
              </a:path>
            </a:pathLst>
          </a:custGeom>
          <a:solidFill>
            <a:srgbClr val="601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05435C7F-77A8-CAEF-8CAE-9A3782F57975}"/>
              </a:ext>
            </a:extLst>
          </p:cNvPr>
          <p:cNvSpPr/>
          <p:nvPr/>
        </p:nvSpPr>
        <p:spPr>
          <a:xfrm>
            <a:off x="2838077" y="5723484"/>
            <a:ext cx="62006" cy="606589"/>
          </a:xfrm>
          <a:custGeom>
            <a:avLst/>
            <a:gdLst>
              <a:gd name="connsiteX0" fmla="*/ 61733 w 62006"/>
              <a:gd name="connsiteY0" fmla="*/ 357 h 606589"/>
              <a:gd name="connsiteX1" fmla="*/ 26369 w 62006"/>
              <a:gd name="connsiteY1" fmla="*/ 136759 h 606589"/>
              <a:gd name="connsiteX2" fmla="*/ 1110 w 62006"/>
              <a:gd name="connsiteY2" fmla="*/ 318629 h 606589"/>
              <a:gd name="connsiteX3" fmla="*/ 6162 w 62006"/>
              <a:gd name="connsiteY3" fmla="*/ 288317 h 606589"/>
              <a:gd name="connsiteX4" fmla="*/ 21317 w 62006"/>
              <a:gd name="connsiteY4" fmla="*/ 409564 h 606589"/>
              <a:gd name="connsiteX5" fmla="*/ 21317 w 62006"/>
              <a:gd name="connsiteY5" fmla="*/ 606589 h 606589"/>
              <a:gd name="connsiteX6" fmla="*/ 21317 w 62006"/>
              <a:gd name="connsiteY6" fmla="*/ 515654 h 606589"/>
              <a:gd name="connsiteX7" fmla="*/ 21317 w 62006"/>
              <a:gd name="connsiteY7" fmla="*/ 288317 h 606589"/>
              <a:gd name="connsiteX8" fmla="*/ 6162 w 62006"/>
              <a:gd name="connsiteY8" fmla="*/ 177175 h 606589"/>
              <a:gd name="connsiteX9" fmla="*/ 61733 w 62006"/>
              <a:gd name="connsiteY9" fmla="*/ 357 h 6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006" h="606589">
                <a:moveTo>
                  <a:pt x="61733" y="357"/>
                </a:moveTo>
                <a:cubicBezTo>
                  <a:pt x="65101" y="-6379"/>
                  <a:pt x="36473" y="83714"/>
                  <a:pt x="26369" y="136759"/>
                </a:cubicBezTo>
                <a:cubicBezTo>
                  <a:pt x="16265" y="189804"/>
                  <a:pt x="4478" y="293369"/>
                  <a:pt x="1110" y="318629"/>
                </a:cubicBezTo>
                <a:cubicBezTo>
                  <a:pt x="-2258" y="343889"/>
                  <a:pt x="2794" y="273161"/>
                  <a:pt x="6162" y="288317"/>
                </a:cubicBezTo>
                <a:cubicBezTo>
                  <a:pt x="9530" y="303473"/>
                  <a:pt x="18791" y="356519"/>
                  <a:pt x="21317" y="409564"/>
                </a:cubicBezTo>
                <a:cubicBezTo>
                  <a:pt x="23843" y="462609"/>
                  <a:pt x="21317" y="606589"/>
                  <a:pt x="21317" y="606589"/>
                </a:cubicBezTo>
                <a:lnTo>
                  <a:pt x="21317" y="515654"/>
                </a:lnTo>
                <a:cubicBezTo>
                  <a:pt x="21317" y="462609"/>
                  <a:pt x="23843" y="344730"/>
                  <a:pt x="21317" y="288317"/>
                </a:cubicBezTo>
                <a:cubicBezTo>
                  <a:pt x="18791" y="231904"/>
                  <a:pt x="4478" y="223484"/>
                  <a:pt x="6162" y="177175"/>
                </a:cubicBezTo>
                <a:cubicBezTo>
                  <a:pt x="7846" y="130866"/>
                  <a:pt x="58365" y="7093"/>
                  <a:pt x="61733" y="3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4C255A70-C224-E917-39F9-CA1A40FA52CF}"/>
              </a:ext>
            </a:extLst>
          </p:cNvPr>
          <p:cNvSpPr/>
          <p:nvPr/>
        </p:nvSpPr>
        <p:spPr>
          <a:xfrm>
            <a:off x="3076359" y="5143008"/>
            <a:ext cx="79694" cy="331715"/>
          </a:xfrm>
          <a:custGeom>
            <a:avLst/>
            <a:gdLst>
              <a:gd name="connsiteX0" fmla="*/ 70066 w 79694"/>
              <a:gd name="connsiteY0" fmla="*/ 492 h 331715"/>
              <a:gd name="connsiteX1" fmla="*/ 76416 w 79694"/>
              <a:gd name="connsiteY1" fmla="*/ 149717 h 331715"/>
              <a:gd name="connsiteX2" fmla="*/ 76416 w 79694"/>
              <a:gd name="connsiteY2" fmla="*/ 330692 h 331715"/>
              <a:gd name="connsiteX3" fmla="*/ 73241 w 79694"/>
              <a:gd name="connsiteY3" fmla="*/ 225917 h 331715"/>
              <a:gd name="connsiteX4" fmla="*/ 216 w 79694"/>
              <a:gd name="connsiteY4" fmla="*/ 283067 h 331715"/>
              <a:gd name="connsiteX5" fmla="*/ 51016 w 79694"/>
              <a:gd name="connsiteY5" fmla="*/ 235442 h 331715"/>
              <a:gd name="connsiteX6" fmla="*/ 57366 w 79694"/>
              <a:gd name="connsiteY6" fmla="*/ 181467 h 331715"/>
              <a:gd name="connsiteX7" fmla="*/ 35141 w 79694"/>
              <a:gd name="connsiteY7" fmla="*/ 102092 h 331715"/>
              <a:gd name="connsiteX8" fmla="*/ 63716 w 79694"/>
              <a:gd name="connsiteY8" fmla="*/ 200517 h 331715"/>
              <a:gd name="connsiteX9" fmla="*/ 70066 w 79694"/>
              <a:gd name="connsiteY9" fmla="*/ 492 h 33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94" h="331715">
                <a:moveTo>
                  <a:pt x="70066" y="492"/>
                </a:moveTo>
                <a:cubicBezTo>
                  <a:pt x="72183" y="-7975"/>
                  <a:pt x="75358" y="94684"/>
                  <a:pt x="76416" y="149717"/>
                </a:cubicBezTo>
                <a:cubicBezTo>
                  <a:pt x="77474" y="204750"/>
                  <a:pt x="76945" y="317992"/>
                  <a:pt x="76416" y="330692"/>
                </a:cubicBezTo>
                <a:cubicBezTo>
                  <a:pt x="75887" y="343392"/>
                  <a:pt x="85941" y="233854"/>
                  <a:pt x="73241" y="225917"/>
                </a:cubicBezTo>
                <a:cubicBezTo>
                  <a:pt x="60541" y="217980"/>
                  <a:pt x="3920" y="281480"/>
                  <a:pt x="216" y="283067"/>
                </a:cubicBezTo>
                <a:cubicBezTo>
                  <a:pt x="-3488" y="284654"/>
                  <a:pt x="41491" y="252375"/>
                  <a:pt x="51016" y="235442"/>
                </a:cubicBezTo>
                <a:cubicBezTo>
                  <a:pt x="60541" y="218509"/>
                  <a:pt x="60012" y="203692"/>
                  <a:pt x="57366" y="181467"/>
                </a:cubicBezTo>
                <a:cubicBezTo>
                  <a:pt x="54720" y="159242"/>
                  <a:pt x="34083" y="98917"/>
                  <a:pt x="35141" y="102092"/>
                </a:cubicBezTo>
                <a:cubicBezTo>
                  <a:pt x="36199" y="105267"/>
                  <a:pt x="57895" y="215863"/>
                  <a:pt x="63716" y="200517"/>
                </a:cubicBezTo>
                <a:cubicBezTo>
                  <a:pt x="69537" y="185171"/>
                  <a:pt x="67949" y="8959"/>
                  <a:pt x="70066" y="4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A11531DF-09BE-66F0-D1C0-65F99D554B82}"/>
              </a:ext>
            </a:extLst>
          </p:cNvPr>
          <p:cNvSpPr/>
          <p:nvPr/>
        </p:nvSpPr>
        <p:spPr>
          <a:xfrm>
            <a:off x="3158294" y="5447658"/>
            <a:ext cx="48734" cy="356884"/>
          </a:xfrm>
          <a:custGeom>
            <a:avLst/>
            <a:gdLst>
              <a:gd name="connsiteX0" fmla="*/ 48456 w 48734"/>
              <a:gd name="connsiteY0" fmla="*/ 3817 h 356884"/>
              <a:gd name="connsiteX1" fmla="*/ 831 w 48734"/>
              <a:gd name="connsiteY1" fmla="*/ 353067 h 356884"/>
              <a:gd name="connsiteX2" fmla="*/ 19881 w 48734"/>
              <a:gd name="connsiteY2" fmla="*/ 178442 h 356884"/>
              <a:gd name="connsiteX3" fmla="*/ 48456 w 48734"/>
              <a:gd name="connsiteY3" fmla="*/ 3817 h 3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4" h="356884">
                <a:moveTo>
                  <a:pt x="48456" y="3817"/>
                </a:moveTo>
                <a:cubicBezTo>
                  <a:pt x="45281" y="32921"/>
                  <a:pt x="5593" y="323963"/>
                  <a:pt x="831" y="353067"/>
                </a:cubicBezTo>
                <a:cubicBezTo>
                  <a:pt x="-3931" y="382171"/>
                  <a:pt x="13002" y="237179"/>
                  <a:pt x="19881" y="178442"/>
                </a:cubicBezTo>
                <a:cubicBezTo>
                  <a:pt x="26760" y="119705"/>
                  <a:pt x="51631" y="-25287"/>
                  <a:pt x="48456" y="38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A0754816-B52F-A718-6F64-F6B5DFCB08F0}"/>
              </a:ext>
            </a:extLst>
          </p:cNvPr>
          <p:cNvSpPr/>
          <p:nvPr/>
        </p:nvSpPr>
        <p:spPr>
          <a:xfrm>
            <a:off x="2954977" y="5638549"/>
            <a:ext cx="58105" cy="164654"/>
          </a:xfrm>
          <a:custGeom>
            <a:avLst/>
            <a:gdLst>
              <a:gd name="connsiteX0" fmla="*/ 13648 w 58105"/>
              <a:gd name="connsiteY0" fmla="*/ 251 h 164654"/>
              <a:gd name="connsiteX1" fmla="*/ 7298 w 58105"/>
              <a:gd name="connsiteY1" fmla="*/ 73276 h 164654"/>
              <a:gd name="connsiteX2" fmla="*/ 32698 w 58105"/>
              <a:gd name="connsiteY2" fmla="*/ 162176 h 164654"/>
              <a:gd name="connsiteX3" fmla="*/ 26348 w 58105"/>
              <a:gd name="connsiteY3" fmla="*/ 133601 h 164654"/>
              <a:gd name="connsiteX4" fmla="*/ 58098 w 58105"/>
              <a:gd name="connsiteY4" fmla="*/ 66926 h 164654"/>
              <a:gd name="connsiteX5" fmla="*/ 23173 w 58105"/>
              <a:gd name="connsiteY5" fmla="*/ 120901 h 164654"/>
              <a:gd name="connsiteX6" fmla="*/ 4123 w 58105"/>
              <a:gd name="connsiteY6" fmla="*/ 82801 h 164654"/>
              <a:gd name="connsiteX7" fmla="*/ 948 w 58105"/>
              <a:gd name="connsiteY7" fmla="*/ 98676 h 164654"/>
              <a:gd name="connsiteX8" fmla="*/ 13648 w 58105"/>
              <a:gd name="connsiteY8" fmla="*/ 251 h 16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05" h="164654">
                <a:moveTo>
                  <a:pt x="13648" y="251"/>
                </a:moveTo>
                <a:cubicBezTo>
                  <a:pt x="14706" y="-3982"/>
                  <a:pt x="4123" y="46288"/>
                  <a:pt x="7298" y="73276"/>
                </a:cubicBezTo>
                <a:cubicBezTo>
                  <a:pt x="10473" y="100264"/>
                  <a:pt x="29523" y="152122"/>
                  <a:pt x="32698" y="162176"/>
                </a:cubicBezTo>
                <a:cubicBezTo>
                  <a:pt x="35873" y="172230"/>
                  <a:pt x="22115" y="149476"/>
                  <a:pt x="26348" y="133601"/>
                </a:cubicBezTo>
                <a:cubicBezTo>
                  <a:pt x="30581" y="117726"/>
                  <a:pt x="58627" y="69043"/>
                  <a:pt x="58098" y="66926"/>
                </a:cubicBezTo>
                <a:cubicBezTo>
                  <a:pt x="57569" y="64809"/>
                  <a:pt x="32169" y="118255"/>
                  <a:pt x="23173" y="120901"/>
                </a:cubicBezTo>
                <a:cubicBezTo>
                  <a:pt x="14177" y="123547"/>
                  <a:pt x="4123" y="82801"/>
                  <a:pt x="4123" y="82801"/>
                </a:cubicBezTo>
                <a:cubicBezTo>
                  <a:pt x="419" y="79097"/>
                  <a:pt x="-1169" y="114022"/>
                  <a:pt x="948" y="98676"/>
                </a:cubicBezTo>
                <a:cubicBezTo>
                  <a:pt x="3065" y="83330"/>
                  <a:pt x="12590" y="4484"/>
                  <a:pt x="13648" y="2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4836BEAE-3FE6-B417-90CD-E4882CC37C8F}"/>
              </a:ext>
            </a:extLst>
          </p:cNvPr>
          <p:cNvSpPr/>
          <p:nvPr/>
        </p:nvSpPr>
        <p:spPr>
          <a:xfrm>
            <a:off x="4438591" y="5668135"/>
            <a:ext cx="124659" cy="352875"/>
          </a:xfrm>
          <a:custGeom>
            <a:avLst/>
            <a:gdLst>
              <a:gd name="connsiteX0" fmla="*/ 47684 w 124659"/>
              <a:gd name="connsiteY0" fmla="*/ 2415 h 352875"/>
              <a:gd name="connsiteX1" fmla="*/ 41334 w 124659"/>
              <a:gd name="connsiteY1" fmla="*/ 338965 h 352875"/>
              <a:gd name="connsiteX2" fmla="*/ 47684 w 124659"/>
              <a:gd name="connsiteY2" fmla="*/ 281815 h 352875"/>
              <a:gd name="connsiteX3" fmla="*/ 50859 w 124659"/>
              <a:gd name="connsiteY3" fmla="*/ 218315 h 352875"/>
              <a:gd name="connsiteX4" fmla="*/ 73084 w 124659"/>
              <a:gd name="connsiteY4" fmla="*/ 256415 h 352875"/>
              <a:gd name="connsiteX5" fmla="*/ 123884 w 124659"/>
              <a:gd name="connsiteY5" fmla="*/ 348490 h 352875"/>
              <a:gd name="connsiteX6" fmla="*/ 98484 w 124659"/>
              <a:gd name="connsiteY6" fmla="*/ 294515 h 352875"/>
              <a:gd name="connsiteX7" fmla="*/ 28634 w 124659"/>
              <a:gd name="connsiteY7" fmla="*/ 183390 h 352875"/>
              <a:gd name="connsiteX8" fmla="*/ 59 w 124659"/>
              <a:gd name="connsiteY8" fmla="*/ 84965 h 352875"/>
              <a:gd name="connsiteX9" fmla="*/ 34984 w 124659"/>
              <a:gd name="connsiteY9" fmla="*/ 183390 h 352875"/>
              <a:gd name="connsiteX10" fmla="*/ 47684 w 124659"/>
              <a:gd name="connsiteY10" fmla="*/ 2415 h 35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659" h="352875">
                <a:moveTo>
                  <a:pt x="47684" y="2415"/>
                </a:moveTo>
                <a:cubicBezTo>
                  <a:pt x="48742" y="28344"/>
                  <a:pt x="41334" y="292398"/>
                  <a:pt x="41334" y="338965"/>
                </a:cubicBezTo>
                <a:cubicBezTo>
                  <a:pt x="41334" y="385532"/>
                  <a:pt x="46096" y="301923"/>
                  <a:pt x="47684" y="281815"/>
                </a:cubicBezTo>
                <a:cubicBezTo>
                  <a:pt x="49272" y="261707"/>
                  <a:pt x="46626" y="222548"/>
                  <a:pt x="50859" y="218315"/>
                </a:cubicBezTo>
                <a:cubicBezTo>
                  <a:pt x="55092" y="214082"/>
                  <a:pt x="60913" y="234719"/>
                  <a:pt x="73084" y="256415"/>
                </a:cubicBezTo>
                <a:cubicBezTo>
                  <a:pt x="85255" y="278111"/>
                  <a:pt x="119651" y="342140"/>
                  <a:pt x="123884" y="348490"/>
                </a:cubicBezTo>
                <a:cubicBezTo>
                  <a:pt x="128117" y="354840"/>
                  <a:pt x="114359" y="322032"/>
                  <a:pt x="98484" y="294515"/>
                </a:cubicBezTo>
                <a:cubicBezTo>
                  <a:pt x="82609" y="266998"/>
                  <a:pt x="45038" y="218315"/>
                  <a:pt x="28634" y="183390"/>
                </a:cubicBezTo>
                <a:cubicBezTo>
                  <a:pt x="12230" y="148465"/>
                  <a:pt x="-999" y="84965"/>
                  <a:pt x="59" y="84965"/>
                </a:cubicBezTo>
                <a:cubicBezTo>
                  <a:pt x="1117" y="84965"/>
                  <a:pt x="29692" y="199265"/>
                  <a:pt x="34984" y="183390"/>
                </a:cubicBezTo>
                <a:cubicBezTo>
                  <a:pt x="40276" y="167515"/>
                  <a:pt x="46626" y="-23514"/>
                  <a:pt x="47684" y="24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EDD38CA7-D4E2-AD38-2F4D-8FDB96D0032F}"/>
              </a:ext>
            </a:extLst>
          </p:cNvPr>
          <p:cNvSpPr/>
          <p:nvPr/>
        </p:nvSpPr>
        <p:spPr>
          <a:xfrm>
            <a:off x="3311934" y="6003507"/>
            <a:ext cx="91901" cy="104419"/>
          </a:xfrm>
          <a:custGeom>
            <a:avLst/>
            <a:gdLst>
              <a:gd name="connsiteX0" fmla="*/ 91666 w 91901"/>
              <a:gd name="connsiteY0" fmla="*/ 418 h 104419"/>
              <a:gd name="connsiteX1" fmla="*/ 2766 w 91901"/>
              <a:gd name="connsiteY1" fmla="*/ 102018 h 104419"/>
              <a:gd name="connsiteX2" fmla="*/ 28166 w 91901"/>
              <a:gd name="connsiteY2" fmla="*/ 67093 h 104419"/>
              <a:gd name="connsiteX3" fmla="*/ 91666 w 91901"/>
              <a:gd name="connsiteY3" fmla="*/ 418 h 10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01" h="104419">
                <a:moveTo>
                  <a:pt x="91666" y="418"/>
                </a:moveTo>
                <a:cubicBezTo>
                  <a:pt x="87433" y="6239"/>
                  <a:pt x="13349" y="90906"/>
                  <a:pt x="2766" y="102018"/>
                </a:cubicBezTo>
                <a:cubicBezTo>
                  <a:pt x="-7817" y="113130"/>
                  <a:pt x="14408" y="82968"/>
                  <a:pt x="28166" y="67093"/>
                </a:cubicBezTo>
                <a:cubicBezTo>
                  <a:pt x="41924" y="51218"/>
                  <a:pt x="95899" y="-5403"/>
                  <a:pt x="91666" y="4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79DD5571-6795-D7D9-D1B7-BFCF4755E26A}"/>
              </a:ext>
            </a:extLst>
          </p:cNvPr>
          <p:cNvSpPr/>
          <p:nvPr/>
        </p:nvSpPr>
        <p:spPr>
          <a:xfrm>
            <a:off x="3965574" y="6238859"/>
            <a:ext cx="188466" cy="137624"/>
          </a:xfrm>
          <a:custGeom>
            <a:avLst/>
            <a:gdLst>
              <a:gd name="connsiteX0" fmla="*/ 1 w 188466"/>
              <a:gd name="connsiteY0" fmla="*/ 16 h 137624"/>
              <a:gd name="connsiteX1" fmla="*/ 136526 w 188466"/>
              <a:gd name="connsiteY1" fmla="*/ 73041 h 137624"/>
              <a:gd name="connsiteX2" fmla="*/ 187326 w 188466"/>
              <a:gd name="connsiteY2" fmla="*/ 136541 h 137624"/>
              <a:gd name="connsiteX3" fmla="*/ 168276 w 188466"/>
              <a:gd name="connsiteY3" fmla="*/ 111141 h 137624"/>
              <a:gd name="connsiteX4" fmla="*/ 127001 w 188466"/>
              <a:gd name="connsiteY4" fmla="*/ 85741 h 137624"/>
              <a:gd name="connsiteX5" fmla="*/ 139701 w 188466"/>
              <a:gd name="connsiteY5" fmla="*/ 79391 h 137624"/>
              <a:gd name="connsiteX6" fmla="*/ 1 w 188466"/>
              <a:gd name="connsiteY6" fmla="*/ 16 h 13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466" h="137624">
                <a:moveTo>
                  <a:pt x="1" y="16"/>
                </a:moveTo>
                <a:cubicBezTo>
                  <a:pt x="-528" y="-1042"/>
                  <a:pt x="105305" y="50287"/>
                  <a:pt x="136526" y="73041"/>
                </a:cubicBezTo>
                <a:cubicBezTo>
                  <a:pt x="167747" y="95795"/>
                  <a:pt x="182034" y="130191"/>
                  <a:pt x="187326" y="136541"/>
                </a:cubicBezTo>
                <a:cubicBezTo>
                  <a:pt x="192618" y="142891"/>
                  <a:pt x="178330" y="119608"/>
                  <a:pt x="168276" y="111141"/>
                </a:cubicBezTo>
                <a:cubicBezTo>
                  <a:pt x="158222" y="102674"/>
                  <a:pt x="127001" y="85741"/>
                  <a:pt x="127001" y="85741"/>
                </a:cubicBezTo>
                <a:cubicBezTo>
                  <a:pt x="122239" y="80449"/>
                  <a:pt x="155047" y="90503"/>
                  <a:pt x="139701" y="79391"/>
                </a:cubicBezTo>
                <a:cubicBezTo>
                  <a:pt x="124355" y="68279"/>
                  <a:pt x="530" y="1074"/>
                  <a:pt x="1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F7D1D4FC-CCA4-85DD-C6FF-5C991E679C21}"/>
              </a:ext>
            </a:extLst>
          </p:cNvPr>
          <p:cNvSpPr/>
          <p:nvPr/>
        </p:nvSpPr>
        <p:spPr>
          <a:xfrm>
            <a:off x="4292976" y="5247909"/>
            <a:ext cx="107645" cy="201401"/>
          </a:xfrm>
          <a:custGeom>
            <a:avLst/>
            <a:gdLst>
              <a:gd name="connsiteX0" fmla="*/ 107574 w 107645"/>
              <a:gd name="connsiteY0" fmla="*/ 366 h 201401"/>
              <a:gd name="connsiteX1" fmla="*/ 5974 w 107645"/>
              <a:gd name="connsiteY1" fmla="*/ 194041 h 201401"/>
              <a:gd name="connsiteX2" fmla="*/ 21849 w 107645"/>
              <a:gd name="connsiteY2" fmla="*/ 146416 h 201401"/>
              <a:gd name="connsiteX3" fmla="*/ 107574 w 107645"/>
              <a:gd name="connsiteY3" fmla="*/ 366 h 20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45" h="201401">
                <a:moveTo>
                  <a:pt x="107574" y="366"/>
                </a:moveTo>
                <a:cubicBezTo>
                  <a:pt x="104928" y="8303"/>
                  <a:pt x="20261" y="169699"/>
                  <a:pt x="5974" y="194041"/>
                </a:cubicBezTo>
                <a:cubicBezTo>
                  <a:pt x="-8313" y="218383"/>
                  <a:pt x="5445" y="177108"/>
                  <a:pt x="21849" y="146416"/>
                </a:cubicBezTo>
                <a:cubicBezTo>
                  <a:pt x="38253" y="115724"/>
                  <a:pt x="110220" y="-7571"/>
                  <a:pt x="107574" y="3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7C1C3C94-1DC8-D65B-4182-5AC9C847490A}"/>
              </a:ext>
            </a:extLst>
          </p:cNvPr>
          <p:cNvSpPr/>
          <p:nvPr/>
        </p:nvSpPr>
        <p:spPr>
          <a:xfrm>
            <a:off x="4212335" y="5088117"/>
            <a:ext cx="43560" cy="420127"/>
          </a:xfrm>
          <a:custGeom>
            <a:avLst/>
            <a:gdLst>
              <a:gd name="connsiteX0" fmla="*/ 13590 w 43560"/>
              <a:gd name="connsiteY0" fmla="*/ 4583 h 420127"/>
              <a:gd name="connsiteX1" fmla="*/ 19940 w 43560"/>
              <a:gd name="connsiteY1" fmla="*/ 309383 h 420127"/>
              <a:gd name="connsiteX2" fmla="*/ 29465 w 43560"/>
              <a:gd name="connsiteY2" fmla="*/ 239533 h 420127"/>
              <a:gd name="connsiteX3" fmla="*/ 890 w 43560"/>
              <a:gd name="connsiteY3" fmla="*/ 417333 h 420127"/>
              <a:gd name="connsiteX4" fmla="*/ 10415 w 43560"/>
              <a:gd name="connsiteY4" fmla="*/ 334783 h 420127"/>
              <a:gd name="connsiteX5" fmla="*/ 42165 w 43560"/>
              <a:gd name="connsiteY5" fmla="*/ 156983 h 420127"/>
              <a:gd name="connsiteX6" fmla="*/ 35815 w 43560"/>
              <a:gd name="connsiteY6" fmla="*/ 210958 h 420127"/>
              <a:gd name="connsiteX7" fmla="*/ 16765 w 43560"/>
              <a:gd name="connsiteY7" fmla="*/ 141108 h 420127"/>
              <a:gd name="connsiteX8" fmla="*/ 13590 w 43560"/>
              <a:gd name="connsiteY8" fmla="*/ 125233 h 420127"/>
              <a:gd name="connsiteX9" fmla="*/ 13590 w 43560"/>
              <a:gd name="connsiteY9" fmla="*/ 4583 h 42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60" h="420127">
                <a:moveTo>
                  <a:pt x="13590" y="4583"/>
                </a:moveTo>
                <a:cubicBezTo>
                  <a:pt x="14648" y="35275"/>
                  <a:pt x="17294" y="270225"/>
                  <a:pt x="19940" y="309383"/>
                </a:cubicBezTo>
                <a:cubicBezTo>
                  <a:pt x="22586" y="348541"/>
                  <a:pt x="32640" y="221541"/>
                  <a:pt x="29465" y="239533"/>
                </a:cubicBezTo>
                <a:cubicBezTo>
                  <a:pt x="26290" y="257525"/>
                  <a:pt x="4065" y="401458"/>
                  <a:pt x="890" y="417333"/>
                </a:cubicBezTo>
                <a:cubicBezTo>
                  <a:pt x="-2285" y="433208"/>
                  <a:pt x="3536" y="378175"/>
                  <a:pt x="10415" y="334783"/>
                </a:cubicBezTo>
                <a:cubicBezTo>
                  <a:pt x="17294" y="291391"/>
                  <a:pt x="37932" y="177620"/>
                  <a:pt x="42165" y="156983"/>
                </a:cubicBezTo>
                <a:cubicBezTo>
                  <a:pt x="46398" y="136346"/>
                  <a:pt x="40048" y="213604"/>
                  <a:pt x="35815" y="210958"/>
                </a:cubicBezTo>
                <a:cubicBezTo>
                  <a:pt x="31582" y="208312"/>
                  <a:pt x="20469" y="155395"/>
                  <a:pt x="16765" y="141108"/>
                </a:cubicBezTo>
                <a:cubicBezTo>
                  <a:pt x="13061" y="126821"/>
                  <a:pt x="14119" y="143754"/>
                  <a:pt x="13590" y="125233"/>
                </a:cubicBezTo>
                <a:cubicBezTo>
                  <a:pt x="13061" y="106712"/>
                  <a:pt x="12532" y="-26109"/>
                  <a:pt x="13590" y="45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53488B69-C9BC-B4F9-21C7-CF6B6C03F425}"/>
              </a:ext>
            </a:extLst>
          </p:cNvPr>
          <p:cNvSpPr/>
          <p:nvPr/>
        </p:nvSpPr>
        <p:spPr>
          <a:xfrm>
            <a:off x="4378284" y="5467315"/>
            <a:ext cx="173732" cy="74161"/>
          </a:xfrm>
          <a:custGeom>
            <a:avLst/>
            <a:gdLst>
              <a:gd name="connsiteX0" fmla="*/ 41 w 173732"/>
              <a:gd name="connsiteY0" fmla="*/ 35 h 74161"/>
              <a:gd name="connsiteX1" fmla="*/ 161966 w 173732"/>
              <a:gd name="connsiteY1" fmla="*/ 69885 h 74161"/>
              <a:gd name="connsiteX2" fmla="*/ 146091 w 173732"/>
              <a:gd name="connsiteY2" fmla="*/ 60360 h 74161"/>
              <a:gd name="connsiteX3" fmla="*/ 41 w 173732"/>
              <a:gd name="connsiteY3" fmla="*/ 35 h 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32" h="74161">
                <a:moveTo>
                  <a:pt x="41" y="35"/>
                </a:moveTo>
                <a:cubicBezTo>
                  <a:pt x="2687" y="1623"/>
                  <a:pt x="161966" y="69885"/>
                  <a:pt x="161966" y="69885"/>
                </a:cubicBezTo>
                <a:cubicBezTo>
                  <a:pt x="186308" y="79939"/>
                  <a:pt x="168845" y="70414"/>
                  <a:pt x="146091" y="60360"/>
                </a:cubicBezTo>
                <a:cubicBezTo>
                  <a:pt x="123337" y="50306"/>
                  <a:pt x="-2605" y="-1553"/>
                  <a:pt x="41" y="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9652A62B-F681-4885-AEF6-79EF0AA0BA13}"/>
              </a:ext>
            </a:extLst>
          </p:cNvPr>
          <p:cNvSpPr/>
          <p:nvPr/>
        </p:nvSpPr>
        <p:spPr>
          <a:xfrm>
            <a:off x="3016026" y="5168137"/>
            <a:ext cx="89483" cy="306830"/>
          </a:xfrm>
          <a:custGeom>
            <a:avLst/>
            <a:gdLst>
              <a:gd name="connsiteX0" fmla="*/ 89124 w 89483"/>
              <a:gd name="connsiteY0" fmla="*/ 763 h 306830"/>
              <a:gd name="connsiteX1" fmla="*/ 6574 w 89483"/>
              <a:gd name="connsiteY1" fmla="*/ 219838 h 306830"/>
              <a:gd name="connsiteX2" fmla="*/ 16099 w 89483"/>
              <a:gd name="connsiteY2" fmla="*/ 207138 h 306830"/>
              <a:gd name="connsiteX3" fmla="*/ 25624 w 89483"/>
              <a:gd name="connsiteY3" fmla="*/ 305563 h 306830"/>
              <a:gd name="connsiteX4" fmla="*/ 25624 w 89483"/>
              <a:gd name="connsiteY4" fmla="*/ 257938 h 306830"/>
              <a:gd name="connsiteX5" fmla="*/ 3399 w 89483"/>
              <a:gd name="connsiteY5" fmla="*/ 184913 h 306830"/>
              <a:gd name="connsiteX6" fmla="*/ 3399 w 89483"/>
              <a:gd name="connsiteY6" fmla="*/ 143638 h 306830"/>
              <a:gd name="connsiteX7" fmla="*/ 35149 w 89483"/>
              <a:gd name="connsiteY7" fmla="*/ 146813 h 306830"/>
              <a:gd name="connsiteX8" fmla="*/ 89124 w 89483"/>
              <a:gd name="connsiteY8" fmla="*/ 763 h 30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83" h="306830">
                <a:moveTo>
                  <a:pt x="89124" y="763"/>
                </a:moveTo>
                <a:cubicBezTo>
                  <a:pt x="84362" y="12934"/>
                  <a:pt x="6574" y="219838"/>
                  <a:pt x="6574" y="219838"/>
                </a:cubicBezTo>
                <a:cubicBezTo>
                  <a:pt x="-5597" y="254234"/>
                  <a:pt x="12924" y="192851"/>
                  <a:pt x="16099" y="207138"/>
                </a:cubicBezTo>
                <a:cubicBezTo>
                  <a:pt x="19274" y="221425"/>
                  <a:pt x="24037" y="297096"/>
                  <a:pt x="25624" y="305563"/>
                </a:cubicBezTo>
                <a:cubicBezTo>
                  <a:pt x="27211" y="314030"/>
                  <a:pt x="29328" y="278046"/>
                  <a:pt x="25624" y="257938"/>
                </a:cubicBezTo>
                <a:cubicBezTo>
                  <a:pt x="21920" y="237830"/>
                  <a:pt x="7103" y="203963"/>
                  <a:pt x="3399" y="184913"/>
                </a:cubicBezTo>
                <a:cubicBezTo>
                  <a:pt x="-305" y="165863"/>
                  <a:pt x="-1893" y="149988"/>
                  <a:pt x="3399" y="143638"/>
                </a:cubicBezTo>
                <a:cubicBezTo>
                  <a:pt x="8691" y="137288"/>
                  <a:pt x="20332" y="167980"/>
                  <a:pt x="35149" y="146813"/>
                </a:cubicBezTo>
                <a:cubicBezTo>
                  <a:pt x="49966" y="125646"/>
                  <a:pt x="93886" y="-11408"/>
                  <a:pt x="89124" y="7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6DE0DC28-1003-E04E-570F-CA80ADB1FB19}"/>
              </a:ext>
            </a:extLst>
          </p:cNvPr>
          <p:cNvSpPr/>
          <p:nvPr/>
        </p:nvSpPr>
        <p:spPr>
          <a:xfrm>
            <a:off x="2904890" y="6165850"/>
            <a:ext cx="3410" cy="421272"/>
          </a:xfrm>
          <a:custGeom>
            <a:avLst/>
            <a:gdLst>
              <a:gd name="connsiteX0" fmla="*/ 3410 w 3410"/>
              <a:gd name="connsiteY0" fmla="*/ 0 h 421272"/>
              <a:gd name="connsiteX1" fmla="*/ 235 w 3410"/>
              <a:gd name="connsiteY1" fmla="*/ 406400 h 421272"/>
              <a:gd name="connsiteX2" fmla="*/ 235 w 3410"/>
              <a:gd name="connsiteY2" fmla="*/ 339725 h 421272"/>
              <a:gd name="connsiteX3" fmla="*/ 235 w 3410"/>
              <a:gd name="connsiteY3" fmla="*/ 269875 h 421272"/>
              <a:gd name="connsiteX4" fmla="*/ 3410 w 3410"/>
              <a:gd name="connsiteY4" fmla="*/ 0 h 42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" h="421272">
                <a:moveTo>
                  <a:pt x="3410" y="0"/>
                </a:moveTo>
                <a:cubicBezTo>
                  <a:pt x="2087" y="174889"/>
                  <a:pt x="764" y="349779"/>
                  <a:pt x="235" y="406400"/>
                </a:cubicBezTo>
                <a:cubicBezTo>
                  <a:pt x="-294" y="463021"/>
                  <a:pt x="235" y="339725"/>
                  <a:pt x="235" y="339725"/>
                </a:cubicBezTo>
                <a:lnTo>
                  <a:pt x="235" y="269875"/>
                </a:lnTo>
                <a:cubicBezTo>
                  <a:pt x="1293" y="179917"/>
                  <a:pt x="2352" y="89958"/>
                  <a:pt x="341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AFD62760-6070-4670-88EA-FEBD733D9A86}"/>
              </a:ext>
            </a:extLst>
          </p:cNvPr>
          <p:cNvSpPr/>
          <p:nvPr/>
        </p:nvSpPr>
        <p:spPr>
          <a:xfrm>
            <a:off x="4811471" y="5898944"/>
            <a:ext cx="303562" cy="196467"/>
          </a:xfrm>
          <a:custGeom>
            <a:avLst/>
            <a:gdLst>
              <a:gd name="connsiteX0" fmla="*/ 303454 w 303562"/>
              <a:gd name="connsiteY0" fmla="*/ 206 h 196467"/>
              <a:gd name="connsiteX1" fmla="*/ 11354 w 303562"/>
              <a:gd name="connsiteY1" fmla="*/ 190706 h 196467"/>
              <a:gd name="connsiteX2" fmla="*/ 58979 w 303562"/>
              <a:gd name="connsiteY2" fmla="*/ 139906 h 196467"/>
              <a:gd name="connsiteX3" fmla="*/ 52629 w 303562"/>
              <a:gd name="connsiteY3" fmla="*/ 66881 h 196467"/>
              <a:gd name="connsiteX4" fmla="*/ 65329 w 303562"/>
              <a:gd name="connsiteY4" fmla="*/ 130381 h 196467"/>
              <a:gd name="connsiteX5" fmla="*/ 84379 w 303562"/>
              <a:gd name="connsiteY5" fmla="*/ 124031 h 196467"/>
              <a:gd name="connsiteX6" fmla="*/ 46279 w 303562"/>
              <a:gd name="connsiteY6" fmla="*/ 152606 h 196467"/>
              <a:gd name="connsiteX7" fmla="*/ 303454 w 303562"/>
              <a:gd name="connsiteY7" fmla="*/ 206 h 1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562" h="196467">
                <a:moveTo>
                  <a:pt x="303454" y="206"/>
                </a:moveTo>
                <a:cubicBezTo>
                  <a:pt x="297633" y="6556"/>
                  <a:pt x="52100" y="167423"/>
                  <a:pt x="11354" y="190706"/>
                </a:cubicBezTo>
                <a:cubicBezTo>
                  <a:pt x="-29392" y="213989"/>
                  <a:pt x="52100" y="160543"/>
                  <a:pt x="58979" y="139906"/>
                </a:cubicBezTo>
                <a:cubicBezTo>
                  <a:pt x="65858" y="119269"/>
                  <a:pt x="51571" y="68469"/>
                  <a:pt x="52629" y="66881"/>
                </a:cubicBezTo>
                <a:cubicBezTo>
                  <a:pt x="53687" y="65293"/>
                  <a:pt x="65329" y="130381"/>
                  <a:pt x="65329" y="130381"/>
                </a:cubicBezTo>
                <a:cubicBezTo>
                  <a:pt x="70621" y="139906"/>
                  <a:pt x="87554" y="120327"/>
                  <a:pt x="84379" y="124031"/>
                </a:cubicBezTo>
                <a:cubicBezTo>
                  <a:pt x="81204" y="127735"/>
                  <a:pt x="14000" y="169539"/>
                  <a:pt x="46279" y="152606"/>
                </a:cubicBezTo>
                <a:cubicBezTo>
                  <a:pt x="78558" y="135673"/>
                  <a:pt x="309275" y="-6144"/>
                  <a:pt x="303454" y="2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D6F84403-97F8-D146-36AA-8F04F69A4645}"/>
              </a:ext>
            </a:extLst>
          </p:cNvPr>
          <p:cNvSpPr/>
          <p:nvPr/>
        </p:nvSpPr>
        <p:spPr>
          <a:xfrm>
            <a:off x="4406122" y="5762125"/>
            <a:ext cx="459858" cy="555033"/>
          </a:xfrm>
          <a:custGeom>
            <a:avLst/>
            <a:gdLst>
              <a:gd name="connsiteX0" fmla="*/ 778 w 459858"/>
              <a:gd name="connsiteY0" fmla="*/ 67175 h 555033"/>
              <a:gd name="connsiteX1" fmla="*/ 150003 w 459858"/>
              <a:gd name="connsiteY1" fmla="*/ 435475 h 555033"/>
              <a:gd name="connsiteX2" fmla="*/ 229378 w 459858"/>
              <a:gd name="connsiteY2" fmla="*/ 549775 h 555033"/>
              <a:gd name="connsiteX3" fmla="*/ 203978 w 459858"/>
              <a:gd name="connsiteY3" fmla="*/ 505325 h 555033"/>
              <a:gd name="connsiteX4" fmla="*/ 318278 w 459858"/>
              <a:gd name="connsiteY4" fmla="*/ 241800 h 555033"/>
              <a:gd name="connsiteX5" fmla="*/ 261128 w 459858"/>
              <a:gd name="connsiteY5" fmla="*/ 381500 h 555033"/>
              <a:gd name="connsiteX6" fmla="*/ 457978 w 459858"/>
              <a:gd name="connsiteY6" fmla="*/ 3675 h 555033"/>
              <a:gd name="connsiteX7" fmla="*/ 350028 w 459858"/>
              <a:gd name="connsiteY7" fmla="*/ 206875 h 555033"/>
              <a:gd name="connsiteX8" fmla="*/ 178578 w 459858"/>
              <a:gd name="connsiteY8" fmla="*/ 492625 h 555033"/>
              <a:gd name="connsiteX9" fmla="*/ 134128 w 459858"/>
              <a:gd name="connsiteY9" fmla="*/ 410075 h 555033"/>
              <a:gd name="connsiteX10" fmla="*/ 57928 w 459858"/>
              <a:gd name="connsiteY10" fmla="*/ 289425 h 555033"/>
              <a:gd name="connsiteX11" fmla="*/ 89678 w 459858"/>
              <a:gd name="connsiteY11" fmla="*/ 340225 h 555033"/>
              <a:gd name="connsiteX12" fmla="*/ 778 w 459858"/>
              <a:gd name="connsiteY12" fmla="*/ 67175 h 55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858" h="555033">
                <a:moveTo>
                  <a:pt x="778" y="67175"/>
                </a:moveTo>
                <a:cubicBezTo>
                  <a:pt x="10832" y="83050"/>
                  <a:pt x="111903" y="355042"/>
                  <a:pt x="150003" y="435475"/>
                </a:cubicBezTo>
                <a:cubicBezTo>
                  <a:pt x="188103" y="515908"/>
                  <a:pt x="220382" y="538133"/>
                  <a:pt x="229378" y="549775"/>
                </a:cubicBezTo>
                <a:cubicBezTo>
                  <a:pt x="238374" y="561417"/>
                  <a:pt x="189161" y="556654"/>
                  <a:pt x="203978" y="505325"/>
                </a:cubicBezTo>
                <a:cubicBezTo>
                  <a:pt x="218795" y="453996"/>
                  <a:pt x="308753" y="262437"/>
                  <a:pt x="318278" y="241800"/>
                </a:cubicBezTo>
                <a:cubicBezTo>
                  <a:pt x="327803" y="221163"/>
                  <a:pt x="237845" y="421188"/>
                  <a:pt x="261128" y="381500"/>
                </a:cubicBezTo>
                <a:cubicBezTo>
                  <a:pt x="284411" y="341813"/>
                  <a:pt x="443161" y="32779"/>
                  <a:pt x="457978" y="3675"/>
                </a:cubicBezTo>
                <a:cubicBezTo>
                  <a:pt x="472795" y="-25429"/>
                  <a:pt x="396595" y="125383"/>
                  <a:pt x="350028" y="206875"/>
                </a:cubicBezTo>
                <a:cubicBezTo>
                  <a:pt x="303461" y="288367"/>
                  <a:pt x="214561" y="458758"/>
                  <a:pt x="178578" y="492625"/>
                </a:cubicBezTo>
                <a:cubicBezTo>
                  <a:pt x="142595" y="526492"/>
                  <a:pt x="154236" y="443942"/>
                  <a:pt x="134128" y="410075"/>
                </a:cubicBezTo>
                <a:cubicBezTo>
                  <a:pt x="114020" y="376208"/>
                  <a:pt x="65336" y="301067"/>
                  <a:pt x="57928" y="289425"/>
                </a:cubicBezTo>
                <a:cubicBezTo>
                  <a:pt x="50520" y="277783"/>
                  <a:pt x="98145" y="372504"/>
                  <a:pt x="89678" y="340225"/>
                </a:cubicBezTo>
                <a:cubicBezTo>
                  <a:pt x="81211" y="307946"/>
                  <a:pt x="-9276" y="51300"/>
                  <a:pt x="778" y="671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9FF0441C-0CC4-257E-C7DA-EE59CFD8FE77}"/>
              </a:ext>
            </a:extLst>
          </p:cNvPr>
          <p:cNvSpPr/>
          <p:nvPr/>
        </p:nvSpPr>
        <p:spPr>
          <a:xfrm>
            <a:off x="4565650" y="5702300"/>
            <a:ext cx="586184" cy="203333"/>
          </a:xfrm>
          <a:custGeom>
            <a:avLst/>
            <a:gdLst>
              <a:gd name="connsiteX0" fmla="*/ 0 w 586184"/>
              <a:gd name="connsiteY0" fmla="*/ 0 h 203333"/>
              <a:gd name="connsiteX1" fmla="*/ 238125 w 586184"/>
              <a:gd name="connsiteY1" fmla="*/ 82550 h 203333"/>
              <a:gd name="connsiteX2" fmla="*/ 409575 w 586184"/>
              <a:gd name="connsiteY2" fmla="*/ 88900 h 203333"/>
              <a:gd name="connsiteX3" fmla="*/ 342900 w 586184"/>
              <a:gd name="connsiteY3" fmla="*/ 117475 h 203333"/>
              <a:gd name="connsiteX4" fmla="*/ 584200 w 586184"/>
              <a:gd name="connsiteY4" fmla="*/ 76200 h 203333"/>
              <a:gd name="connsiteX5" fmla="*/ 447675 w 586184"/>
              <a:gd name="connsiteY5" fmla="*/ 95250 h 203333"/>
              <a:gd name="connsiteX6" fmla="*/ 273050 w 586184"/>
              <a:gd name="connsiteY6" fmla="*/ 203200 h 203333"/>
              <a:gd name="connsiteX7" fmla="*/ 355600 w 586184"/>
              <a:gd name="connsiteY7" fmla="*/ 117475 h 203333"/>
              <a:gd name="connsiteX8" fmla="*/ 295275 w 586184"/>
              <a:gd name="connsiteY8" fmla="*/ 114300 h 203333"/>
              <a:gd name="connsiteX9" fmla="*/ 381000 w 586184"/>
              <a:gd name="connsiteY9" fmla="*/ 98425 h 203333"/>
              <a:gd name="connsiteX10" fmla="*/ 288925 w 586184"/>
              <a:gd name="connsiteY10" fmla="*/ 95250 h 203333"/>
              <a:gd name="connsiteX11" fmla="*/ 269875 w 586184"/>
              <a:gd name="connsiteY11" fmla="*/ 50800 h 203333"/>
              <a:gd name="connsiteX12" fmla="*/ 292100 w 586184"/>
              <a:gd name="connsiteY12" fmla="*/ 76200 h 203333"/>
              <a:gd name="connsiteX13" fmla="*/ 295275 w 586184"/>
              <a:gd name="connsiteY13" fmla="*/ 107950 h 203333"/>
              <a:gd name="connsiteX14" fmla="*/ 187325 w 586184"/>
              <a:gd name="connsiteY14" fmla="*/ 69850 h 203333"/>
              <a:gd name="connsiteX15" fmla="*/ 0 w 586184"/>
              <a:gd name="connsiteY15" fmla="*/ 0 h 20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6184" h="203333">
                <a:moveTo>
                  <a:pt x="0" y="0"/>
                </a:moveTo>
                <a:cubicBezTo>
                  <a:pt x="84931" y="33866"/>
                  <a:pt x="169863" y="67733"/>
                  <a:pt x="238125" y="82550"/>
                </a:cubicBezTo>
                <a:cubicBezTo>
                  <a:pt x="306388" y="97367"/>
                  <a:pt x="392113" y="83079"/>
                  <a:pt x="409575" y="88900"/>
                </a:cubicBezTo>
                <a:cubicBezTo>
                  <a:pt x="427037" y="94721"/>
                  <a:pt x="313796" y="119592"/>
                  <a:pt x="342900" y="117475"/>
                </a:cubicBezTo>
                <a:cubicBezTo>
                  <a:pt x="372004" y="115358"/>
                  <a:pt x="566738" y="79904"/>
                  <a:pt x="584200" y="76200"/>
                </a:cubicBezTo>
                <a:cubicBezTo>
                  <a:pt x="601662" y="72496"/>
                  <a:pt x="499533" y="74083"/>
                  <a:pt x="447675" y="95250"/>
                </a:cubicBezTo>
                <a:cubicBezTo>
                  <a:pt x="395817" y="116417"/>
                  <a:pt x="288396" y="199496"/>
                  <a:pt x="273050" y="203200"/>
                </a:cubicBezTo>
                <a:cubicBezTo>
                  <a:pt x="257704" y="206904"/>
                  <a:pt x="351896" y="132292"/>
                  <a:pt x="355600" y="117475"/>
                </a:cubicBezTo>
                <a:cubicBezTo>
                  <a:pt x="359304" y="102658"/>
                  <a:pt x="291042" y="117475"/>
                  <a:pt x="295275" y="114300"/>
                </a:cubicBezTo>
                <a:cubicBezTo>
                  <a:pt x="299508" y="111125"/>
                  <a:pt x="382058" y="101600"/>
                  <a:pt x="381000" y="98425"/>
                </a:cubicBezTo>
                <a:cubicBezTo>
                  <a:pt x="379942" y="95250"/>
                  <a:pt x="307446" y="103187"/>
                  <a:pt x="288925" y="95250"/>
                </a:cubicBezTo>
                <a:cubicBezTo>
                  <a:pt x="270404" y="87313"/>
                  <a:pt x="269346" y="53975"/>
                  <a:pt x="269875" y="50800"/>
                </a:cubicBezTo>
                <a:cubicBezTo>
                  <a:pt x="270404" y="47625"/>
                  <a:pt x="287867" y="66675"/>
                  <a:pt x="292100" y="76200"/>
                </a:cubicBezTo>
                <a:cubicBezTo>
                  <a:pt x="296333" y="85725"/>
                  <a:pt x="312737" y="109008"/>
                  <a:pt x="295275" y="107950"/>
                </a:cubicBezTo>
                <a:cubicBezTo>
                  <a:pt x="277813" y="106892"/>
                  <a:pt x="187325" y="69850"/>
                  <a:pt x="187325" y="6985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5DC67015-60DA-3910-DCD8-9C2C19F1ED6C}"/>
              </a:ext>
            </a:extLst>
          </p:cNvPr>
          <p:cNvSpPr/>
          <p:nvPr/>
        </p:nvSpPr>
        <p:spPr>
          <a:xfrm>
            <a:off x="3151530" y="4897830"/>
            <a:ext cx="220284" cy="252736"/>
          </a:xfrm>
          <a:custGeom>
            <a:avLst/>
            <a:gdLst>
              <a:gd name="connsiteX0" fmla="*/ 220112 w 220284"/>
              <a:gd name="connsiteY0" fmla="*/ 29 h 252736"/>
              <a:gd name="connsiteX1" fmla="*/ 83783 w 220284"/>
              <a:gd name="connsiteY1" fmla="*/ 79831 h 252736"/>
              <a:gd name="connsiteX2" fmla="*/ 656 w 220284"/>
              <a:gd name="connsiteY2" fmla="*/ 152983 h 252736"/>
              <a:gd name="connsiteX3" fmla="*/ 43882 w 220284"/>
              <a:gd name="connsiteY3" fmla="*/ 116407 h 252736"/>
              <a:gd name="connsiteX4" fmla="*/ 23932 w 220284"/>
              <a:gd name="connsiteY4" fmla="*/ 162958 h 252736"/>
              <a:gd name="connsiteX5" fmla="*/ 13957 w 220284"/>
              <a:gd name="connsiteY5" fmla="*/ 252736 h 252736"/>
              <a:gd name="connsiteX6" fmla="*/ 37232 w 220284"/>
              <a:gd name="connsiteY6" fmla="*/ 162958 h 252736"/>
              <a:gd name="connsiteX7" fmla="*/ 70483 w 220284"/>
              <a:gd name="connsiteY7" fmla="*/ 113082 h 252736"/>
              <a:gd name="connsiteX8" fmla="*/ 57183 w 220284"/>
              <a:gd name="connsiteY8" fmla="*/ 99782 h 252736"/>
              <a:gd name="connsiteX9" fmla="*/ 127010 w 220284"/>
              <a:gd name="connsiteY9" fmla="*/ 36605 h 252736"/>
              <a:gd name="connsiteX10" fmla="*/ 53858 w 220284"/>
              <a:gd name="connsiteY10" fmla="*/ 69856 h 252736"/>
              <a:gd name="connsiteX11" fmla="*/ 220112 w 220284"/>
              <a:gd name="connsiteY11" fmla="*/ 29 h 2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284" h="252736">
                <a:moveTo>
                  <a:pt x="220112" y="29"/>
                </a:moveTo>
                <a:cubicBezTo>
                  <a:pt x="225099" y="1691"/>
                  <a:pt x="120359" y="54339"/>
                  <a:pt x="83783" y="79831"/>
                </a:cubicBezTo>
                <a:cubicBezTo>
                  <a:pt x="47207" y="105323"/>
                  <a:pt x="7306" y="146887"/>
                  <a:pt x="656" y="152983"/>
                </a:cubicBezTo>
                <a:cubicBezTo>
                  <a:pt x="-5994" y="159079"/>
                  <a:pt x="40003" y="114745"/>
                  <a:pt x="43882" y="116407"/>
                </a:cubicBezTo>
                <a:cubicBezTo>
                  <a:pt x="47761" y="118069"/>
                  <a:pt x="28919" y="140237"/>
                  <a:pt x="23932" y="162958"/>
                </a:cubicBezTo>
                <a:cubicBezTo>
                  <a:pt x="18945" y="185679"/>
                  <a:pt x="11740" y="252736"/>
                  <a:pt x="13957" y="252736"/>
                </a:cubicBezTo>
                <a:cubicBezTo>
                  <a:pt x="16174" y="252736"/>
                  <a:pt x="27811" y="186234"/>
                  <a:pt x="37232" y="162958"/>
                </a:cubicBezTo>
                <a:cubicBezTo>
                  <a:pt x="46653" y="139682"/>
                  <a:pt x="67158" y="123611"/>
                  <a:pt x="70483" y="113082"/>
                </a:cubicBezTo>
                <a:cubicBezTo>
                  <a:pt x="73808" y="102553"/>
                  <a:pt x="47762" y="112528"/>
                  <a:pt x="57183" y="99782"/>
                </a:cubicBezTo>
                <a:cubicBezTo>
                  <a:pt x="66604" y="87036"/>
                  <a:pt x="127564" y="41593"/>
                  <a:pt x="127010" y="36605"/>
                </a:cubicBezTo>
                <a:cubicBezTo>
                  <a:pt x="126456" y="31617"/>
                  <a:pt x="38895" y="73181"/>
                  <a:pt x="53858" y="69856"/>
                </a:cubicBezTo>
                <a:cubicBezTo>
                  <a:pt x="68821" y="66531"/>
                  <a:pt x="215125" y="-1633"/>
                  <a:pt x="220112" y="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C9CEC062-C2B1-B343-6A42-CDC3FFA2372B}"/>
              </a:ext>
            </a:extLst>
          </p:cNvPr>
          <p:cNvSpPr/>
          <p:nvPr/>
        </p:nvSpPr>
        <p:spPr>
          <a:xfrm>
            <a:off x="3374433" y="4897313"/>
            <a:ext cx="392900" cy="349695"/>
          </a:xfrm>
          <a:custGeom>
            <a:avLst/>
            <a:gdLst>
              <a:gd name="connsiteX0" fmla="*/ 534 w 392900"/>
              <a:gd name="connsiteY0" fmla="*/ 40447 h 349695"/>
              <a:gd name="connsiteX1" fmla="*/ 213340 w 392900"/>
              <a:gd name="connsiteY1" fmla="*/ 17171 h 349695"/>
              <a:gd name="connsiteX2" fmla="*/ 200040 w 392900"/>
              <a:gd name="connsiteY2" fmla="*/ 40447 h 349695"/>
              <a:gd name="connsiteX3" fmla="*/ 296467 w 392900"/>
              <a:gd name="connsiteY3" fmla="*/ 103624 h 349695"/>
              <a:gd name="connsiteX4" fmla="*/ 276517 w 392900"/>
              <a:gd name="connsiteY4" fmla="*/ 86998 h 349695"/>
              <a:gd name="connsiteX5" fmla="*/ 349669 w 392900"/>
              <a:gd name="connsiteY5" fmla="*/ 186751 h 349695"/>
              <a:gd name="connsiteX6" fmla="*/ 346344 w 392900"/>
              <a:gd name="connsiteY6" fmla="*/ 193401 h 349695"/>
              <a:gd name="connsiteX7" fmla="*/ 392895 w 392900"/>
              <a:gd name="connsiteY7" fmla="*/ 349680 h 349695"/>
              <a:gd name="connsiteX8" fmla="*/ 343019 w 392900"/>
              <a:gd name="connsiteY8" fmla="*/ 183426 h 349695"/>
              <a:gd name="connsiteX9" fmla="*/ 216665 w 392900"/>
              <a:gd name="connsiteY9" fmla="*/ 50422 h 349695"/>
              <a:gd name="connsiteX10" fmla="*/ 226640 w 392900"/>
              <a:gd name="connsiteY10" fmla="*/ 57072 h 349695"/>
              <a:gd name="connsiteX11" fmla="*/ 229966 w 392900"/>
              <a:gd name="connsiteY11" fmla="*/ 23822 h 349695"/>
              <a:gd name="connsiteX12" fmla="*/ 113587 w 392900"/>
              <a:gd name="connsiteY12" fmla="*/ 7196 h 349695"/>
              <a:gd name="connsiteX13" fmla="*/ 136863 w 392900"/>
              <a:gd name="connsiteY13" fmla="*/ 546 h 349695"/>
              <a:gd name="connsiteX14" fmla="*/ 153488 w 392900"/>
              <a:gd name="connsiteY14" fmla="*/ 20496 h 349695"/>
              <a:gd name="connsiteX15" fmla="*/ 534 w 392900"/>
              <a:gd name="connsiteY15" fmla="*/ 40447 h 34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2900" h="349695">
                <a:moveTo>
                  <a:pt x="534" y="40447"/>
                </a:moveTo>
                <a:cubicBezTo>
                  <a:pt x="10509" y="39893"/>
                  <a:pt x="180089" y="17171"/>
                  <a:pt x="213340" y="17171"/>
                </a:cubicBezTo>
                <a:cubicBezTo>
                  <a:pt x="246591" y="17171"/>
                  <a:pt x="186186" y="26038"/>
                  <a:pt x="200040" y="40447"/>
                </a:cubicBezTo>
                <a:cubicBezTo>
                  <a:pt x="213895" y="54856"/>
                  <a:pt x="283721" y="95866"/>
                  <a:pt x="296467" y="103624"/>
                </a:cubicBezTo>
                <a:cubicBezTo>
                  <a:pt x="309213" y="111382"/>
                  <a:pt x="267650" y="73144"/>
                  <a:pt x="276517" y="86998"/>
                </a:cubicBezTo>
                <a:cubicBezTo>
                  <a:pt x="285384" y="100853"/>
                  <a:pt x="338031" y="169017"/>
                  <a:pt x="349669" y="186751"/>
                </a:cubicBezTo>
                <a:cubicBezTo>
                  <a:pt x="361307" y="204485"/>
                  <a:pt x="339140" y="166246"/>
                  <a:pt x="346344" y="193401"/>
                </a:cubicBezTo>
                <a:cubicBezTo>
                  <a:pt x="353548" y="220556"/>
                  <a:pt x="393449" y="351342"/>
                  <a:pt x="392895" y="349680"/>
                </a:cubicBezTo>
                <a:cubicBezTo>
                  <a:pt x="392341" y="348018"/>
                  <a:pt x="372391" y="233302"/>
                  <a:pt x="343019" y="183426"/>
                </a:cubicBezTo>
                <a:cubicBezTo>
                  <a:pt x="313647" y="133550"/>
                  <a:pt x="216665" y="50422"/>
                  <a:pt x="216665" y="50422"/>
                </a:cubicBezTo>
                <a:cubicBezTo>
                  <a:pt x="197269" y="29363"/>
                  <a:pt x="224423" y="61505"/>
                  <a:pt x="226640" y="57072"/>
                </a:cubicBezTo>
                <a:cubicBezTo>
                  <a:pt x="228857" y="52639"/>
                  <a:pt x="248808" y="32135"/>
                  <a:pt x="229966" y="23822"/>
                </a:cubicBezTo>
                <a:cubicBezTo>
                  <a:pt x="211124" y="15509"/>
                  <a:pt x="129104" y="11075"/>
                  <a:pt x="113587" y="7196"/>
                </a:cubicBezTo>
                <a:cubicBezTo>
                  <a:pt x="98070" y="3317"/>
                  <a:pt x="130213" y="-1671"/>
                  <a:pt x="136863" y="546"/>
                </a:cubicBezTo>
                <a:cubicBezTo>
                  <a:pt x="143513" y="2763"/>
                  <a:pt x="183968" y="15508"/>
                  <a:pt x="153488" y="20496"/>
                </a:cubicBezTo>
                <a:cubicBezTo>
                  <a:pt x="123008" y="25484"/>
                  <a:pt x="-9441" y="41001"/>
                  <a:pt x="534" y="404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0B2DD93F-AC43-6E53-A424-8615C9017FE6}"/>
              </a:ext>
            </a:extLst>
          </p:cNvPr>
          <p:cNvSpPr/>
          <p:nvPr/>
        </p:nvSpPr>
        <p:spPr>
          <a:xfrm>
            <a:off x="4313876" y="5105083"/>
            <a:ext cx="99463" cy="288449"/>
          </a:xfrm>
          <a:custGeom>
            <a:avLst/>
            <a:gdLst>
              <a:gd name="connsiteX0" fmla="*/ 949 w 99463"/>
              <a:gd name="connsiteY0" fmla="*/ 317 h 288449"/>
              <a:gd name="connsiteX1" fmla="*/ 4124 w 99463"/>
              <a:gd name="connsiteY1" fmla="*/ 279717 h 288449"/>
              <a:gd name="connsiteX2" fmla="*/ 29524 w 99463"/>
              <a:gd name="connsiteY2" fmla="*/ 200342 h 288449"/>
              <a:gd name="connsiteX3" fmla="*/ 99374 w 99463"/>
              <a:gd name="connsiteY3" fmla="*/ 22542 h 288449"/>
              <a:gd name="connsiteX4" fmla="*/ 13649 w 99463"/>
              <a:gd name="connsiteY4" fmla="*/ 219392 h 288449"/>
              <a:gd name="connsiteX5" fmla="*/ 949 w 99463"/>
              <a:gd name="connsiteY5" fmla="*/ 317 h 28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63" h="288449">
                <a:moveTo>
                  <a:pt x="949" y="317"/>
                </a:moveTo>
                <a:cubicBezTo>
                  <a:pt x="-638" y="10371"/>
                  <a:pt x="-638" y="246380"/>
                  <a:pt x="4124" y="279717"/>
                </a:cubicBezTo>
                <a:cubicBezTo>
                  <a:pt x="8886" y="313054"/>
                  <a:pt x="13649" y="243204"/>
                  <a:pt x="29524" y="200342"/>
                </a:cubicBezTo>
                <a:cubicBezTo>
                  <a:pt x="45399" y="157480"/>
                  <a:pt x="102020" y="19367"/>
                  <a:pt x="99374" y="22542"/>
                </a:cubicBezTo>
                <a:cubicBezTo>
                  <a:pt x="96728" y="25717"/>
                  <a:pt x="30582" y="216746"/>
                  <a:pt x="13649" y="219392"/>
                </a:cubicBezTo>
                <a:cubicBezTo>
                  <a:pt x="-3284" y="222038"/>
                  <a:pt x="2536" y="-9737"/>
                  <a:pt x="949" y="3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45BF88D7-CDA0-D6BB-85BF-A95B4D4E9502}"/>
              </a:ext>
            </a:extLst>
          </p:cNvPr>
          <p:cNvSpPr/>
          <p:nvPr/>
        </p:nvSpPr>
        <p:spPr>
          <a:xfrm>
            <a:off x="4400501" y="5165619"/>
            <a:ext cx="491865" cy="155716"/>
          </a:xfrm>
          <a:custGeom>
            <a:avLst/>
            <a:gdLst>
              <a:gd name="connsiteX0" fmla="*/ 49 w 491865"/>
              <a:gd name="connsiteY0" fmla="*/ 89006 h 155716"/>
              <a:gd name="connsiteX1" fmla="*/ 171499 w 491865"/>
              <a:gd name="connsiteY1" fmla="*/ 6456 h 155716"/>
              <a:gd name="connsiteX2" fmla="*/ 149274 w 491865"/>
              <a:gd name="connsiteY2" fmla="*/ 19156 h 155716"/>
              <a:gd name="connsiteX3" fmla="*/ 308024 w 491865"/>
              <a:gd name="connsiteY3" fmla="*/ 57256 h 155716"/>
              <a:gd name="connsiteX4" fmla="*/ 276274 w 491865"/>
              <a:gd name="connsiteY4" fmla="*/ 38206 h 155716"/>
              <a:gd name="connsiteX5" fmla="*/ 425499 w 491865"/>
              <a:gd name="connsiteY5" fmla="*/ 114406 h 155716"/>
              <a:gd name="connsiteX6" fmla="*/ 346124 w 491865"/>
              <a:gd name="connsiteY6" fmla="*/ 57256 h 155716"/>
              <a:gd name="connsiteX7" fmla="*/ 488999 w 491865"/>
              <a:gd name="connsiteY7" fmla="*/ 155681 h 155716"/>
              <a:gd name="connsiteX8" fmla="*/ 190549 w 491865"/>
              <a:gd name="connsiteY8" fmla="*/ 44556 h 155716"/>
              <a:gd name="connsiteX9" fmla="*/ 63549 w 491865"/>
              <a:gd name="connsiteY9" fmla="*/ 73131 h 155716"/>
              <a:gd name="connsiteX10" fmla="*/ 190549 w 491865"/>
              <a:gd name="connsiteY10" fmla="*/ 106 h 155716"/>
              <a:gd name="connsiteX11" fmla="*/ 49 w 491865"/>
              <a:gd name="connsiteY11" fmla="*/ 89006 h 15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865" h="155716">
                <a:moveTo>
                  <a:pt x="49" y="89006"/>
                </a:moveTo>
                <a:cubicBezTo>
                  <a:pt x="-3126" y="90064"/>
                  <a:pt x="146628" y="18098"/>
                  <a:pt x="171499" y="6456"/>
                </a:cubicBezTo>
                <a:cubicBezTo>
                  <a:pt x="196370" y="-5186"/>
                  <a:pt x="126520" y="10689"/>
                  <a:pt x="149274" y="19156"/>
                </a:cubicBezTo>
                <a:cubicBezTo>
                  <a:pt x="172028" y="27623"/>
                  <a:pt x="286857" y="54081"/>
                  <a:pt x="308024" y="57256"/>
                </a:cubicBezTo>
                <a:cubicBezTo>
                  <a:pt x="329191" y="60431"/>
                  <a:pt x="256695" y="28681"/>
                  <a:pt x="276274" y="38206"/>
                </a:cubicBezTo>
                <a:cubicBezTo>
                  <a:pt x="295853" y="47731"/>
                  <a:pt x="413857" y="111231"/>
                  <a:pt x="425499" y="114406"/>
                </a:cubicBezTo>
                <a:cubicBezTo>
                  <a:pt x="437141" y="117581"/>
                  <a:pt x="335541" y="50377"/>
                  <a:pt x="346124" y="57256"/>
                </a:cubicBezTo>
                <a:cubicBezTo>
                  <a:pt x="356707" y="64135"/>
                  <a:pt x="514928" y="157798"/>
                  <a:pt x="488999" y="155681"/>
                </a:cubicBezTo>
                <a:cubicBezTo>
                  <a:pt x="463070" y="153564"/>
                  <a:pt x="261457" y="58314"/>
                  <a:pt x="190549" y="44556"/>
                </a:cubicBezTo>
                <a:cubicBezTo>
                  <a:pt x="119641" y="30798"/>
                  <a:pt x="63549" y="80539"/>
                  <a:pt x="63549" y="73131"/>
                </a:cubicBezTo>
                <a:cubicBezTo>
                  <a:pt x="63549" y="65723"/>
                  <a:pt x="200074" y="-3069"/>
                  <a:pt x="190549" y="106"/>
                </a:cubicBezTo>
                <a:cubicBezTo>
                  <a:pt x="181024" y="3281"/>
                  <a:pt x="3224" y="87948"/>
                  <a:pt x="49" y="890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693546FC-06B6-6548-EFCD-BA7887B5CA31}"/>
              </a:ext>
            </a:extLst>
          </p:cNvPr>
          <p:cNvSpPr/>
          <p:nvPr/>
        </p:nvSpPr>
        <p:spPr>
          <a:xfrm>
            <a:off x="4324060" y="5092694"/>
            <a:ext cx="616297" cy="292837"/>
          </a:xfrm>
          <a:custGeom>
            <a:avLst/>
            <a:gdLst>
              <a:gd name="connsiteX0" fmla="*/ 16165 w 616297"/>
              <a:gd name="connsiteY0" fmla="*/ 292106 h 292837"/>
              <a:gd name="connsiteX1" fmla="*/ 41565 w 616297"/>
              <a:gd name="connsiteY1" fmla="*/ 66681 h 292837"/>
              <a:gd name="connsiteX2" fmla="*/ 47915 w 616297"/>
              <a:gd name="connsiteY2" fmla="*/ 130181 h 292837"/>
              <a:gd name="connsiteX3" fmla="*/ 70140 w 616297"/>
              <a:gd name="connsiteY3" fmla="*/ 73031 h 292837"/>
              <a:gd name="connsiteX4" fmla="*/ 305090 w 616297"/>
              <a:gd name="connsiteY4" fmla="*/ 60331 h 292837"/>
              <a:gd name="connsiteX5" fmla="*/ 257465 w 616297"/>
              <a:gd name="connsiteY5" fmla="*/ 19056 h 292837"/>
              <a:gd name="connsiteX6" fmla="*/ 349540 w 616297"/>
              <a:gd name="connsiteY6" fmla="*/ 107956 h 292837"/>
              <a:gd name="connsiteX7" fmla="*/ 365415 w 616297"/>
              <a:gd name="connsiteY7" fmla="*/ 85731 h 292837"/>
              <a:gd name="connsiteX8" fmla="*/ 616240 w 616297"/>
              <a:gd name="connsiteY8" fmla="*/ 133356 h 292837"/>
              <a:gd name="connsiteX9" fmla="*/ 390815 w 616297"/>
              <a:gd name="connsiteY9" fmla="*/ 92081 h 292837"/>
              <a:gd name="connsiteX10" fmla="*/ 139990 w 616297"/>
              <a:gd name="connsiteY10" fmla="*/ 44456 h 292837"/>
              <a:gd name="connsiteX11" fmla="*/ 19340 w 616297"/>
              <a:gd name="connsiteY11" fmla="*/ 6 h 292837"/>
              <a:gd name="connsiteX12" fmla="*/ 117765 w 616297"/>
              <a:gd name="connsiteY12" fmla="*/ 41281 h 292837"/>
              <a:gd name="connsiteX13" fmla="*/ 44740 w 616297"/>
              <a:gd name="connsiteY13" fmla="*/ 60331 h 292837"/>
              <a:gd name="connsiteX14" fmla="*/ 290 w 616297"/>
              <a:gd name="connsiteY14" fmla="*/ 31756 h 292837"/>
              <a:gd name="connsiteX15" fmla="*/ 25690 w 616297"/>
              <a:gd name="connsiteY15" fmla="*/ 66681 h 292837"/>
              <a:gd name="connsiteX16" fmla="*/ 28865 w 616297"/>
              <a:gd name="connsiteY16" fmla="*/ 136531 h 292837"/>
              <a:gd name="connsiteX17" fmla="*/ 16165 w 616297"/>
              <a:gd name="connsiteY17" fmla="*/ 292106 h 29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6297" h="292837">
                <a:moveTo>
                  <a:pt x="16165" y="292106"/>
                </a:moveTo>
                <a:cubicBezTo>
                  <a:pt x="18282" y="280464"/>
                  <a:pt x="36273" y="93668"/>
                  <a:pt x="41565" y="66681"/>
                </a:cubicBezTo>
                <a:cubicBezTo>
                  <a:pt x="46857" y="39693"/>
                  <a:pt x="43153" y="129123"/>
                  <a:pt x="47915" y="130181"/>
                </a:cubicBezTo>
                <a:cubicBezTo>
                  <a:pt x="52677" y="131239"/>
                  <a:pt x="27278" y="84673"/>
                  <a:pt x="70140" y="73031"/>
                </a:cubicBezTo>
                <a:cubicBezTo>
                  <a:pt x="113002" y="61389"/>
                  <a:pt x="273869" y="69327"/>
                  <a:pt x="305090" y="60331"/>
                </a:cubicBezTo>
                <a:cubicBezTo>
                  <a:pt x="336311" y="51335"/>
                  <a:pt x="250057" y="11118"/>
                  <a:pt x="257465" y="19056"/>
                </a:cubicBezTo>
                <a:cubicBezTo>
                  <a:pt x="264873" y="26993"/>
                  <a:pt x="331549" y="96844"/>
                  <a:pt x="349540" y="107956"/>
                </a:cubicBezTo>
                <a:cubicBezTo>
                  <a:pt x="367531" y="119068"/>
                  <a:pt x="320965" y="81498"/>
                  <a:pt x="365415" y="85731"/>
                </a:cubicBezTo>
                <a:cubicBezTo>
                  <a:pt x="409865" y="89964"/>
                  <a:pt x="612007" y="132298"/>
                  <a:pt x="616240" y="133356"/>
                </a:cubicBezTo>
                <a:cubicBezTo>
                  <a:pt x="620473" y="134414"/>
                  <a:pt x="390815" y="92081"/>
                  <a:pt x="390815" y="92081"/>
                </a:cubicBezTo>
                <a:cubicBezTo>
                  <a:pt x="311440" y="77264"/>
                  <a:pt x="201902" y="59802"/>
                  <a:pt x="139990" y="44456"/>
                </a:cubicBezTo>
                <a:cubicBezTo>
                  <a:pt x="78078" y="29110"/>
                  <a:pt x="23044" y="535"/>
                  <a:pt x="19340" y="6"/>
                </a:cubicBezTo>
                <a:cubicBezTo>
                  <a:pt x="15636" y="-523"/>
                  <a:pt x="113532" y="31227"/>
                  <a:pt x="117765" y="41281"/>
                </a:cubicBezTo>
                <a:cubicBezTo>
                  <a:pt x="121998" y="51335"/>
                  <a:pt x="64319" y="61918"/>
                  <a:pt x="44740" y="60331"/>
                </a:cubicBezTo>
                <a:cubicBezTo>
                  <a:pt x="25161" y="58744"/>
                  <a:pt x="3465" y="30698"/>
                  <a:pt x="290" y="31756"/>
                </a:cubicBezTo>
                <a:cubicBezTo>
                  <a:pt x="-2885" y="32814"/>
                  <a:pt x="20927" y="49218"/>
                  <a:pt x="25690" y="66681"/>
                </a:cubicBezTo>
                <a:cubicBezTo>
                  <a:pt x="30453" y="84144"/>
                  <a:pt x="32569" y="100019"/>
                  <a:pt x="28865" y="136531"/>
                </a:cubicBezTo>
                <a:cubicBezTo>
                  <a:pt x="25161" y="173043"/>
                  <a:pt x="14048" y="303748"/>
                  <a:pt x="16165" y="2921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D6EEE0DF-6908-5024-CAEB-3D3866388BF2}"/>
              </a:ext>
            </a:extLst>
          </p:cNvPr>
          <p:cNvSpPr/>
          <p:nvPr/>
        </p:nvSpPr>
        <p:spPr>
          <a:xfrm>
            <a:off x="4928511" y="6129846"/>
            <a:ext cx="62593" cy="483540"/>
          </a:xfrm>
          <a:custGeom>
            <a:avLst/>
            <a:gdLst>
              <a:gd name="connsiteX0" fmla="*/ 62589 w 62593"/>
              <a:gd name="connsiteY0" fmla="*/ 1079 h 483540"/>
              <a:gd name="connsiteX1" fmla="*/ 5439 w 62593"/>
              <a:gd name="connsiteY1" fmla="*/ 464629 h 483540"/>
              <a:gd name="connsiteX2" fmla="*/ 8614 w 62593"/>
              <a:gd name="connsiteY2" fmla="*/ 372554 h 483540"/>
              <a:gd name="connsiteX3" fmla="*/ 14964 w 62593"/>
              <a:gd name="connsiteY3" fmla="*/ 175704 h 483540"/>
              <a:gd name="connsiteX4" fmla="*/ 2264 w 62593"/>
              <a:gd name="connsiteY4" fmla="*/ 331279 h 483540"/>
              <a:gd name="connsiteX5" fmla="*/ 62589 w 62593"/>
              <a:gd name="connsiteY5" fmla="*/ 1079 h 48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93" h="483540">
                <a:moveTo>
                  <a:pt x="62589" y="1079"/>
                </a:moveTo>
                <a:cubicBezTo>
                  <a:pt x="63118" y="23304"/>
                  <a:pt x="14435" y="402717"/>
                  <a:pt x="5439" y="464629"/>
                </a:cubicBezTo>
                <a:cubicBezTo>
                  <a:pt x="-3557" y="526541"/>
                  <a:pt x="7027" y="420708"/>
                  <a:pt x="8614" y="372554"/>
                </a:cubicBezTo>
                <a:cubicBezTo>
                  <a:pt x="10201" y="324400"/>
                  <a:pt x="16022" y="182583"/>
                  <a:pt x="14964" y="175704"/>
                </a:cubicBezTo>
                <a:cubicBezTo>
                  <a:pt x="13906" y="168825"/>
                  <a:pt x="-6732" y="355621"/>
                  <a:pt x="2264" y="331279"/>
                </a:cubicBezTo>
                <a:cubicBezTo>
                  <a:pt x="11260" y="306937"/>
                  <a:pt x="62060" y="-21146"/>
                  <a:pt x="62589" y="10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E0CF13D3-3D6D-80F9-6DE0-09A444ABDDD6}"/>
              </a:ext>
            </a:extLst>
          </p:cNvPr>
          <p:cNvSpPr/>
          <p:nvPr/>
        </p:nvSpPr>
        <p:spPr>
          <a:xfrm>
            <a:off x="4538937" y="6714681"/>
            <a:ext cx="233243" cy="251681"/>
          </a:xfrm>
          <a:custGeom>
            <a:avLst/>
            <a:gdLst>
              <a:gd name="connsiteX0" fmla="*/ 137838 w 233243"/>
              <a:gd name="connsiteY0" fmla="*/ 444 h 251681"/>
              <a:gd name="connsiteX1" fmla="*/ 175938 w 233243"/>
              <a:gd name="connsiteY1" fmla="*/ 159194 h 251681"/>
              <a:gd name="connsiteX2" fmla="*/ 166413 w 233243"/>
              <a:gd name="connsiteY2" fmla="*/ 133794 h 251681"/>
              <a:gd name="connsiteX3" fmla="*/ 1313 w 233243"/>
              <a:gd name="connsiteY3" fmla="*/ 251269 h 251681"/>
              <a:gd name="connsiteX4" fmla="*/ 93388 w 233243"/>
              <a:gd name="connsiteY4" fmla="*/ 171894 h 251681"/>
              <a:gd name="connsiteX5" fmla="*/ 172763 w 233243"/>
              <a:gd name="connsiteY5" fmla="*/ 149669 h 251681"/>
              <a:gd name="connsiteX6" fmla="*/ 233088 w 233243"/>
              <a:gd name="connsiteY6" fmla="*/ 25844 h 251681"/>
              <a:gd name="connsiteX7" fmla="*/ 188638 w 233243"/>
              <a:gd name="connsiteY7" fmla="*/ 108394 h 251681"/>
              <a:gd name="connsiteX8" fmla="*/ 137838 w 233243"/>
              <a:gd name="connsiteY8" fmla="*/ 444 h 2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243" h="251681">
                <a:moveTo>
                  <a:pt x="137838" y="444"/>
                </a:moveTo>
                <a:cubicBezTo>
                  <a:pt x="135721" y="8911"/>
                  <a:pt x="171176" y="136969"/>
                  <a:pt x="175938" y="159194"/>
                </a:cubicBezTo>
                <a:cubicBezTo>
                  <a:pt x="180701" y="181419"/>
                  <a:pt x="195517" y="118448"/>
                  <a:pt x="166413" y="133794"/>
                </a:cubicBezTo>
                <a:cubicBezTo>
                  <a:pt x="137309" y="149140"/>
                  <a:pt x="13484" y="244919"/>
                  <a:pt x="1313" y="251269"/>
                </a:cubicBezTo>
                <a:cubicBezTo>
                  <a:pt x="-10858" y="257619"/>
                  <a:pt x="64813" y="188827"/>
                  <a:pt x="93388" y="171894"/>
                </a:cubicBezTo>
                <a:cubicBezTo>
                  <a:pt x="121963" y="154961"/>
                  <a:pt x="149480" y="174011"/>
                  <a:pt x="172763" y="149669"/>
                </a:cubicBezTo>
                <a:cubicBezTo>
                  <a:pt x="196046" y="125327"/>
                  <a:pt x="230442" y="32723"/>
                  <a:pt x="233088" y="25844"/>
                </a:cubicBezTo>
                <a:cubicBezTo>
                  <a:pt x="235734" y="18965"/>
                  <a:pt x="203984" y="109452"/>
                  <a:pt x="188638" y="108394"/>
                </a:cubicBezTo>
                <a:cubicBezTo>
                  <a:pt x="173292" y="107336"/>
                  <a:pt x="139955" y="-8023"/>
                  <a:pt x="137838" y="4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52CE363E-E48C-3FF2-6FA0-5E76642DCD1D}"/>
              </a:ext>
            </a:extLst>
          </p:cNvPr>
          <p:cNvSpPr/>
          <p:nvPr/>
        </p:nvSpPr>
        <p:spPr>
          <a:xfrm>
            <a:off x="3683412" y="6896807"/>
            <a:ext cx="228726" cy="242548"/>
          </a:xfrm>
          <a:custGeom>
            <a:avLst/>
            <a:gdLst>
              <a:gd name="connsiteX0" fmla="*/ 67 w 228726"/>
              <a:gd name="connsiteY0" fmla="*/ 12 h 242548"/>
              <a:gd name="connsiteX1" fmla="*/ 172596 w 228726"/>
              <a:gd name="connsiteY1" fmla="*/ 138035 h 242548"/>
              <a:gd name="connsiteX2" fmla="*/ 215728 w 228726"/>
              <a:gd name="connsiteY2" fmla="*/ 241551 h 242548"/>
              <a:gd name="connsiteX3" fmla="*/ 202788 w 228726"/>
              <a:gd name="connsiteY3" fmla="*/ 185480 h 242548"/>
              <a:gd name="connsiteX4" fmla="*/ 228667 w 228726"/>
              <a:gd name="connsiteY4" fmla="*/ 103529 h 242548"/>
              <a:gd name="connsiteX5" fmla="*/ 194162 w 228726"/>
              <a:gd name="connsiteY5" fmla="*/ 129408 h 242548"/>
              <a:gd name="connsiteX6" fmla="*/ 67 w 228726"/>
              <a:gd name="connsiteY6" fmla="*/ 12 h 24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726" h="242548">
                <a:moveTo>
                  <a:pt x="67" y="12"/>
                </a:moveTo>
                <a:cubicBezTo>
                  <a:pt x="-3527" y="1450"/>
                  <a:pt x="136652" y="97778"/>
                  <a:pt x="172596" y="138035"/>
                </a:cubicBezTo>
                <a:cubicBezTo>
                  <a:pt x="208540" y="178292"/>
                  <a:pt x="210696" y="233644"/>
                  <a:pt x="215728" y="241551"/>
                </a:cubicBezTo>
                <a:cubicBezTo>
                  <a:pt x="220760" y="249458"/>
                  <a:pt x="200631" y="208484"/>
                  <a:pt x="202788" y="185480"/>
                </a:cubicBezTo>
                <a:cubicBezTo>
                  <a:pt x="204945" y="162476"/>
                  <a:pt x="230105" y="112874"/>
                  <a:pt x="228667" y="103529"/>
                </a:cubicBezTo>
                <a:cubicBezTo>
                  <a:pt x="227229" y="94184"/>
                  <a:pt x="225792" y="141629"/>
                  <a:pt x="194162" y="129408"/>
                </a:cubicBezTo>
                <a:cubicBezTo>
                  <a:pt x="162532" y="117187"/>
                  <a:pt x="3661" y="-1426"/>
                  <a:pt x="67" y="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1DBD0DC8-9537-1FB2-743C-F8D369CB37A5}"/>
              </a:ext>
            </a:extLst>
          </p:cNvPr>
          <p:cNvSpPr/>
          <p:nvPr/>
        </p:nvSpPr>
        <p:spPr>
          <a:xfrm>
            <a:off x="4308398" y="5912575"/>
            <a:ext cx="186259" cy="601653"/>
          </a:xfrm>
          <a:custGeom>
            <a:avLst/>
            <a:gdLst>
              <a:gd name="connsiteX0" fmla="*/ 496 w 186259"/>
              <a:gd name="connsiteY0" fmla="*/ 833 h 601653"/>
              <a:gd name="connsiteX1" fmla="*/ 78134 w 186259"/>
              <a:gd name="connsiteY1" fmla="*/ 414900 h 601653"/>
              <a:gd name="connsiteX2" fmla="*/ 91074 w 186259"/>
              <a:gd name="connsiteY2" fmla="*/ 380395 h 601653"/>
              <a:gd name="connsiteX3" fmla="*/ 185964 w 186259"/>
              <a:gd name="connsiteY3" fmla="*/ 600368 h 601653"/>
              <a:gd name="connsiteX4" fmla="*/ 116953 w 186259"/>
              <a:gd name="connsiteY4" fmla="*/ 462346 h 601653"/>
              <a:gd name="connsiteX5" fmla="*/ 9123 w 186259"/>
              <a:gd name="connsiteY5" fmla="*/ 281191 h 601653"/>
              <a:gd name="connsiteX6" fmla="*/ 43628 w 186259"/>
              <a:gd name="connsiteY6" fmla="*/ 307070 h 601653"/>
              <a:gd name="connsiteX7" fmla="*/ 496 w 186259"/>
              <a:gd name="connsiteY7" fmla="*/ 833 h 60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259" h="601653">
                <a:moveTo>
                  <a:pt x="496" y="833"/>
                </a:moveTo>
                <a:cubicBezTo>
                  <a:pt x="6247" y="18805"/>
                  <a:pt x="63038" y="351640"/>
                  <a:pt x="78134" y="414900"/>
                </a:cubicBezTo>
                <a:cubicBezTo>
                  <a:pt x="93230" y="478160"/>
                  <a:pt x="73102" y="349484"/>
                  <a:pt x="91074" y="380395"/>
                </a:cubicBezTo>
                <a:cubicBezTo>
                  <a:pt x="109046" y="411306"/>
                  <a:pt x="181651" y="586710"/>
                  <a:pt x="185964" y="600368"/>
                </a:cubicBezTo>
                <a:cubicBezTo>
                  <a:pt x="190277" y="614027"/>
                  <a:pt x="146426" y="515542"/>
                  <a:pt x="116953" y="462346"/>
                </a:cubicBezTo>
                <a:cubicBezTo>
                  <a:pt x="87480" y="409150"/>
                  <a:pt x="21344" y="307070"/>
                  <a:pt x="9123" y="281191"/>
                </a:cubicBezTo>
                <a:cubicBezTo>
                  <a:pt x="-3098" y="255312"/>
                  <a:pt x="46503" y="353077"/>
                  <a:pt x="43628" y="307070"/>
                </a:cubicBezTo>
                <a:cubicBezTo>
                  <a:pt x="40753" y="261063"/>
                  <a:pt x="-5255" y="-17139"/>
                  <a:pt x="496" y="8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0CC58331-9A3F-65A6-7928-58B482CE72E0}"/>
              </a:ext>
            </a:extLst>
          </p:cNvPr>
          <p:cNvSpPr/>
          <p:nvPr/>
        </p:nvSpPr>
        <p:spPr>
          <a:xfrm>
            <a:off x="3734986" y="7060697"/>
            <a:ext cx="497194" cy="271490"/>
          </a:xfrm>
          <a:custGeom>
            <a:avLst/>
            <a:gdLst>
              <a:gd name="connsiteX0" fmla="*/ 371188 w 497194"/>
              <a:gd name="connsiteY0" fmla="*/ 24 h 271490"/>
              <a:gd name="connsiteX1" fmla="*/ 453139 w 497194"/>
              <a:gd name="connsiteY1" fmla="*/ 86288 h 271490"/>
              <a:gd name="connsiteX2" fmla="*/ 444512 w 497194"/>
              <a:gd name="connsiteY2" fmla="*/ 155299 h 271490"/>
              <a:gd name="connsiteX3" fmla="*/ 345308 w 497194"/>
              <a:gd name="connsiteY3" fmla="*/ 267443 h 271490"/>
              <a:gd name="connsiteX4" fmla="*/ 353935 w 497194"/>
              <a:gd name="connsiteY4" fmla="*/ 245877 h 271490"/>
              <a:gd name="connsiteX5" fmla="*/ 252 w 497194"/>
              <a:gd name="connsiteY5" fmla="*/ 237250 h 271490"/>
              <a:gd name="connsiteX6" fmla="*/ 297863 w 497194"/>
              <a:gd name="connsiteY6" fmla="*/ 228624 h 271490"/>
              <a:gd name="connsiteX7" fmla="*/ 323742 w 497194"/>
              <a:gd name="connsiteY7" fmla="*/ 176865 h 271490"/>
              <a:gd name="connsiteX8" fmla="*/ 306489 w 497194"/>
              <a:gd name="connsiteY8" fmla="*/ 245877 h 271490"/>
              <a:gd name="connsiteX9" fmla="*/ 427259 w 497194"/>
              <a:gd name="connsiteY9" fmla="*/ 185492 h 271490"/>
              <a:gd name="connsiteX10" fmla="*/ 496271 w 497194"/>
              <a:gd name="connsiteY10" fmla="*/ 99228 h 271490"/>
              <a:gd name="connsiteX11" fmla="*/ 461765 w 497194"/>
              <a:gd name="connsiteY11" fmla="*/ 94914 h 271490"/>
              <a:gd name="connsiteX12" fmla="*/ 371188 w 497194"/>
              <a:gd name="connsiteY12" fmla="*/ 24 h 27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194" h="271490">
                <a:moveTo>
                  <a:pt x="371188" y="24"/>
                </a:moveTo>
                <a:cubicBezTo>
                  <a:pt x="369750" y="-1414"/>
                  <a:pt x="440918" y="60409"/>
                  <a:pt x="453139" y="86288"/>
                </a:cubicBezTo>
                <a:cubicBezTo>
                  <a:pt x="465360" y="112167"/>
                  <a:pt x="462484" y="125107"/>
                  <a:pt x="444512" y="155299"/>
                </a:cubicBezTo>
                <a:cubicBezTo>
                  <a:pt x="426540" y="185491"/>
                  <a:pt x="345308" y="267443"/>
                  <a:pt x="345308" y="267443"/>
                </a:cubicBezTo>
                <a:cubicBezTo>
                  <a:pt x="330212" y="282539"/>
                  <a:pt x="411444" y="250909"/>
                  <a:pt x="353935" y="245877"/>
                </a:cubicBezTo>
                <a:cubicBezTo>
                  <a:pt x="296426" y="240845"/>
                  <a:pt x="9597" y="240126"/>
                  <a:pt x="252" y="237250"/>
                </a:cubicBezTo>
                <a:cubicBezTo>
                  <a:pt x="-9093" y="234375"/>
                  <a:pt x="243948" y="238688"/>
                  <a:pt x="297863" y="228624"/>
                </a:cubicBezTo>
                <a:cubicBezTo>
                  <a:pt x="351778" y="218560"/>
                  <a:pt x="322304" y="173990"/>
                  <a:pt x="323742" y="176865"/>
                </a:cubicBezTo>
                <a:cubicBezTo>
                  <a:pt x="325180" y="179741"/>
                  <a:pt x="289236" y="244439"/>
                  <a:pt x="306489" y="245877"/>
                </a:cubicBezTo>
                <a:cubicBezTo>
                  <a:pt x="323742" y="247315"/>
                  <a:pt x="395629" y="209933"/>
                  <a:pt x="427259" y="185492"/>
                </a:cubicBezTo>
                <a:cubicBezTo>
                  <a:pt x="458889" y="161051"/>
                  <a:pt x="496271" y="99228"/>
                  <a:pt x="496271" y="99228"/>
                </a:cubicBezTo>
                <a:cubicBezTo>
                  <a:pt x="502022" y="84132"/>
                  <a:pt x="479737" y="109291"/>
                  <a:pt x="461765" y="94914"/>
                </a:cubicBezTo>
                <a:cubicBezTo>
                  <a:pt x="443793" y="80537"/>
                  <a:pt x="372626" y="1462"/>
                  <a:pt x="371188" y="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1BCD0749-F2FB-9EEB-D709-7B545DE398FD}"/>
              </a:ext>
            </a:extLst>
          </p:cNvPr>
          <p:cNvSpPr/>
          <p:nvPr/>
        </p:nvSpPr>
        <p:spPr>
          <a:xfrm>
            <a:off x="2958550" y="5375307"/>
            <a:ext cx="21884" cy="247707"/>
          </a:xfrm>
          <a:custGeom>
            <a:avLst/>
            <a:gdLst>
              <a:gd name="connsiteX0" fmla="*/ 21717 w 21884"/>
              <a:gd name="connsiteY0" fmla="*/ 1026 h 247707"/>
              <a:gd name="connsiteX1" fmla="*/ 550 w 21884"/>
              <a:gd name="connsiteY1" fmla="*/ 242326 h 247707"/>
              <a:gd name="connsiteX2" fmla="*/ 9017 w 21884"/>
              <a:gd name="connsiteY2" fmla="*/ 157660 h 247707"/>
              <a:gd name="connsiteX3" fmla="*/ 21717 w 21884"/>
              <a:gd name="connsiteY3" fmla="*/ 1026 h 24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84" h="247707">
                <a:moveTo>
                  <a:pt x="21717" y="1026"/>
                </a:moveTo>
                <a:cubicBezTo>
                  <a:pt x="20306" y="15137"/>
                  <a:pt x="2667" y="216220"/>
                  <a:pt x="550" y="242326"/>
                </a:cubicBezTo>
                <a:cubicBezTo>
                  <a:pt x="-1567" y="268432"/>
                  <a:pt x="2667" y="192938"/>
                  <a:pt x="9017" y="157660"/>
                </a:cubicBezTo>
                <a:cubicBezTo>
                  <a:pt x="15367" y="122382"/>
                  <a:pt x="23128" y="-13085"/>
                  <a:pt x="21717" y="10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FC1F05F8-A98C-AAE6-EFDC-258D1364E513}"/>
              </a:ext>
            </a:extLst>
          </p:cNvPr>
          <p:cNvSpPr/>
          <p:nvPr/>
        </p:nvSpPr>
        <p:spPr>
          <a:xfrm>
            <a:off x="2851021" y="6391873"/>
            <a:ext cx="44974" cy="369027"/>
          </a:xfrm>
          <a:custGeom>
            <a:avLst/>
            <a:gdLst>
              <a:gd name="connsiteX0" fmla="*/ 6479 w 44974"/>
              <a:gd name="connsiteY0" fmla="*/ 460 h 369027"/>
              <a:gd name="connsiteX1" fmla="*/ 23412 w 44974"/>
              <a:gd name="connsiteY1" fmla="*/ 313727 h 369027"/>
              <a:gd name="connsiteX2" fmla="*/ 23412 w 44974"/>
              <a:gd name="connsiteY2" fmla="*/ 279860 h 369027"/>
              <a:gd name="connsiteX3" fmla="*/ 44579 w 44974"/>
              <a:gd name="connsiteY3" fmla="*/ 368760 h 369027"/>
              <a:gd name="connsiteX4" fmla="*/ 2246 w 44974"/>
              <a:gd name="connsiteY4" fmla="*/ 245994 h 369027"/>
              <a:gd name="connsiteX5" fmla="*/ 6479 w 44974"/>
              <a:gd name="connsiteY5" fmla="*/ 460 h 3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74" h="369027">
                <a:moveTo>
                  <a:pt x="6479" y="460"/>
                </a:moveTo>
                <a:cubicBezTo>
                  <a:pt x="10007" y="11749"/>
                  <a:pt x="20590" y="267160"/>
                  <a:pt x="23412" y="313727"/>
                </a:cubicBezTo>
                <a:cubicBezTo>
                  <a:pt x="26234" y="360294"/>
                  <a:pt x="19884" y="270688"/>
                  <a:pt x="23412" y="279860"/>
                </a:cubicBezTo>
                <a:cubicBezTo>
                  <a:pt x="26940" y="289032"/>
                  <a:pt x="48107" y="374404"/>
                  <a:pt x="44579" y="368760"/>
                </a:cubicBezTo>
                <a:cubicBezTo>
                  <a:pt x="41051" y="363116"/>
                  <a:pt x="7891" y="303144"/>
                  <a:pt x="2246" y="245994"/>
                </a:cubicBezTo>
                <a:cubicBezTo>
                  <a:pt x="-3399" y="188844"/>
                  <a:pt x="2951" y="-10829"/>
                  <a:pt x="6479" y="4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C9BE5F51-2F57-DE74-DB1B-62791BFA1350}"/>
              </a:ext>
            </a:extLst>
          </p:cNvPr>
          <p:cNvSpPr/>
          <p:nvPr/>
        </p:nvSpPr>
        <p:spPr>
          <a:xfrm>
            <a:off x="2954867" y="6874922"/>
            <a:ext cx="127007" cy="336890"/>
          </a:xfrm>
          <a:custGeom>
            <a:avLst/>
            <a:gdLst>
              <a:gd name="connsiteX0" fmla="*/ 46566 w 127007"/>
              <a:gd name="connsiteY0" fmla="*/ 11 h 336890"/>
              <a:gd name="connsiteX1" fmla="*/ 101600 w 127007"/>
              <a:gd name="connsiteY1" fmla="*/ 165111 h 336890"/>
              <a:gd name="connsiteX2" fmla="*/ 122766 w 127007"/>
              <a:gd name="connsiteY2" fmla="*/ 334445 h 336890"/>
              <a:gd name="connsiteX3" fmla="*/ 114300 w 127007"/>
              <a:gd name="connsiteY3" fmla="*/ 254011 h 336890"/>
              <a:gd name="connsiteX4" fmla="*/ 0 w 127007"/>
              <a:gd name="connsiteY4" fmla="*/ 97378 h 336890"/>
              <a:gd name="connsiteX5" fmla="*/ 114300 w 127007"/>
              <a:gd name="connsiteY5" fmla="*/ 224378 h 336890"/>
              <a:gd name="connsiteX6" fmla="*/ 84666 w 127007"/>
              <a:gd name="connsiteY6" fmla="*/ 156645 h 336890"/>
              <a:gd name="connsiteX7" fmla="*/ 46566 w 127007"/>
              <a:gd name="connsiteY7" fmla="*/ 11 h 33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07" h="336890">
                <a:moveTo>
                  <a:pt x="46566" y="11"/>
                </a:moveTo>
                <a:cubicBezTo>
                  <a:pt x="49388" y="1422"/>
                  <a:pt x="88900" y="109372"/>
                  <a:pt x="101600" y="165111"/>
                </a:cubicBezTo>
                <a:cubicBezTo>
                  <a:pt x="114300" y="220850"/>
                  <a:pt x="120649" y="319628"/>
                  <a:pt x="122766" y="334445"/>
                </a:cubicBezTo>
                <a:cubicBezTo>
                  <a:pt x="124883" y="349262"/>
                  <a:pt x="134761" y="293522"/>
                  <a:pt x="114300" y="254011"/>
                </a:cubicBezTo>
                <a:cubicBezTo>
                  <a:pt x="93839" y="214500"/>
                  <a:pt x="0" y="102317"/>
                  <a:pt x="0" y="97378"/>
                </a:cubicBezTo>
                <a:cubicBezTo>
                  <a:pt x="0" y="92439"/>
                  <a:pt x="100189" y="214500"/>
                  <a:pt x="114300" y="224378"/>
                </a:cubicBezTo>
                <a:cubicBezTo>
                  <a:pt x="128411" y="234256"/>
                  <a:pt x="92427" y="189806"/>
                  <a:pt x="84666" y="156645"/>
                </a:cubicBezTo>
                <a:cubicBezTo>
                  <a:pt x="76905" y="123484"/>
                  <a:pt x="43744" y="-1400"/>
                  <a:pt x="46566" y="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B85B0DF0-00BA-F509-DF3D-42C3162CB4DE}"/>
              </a:ext>
            </a:extLst>
          </p:cNvPr>
          <p:cNvSpPr/>
          <p:nvPr/>
        </p:nvSpPr>
        <p:spPr>
          <a:xfrm>
            <a:off x="2857343" y="6116381"/>
            <a:ext cx="9682" cy="306342"/>
          </a:xfrm>
          <a:custGeom>
            <a:avLst/>
            <a:gdLst>
              <a:gd name="connsiteX0" fmla="*/ 8624 w 9682"/>
              <a:gd name="connsiteY0" fmla="*/ 786 h 306342"/>
              <a:gd name="connsiteX1" fmla="*/ 8624 w 9682"/>
              <a:gd name="connsiteY1" fmla="*/ 297119 h 306342"/>
              <a:gd name="connsiteX2" fmla="*/ 157 w 9682"/>
              <a:gd name="connsiteY2" fmla="*/ 212452 h 306342"/>
              <a:gd name="connsiteX3" fmla="*/ 8624 w 9682"/>
              <a:gd name="connsiteY3" fmla="*/ 786 h 30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2" h="306342">
                <a:moveTo>
                  <a:pt x="8624" y="786"/>
                </a:moveTo>
                <a:cubicBezTo>
                  <a:pt x="10035" y="14897"/>
                  <a:pt x="10035" y="261841"/>
                  <a:pt x="8624" y="297119"/>
                </a:cubicBezTo>
                <a:cubicBezTo>
                  <a:pt x="7213" y="332397"/>
                  <a:pt x="-1254" y="258313"/>
                  <a:pt x="157" y="212452"/>
                </a:cubicBezTo>
                <a:cubicBezTo>
                  <a:pt x="1568" y="166591"/>
                  <a:pt x="7213" y="-13325"/>
                  <a:pt x="8624" y="7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23B51649-3DA7-4ACA-05F7-2C7FA1A854C1}"/>
              </a:ext>
            </a:extLst>
          </p:cNvPr>
          <p:cNvSpPr/>
          <p:nvPr/>
        </p:nvSpPr>
        <p:spPr>
          <a:xfrm>
            <a:off x="2751441" y="6015012"/>
            <a:ext cx="13249" cy="579371"/>
          </a:xfrm>
          <a:custGeom>
            <a:avLst/>
            <a:gdLst>
              <a:gd name="connsiteX0" fmla="*/ 12926 w 13249"/>
              <a:gd name="connsiteY0" fmla="*/ 555 h 579371"/>
              <a:gd name="connsiteX1" fmla="*/ 8692 w 13249"/>
              <a:gd name="connsiteY1" fmla="*/ 550888 h 579371"/>
              <a:gd name="connsiteX2" fmla="*/ 226 w 13249"/>
              <a:gd name="connsiteY2" fmla="*/ 449288 h 579371"/>
              <a:gd name="connsiteX3" fmla="*/ 12926 w 13249"/>
              <a:gd name="connsiteY3" fmla="*/ 555 h 57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9" h="579371">
                <a:moveTo>
                  <a:pt x="12926" y="555"/>
                </a:moveTo>
                <a:cubicBezTo>
                  <a:pt x="14337" y="17488"/>
                  <a:pt x="10809" y="476099"/>
                  <a:pt x="8692" y="550888"/>
                </a:cubicBezTo>
                <a:cubicBezTo>
                  <a:pt x="6575" y="625677"/>
                  <a:pt x="2343" y="539599"/>
                  <a:pt x="226" y="449288"/>
                </a:cubicBezTo>
                <a:cubicBezTo>
                  <a:pt x="-1891" y="358977"/>
                  <a:pt x="11515" y="-16378"/>
                  <a:pt x="12926" y="5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F84E8568-DC89-7CA4-9D9D-D43B376837D0}"/>
              </a:ext>
            </a:extLst>
          </p:cNvPr>
          <p:cNvSpPr/>
          <p:nvPr/>
        </p:nvSpPr>
        <p:spPr>
          <a:xfrm>
            <a:off x="2789758" y="5429218"/>
            <a:ext cx="106168" cy="446984"/>
          </a:xfrm>
          <a:custGeom>
            <a:avLst/>
            <a:gdLst>
              <a:gd name="connsiteX0" fmla="*/ 105842 w 106168"/>
              <a:gd name="connsiteY0" fmla="*/ 2149 h 446984"/>
              <a:gd name="connsiteX1" fmla="*/ 55042 w 106168"/>
              <a:gd name="connsiteY1" fmla="*/ 281549 h 446984"/>
              <a:gd name="connsiteX2" fmla="*/ 9 w 106168"/>
              <a:gd name="connsiteY2" fmla="*/ 446649 h 446984"/>
              <a:gd name="connsiteX3" fmla="*/ 50809 w 106168"/>
              <a:gd name="connsiteY3" fmla="*/ 319649 h 446984"/>
              <a:gd name="connsiteX4" fmla="*/ 76209 w 106168"/>
              <a:gd name="connsiteY4" fmla="*/ 158782 h 446984"/>
              <a:gd name="connsiteX5" fmla="*/ 105842 w 106168"/>
              <a:gd name="connsiteY5" fmla="*/ 2149 h 44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168" h="446984">
                <a:moveTo>
                  <a:pt x="105842" y="2149"/>
                </a:moveTo>
                <a:cubicBezTo>
                  <a:pt x="102314" y="22610"/>
                  <a:pt x="72681" y="207466"/>
                  <a:pt x="55042" y="281549"/>
                </a:cubicBezTo>
                <a:cubicBezTo>
                  <a:pt x="37403" y="355632"/>
                  <a:pt x="714" y="440299"/>
                  <a:pt x="9" y="446649"/>
                </a:cubicBezTo>
                <a:cubicBezTo>
                  <a:pt x="-696" y="452999"/>
                  <a:pt x="38109" y="367627"/>
                  <a:pt x="50809" y="319649"/>
                </a:cubicBezTo>
                <a:cubicBezTo>
                  <a:pt x="63509" y="271671"/>
                  <a:pt x="69153" y="204643"/>
                  <a:pt x="76209" y="158782"/>
                </a:cubicBezTo>
                <a:cubicBezTo>
                  <a:pt x="83264" y="112921"/>
                  <a:pt x="109370" y="-18312"/>
                  <a:pt x="105842" y="214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7FF2AD3F-C83A-FFED-B8B2-D1AD42BE5855}"/>
              </a:ext>
            </a:extLst>
          </p:cNvPr>
          <p:cNvSpPr/>
          <p:nvPr/>
        </p:nvSpPr>
        <p:spPr>
          <a:xfrm>
            <a:off x="2831228" y="4888900"/>
            <a:ext cx="333405" cy="618771"/>
          </a:xfrm>
          <a:custGeom>
            <a:avLst/>
            <a:gdLst>
              <a:gd name="connsiteX0" fmla="*/ 331072 w 333405"/>
              <a:gd name="connsiteY0" fmla="*/ 4833 h 618771"/>
              <a:gd name="connsiteX1" fmla="*/ 5105 w 333405"/>
              <a:gd name="connsiteY1" fmla="*/ 610200 h 618771"/>
              <a:gd name="connsiteX2" fmla="*/ 144805 w 333405"/>
              <a:gd name="connsiteY2" fmla="*/ 339267 h 618771"/>
              <a:gd name="connsiteX3" fmla="*/ 331072 w 333405"/>
              <a:gd name="connsiteY3" fmla="*/ 4833 h 61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405" h="618771">
                <a:moveTo>
                  <a:pt x="331072" y="4833"/>
                </a:moveTo>
                <a:cubicBezTo>
                  <a:pt x="307789" y="49989"/>
                  <a:pt x="36149" y="554461"/>
                  <a:pt x="5105" y="610200"/>
                </a:cubicBezTo>
                <a:cubicBezTo>
                  <a:pt x="-25939" y="665939"/>
                  <a:pt x="92594" y="435222"/>
                  <a:pt x="144805" y="339267"/>
                </a:cubicBezTo>
                <a:cubicBezTo>
                  <a:pt x="197016" y="243312"/>
                  <a:pt x="354355" y="-40323"/>
                  <a:pt x="331072" y="48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FFE29C36-3539-7389-1B9B-1FDDA49DCE99}"/>
              </a:ext>
            </a:extLst>
          </p:cNvPr>
          <p:cNvSpPr/>
          <p:nvPr/>
        </p:nvSpPr>
        <p:spPr>
          <a:xfrm>
            <a:off x="2705243" y="5660395"/>
            <a:ext cx="67621" cy="808214"/>
          </a:xfrm>
          <a:custGeom>
            <a:avLst/>
            <a:gdLst>
              <a:gd name="connsiteX0" fmla="*/ 67590 w 67621"/>
              <a:gd name="connsiteY0" fmla="*/ 3805 h 808214"/>
              <a:gd name="connsiteX1" fmla="*/ 4090 w 67621"/>
              <a:gd name="connsiteY1" fmla="*/ 791205 h 808214"/>
              <a:gd name="connsiteX2" fmla="*/ 12557 w 67621"/>
              <a:gd name="connsiteY2" fmla="*/ 503338 h 808214"/>
              <a:gd name="connsiteX3" fmla="*/ 67590 w 67621"/>
              <a:gd name="connsiteY3" fmla="*/ 3805 h 80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21" h="808214">
                <a:moveTo>
                  <a:pt x="67590" y="3805"/>
                </a:moveTo>
                <a:cubicBezTo>
                  <a:pt x="66179" y="51783"/>
                  <a:pt x="13262" y="707950"/>
                  <a:pt x="4090" y="791205"/>
                </a:cubicBezTo>
                <a:cubicBezTo>
                  <a:pt x="-5082" y="874460"/>
                  <a:pt x="2679" y="631749"/>
                  <a:pt x="12557" y="503338"/>
                </a:cubicBezTo>
                <a:cubicBezTo>
                  <a:pt x="22435" y="374927"/>
                  <a:pt x="69001" y="-44173"/>
                  <a:pt x="67590" y="38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3D5233F0-3336-A268-6441-6573A6BE2EEB}"/>
              </a:ext>
            </a:extLst>
          </p:cNvPr>
          <p:cNvSpPr/>
          <p:nvPr/>
        </p:nvSpPr>
        <p:spPr>
          <a:xfrm>
            <a:off x="2598450" y="5499031"/>
            <a:ext cx="157713" cy="1362569"/>
          </a:xfrm>
          <a:custGeom>
            <a:avLst/>
            <a:gdLst>
              <a:gd name="connsiteX0" fmla="*/ 157450 w 157713"/>
              <a:gd name="connsiteY0" fmla="*/ 69 h 1362569"/>
              <a:gd name="connsiteX1" fmla="*/ 51617 w 157713"/>
              <a:gd name="connsiteY1" fmla="*/ 702802 h 1362569"/>
              <a:gd name="connsiteX2" fmla="*/ 9283 w 157713"/>
              <a:gd name="connsiteY2" fmla="*/ 1075336 h 1362569"/>
              <a:gd name="connsiteX3" fmla="*/ 5050 w 157713"/>
              <a:gd name="connsiteY3" fmla="*/ 994902 h 1362569"/>
              <a:gd name="connsiteX4" fmla="*/ 68550 w 157713"/>
              <a:gd name="connsiteY4" fmla="*/ 1358969 h 1362569"/>
              <a:gd name="connsiteX5" fmla="*/ 9283 w 157713"/>
              <a:gd name="connsiteY5" fmla="*/ 1151536 h 1362569"/>
              <a:gd name="connsiteX6" fmla="*/ 21983 w 157713"/>
              <a:gd name="connsiteY6" fmla="*/ 681636 h 1362569"/>
              <a:gd name="connsiteX7" fmla="*/ 17750 w 157713"/>
              <a:gd name="connsiteY7" fmla="*/ 745136 h 1362569"/>
              <a:gd name="connsiteX8" fmla="*/ 157450 w 157713"/>
              <a:gd name="connsiteY8" fmla="*/ 69 h 136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713" h="1362569">
                <a:moveTo>
                  <a:pt x="157450" y="69"/>
                </a:moveTo>
                <a:cubicBezTo>
                  <a:pt x="163095" y="-6987"/>
                  <a:pt x="76312" y="523591"/>
                  <a:pt x="51617" y="702802"/>
                </a:cubicBezTo>
                <a:cubicBezTo>
                  <a:pt x="26922" y="882013"/>
                  <a:pt x="17044" y="1026653"/>
                  <a:pt x="9283" y="1075336"/>
                </a:cubicBezTo>
                <a:cubicBezTo>
                  <a:pt x="1522" y="1124019"/>
                  <a:pt x="-4828" y="947630"/>
                  <a:pt x="5050" y="994902"/>
                </a:cubicBezTo>
                <a:cubicBezTo>
                  <a:pt x="14928" y="1042174"/>
                  <a:pt x="67845" y="1332863"/>
                  <a:pt x="68550" y="1358969"/>
                </a:cubicBezTo>
                <a:cubicBezTo>
                  <a:pt x="69255" y="1385075"/>
                  <a:pt x="17044" y="1264425"/>
                  <a:pt x="9283" y="1151536"/>
                </a:cubicBezTo>
                <a:cubicBezTo>
                  <a:pt x="1522" y="1038647"/>
                  <a:pt x="20572" y="749369"/>
                  <a:pt x="21983" y="681636"/>
                </a:cubicBezTo>
                <a:cubicBezTo>
                  <a:pt x="23394" y="613903"/>
                  <a:pt x="-2711" y="852380"/>
                  <a:pt x="17750" y="745136"/>
                </a:cubicBezTo>
                <a:cubicBezTo>
                  <a:pt x="38211" y="637892"/>
                  <a:pt x="151805" y="7125"/>
                  <a:pt x="157450" y="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E93789A2-1830-1E8F-932E-E6A7AEE86287}"/>
              </a:ext>
            </a:extLst>
          </p:cNvPr>
          <p:cNvSpPr/>
          <p:nvPr/>
        </p:nvSpPr>
        <p:spPr>
          <a:xfrm>
            <a:off x="2950628" y="4394333"/>
            <a:ext cx="507683" cy="956600"/>
          </a:xfrm>
          <a:custGeom>
            <a:avLst/>
            <a:gdLst>
              <a:gd name="connsiteX0" fmla="*/ 503772 w 507683"/>
              <a:gd name="connsiteY0" fmla="*/ 4100 h 956600"/>
              <a:gd name="connsiteX1" fmla="*/ 228605 w 507683"/>
              <a:gd name="connsiteY1" fmla="*/ 435900 h 956600"/>
              <a:gd name="connsiteX2" fmla="*/ 275172 w 507683"/>
              <a:gd name="connsiteY2" fmla="*/ 397800 h 956600"/>
              <a:gd name="connsiteX3" fmla="*/ 93139 w 507683"/>
              <a:gd name="connsiteY3" fmla="*/ 689900 h 956600"/>
              <a:gd name="connsiteX4" fmla="*/ 80439 w 507683"/>
              <a:gd name="connsiteY4" fmla="*/ 740700 h 956600"/>
              <a:gd name="connsiteX5" fmla="*/ 5 w 507683"/>
              <a:gd name="connsiteY5" fmla="*/ 956600 h 956600"/>
              <a:gd name="connsiteX6" fmla="*/ 84672 w 507683"/>
              <a:gd name="connsiteY6" fmla="*/ 740700 h 956600"/>
              <a:gd name="connsiteX7" fmla="*/ 207439 w 507683"/>
              <a:gd name="connsiteY7" fmla="*/ 418967 h 956600"/>
              <a:gd name="connsiteX8" fmla="*/ 211672 w 507683"/>
              <a:gd name="connsiteY8" fmla="*/ 499400 h 956600"/>
              <a:gd name="connsiteX9" fmla="*/ 427572 w 507683"/>
              <a:gd name="connsiteY9" fmla="*/ 173434 h 956600"/>
              <a:gd name="connsiteX10" fmla="*/ 393705 w 507683"/>
              <a:gd name="connsiteY10" fmla="*/ 215767 h 956600"/>
              <a:gd name="connsiteX11" fmla="*/ 503772 w 507683"/>
              <a:gd name="connsiteY11" fmla="*/ 4100 h 95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7683" h="956600">
                <a:moveTo>
                  <a:pt x="503772" y="4100"/>
                </a:moveTo>
                <a:cubicBezTo>
                  <a:pt x="476255" y="40789"/>
                  <a:pt x="266705" y="370283"/>
                  <a:pt x="228605" y="435900"/>
                </a:cubicBezTo>
                <a:cubicBezTo>
                  <a:pt x="190505" y="501517"/>
                  <a:pt x="297750" y="355467"/>
                  <a:pt x="275172" y="397800"/>
                </a:cubicBezTo>
                <a:cubicBezTo>
                  <a:pt x="252594" y="440133"/>
                  <a:pt x="125594" y="632750"/>
                  <a:pt x="93139" y="689900"/>
                </a:cubicBezTo>
                <a:cubicBezTo>
                  <a:pt x="60683" y="747050"/>
                  <a:pt x="95961" y="696250"/>
                  <a:pt x="80439" y="740700"/>
                </a:cubicBezTo>
                <a:cubicBezTo>
                  <a:pt x="64917" y="785150"/>
                  <a:pt x="-700" y="956600"/>
                  <a:pt x="5" y="956600"/>
                </a:cubicBezTo>
                <a:cubicBezTo>
                  <a:pt x="710" y="956600"/>
                  <a:pt x="50100" y="830305"/>
                  <a:pt x="84672" y="740700"/>
                </a:cubicBezTo>
                <a:cubicBezTo>
                  <a:pt x="119244" y="651095"/>
                  <a:pt x="186272" y="459184"/>
                  <a:pt x="207439" y="418967"/>
                </a:cubicBezTo>
                <a:cubicBezTo>
                  <a:pt x="228606" y="378750"/>
                  <a:pt x="174983" y="540322"/>
                  <a:pt x="211672" y="499400"/>
                </a:cubicBezTo>
                <a:cubicBezTo>
                  <a:pt x="248361" y="458478"/>
                  <a:pt x="397233" y="220706"/>
                  <a:pt x="427572" y="173434"/>
                </a:cubicBezTo>
                <a:cubicBezTo>
                  <a:pt x="457911" y="126162"/>
                  <a:pt x="382416" y="243284"/>
                  <a:pt x="393705" y="215767"/>
                </a:cubicBezTo>
                <a:cubicBezTo>
                  <a:pt x="404994" y="188250"/>
                  <a:pt x="531289" y="-32589"/>
                  <a:pt x="503772" y="410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BCC0C3FE-A7A7-B56D-CF3A-B6157E0107CF}"/>
              </a:ext>
            </a:extLst>
          </p:cNvPr>
          <p:cNvSpPr/>
          <p:nvPr/>
        </p:nvSpPr>
        <p:spPr>
          <a:xfrm>
            <a:off x="2852318" y="5363091"/>
            <a:ext cx="98315" cy="398778"/>
          </a:xfrm>
          <a:custGeom>
            <a:avLst/>
            <a:gdLst>
              <a:gd name="connsiteX0" fmla="*/ 98315 w 98315"/>
              <a:gd name="connsiteY0" fmla="*/ 542 h 398778"/>
              <a:gd name="connsiteX1" fmla="*/ 13649 w 98315"/>
              <a:gd name="connsiteY1" fmla="*/ 237609 h 398778"/>
              <a:gd name="connsiteX2" fmla="*/ 13649 w 98315"/>
              <a:gd name="connsiteY2" fmla="*/ 398476 h 398778"/>
              <a:gd name="connsiteX3" fmla="*/ 17882 w 98315"/>
              <a:gd name="connsiteY3" fmla="*/ 275709 h 398778"/>
              <a:gd name="connsiteX4" fmla="*/ 949 w 98315"/>
              <a:gd name="connsiteY4" fmla="*/ 195276 h 398778"/>
              <a:gd name="connsiteX5" fmla="*/ 13649 w 98315"/>
              <a:gd name="connsiteY5" fmla="*/ 174109 h 398778"/>
              <a:gd name="connsiteX6" fmla="*/ 98315 w 98315"/>
              <a:gd name="connsiteY6" fmla="*/ 542 h 39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315" h="398778">
                <a:moveTo>
                  <a:pt x="98315" y="542"/>
                </a:moveTo>
                <a:cubicBezTo>
                  <a:pt x="98315" y="11125"/>
                  <a:pt x="27760" y="171287"/>
                  <a:pt x="13649" y="237609"/>
                </a:cubicBezTo>
                <a:cubicBezTo>
                  <a:pt x="-462" y="303931"/>
                  <a:pt x="12944" y="392126"/>
                  <a:pt x="13649" y="398476"/>
                </a:cubicBezTo>
                <a:cubicBezTo>
                  <a:pt x="14354" y="404826"/>
                  <a:pt x="19999" y="309576"/>
                  <a:pt x="17882" y="275709"/>
                </a:cubicBezTo>
                <a:cubicBezTo>
                  <a:pt x="15765" y="241842"/>
                  <a:pt x="1654" y="212209"/>
                  <a:pt x="949" y="195276"/>
                </a:cubicBezTo>
                <a:cubicBezTo>
                  <a:pt x="243" y="178343"/>
                  <a:pt x="-3990" y="210798"/>
                  <a:pt x="13649" y="174109"/>
                </a:cubicBezTo>
                <a:cubicBezTo>
                  <a:pt x="31288" y="137420"/>
                  <a:pt x="98315" y="-10041"/>
                  <a:pt x="98315" y="5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0911A470-0769-9B0A-3CA6-0939CACA087D}"/>
              </a:ext>
            </a:extLst>
          </p:cNvPr>
          <p:cNvSpPr/>
          <p:nvPr/>
        </p:nvSpPr>
        <p:spPr>
          <a:xfrm>
            <a:off x="3105001" y="10264775"/>
            <a:ext cx="140617" cy="38601"/>
          </a:xfrm>
          <a:custGeom>
            <a:avLst/>
            <a:gdLst>
              <a:gd name="connsiteX0" fmla="*/ 149 w 140617"/>
              <a:gd name="connsiteY0" fmla="*/ 22225 h 38601"/>
              <a:gd name="connsiteX1" fmla="*/ 123974 w 140617"/>
              <a:gd name="connsiteY1" fmla="*/ 0 h 38601"/>
              <a:gd name="connsiteX2" fmla="*/ 136674 w 140617"/>
              <a:gd name="connsiteY2" fmla="*/ 22225 h 38601"/>
              <a:gd name="connsiteX3" fmla="*/ 98574 w 140617"/>
              <a:gd name="connsiteY3" fmla="*/ 38100 h 38601"/>
              <a:gd name="connsiteX4" fmla="*/ 149 w 140617"/>
              <a:gd name="connsiteY4" fmla="*/ 22225 h 3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17" h="38601">
                <a:moveTo>
                  <a:pt x="149" y="22225"/>
                </a:moveTo>
                <a:cubicBezTo>
                  <a:pt x="4382" y="15875"/>
                  <a:pt x="101220" y="0"/>
                  <a:pt x="123974" y="0"/>
                </a:cubicBezTo>
                <a:cubicBezTo>
                  <a:pt x="146728" y="0"/>
                  <a:pt x="140907" y="15875"/>
                  <a:pt x="136674" y="22225"/>
                </a:cubicBezTo>
                <a:cubicBezTo>
                  <a:pt x="132441" y="28575"/>
                  <a:pt x="114449" y="34925"/>
                  <a:pt x="98574" y="38100"/>
                </a:cubicBezTo>
                <a:cubicBezTo>
                  <a:pt x="82699" y="41275"/>
                  <a:pt x="-4084" y="28575"/>
                  <a:pt x="149" y="222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E217CDC4-D510-0154-A89C-893733DFC4D2}"/>
              </a:ext>
            </a:extLst>
          </p:cNvPr>
          <p:cNvSpPr/>
          <p:nvPr/>
        </p:nvSpPr>
        <p:spPr>
          <a:xfrm>
            <a:off x="3060444" y="10232844"/>
            <a:ext cx="181704" cy="226112"/>
          </a:xfrm>
          <a:custGeom>
            <a:avLst/>
            <a:gdLst>
              <a:gd name="connsiteX0" fmla="*/ 108206 w 181704"/>
              <a:gd name="connsiteY0" fmla="*/ 9706 h 226112"/>
              <a:gd name="connsiteX1" fmla="*/ 60581 w 181704"/>
              <a:gd name="connsiteY1" fmla="*/ 120831 h 226112"/>
              <a:gd name="connsiteX2" fmla="*/ 256 w 181704"/>
              <a:gd name="connsiteY2" fmla="*/ 206556 h 226112"/>
              <a:gd name="connsiteX3" fmla="*/ 41531 w 181704"/>
              <a:gd name="connsiteY3" fmla="*/ 216081 h 226112"/>
              <a:gd name="connsiteX4" fmla="*/ 105031 w 181704"/>
              <a:gd name="connsiteY4" fmla="*/ 85906 h 226112"/>
              <a:gd name="connsiteX5" fmla="*/ 181231 w 181704"/>
              <a:gd name="connsiteY5" fmla="*/ 12881 h 226112"/>
              <a:gd name="connsiteX6" fmla="*/ 108206 w 181704"/>
              <a:gd name="connsiteY6" fmla="*/ 9706 h 22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704" h="226112">
                <a:moveTo>
                  <a:pt x="108206" y="9706"/>
                </a:moveTo>
                <a:cubicBezTo>
                  <a:pt x="88098" y="27698"/>
                  <a:pt x="78573" y="88023"/>
                  <a:pt x="60581" y="120831"/>
                </a:cubicBezTo>
                <a:cubicBezTo>
                  <a:pt x="42589" y="153639"/>
                  <a:pt x="3431" y="190681"/>
                  <a:pt x="256" y="206556"/>
                </a:cubicBezTo>
                <a:cubicBezTo>
                  <a:pt x="-2919" y="222431"/>
                  <a:pt x="24069" y="236189"/>
                  <a:pt x="41531" y="216081"/>
                </a:cubicBezTo>
                <a:cubicBezTo>
                  <a:pt x="58993" y="195973"/>
                  <a:pt x="81748" y="119773"/>
                  <a:pt x="105031" y="85906"/>
                </a:cubicBezTo>
                <a:cubicBezTo>
                  <a:pt x="128314" y="52039"/>
                  <a:pt x="174881" y="23464"/>
                  <a:pt x="181231" y="12881"/>
                </a:cubicBezTo>
                <a:cubicBezTo>
                  <a:pt x="187581" y="2298"/>
                  <a:pt x="128314" y="-8286"/>
                  <a:pt x="108206" y="97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78DB0043-9733-09E7-109E-862B8E75FECC}"/>
              </a:ext>
            </a:extLst>
          </p:cNvPr>
          <p:cNvSpPr/>
          <p:nvPr/>
        </p:nvSpPr>
        <p:spPr>
          <a:xfrm>
            <a:off x="3130542" y="10257452"/>
            <a:ext cx="82694" cy="180504"/>
          </a:xfrm>
          <a:custGeom>
            <a:avLst/>
            <a:gdLst>
              <a:gd name="connsiteX0" fmla="*/ 34933 w 82694"/>
              <a:gd name="connsiteY0" fmla="*/ 32723 h 180504"/>
              <a:gd name="connsiteX1" fmla="*/ 8 w 82694"/>
              <a:gd name="connsiteY1" fmla="*/ 169248 h 180504"/>
              <a:gd name="connsiteX2" fmla="*/ 31758 w 82694"/>
              <a:gd name="connsiteY2" fmla="*/ 169248 h 180504"/>
              <a:gd name="connsiteX3" fmla="*/ 44458 w 82694"/>
              <a:gd name="connsiteY3" fmla="*/ 140673 h 180504"/>
              <a:gd name="connsiteX4" fmla="*/ 82558 w 82694"/>
              <a:gd name="connsiteY4" fmla="*/ 7323 h 180504"/>
              <a:gd name="connsiteX5" fmla="*/ 34933 w 82694"/>
              <a:gd name="connsiteY5" fmla="*/ 32723 h 18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94" h="180504">
                <a:moveTo>
                  <a:pt x="34933" y="32723"/>
                </a:moveTo>
                <a:cubicBezTo>
                  <a:pt x="21175" y="59711"/>
                  <a:pt x="537" y="146494"/>
                  <a:pt x="8" y="169248"/>
                </a:cubicBezTo>
                <a:cubicBezTo>
                  <a:pt x="-521" y="192002"/>
                  <a:pt x="24350" y="174011"/>
                  <a:pt x="31758" y="169248"/>
                </a:cubicBezTo>
                <a:cubicBezTo>
                  <a:pt x="39166" y="164486"/>
                  <a:pt x="35991" y="167661"/>
                  <a:pt x="44458" y="140673"/>
                </a:cubicBezTo>
                <a:cubicBezTo>
                  <a:pt x="52925" y="113685"/>
                  <a:pt x="79912" y="24786"/>
                  <a:pt x="82558" y="7323"/>
                </a:cubicBezTo>
                <a:cubicBezTo>
                  <a:pt x="85204" y="-10140"/>
                  <a:pt x="48691" y="5735"/>
                  <a:pt x="34933" y="327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767B7ED3-8B22-8CD3-3E7E-AA723834ABC0}"/>
              </a:ext>
            </a:extLst>
          </p:cNvPr>
          <p:cNvSpPr/>
          <p:nvPr/>
        </p:nvSpPr>
        <p:spPr>
          <a:xfrm>
            <a:off x="3207084" y="10236270"/>
            <a:ext cx="117179" cy="203760"/>
          </a:xfrm>
          <a:custGeom>
            <a:avLst/>
            <a:gdLst>
              <a:gd name="connsiteX0" fmla="*/ 53641 w 117179"/>
              <a:gd name="connsiteY0" fmla="*/ 12630 h 203760"/>
              <a:gd name="connsiteX1" fmla="*/ 12366 w 117179"/>
              <a:gd name="connsiteY1" fmla="*/ 149155 h 203760"/>
              <a:gd name="connsiteX2" fmla="*/ 2841 w 117179"/>
              <a:gd name="connsiteY2" fmla="*/ 196780 h 203760"/>
              <a:gd name="connsiteX3" fmla="*/ 56816 w 117179"/>
              <a:gd name="connsiteY3" fmla="*/ 196780 h 203760"/>
              <a:gd name="connsiteX4" fmla="*/ 79041 w 117179"/>
              <a:gd name="connsiteY4" fmla="*/ 133280 h 203760"/>
              <a:gd name="connsiteX5" fmla="*/ 117141 w 117179"/>
              <a:gd name="connsiteY5" fmla="*/ 18980 h 203760"/>
              <a:gd name="connsiteX6" fmla="*/ 53641 w 117179"/>
              <a:gd name="connsiteY6" fmla="*/ 12630 h 20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179" h="203760">
                <a:moveTo>
                  <a:pt x="53641" y="12630"/>
                </a:moveTo>
                <a:cubicBezTo>
                  <a:pt x="36179" y="34326"/>
                  <a:pt x="20833" y="118463"/>
                  <a:pt x="12366" y="149155"/>
                </a:cubicBezTo>
                <a:cubicBezTo>
                  <a:pt x="3899" y="179847"/>
                  <a:pt x="-4567" y="188843"/>
                  <a:pt x="2841" y="196780"/>
                </a:cubicBezTo>
                <a:cubicBezTo>
                  <a:pt x="10249" y="204718"/>
                  <a:pt x="44116" y="207363"/>
                  <a:pt x="56816" y="196780"/>
                </a:cubicBezTo>
                <a:cubicBezTo>
                  <a:pt x="69516" y="186197"/>
                  <a:pt x="68987" y="162913"/>
                  <a:pt x="79041" y="133280"/>
                </a:cubicBezTo>
                <a:cubicBezTo>
                  <a:pt x="89095" y="103647"/>
                  <a:pt x="115554" y="38030"/>
                  <a:pt x="117141" y="18980"/>
                </a:cubicBezTo>
                <a:cubicBezTo>
                  <a:pt x="118728" y="-70"/>
                  <a:pt x="71103" y="-9066"/>
                  <a:pt x="53641" y="126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D4D40519-3B30-85EB-7346-AF722554A572}"/>
              </a:ext>
            </a:extLst>
          </p:cNvPr>
          <p:cNvSpPr/>
          <p:nvPr/>
        </p:nvSpPr>
        <p:spPr>
          <a:xfrm>
            <a:off x="3258735" y="10243818"/>
            <a:ext cx="179573" cy="190067"/>
          </a:xfrm>
          <a:custGeom>
            <a:avLst/>
            <a:gdLst>
              <a:gd name="connsiteX0" fmla="*/ 33740 w 179573"/>
              <a:gd name="connsiteY0" fmla="*/ 1907 h 190067"/>
              <a:gd name="connsiteX1" fmla="*/ 173440 w 179573"/>
              <a:gd name="connsiteY1" fmla="*/ 17782 h 190067"/>
              <a:gd name="connsiteX2" fmla="*/ 154390 w 179573"/>
              <a:gd name="connsiteY2" fmla="*/ 59057 h 190067"/>
              <a:gd name="connsiteX3" fmla="*/ 151215 w 179573"/>
              <a:gd name="connsiteY3" fmla="*/ 125732 h 190067"/>
              <a:gd name="connsiteX4" fmla="*/ 109940 w 179573"/>
              <a:gd name="connsiteY4" fmla="*/ 170182 h 190067"/>
              <a:gd name="connsiteX5" fmla="*/ 11515 w 179573"/>
              <a:gd name="connsiteY5" fmla="*/ 189232 h 190067"/>
              <a:gd name="connsiteX6" fmla="*/ 1990 w 179573"/>
              <a:gd name="connsiteY6" fmla="*/ 144782 h 190067"/>
              <a:gd name="connsiteX7" fmla="*/ 11515 w 179573"/>
              <a:gd name="connsiteY7" fmla="*/ 132082 h 190067"/>
              <a:gd name="connsiteX8" fmla="*/ 55965 w 179573"/>
              <a:gd name="connsiteY8" fmla="*/ 141607 h 190067"/>
              <a:gd name="connsiteX9" fmla="*/ 71840 w 179573"/>
              <a:gd name="connsiteY9" fmla="*/ 100332 h 190067"/>
              <a:gd name="connsiteX10" fmla="*/ 78190 w 179573"/>
              <a:gd name="connsiteY10" fmla="*/ 74932 h 190067"/>
              <a:gd name="connsiteX11" fmla="*/ 14690 w 179573"/>
              <a:gd name="connsiteY11" fmla="*/ 59057 h 190067"/>
              <a:gd name="connsiteX12" fmla="*/ 33740 w 179573"/>
              <a:gd name="connsiteY12" fmla="*/ 1907 h 19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573" h="190067">
                <a:moveTo>
                  <a:pt x="33740" y="1907"/>
                </a:moveTo>
                <a:cubicBezTo>
                  <a:pt x="60198" y="-4972"/>
                  <a:pt x="153332" y="8257"/>
                  <a:pt x="173440" y="17782"/>
                </a:cubicBezTo>
                <a:cubicBezTo>
                  <a:pt x="193548" y="27307"/>
                  <a:pt x="158094" y="41065"/>
                  <a:pt x="154390" y="59057"/>
                </a:cubicBezTo>
                <a:cubicBezTo>
                  <a:pt x="150686" y="77049"/>
                  <a:pt x="158623" y="107211"/>
                  <a:pt x="151215" y="125732"/>
                </a:cubicBezTo>
                <a:cubicBezTo>
                  <a:pt x="143807" y="144253"/>
                  <a:pt x="133223" y="159599"/>
                  <a:pt x="109940" y="170182"/>
                </a:cubicBezTo>
                <a:cubicBezTo>
                  <a:pt x="86657" y="180765"/>
                  <a:pt x="29507" y="193465"/>
                  <a:pt x="11515" y="189232"/>
                </a:cubicBezTo>
                <a:cubicBezTo>
                  <a:pt x="-6477" y="184999"/>
                  <a:pt x="1990" y="144782"/>
                  <a:pt x="1990" y="144782"/>
                </a:cubicBezTo>
                <a:cubicBezTo>
                  <a:pt x="1990" y="135257"/>
                  <a:pt x="2519" y="132611"/>
                  <a:pt x="11515" y="132082"/>
                </a:cubicBezTo>
                <a:cubicBezTo>
                  <a:pt x="20511" y="131553"/>
                  <a:pt x="45911" y="146899"/>
                  <a:pt x="55965" y="141607"/>
                </a:cubicBezTo>
                <a:cubicBezTo>
                  <a:pt x="66019" y="136315"/>
                  <a:pt x="68136" y="111444"/>
                  <a:pt x="71840" y="100332"/>
                </a:cubicBezTo>
                <a:cubicBezTo>
                  <a:pt x="75544" y="89220"/>
                  <a:pt x="87715" y="81811"/>
                  <a:pt x="78190" y="74932"/>
                </a:cubicBezTo>
                <a:cubicBezTo>
                  <a:pt x="68665" y="68053"/>
                  <a:pt x="25273" y="66465"/>
                  <a:pt x="14690" y="59057"/>
                </a:cubicBezTo>
                <a:cubicBezTo>
                  <a:pt x="4107" y="51649"/>
                  <a:pt x="7282" y="8786"/>
                  <a:pt x="33740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EBC66B12-37BC-2D02-7204-B5421C2BF474}"/>
              </a:ext>
            </a:extLst>
          </p:cNvPr>
          <p:cNvSpPr/>
          <p:nvPr/>
        </p:nvSpPr>
        <p:spPr>
          <a:xfrm>
            <a:off x="3441541" y="10321102"/>
            <a:ext cx="190920" cy="58491"/>
          </a:xfrm>
          <a:custGeom>
            <a:avLst/>
            <a:gdLst>
              <a:gd name="connsiteX0" fmla="*/ 159 w 190920"/>
              <a:gd name="connsiteY0" fmla="*/ 10348 h 58491"/>
              <a:gd name="connsiteX1" fmla="*/ 158909 w 190920"/>
              <a:gd name="connsiteY1" fmla="*/ 54798 h 58491"/>
              <a:gd name="connsiteX2" fmla="*/ 190659 w 190920"/>
              <a:gd name="connsiteY2" fmla="*/ 51623 h 58491"/>
              <a:gd name="connsiteX3" fmla="*/ 171609 w 190920"/>
              <a:gd name="connsiteY3" fmla="*/ 16698 h 58491"/>
              <a:gd name="connsiteX4" fmla="*/ 130334 w 190920"/>
              <a:gd name="connsiteY4" fmla="*/ 3998 h 58491"/>
              <a:gd name="connsiteX5" fmla="*/ 159 w 190920"/>
              <a:gd name="connsiteY5" fmla="*/ 10348 h 5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20" h="58491">
                <a:moveTo>
                  <a:pt x="159" y="10348"/>
                </a:moveTo>
                <a:cubicBezTo>
                  <a:pt x="4922" y="18815"/>
                  <a:pt x="127159" y="47919"/>
                  <a:pt x="158909" y="54798"/>
                </a:cubicBezTo>
                <a:cubicBezTo>
                  <a:pt x="190659" y="61677"/>
                  <a:pt x="188542" y="57973"/>
                  <a:pt x="190659" y="51623"/>
                </a:cubicBezTo>
                <a:cubicBezTo>
                  <a:pt x="192776" y="45273"/>
                  <a:pt x="181663" y="24635"/>
                  <a:pt x="171609" y="16698"/>
                </a:cubicBezTo>
                <a:cubicBezTo>
                  <a:pt x="161555" y="8761"/>
                  <a:pt x="162084" y="12465"/>
                  <a:pt x="130334" y="3998"/>
                </a:cubicBezTo>
                <a:cubicBezTo>
                  <a:pt x="98584" y="-4469"/>
                  <a:pt x="-4604" y="1881"/>
                  <a:pt x="159" y="103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58EE6294-C6ED-CD32-F0BB-4B78508EA49F}"/>
              </a:ext>
            </a:extLst>
          </p:cNvPr>
          <p:cNvSpPr/>
          <p:nvPr/>
        </p:nvSpPr>
        <p:spPr>
          <a:xfrm>
            <a:off x="3381278" y="10277221"/>
            <a:ext cx="228734" cy="187803"/>
          </a:xfrm>
          <a:custGeom>
            <a:avLst/>
            <a:gdLst>
              <a:gd name="connsiteX0" fmla="*/ 133447 w 228734"/>
              <a:gd name="connsiteY0" fmla="*/ 3429 h 187803"/>
              <a:gd name="connsiteX1" fmla="*/ 104872 w 228734"/>
              <a:gd name="connsiteY1" fmla="*/ 92329 h 187803"/>
              <a:gd name="connsiteX2" fmla="*/ 88997 w 228734"/>
              <a:gd name="connsiteY2" fmla="*/ 124079 h 187803"/>
              <a:gd name="connsiteX3" fmla="*/ 97 w 228734"/>
              <a:gd name="connsiteY3" fmla="*/ 178054 h 187803"/>
              <a:gd name="connsiteX4" fmla="*/ 73122 w 228734"/>
              <a:gd name="connsiteY4" fmla="*/ 178054 h 187803"/>
              <a:gd name="connsiteX5" fmla="*/ 142972 w 228734"/>
              <a:gd name="connsiteY5" fmla="*/ 184404 h 187803"/>
              <a:gd name="connsiteX6" fmla="*/ 190597 w 228734"/>
              <a:gd name="connsiteY6" fmla="*/ 117729 h 187803"/>
              <a:gd name="connsiteX7" fmla="*/ 228697 w 228734"/>
              <a:gd name="connsiteY7" fmla="*/ 32004 h 187803"/>
              <a:gd name="connsiteX8" fmla="*/ 196947 w 228734"/>
              <a:gd name="connsiteY8" fmla="*/ 19304 h 187803"/>
              <a:gd name="connsiteX9" fmla="*/ 133447 w 228734"/>
              <a:gd name="connsiteY9" fmla="*/ 3429 h 18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734" h="187803">
                <a:moveTo>
                  <a:pt x="133447" y="3429"/>
                </a:moveTo>
                <a:cubicBezTo>
                  <a:pt x="118101" y="15600"/>
                  <a:pt x="112280" y="72221"/>
                  <a:pt x="104872" y="92329"/>
                </a:cubicBezTo>
                <a:cubicBezTo>
                  <a:pt x="97464" y="112437"/>
                  <a:pt x="106459" y="109792"/>
                  <a:pt x="88997" y="124079"/>
                </a:cubicBezTo>
                <a:cubicBezTo>
                  <a:pt x="71535" y="138366"/>
                  <a:pt x="2743" y="169058"/>
                  <a:pt x="97" y="178054"/>
                </a:cubicBezTo>
                <a:cubicBezTo>
                  <a:pt x="-2549" y="187050"/>
                  <a:pt x="49310" y="176996"/>
                  <a:pt x="73122" y="178054"/>
                </a:cubicBezTo>
                <a:cubicBezTo>
                  <a:pt x="96934" y="179112"/>
                  <a:pt x="123393" y="194458"/>
                  <a:pt x="142972" y="184404"/>
                </a:cubicBezTo>
                <a:cubicBezTo>
                  <a:pt x="162551" y="174350"/>
                  <a:pt x="176310" y="143129"/>
                  <a:pt x="190597" y="117729"/>
                </a:cubicBezTo>
                <a:cubicBezTo>
                  <a:pt x="204884" y="92329"/>
                  <a:pt x="227639" y="48408"/>
                  <a:pt x="228697" y="32004"/>
                </a:cubicBezTo>
                <a:cubicBezTo>
                  <a:pt x="229755" y="15600"/>
                  <a:pt x="208060" y="23537"/>
                  <a:pt x="196947" y="19304"/>
                </a:cubicBezTo>
                <a:cubicBezTo>
                  <a:pt x="185835" y="15071"/>
                  <a:pt x="148793" y="-8742"/>
                  <a:pt x="133447" y="34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4800BF56-72ED-4B8C-9161-66D6EFF85CA3}"/>
              </a:ext>
            </a:extLst>
          </p:cNvPr>
          <p:cNvSpPr/>
          <p:nvPr/>
        </p:nvSpPr>
        <p:spPr>
          <a:xfrm>
            <a:off x="3663828" y="10352592"/>
            <a:ext cx="185015" cy="125974"/>
          </a:xfrm>
          <a:custGeom>
            <a:avLst/>
            <a:gdLst>
              <a:gd name="connsiteX0" fmla="*/ 122 w 185015"/>
              <a:gd name="connsiteY0" fmla="*/ 13783 h 125974"/>
              <a:gd name="connsiteX1" fmla="*/ 60447 w 185015"/>
              <a:gd name="connsiteY1" fmla="*/ 1083 h 125974"/>
              <a:gd name="connsiteX2" fmla="*/ 133472 w 185015"/>
              <a:gd name="connsiteY2" fmla="*/ 39183 h 125974"/>
              <a:gd name="connsiteX3" fmla="*/ 177922 w 185015"/>
              <a:gd name="connsiteY3" fmla="*/ 74108 h 125974"/>
              <a:gd name="connsiteX4" fmla="*/ 181097 w 185015"/>
              <a:gd name="connsiteY4" fmla="*/ 121733 h 125974"/>
              <a:gd name="connsiteX5" fmla="*/ 139822 w 185015"/>
              <a:gd name="connsiteY5" fmla="*/ 115383 h 125974"/>
              <a:gd name="connsiteX6" fmla="*/ 76322 w 185015"/>
              <a:gd name="connsiteY6" fmla="*/ 48708 h 125974"/>
              <a:gd name="connsiteX7" fmla="*/ 122 w 185015"/>
              <a:gd name="connsiteY7" fmla="*/ 13783 h 12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015" h="125974">
                <a:moveTo>
                  <a:pt x="122" y="13783"/>
                </a:moveTo>
                <a:cubicBezTo>
                  <a:pt x="-2524" y="5846"/>
                  <a:pt x="38222" y="-3150"/>
                  <a:pt x="60447" y="1083"/>
                </a:cubicBezTo>
                <a:cubicBezTo>
                  <a:pt x="82672" y="5316"/>
                  <a:pt x="113893" y="27012"/>
                  <a:pt x="133472" y="39183"/>
                </a:cubicBezTo>
                <a:cubicBezTo>
                  <a:pt x="153051" y="51354"/>
                  <a:pt x="169985" y="60350"/>
                  <a:pt x="177922" y="74108"/>
                </a:cubicBezTo>
                <a:cubicBezTo>
                  <a:pt x="185860" y="87866"/>
                  <a:pt x="187447" y="114854"/>
                  <a:pt x="181097" y="121733"/>
                </a:cubicBezTo>
                <a:cubicBezTo>
                  <a:pt x="174747" y="128612"/>
                  <a:pt x="157284" y="127554"/>
                  <a:pt x="139822" y="115383"/>
                </a:cubicBezTo>
                <a:cubicBezTo>
                  <a:pt x="122360" y="103212"/>
                  <a:pt x="95372" y="65641"/>
                  <a:pt x="76322" y="48708"/>
                </a:cubicBezTo>
                <a:cubicBezTo>
                  <a:pt x="57272" y="31775"/>
                  <a:pt x="2768" y="21720"/>
                  <a:pt x="122" y="137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0B824527-64C0-A820-148F-08AD952C2D37}"/>
              </a:ext>
            </a:extLst>
          </p:cNvPr>
          <p:cNvSpPr/>
          <p:nvPr/>
        </p:nvSpPr>
        <p:spPr>
          <a:xfrm>
            <a:off x="3615170" y="10416314"/>
            <a:ext cx="212284" cy="102518"/>
          </a:xfrm>
          <a:custGeom>
            <a:avLst/>
            <a:gdLst>
              <a:gd name="connsiteX0" fmla="*/ 64655 w 212284"/>
              <a:gd name="connsiteY0" fmla="*/ 861 h 102518"/>
              <a:gd name="connsiteX1" fmla="*/ 156730 w 212284"/>
              <a:gd name="connsiteY1" fmla="*/ 45311 h 102518"/>
              <a:gd name="connsiteX2" fmla="*/ 207530 w 212284"/>
              <a:gd name="connsiteY2" fmla="*/ 80236 h 102518"/>
              <a:gd name="connsiteX3" fmla="*/ 204355 w 212284"/>
              <a:gd name="connsiteY3" fmla="*/ 102461 h 102518"/>
              <a:gd name="connsiteX4" fmla="*/ 156730 w 212284"/>
              <a:gd name="connsiteY4" fmla="*/ 73886 h 102518"/>
              <a:gd name="connsiteX5" fmla="*/ 4330 w 212284"/>
              <a:gd name="connsiteY5" fmla="*/ 19911 h 102518"/>
              <a:gd name="connsiteX6" fmla="*/ 64655 w 212284"/>
              <a:gd name="connsiteY6" fmla="*/ 861 h 10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284" h="102518">
                <a:moveTo>
                  <a:pt x="64655" y="861"/>
                </a:moveTo>
                <a:cubicBezTo>
                  <a:pt x="90055" y="5094"/>
                  <a:pt x="132918" y="32082"/>
                  <a:pt x="156730" y="45311"/>
                </a:cubicBezTo>
                <a:cubicBezTo>
                  <a:pt x="180542" y="58540"/>
                  <a:pt x="199593" y="70711"/>
                  <a:pt x="207530" y="80236"/>
                </a:cubicBezTo>
                <a:cubicBezTo>
                  <a:pt x="215467" y="89761"/>
                  <a:pt x="212822" y="103519"/>
                  <a:pt x="204355" y="102461"/>
                </a:cubicBezTo>
                <a:cubicBezTo>
                  <a:pt x="195888" y="101403"/>
                  <a:pt x="190067" y="87644"/>
                  <a:pt x="156730" y="73886"/>
                </a:cubicBezTo>
                <a:cubicBezTo>
                  <a:pt x="123393" y="60128"/>
                  <a:pt x="24438" y="31023"/>
                  <a:pt x="4330" y="19911"/>
                </a:cubicBezTo>
                <a:cubicBezTo>
                  <a:pt x="-15778" y="8799"/>
                  <a:pt x="39255" y="-3372"/>
                  <a:pt x="64655" y="8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F8C5F6C2-E704-BC81-5D66-9863CE815420}"/>
              </a:ext>
            </a:extLst>
          </p:cNvPr>
          <p:cNvSpPr/>
          <p:nvPr/>
        </p:nvSpPr>
        <p:spPr>
          <a:xfrm>
            <a:off x="3576049" y="10470318"/>
            <a:ext cx="234766" cy="128279"/>
          </a:xfrm>
          <a:custGeom>
            <a:avLst/>
            <a:gdLst>
              <a:gd name="connsiteX0" fmla="*/ 59326 w 234766"/>
              <a:gd name="connsiteY0" fmla="*/ 832 h 128279"/>
              <a:gd name="connsiteX1" fmla="*/ 211726 w 234766"/>
              <a:gd name="connsiteY1" fmla="*/ 73857 h 128279"/>
              <a:gd name="connsiteX2" fmla="*/ 230776 w 234766"/>
              <a:gd name="connsiteY2" fmla="*/ 96082 h 128279"/>
              <a:gd name="connsiteX3" fmla="*/ 224426 w 234766"/>
              <a:gd name="connsiteY3" fmla="*/ 127832 h 128279"/>
              <a:gd name="connsiteX4" fmla="*/ 129176 w 234766"/>
              <a:gd name="connsiteY4" fmla="*/ 70682 h 128279"/>
              <a:gd name="connsiteX5" fmla="*/ 2176 w 234766"/>
              <a:gd name="connsiteY5" fmla="*/ 35757 h 128279"/>
              <a:gd name="connsiteX6" fmla="*/ 59326 w 234766"/>
              <a:gd name="connsiteY6" fmla="*/ 832 h 12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766" h="128279">
                <a:moveTo>
                  <a:pt x="59326" y="832"/>
                </a:moveTo>
                <a:cubicBezTo>
                  <a:pt x="94251" y="7182"/>
                  <a:pt x="183151" y="57982"/>
                  <a:pt x="211726" y="73857"/>
                </a:cubicBezTo>
                <a:cubicBezTo>
                  <a:pt x="240301" y="89732"/>
                  <a:pt x="228659" y="87086"/>
                  <a:pt x="230776" y="96082"/>
                </a:cubicBezTo>
                <a:cubicBezTo>
                  <a:pt x="232893" y="105078"/>
                  <a:pt x="241359" y="132065"/>
                  <a:pt x="224426" y="127832"/>
                </a:cubicBezTo>
                <a:cubicBezTo>
                  <a:pt x="207493" y="123599"/>
                  <a:pt x="166218" y="86028"/>
                  <a:pt x="129176" y="70682"/>
                </a:cubicBezTo>
                <a:cubicBezTo>
                  <a:pt x="92134" y="55336"/>
                  <a:pt x="13288" y="45282"/>
                  <a:pt x="2176" y="35757"/>
                </a:cubicBezTo>
                <a:cubicBezTo>
                  <a:pt x="-8937" y="26232"/>
                  <a:pt x="24401" y="-5518"/>
                  <a:pt x="59326" y="8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B4E0A2E6-C71D-6B35-883F-7D705ADD5D48}"/>
              </a:ext>
            </a:extLst>
          </p:cNvPr>
          <p:cNvSpPr/>
          <p:nvPr/>
        </p:nvSpPr>
        <p:spPr>
          <a:xfrm>
            <a:off x="3295185" y="10502042"/>
            <a:ext cx="283238" cy="207528"/>
          </a:xfrm>
          <a:custGeom>
            <a:avLst/>
            <a:gdLst>
              <a:gd name="connsiteX0" fmla="*/ 283040 w 283238"/>
              <a:gd name="connsiteY0" fmla="*/ 16733 h 207528"/>
              <a:gd name="connsiteX1" fmla="*/ 241765 w 283238"/>
              <a:gd name="connsiteY1" fmla="*/ 108808 h 207528"/>
              <a:gd name="connsiteX2" fmla="*/ 165565 w 283238"/>
              <a:gd name="connsiteY2" fmla="*/ 61183 h 207528"/>
              <a:gd name="connsiteX3" fmla="*/ 102065 w 283238"/>
              <a:gd name="connsiteY3" fmla="*/ 70708 h 207528"/>
              <a:gd name="connsiteX4" fmla="*/ 86190 w 283238"/>
              <a:gd name="connsiteY4" fmla="*/ 137383 h 207528"/>
              <a:gd name="connsiteX5" fmla="*/ 95715 w 283238"/>
              <a:gd name="connsiteY5" fmla="*/ 150083 h 207528"/>
              <a:gd name="connsiteX6" fmla="*/ 165565 w 283238"/>
              <a:gd name="connsiteY6" fmla="*/ 162783 h 207528"/>
              <a:gd name="connsiteX7" fmla="*/ 232240 w 283238"/>
              <a:gd name="connsiteY7" fmla="*/ 156433 h 207528"/>
              <a:gd name="connsiteX8" fmla="*/ 216365 w 283238"/>
              <a:gd name="connsiteY8" fmla="*/ 178658 h 207528"/>
              <a:gd name="connsiteX9" fmla="*/ 140165 w 283238"/>
              <a:gd name="connsiteY9" fmla="*/ 207233 h 207528"/>
              <a:gd name="connsiteX10" fmla="*/ 29040 w 283238"/>
              <a:gd name="connsiteY10" fmla="*/ 159608 h 207528"/>
              <a:gd name="connsiteX11" fmla="*/ 465 w 283238"/>
              <a:gd name="connsiteY11" fmla="*/ 102458 h 207528"/>
              <a:gd name="connsiteX12" fmla="*/ 19515 w 283238"/>
              <a:gd name="connsiteY12" fmla="*/ 42133 h 207528"/>
              <a:gd name="connsiteX13" fmla="*/ 114765 w 283238"/>
              <a:gd name="connsiteY13" fmla="*/ 4033 h 207528"/>
              <a:gd name="connsiteX14" fmla="*/ 181440 w 283238"/>
              <a:gd name="connsiteY14" fmla="*/ 7208 h 207528"/>
              <a:gd name="connsiteX15" fmla="*/ 222715 w 283238"/>
              <a:gd name="connsiteY15" fmla="*/ 58008 h 207528"/>
              <a:gd name="connsiteX16" fmla="*/ 225890 w 283238"/>
              <a:gd name="connsiteY16" fmla="*/ 16733 h 207528"/>
              <a:gd name="connsiteX17" fmla="*/ 283040 w 283238"/>
              <a:gd name="connsiteY17" fmla="*/ 16733 h 20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3238" h="207528">
                <a:moveTo>
                  <a:pt x="283040" y="16733"/>
                </a:moveTo>
                <a:cubicBezTo>
                  <a:pt x="285686" y="32079"/>
                  <a:pt x="261344" y="101400"/>
                  <a:pt x="241765" y="108808"/>
                </a:cubicBezTo>
                <a:cubicBezTo>
                  <a:pt x="222186" y="116216"/>
                  <a:pt x="188848" y="67533"/>
                  <a:pt x="165565" y="61183"/>
                </a:cubicBezTo>
                <a:cubicBezTo>
                  <a:pt x="142282" y="54833"/>
                  <a:pt x="115294" y="58008"/>
                  <a:pt x="102065" y="70708"/>
                </a:cubicBezTo>
                <a:cubicBezTo>
                  <a:pt x="88836" y="83408"/>
                  <a:pt x="86190" y="137383"/>
                  <a:pt x="86190" y="137383"/>
                </a:cubicBezTo>
                <a:cubicBezTo>
                  <a:pt x="85132" y="150612"/>
                  <a:pt x="82486" y="145850"/>
                  <a:pt x="95715" y="150083"/>
                </a:cubicBezTo>
                <a:cubicBezTo>
                  <a:pt x="108944" y="154316"/>
                  <a:pt x="142811" y="161725"/>
                  <a:pt x="165565" y="162783"/>
                </a:cubicBezTo>
                <a:cubicBezTo>
                  <a:pt x="188319" y="163841"/>
                  <a:pt x="223773" y="153787"/>
                  <a:pt x="232240" y="156433"/>
                </a:cubicBezTo>
                <a:cubicBezTo>
                  <a:pt x="240707" y="159079"/>
                  <a:pt x="231711" y="170191"/>
                  <a:pt x="216365" y="178658"/>
                </a:cubicBezTo>
                <a:cubicBezTo>
                  <a:pt x="201019" y="187125"/>
                  <a:pt x="171386" y="210408"/>
                  <a:pt x="140165" y="207233"/>
                </a:cubicBezTo>
                <a:cubicBezTo>
                  <a:pt x="108944" y="204058"/>
                  <a:pt x="52323" y="177071"/>
                  <a:pt x="29040" y="159608"/>
                </a:cubicBezTo>
                <a:cubicBezTo>
                  <a:pt x="5757" y="142146"/>
                  <a:pt x="2052" y="122037"/>
                  <a:pt x="465" y="102458"/>
                </a:cubicBezTo>
                <a:cubicBezTo>
                  <a:pt x="-1122" y="82879"/>
                  <a:pt x="465" y="58537"/>
                  <a:pt x="19515" y="42133"/>
                </a:cubicBezTo>
                <a:cubicBezTo>
                  <a:pt x="38565" y="25729"/>
                  <a:pt x="87777" y="9854"/>
                  <a:pt x="114765" y="4033"/>
                </a:cubicBezTo>
                <a:cubicBezTo>
                  <a:pt x="141753" y="-1788"/>
                  <a:pt x="163448" y="-1788"/>
                  <a:pt x="181440" y="7208"/>
                </a:cubicBezTo>
                <a:cubicBezTo>
                  <a:pt x="199432" y="16204"/>
                  <a:pt x="215307" y="56421"/>
                  <a:pt x="222715" y="58008"/>
                </a:cubicBezTo>
                <a:cubicBezTo>
                  <a:pt x="230123" y="59595"/>
                  <a:pt x="213190" y="18850"/>
                  <a:pt x="225890" y="16733"/>
                </a:cubicBezTo>
                <a:cubicBezTo>
                  <a:pt x="238590" y="14616"/>
                  <a:pt x="280394" y="1387"/>
                  <a:pt x="283040" y="167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F98F82EB-DEEB-3CAD-D361-216CD6A28C05}"/>
              </a:ext>
            </a:extLst>
          </p:cNvPr>
          <p:cNvSpPr/>
          <p:nvPr/>
        </p:nvSpPr>
        <p:spPr>
          <a:xfrm>
            <a:off x="3071836" y="10687756"/>
            <a:ext cx="165832" cy="183539"/>
          </a:xfrm>
          <a:custGeom>
            <a:avLst/>
            <a:gdLst>
              <a:gd name="connsiteX0" fmla="*/ 42839 w 165832"/>
              <a:gd name="connsiteY0" fmla="*/ 5644 h 183539"/>
              <a:gd name="connsiteX1" fmla="*/ 7914 w 165832"/>
              <a:gd name="connsiteY1" fmla="*/ 132644 h 183539"/>
              <a:gd name="connsiteX2" fmla="*/ 1564 w 165832"/>
              <a:gd name="connsiteY2" fmla="*/ 158044 h 183539"/>
              <a:gd name="connsiteX3" fmla="*/ 30139 w 165832"/>
              <a:gd name="connsiteY3" fmla="*/ 183444 h 183539"/>
              <a:gd name="connsiteX4" fmla="*/ 52364 w 165832"/>
              <a:gd name="connsiteY4" fmla="*/ 148519 h 183539"/>
              <a:gd name="connsiteX5" fmla="*/ 163489 w 165832"/>
              <a:gd name="connsiteY5" fmla="*/ 138994 h 183539"/>
              <a:gd name="connsiteX6" fmla="*/ 125389 w 165832"/>
              <a:gd name="connsiteY6" fmla="*/ 113594 h 183539"/>
              <a:gd name="connsiteX7" fmla="*/ 93639 w 165832"/>
              <a:gd name="connsiteY7" fmla="*/ 100894 h 183539"/>
              <a:gd name="connsiteX8" fmla="*/ 96814 w 165832"/>
              <a:gd name="connsiteY8" fmla="*/ 59619 h 183539"/>
              <a:gd name="connsiteX9" fmla="*/ 109514 w 165832"/>
              <a:gd name="connsiteY9" fmla="*/ 24694 h 183539"/>
              <a:gd name="connsiteX10" fmla="*/ 42839 w 165832"/>
              <a:gd name="connsiteY10" fmla="*/ 5644 h 18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832" h="183539">
                <a:moveTo>
                  <a:pt x="42839" y="5644"/>
                </a:moveTo>
                <a:cubicBezTo>
                  <a:pt x="25906" y="23636"/>
                  <a:pt x="14793" y="107244"/>
                  <a:pt x="7914" y="132644"/>
                </a:cubicBezTo>
                <a:cubicBezTo>
                  <a:pt x="1035" y="158044"/>
                  <a:pt x="-2140" y="149577"/>
                  <a:pt x="1564" y="158044"/>
                </a:cubicBezTo>
                <a:cubicBezTo>
                  <a:pt x="5268" y="166511"/>
                  <a:pt x="21672" y="185031"/>
                  <a:pt x="30139" y="183444"/>
                </a:cubicBezTo>
                <a:cubicBezTo>
                  <a:pt x="38606" y="181857"/>
                  <a:pt x="30139" y="155927"/>
                  <a:pt x="52364" y="148519"/>
                </a:cubicBezTo>
                <a:cubicBezTo>
                  <a:pt x="74589" y="141111"/>
                  <a:pt x="151318" y="144815"/>
                  <a:pt x="163489" y="138994"/>
                </a:cubicBezTo>
                <a:cubicBezTo>
                  <a:pt x="175660" y="133173"/>
                  <a:pt x="137031" y="119944"/>
                  <a:pt x="125389" y="113594"/>
                </a:cubicBezTo>
                <a:cubicBezTo>
                  <a:pt x="113747" y="107244"/>
                  <a:pt x="98401" y="109890"/>
                  <a:pt x="93639" y="100894"/>
                </a:cubicBezTo>
                <a:cubicBezTo>
                  <a:pt x="88877" y="91898"/>
                  <a:pt x="94168" y="72319"/>
                  <a:pt x="96814" y="59619"/>
                </a:cubicBezTo>
                <a:cubicBezTo>
                  <a:pt x="99460" y="46919"/>
                  <a:pt x="115864" y="31573"/>
                  <a:pt x="109514" y="24694"/>
                </a:cubicBezTo>
                <a:cubicBezTo>
                  <a:pt x="103164" y="17815"/>
                  <a:pt x="59772" y="-12348"/>
                  <a:pt x="42839" y="56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7F1CEFCC-A7CA-A3D7-5571-F33B1A64C2E6}"/>
              </a:ext>
            </a:extLst>
          </p:cNvPr>
          <p:cNvSpPr/>
          <p:nvPr/>
        </p:nvSpPr>
        <p:spPr>
          <a:xfrm>
            <a:off x="3219249" y="10723622"/>
            <a:ext cx="79651" cy="101720"/>
          </a:xfrm>
          <a:custGeom>
            <a:avLst/>
            <a:gdLst>
              <a:gd name="connsiteX0" fmla="*/ 19251 w 79651"/>
              <a:gd name="connsiteY0" fmla="*/ 1528 h 101720"/>
              <a:gd name="connsiteX1" fmla="*/ 201 w 79651"/>
              <a:gd name="connsiteY1" fmla="*/ 87253 h 101720"/>
              <a:gd name="connsiteX2" fmla="*/ 28776 w 79651"/>
              <a:gd name="connsiteY2" fmla="*/ 99953 h 101720"/>
              <a:gd name="connsiteX3" fmla="*/ 73226 w 79651"/>
              <a:gd name="connsiteY3" fmla="*/ 68203 h 101720"/>
              <a:gd name="connsiteX4" fmla="*/ 76401 w 79651"/>
              <a:gd name="connsiteY4" fmla="*/ 33278 h 101720"/>
              <a:gd name="connsiteX5" fmla="*/ 19251 w 79651"/>
              <a:gd name="connsiteY5" fmla="*/ 1528 h 10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51" h="101720">
                <a:moveTo>
                  <a:pt x="19251" y="1528"/>
                </a:moveTo>
                <a:cubicBezTo>
                  <a:pt x="6551" y="10524"/>
                  <a:pt x="-1386" y="70849"/>
                  <a:pt x="201" y="87253"/>
                </a:cubicBezTo>
                <a:cubicBezTo>
                  <a:pt x="1788" y="103657"/>
                  <a:pt x="16605" y="103128"/>
                  <a:pt x="28776" y="99953"/>
                </a:cubicBezTo>
                <a:cubicBezTo>
                  <a:pt x="40947" y="96778"/>
                  <a:pt x="65289" y="79316"/>
                  <a:pt x="73226" y="68203"/>
                </a:cubicBezTo>
                <a:cubicBezTo>
                  <a:pt x="81164" y="57091"/>
                  <a:pt x="81164" y="40686"/>
                  <a:pt x="76401" y="33278"/>
                </a:cubicBezTo>
                <a:cubicBezTo>
                  <a:pt x="71639" y="25870"/>
                  <a:pt x="31951" y="-7468"/>
                  <a:pt x="19251" y="15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E054FC48-7261-8AA2-C625-CC90A3271F0D}"/>
              </a:ext>
            </a:extLst>
          </p:cNvPr>
          <p:cNvSpPr/>
          <p:nvPr/>
        </p:nvSpPr>
        <p:spPr>
          <a:xfrm>
            <a:off x="3222525" y="10753923"/>
            <a:ext cx="136792" cy="128395"/>
          </a:xfrm>
          <a:custGeom>
            <a:avLst/>
            <a:gdLst>
              <a:gd name="connsiteX0" fmla="*/ 85825 w 136792"/>
              <a:gd name="connsiteY0" fmla="*/ 2977 h 128395"/>
              <a:gd name="connsiteX1" fmla="*/ 69950 w 136792"/>
              <a:gd name="connsiteY1" fmla="*/ 69652 h 128395"/>
              <a:gd name="connsiteX2" fmla="*/ 41375 w 136792"/>
              <a:gd name="connsiteY2" fmla="*/ 98227 h 128395"/>
              <a:gd name="connsiteX3" fmla="*/ 100 w 136792"/>
              <a:gd name="connsiteY3" fmla="*/ 120452 h 128395"/>
              <a:gd name="connsiteX4" fmla="*/ 54075 w 136792"/>
              <a:gd name="connsiteY4" fmla="*/ 126802 h 128395"/>
              <a:gd name="connsiteX5" fmla="*/ 95350 w 136792"/>
              <a:gd name="connsiteY5" fmla="*/ 117277 h 128395"/>
              <a:gd name="connsiteX6" fmla="*/ 136625 w 136792"/>
              <a:gd name="connsiteY6" fmla="*/ 22027 h 128395"/>
              <a:gd name="connsiteX7" fmla="*/ 85825 w 136792"/>
              <a:gd name="connsiteY7" fmla="*/ 2977 h 12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792" h="128395">
                <a:moveTo>
                  <a:pt x="85825" y="2977"/>
                </a:moveTo>
                <a:cubicBezTo>
                  <a:pt x="74712" y="10915"/>
                  <a:pt x="77358" y="53777"/>
                  <a:pt x="69950" y="69652"/>
                </a:cubicBezTo>
                <a:cubicBezTo>
                  <a:pt x="62542" y="85527"/>
                  <a:pt x="53017" y="89760"/>
                  <a:pt x="41375" y="98227"/>
                </a:cubicBezTo>
                <a:cubicBezTo>
                  <a:pt x="29733" y="106694"/>
                  <a:pt x="-2017" y="115690"/>
                  <a:pt x="100" y="120452"/>
                </a:cubicBezTo>
                <a:cubicBezTo>
                  <a:pt x="2217" y="125214"/>
                  <a:pt x="38200" y="127331"/>
                  <a:pt x="54075" y="126802"/>
                </a:cubicBezTo>
                <a:cubicBezTo>
                  <a:pt x="69950" y="126273"/>
                  <a:pt x="81592" y="134739"/>
                  <a:pt x="95350" y="117277"/>
                </a:cubicBezTo>
                <a:cubicBezTo>
                  <a:pt x="109108" y="99815"/>
                  <a:pt x="133450" y="40548"/>
                  <a:pt x="136625" y="22027"/>
                </a:cubicBezTo>
                <a:cubicBezTo>
                  <a:pt x="139800" y="3506"/>
                  <a:pt x="96938" y="-4961"/>
                  <a:pt x="85825" y="29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39A29B84-E4EA-20CE-416F-4DC898D8D5E1}"/>
              </a:ext>
            </a:extLst>
          </p:cNvPr>
          <p:cNvSpPr/>
          <p:nvPr/>
        </p:nvSpPr>
        <p:spPr>
          <a:xfrm>
            <a:off x="3373015" y="10771524"/>
            <a:ext cx="92789" cy="60054"/>
          </a:xfrm>
          <a:custGeom>
            <a:avLst/>
            <a:gdLst>
              <a:gd name="connsiteX0" fmla="*/ 2010 w 92789"/>
              <a:gd name="connsiteY0" fmla="*/ 1251 h 60054"/>
              <a:gd name="connsiteX1" fmla="*/ 30585 w 92789"/>
              <a:gd name="connsiteY1" fmla="*/ 58401 h 60054"/>
              <a:gd name="connsiteX2" fmla="*/ 87735 w 92789"/>
              <a:gd name="connsiteY2" fmla="*/ 42526 h 60054"/>
              <a:gd name="connsiteX3" fmla="*/ 84560 w 92789"/>
              <a:gd name="connsiteY3" fmla="*/ 20301 h 60054"/>
              <a:gd name="connsiteX4" fmla="*/ 2010 w 92789"/>
              <a:gd name="connsiteY4" fmla="*/ 1251 h 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89" h="60054">
                <a:moveTo>
                  <a:pt x="2010" y="1251"/>
                </a:moveTo>
                <a:cubicBezTo>
                  <a:pt x="-6986" y="7601"/>
                  <a:pt x="16298" y="51522"/>
                  <a:pt x="30585" y="58401"/>
                </a:cubicBezTo>
                <a:cubicBezTo>
                  <a:pt x="44873" y="65280"/>
                  <a:pt x="78739" y="48876"/>
                  <a:pt x="87735" y="42526"/>
                </a:cubicBezTo>
                <a:cubicBezTo>
                  <a:pt x="96731" y="36176"/>
                  <a:pt x="92497" y="26122"/>
                  <a:pt x="84560" y="20301"/>
                </a:cubicBezTo>
                <a:cubicBezTo>
                  <a:pt x="76623" y="14480"/>
                  <a:pt x="11006" y="-5099"/>
                  <a:pt x="2010" y="1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A6781AC5-1EA1-B4D2-525D-5C7B92BE667F}"/>
              </a:ext>
            </a:extLst>
          </p:cNvPr>
          <p:cNvSpPr/>
          <p:nvPr/>
        </p:nvSpPr>
        <p:spPr>
          <a:xfrm>
            <a:off x="3342455" y="10844631"/>
            <a:ext cx="159589" cy="75679"/>
          </a:xfrm>
          <a:custGeom>
            <a:avLst/>
            <a:gdLst>
              <a:gd name="connsiteX0" fmla="*/ 26220 w 159589"/>
              <a:gd name="connsiteY0" fmla="*/ 4344 h 75679"/>
              <a:gd name="connsiteX1" fmla="*/ 820 w 159589"/>
              <a:gd name="connsiteY1" fmla="*/ 55144 h 75679"/>
              <a:gd name="connsiteX2" fmla="*/ 51620 w 159589"/>
              <a:gd name="connsiteY2" fmla="*/ 67844 h 75679"/>
              <a:gd name="connsiteX3" fmla="*/ 105595 w 159589"/>
              <a:gd name="connsiteY3" fmla="*/ 74194 h 75679"/>
              <a:gd name="connsiteX4" fmla="*/ 140520 w 159589"/>
              <a:gd name="connsiteY4" fmla="*/ 39269 h 75679"/>
              <a:gd name="connsiteX5" fmla="*/ 159570 w 159589"/>
              <a:gd name="connsiteY5" fmla="*/ 1169 h 75679"/>
              <a:gd name="connsiteX6" fmla="*/ 137345 w 159589"/>
              <a:gd name="connsiteY6" fmla="*/ 10694 h 75679"/>
              <a:gd name="connsiteX7" fmla="*/ 102420 w 159589"/>
              <a:gd name="connsiteY7" fmla="*/ 20219 h 75679"/>
              <a:gd name="connsiteX8" fmla="*/ 26220 w 159589"/>
              <a:gd name="connsiteY8" fmla="*/ 4344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589" h="75679">
                <a:moveTo>
                  <a:pt x="26220" y="4344"/>
                </a:moveTo>
                <a:cubicBezTo>
                  <a:pt x="9287" y="10165"/>
                  <a:pt x="-3413" y="44561"/>
                  <a:pt x="820" y="55144"/>
                </a:cubicBezTo>
                <a:cubicBezTo>
                  <a:pt x="5053" y="65727"/>
                  <a:pt x="34158" y="64669"/>
                  <a:pt x="51620" y="67844"/>
                </a:cubicBezTo>
                <a:cubicBezTo>
                  <a:pt x="69083" y="71019"/>
                  <a:pt x="90778" y="78957"/>
                  <a:pt x="105595" y="74194"/>
                </a:cubicBezTo>
                <a:cubicBezTo>
                  <a:pt x="120412" y="69431"/>
                  <a:pt x="131524" y="51440"/>
                  <a:pt x="140520" y="39269"/>
                </a:cubicBezTo>
                <a:cubicBezTo>
                  <a:pt x="149516" y="27098"/>
                  <a:pt x="160099" y="5932"/>
                  <a:pt x="159570" y="1169"/>
                </a:cubicBezTo>
                <a:cubicBezTo>
                  <a:pt x="159041" y="-3594"/>
                  <a:pt x="146870" y="7519"/>
                  <a:pt x="137345" y="10694"/>
                </a:cubicBezTo>
                <a:cubicBezTo>
                  <a:pt x="127820" y="13869"/>
                  <a:pt x="120941" y="20748"/>
                  <a:pt x="102420" y="20219"/>
                </a:cubicBezTo>
                <a:cubicBezTo>
                  <a:pt x="83899" y="19690"/>
                  <a:pt x="43153" y="-1477"/>
                  <a:pt x="26220" y="43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E031217D-4101-E9A6-A46C-BA4A29E48229}"/>
              </a:ext>
            </a:extLst>
          </p:cNvPr>
          <p:cNvSpPr/>
          <p:nvPr/>
        </p:nvSpPr>
        <p:spPr>
          <a:xfrm>
            <a:off x="3495666" y="10796872"/>
            <a:ext cx="154069" cy="171996"/>
          </a:xfrm>
          <a:custGeom>
            <a:avLst/>
            <a:gdLst>
              <a:gd name="connsiteX0" fmla="*/ 38109 w 154069"/>
              <a:gd name="connsiteY0" fmla="*/ 1303 h 171996"/>
              <a:gd name="connsiteX1" fmla="*/ 9 w 154069"/>
              <a:gd name="connsiteY1" fmla="*/ 102903 h 171996"/>
              <a:gd name="connsiteX2" fmla="*/ 41284 w 154069"/>
              <a:gd name="connsiteY2" fmla="*/ 106078 h 171996"/>
              <a:gd name="connsiteX3" fmla="*/ 82559 w 154069"/>
              <a:gd name="connsiteY3" fmla="*/ 77503 h 171996"/>
              <a:gd name="connsiteX4" fmla="*/ 88909 w 154069"/>
              <a:gd name="connsiteY4" fmla="*/ 118778 h 171996"/>
              <a:gd name="connsiteX5" fmla="*/ 76209 w 154069"/>
              <a:gd name="connsiteY5" fmla="*/ 144178 h 171996"/>
              <a:gd name="connsiteX6" fmla="*/ 19059 w 154069"/>
              <a:gd name="connsiteY6" fmla="*/ 160053 h 171996"/>
              <a:gd name="connsiteX7" fmla="*/ 79384 w 154069"/>
              <a:gd name="connsiteY7" fmla="*/ 169578 h 171996"/>
              <a:gd name="connsiteX8" fmla="*/ 120659 w 154069"/>
              <a:gd name="connsiteY8" fmla="*/ 166403 h 171996"/>
              <a:gd name="connsiteX9" fmla="*/ 149234 w 154069"/>
              <a:gd name="connsiteY9" fmla="*/ 112428 h 171996"/>
              <a:gd name="connsiteX10" fmla="*/ 149234 w 154069"/>
              <a:gd name="connsiteY10" fmla="*/ 77503 h 171996"/>
              <a:gd name="connsiteX11" fmla="*/ 101609 w 154069"/>
              <a:gd name="connsiteY11" fmla="*/ 45753 h 171996"/>
              <a:gd name="connsiteX12" fmla="*/ 38109 w 154069"/>
              <a:gd name="connsiteY12" fmla="*/ 1303 h 17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69" h="171996">
                <a:moveTo>
                  <a:pt x="38109" y="1303"/>
                </a:moveTo>
                <a:cubicBezTo>
                  <a:pt x="21176" y="10828"/>
                  <a:pt x="-520" y="85441"/>
                  <a:pt x="9" y="102903"/>
                </a:cubicBezTo>
                <a:cubicBezTo>
                  <a:pt x="538" y="120365"/>
                  <a:pt x="27526" y="110311"/>
                  <a:pt x="41284" y="106078"/>
                </a:cubicBezTo>
                <a:cubicBezTo>
                  <a:pt x="55042" y="101845"/>
                  <a:pt x="74622" y="75386"/>
                  <a:pt x="82559" y="77503"/>
                </a:cubicBezTo>
                <a:cubicBezTo>
                  <a:pt x="90496" y="79620"/>
                  <a:pt x="89967" y="107666"/>
                  <a:pt x="88909" y="118778"/>
                </a:cubicBezTo>
                <a:cubicBezTo>
                  <a:pt x="87851" y="129890"/>
                  <a:pt x="87851" y="137299"/>
                  <a:pt x="76209" y="144178"/>
                </a:cubicBezTo>
                <a:cubicBezTo>
                  <a:pt x="64567" y="151057"/>
                  <a:pt x="18530" y="155820"/>
                  <a:pt x="19059" y="160053"/>
                </a:cubicBezTo>
                <a:cubicBezTo>
                  <a:pt x="19588" y="164286"/>
                  <a:pt x="62451" y="168520"/>
                  <a:pt x="79384" y="169578"/>
                </a:cubicBezTo>
                <a:cubicBezTo>
                  <a:pt x="96317" y="170636"/>
                  <a:pt x="109017" y="175928"/>
                  <a:pt x="120659" y="166403"/>
                </a:cubicBezTo>
                <a:cubicBezTo>
                  <a:pt x="132301" y="156878"/>
                  <a:pt x="144471" y="127245"/>
                  <a:pt x="149234" y="112428"/>
                </a:cubicBezTo>
                <a:cubicBezTo>
                  <a:pt x="153997" y="97611"/>
                  <a:pt x="157172" y="88616"/>
                  <a:pt x="149234" y="77503"/>
                </a:cubicBezTo>
                <a:cubicBezTo>
                  <a:pt x="141297" y="66391"/>
                  <a:pt x="116426" y="54220"/>
                  <a:pt x="101609" y="45753"/>
                </a:cubicBezTo>
                <a:cubicBezTo>
                  <a:pt x="86792" y="37286"/>
                  <a:pt x="55042" y="-8222"/>
                  <a:pt x="38109" y="13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3FA0367D-3C74-CA03-43F2-C62E903BFA7E}"/>
              </a:ext>
            </a:extLst>
          </p:cNvPr>
          <p:cNvSpPr/>
          <p:nvPr/>
        </p:nvSpPr>
        <p:spPr>
          <a:xfrm>
            <a:off x="3874510" y="10424928"/>
            <a:ext cx="72335" cy="87918"/>
          </a:xfrm>
          <a:custGeom>
            <a:avLst/>
            <a:gdLst>
              <a:gd name="connsiteX0" fmla="*/ 5340 w 72335"/>
              <a:gd name="connsiteY0" fmla="*/ 1772 h 87918"/>
              <a:gd name="connsiteX1" fmla="*/ 11690 w 72335"/>
              <a:gd name="connsiteY1" fmla="*/ 87497 h 87918"/>
              <a:gd name="connsiteX2" fmla="*/ 72015 w 72335"/>
              <a:gd name="connsiteY2" fmla="*/ 33522 h 87918"/>
              <a:gd name="connsiteX3" fmla="*/ 5340 w 72335"/>
              <a:gd name="connsiteY3" fmla="*/ 1772 h 8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35" h="87918">
                <a:moveTo>
                  <a:pt x="5340" y="1772"/>
                </a:moveTo>
                <a:cubicBezTo>
                  <a:pt x="-4714" y="10768"/>
                  <a:pt x="577" y="82205"/>
                  <a:pt x="11690" y="87497"/>
                </a:cubicBezTo>
                <a:cubicBezTo>
                  <a:pt x="22803" y="92789"/>
                  <a:pt x="66723" y="46751"/>
                  <a:pt x="72015" y="33522"/>
                </a:cubicBezTo>
                <a:cubicBezTo>
                  <a:pt x="77307" y="20293"/>
                  <a:pt x="15394" y="-7224"/>
                  <a:pt x="5340" y="17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11647CF9-9CD5-850E-CE2D-61C2CBA2AC92}"/>
              </a:ext>
            </a:extLst>
          </p:cNvPr>
          <p:cNvSpPr/>
          <p:nvPr/>
        </p:nvSpPr>
        <p:spPr>
          <a:xfrm>
            <a:off x="3828580" y="10534574"/>
            <a:ext cx="60803" cy="91680"/>
          </a:xfrm>
          <a:custGeom>
            <a:avLst/>
            <a:gdLst>
              <a:gd name="connsiteX0" fmla="*/ 25870 w 60803"/>
              <a:gd name="connsiteY0" fmla="*/ 76 h 91680"/>
              <a:gd name="connsiteX1" fmla="*/ 470 w 60803"/>
              <a:gd name="connsiteY1" fmla="*/ 63576 h 91680"/>
              <a:gd name="connsiteX2" fmla="*/ 48095 w 60803"/>
              <a:gd name="connsiteY2" fmla="*/ 85801 h 91680"/>
              <a:gd name="connsiteX3" fmla="*/ 57620 w 60803"/>
              <a:gd name="connsiteY3" fmla="*/ 88976 h 91680"/>
              <a:gd name="connsiteX4" fmla="*/ 60795 w 60803"/>
              <a:gd name="connsiteY4" fmla="*/ 50876 h 91680"/>
              <a:gd name="connsiteX5" fmla="*/ 25870 w 60803"/>
              <a:gd name="connsiteY5" fmla="*/ 76 h 9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03" h="91680">
                <a:moveTo>
                  <a:pt x="25870" y="76"/>
                </a:moveTo>
                <a:cubicBezTo>
                  <a:pt x="15816" y="2193"/>
                  <a:pt x="-3234" y="49289"/>
                  <a:pt x="470" y="63576"/>
                </a:cubicBezTo>
                <a:cubicBezTo>
                  <a:pt x="4174" y="77863"/>
                  <a:pt x="48095" y="85801"/>
                  <a:pt x="48095" y="85801"/>
                </a:cubicBezTo>
                <a:cubicBezTo>
                  <a:pt x="57620" y="90034"/>
                  <a:pt x="55503" y="94797"/>
                  <a:pt x="57620" y="88976"/>
                </a:cubicBezTo>
                <a:cubicBezTo>
                  <a:pt x="59737" y="83155"/>
                  <a:pt x="60266" y="61459"/>
                  <a:pt x="60795" y="50876"/>
                </a:cubicBezTo>
                <a:cubicBezTo>
                  <a:pt x="61324" y="40293"/>
                  <a:pt x="35924" y="-2041"/>
                  <a:pt x="25870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テキスト ボックス 1530">
            <a:extLst>
              <a:ext uri="{FF2B5EF4-FFF2-40B4-BE49-F238E27FC236}">
                <a16:creationId xmlns:a16="http://schemas.microsoft.com/office/drawing/2014/main" id="{845FDE9B-9246-E3EB-735A-84B6E18B1C5B}"/>
              </a:ext>
            </a:extLst>
          </p:cNvPr>
          <p:cNvSpPr txBox="1"/>
          <p:nvPr/>
        </p:nvSpPr>
        <p:spPr>
          <a:xfrm>
            <a:off x="5835650" y="2774950"/>
            <a:ext cx="1710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pc="-300">
                <a:solidFill>
                  <a:schemeClr val="bg1"/>
                </a:solidFill>
                <a:latin typeface="A P-OTF A1Gothic Std R" panose="020B0400000000000000" pitchFamily="34" charset="-128"/>
                <a:ea typeface="A P-OTF A1Gothic Std R" panose="020B0400000000000000" pitchFamily="34" charset="-128"/>
              </a:rPr>
              <a:t>やりたいこと、</a:t>
            </a:r>
            <a:endParaRPr kumimoji="1" lang="en-US" altLang="ja-JP" sz="2000" spc="-300" dirty="0">
              <a:solidFill>
                <a:schemeClr val="bg1"/>
              </a:solidFill>
              <a:latin typeface="A P-OTF A1Gothic Std R" panose="020B0400000000000000" pitchFamily="34" charset="-128"/>
              <a:ea typeface="A P-OTF A1Gothic Std R" panose="020B0400000000000000" pitchFamily="34" charset="-128"/>
            </a:endParaRPr>
          </a:p>
          <a:p>
            <a:r>
              <a:rPr kumimoji="1" lang="ja-JP" altLang="en-US" sz="2000" spc="-300">
                <a:solidFill>
                  <a:schemeClr val="bg1"/>
                </a:solidFill>
                <a:latin typeface="A P-OTF A1Gothic Std R" panose="020B0400000000000000" pitchFamily="34" charset="-128"/>
                <a:ea typeface="A P-OTF A1Gothic Std R" panose="020B0400000000000000" pitchFamily="34" charset="-128"/>
              </a:rPr>
              <a:t>やろっ。</a:t>
            </a:r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1595DFA5-3DA6-3A88-AA11-668B8AA56E05}"/>
              </a:ext>
            </a:extLst>
          </p:cNvPr>
          <p:cNvSpPr/>
          <p:nvPr/>
        </p:nvSpPr>
        <p:spPr>
          <a:xfrm>
            <a:off x="5427709" y="10846934"/>
            <a:ext cx="470240" cy="1932291"/>
          </a:xfrm>
          <a:custGeom>
            <a:avLst/>
            <a:gdLst>
              <a:gd name="connsiteX0" fmla="*/ 470171 w 470240"/>
              <a:gd name="connsiteY0" fmla="*/ 136 h 1932291"/>
              <a:gd name="connsiteX1" fmla="*/ 58691 w 470240"/>
              <a:gd name="connsiteY1" fmla="*/ 1360306 h 1932291"/>
              <a:gd name="connsiteX2" fmla="*/ 58691 w 470240"/>
              <a:gd name="connsiteY2" fmla="*/ 1931806 h 1932291"/>
              <a:gd name="connsiteX3" fmla="*/ 24401 w 470240"/>
              <a:gd name="connsiteY3" fmla="*/ 1280296 h 1932291"/>
              <a:gd name="connsiteX4" fmla="*/ 470171 w 470240"/>
              <a:gd name="connsiteY4" fmla="*/ 136 h 193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240" h="1932291">
                <a:moveTo>
                  <a:pt x="470171" y="136"/>
                </a:moveTo>
                <a:cubicBezTo>
                  <a:pt x="475886" y="13471"/>
                  <a:pt x="127271" y="1038361"/>
                  <a:pt x="58691" y="1360306"/>
                </a:cubicBezTo>
                <a:cubicBezTo>
                  <a:pt x="-9889" y="1682251"/>
                  <a:pt x="64406" y="1945141"/>
                  <a:pt x="58691" y="1931806"/>
                </a:cubicBezTo>
                <a:cubicBezTo>
                  <a:pt x="52976" y="1918471"/>
                  <a:pt x="-44179" y="1606051"/>
                  <a:pt x="24401" y="1280296"/>
                </a:cubicBezTo>
                <a:cubicBezTo>
                  <a:pt x="92981" y="954541"/>
                  <a:pt x="464456" y="-13199"/>
                  <a:pt x="470171" y="1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58BF0D0A-9F75-6391-F76E-F6726AC76A08}"/>
              </a:ext>
            </a:extLst>
          </p:cNvPr>
          <p:cNvSpPr/>
          <p:nvPr/>
        </p:nvSpPr>
        <p:spPr>
          <a:xfrm>
            <a:off x="3610789" y="11034861"/>
            <a:ext cx="283229" cy="85430"/>
          </a:xfrm>
          <a:custGeom>
            <a:avLst/>
            <a:gdLst>
              <a:gd name="connsiteX0" fmla="*/ 21411 w 283229"/>
              <a:gd name="connsiteY0" fmla="*/ 14139 h 85430"/>
              <a:gd name="connsiteX1" fmla="*/ 230961 w 283229"/>
              <a:gd name="connsiteY1" fmla="*/ 1439 h 85430"/>
              <a:gd name="connsiteX2" fmla="*/ 281761 w 283229"/>
              <a:gd name="connsiteY2" fmla="*/ 36364 h 85430"/>
              <a:gd name="connsiteX3" fmla="*/ 192861 w 283229"/>
              <a:gd name="connsiteY3" fmla="*/ 30014 h 85430"/>
              <a:gd name="connsiteX4" fmla="*/ 103961 w 283229"/>
              <a:gd name="connsiteY4" fmla="*/ 33189 h 85430"/>
              <a:gd name="connsiteX5" fmla="*/ 65861 w 283229"/>
              <a:gd name="connsiteY5" fmla="*/ 52239 h 85430"/>
              <a:gd name="connsiteX6" fmla="*/ 24586 w 283229"/>
              <a:gd name="connsiteY6" fmla="*/ 80814 h 85430"/>
              <a:gd name="connsiteX7" fmla="*/ 8711 w 283229"/>
              <a:gd name="connsiteY7" fmla="*/ 80814 h 85430"/>
              <a:gd name="connsiteX8" fmla="*/ 21411 w 283229"/>
              <a:gd name="connsiteY8" fmla="*/ 14139 h 8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229" h="85430">
                <a:moveTo>
                  <a:pt x="21411" y="14139"/>
                </a:moveTo>
                <a:cubicBezTo>
                  <a:pt x="58453" y="910"/>
                  <a:pt x="187569" y="-2265"/>
                  <a:pt x="230961" y="1439"/>
                </a:cubicBezTo>
                <a:cubicBezTo>
                  <a:pt x="274353" y="5143"/>
                  <a:pt x="288111" y="31602"/>
                  <a:pt x="281761" y="36364"/>
                </a:cubicBezTo>
                <a:cubicBezTo>
                  <a:pt x="275411" y="41126"/>
                  <a:pt x="222494" y="30543"/>
                  <a:pt x="192861" y="30014"/>
                </a:cubicBezTo>
                <a:cubicBezTo>
                  <a:pt x="163228" y="29485"/>
                  <a:pt x="125128" y="29485"/>
                  <a:pt x="103961" y="33189"/>
                </a:cubicBezTo>
                <a:cubicBezTo>
                  <a:pt x="82794" y="36893"/>
                  <a:pt x="79090" y="44302"/>
                  <a:pt x="65861" y="52239"/>
                </a:cubicBezTo>
                <a:cubicBezTo>
                  <a:pt x="52632" y="60176"/>
                  <a:pt x="34111" y="76051"/>
                  <a:pt x="24586" y="80814"/>
                </a:cubicBezTo>
                <a:cubicBezTo>
                  <a:pt x="15061" y="85577"/>
                  <a:pt x="11357" y="88222"/>
                  <a:pt x="8711" y="80814"/>
                </a:cubicBezTo>
                <a:cubicBezTo>
                  <a:pt x="6065" y="73406"/>
                  <a:pt x="-15631" y="27368"/>
                  <a:pt x="21411" y="141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BC95F47C-776C-D5B8-CD49-F0DE2DD87850}"/>
              </a:ext>
            </a:extLst>
          </p:cNvPr>
          <p:cNvSpPr/>
          <p:nvPr/>
        </p:nvSpPr>
        <p:spPr>
          <a:xfrm>
            <a:off x="3644243" y="11067198"/>
            <a:ext cx="266858" cy="131607"/>
          </a:xfrm>
          <a:custGeom>
            <a:avLst/>
            <a:gdLst>
              <a:gd name="connsiteX0" fmla="*/ 657 w 266858"/>
              <a:gd name="connsiteY0" fmla="*/ 48477 h 131607"/>
              <a:gd name="connsiteX1" fmla="*/ 140357 w 266858"/>
              <a:gd name="connsiteY1" fmla="*/ 852 h 131607"/>
              <a:gd name="connsiteX2" fmla="*/ 264182 w 266858"/>
              <a:gd name="connsiteY2" fmla="*/ 23077 h 131607"/>
              <a:gd name="connsiteX3" fmla="*/ 219732 w 266858"/>
              <a:gd name="connsiteY3" fmla="*/ 86577 h 131607"/>
              <a:gd name="connsiteX4" fmla="*/ 153057 w 266858"/>
              <a:gd name="connsiteY4" fmla="*/ 131027 h 131607"/>
              <a:gd name="connsiteX5" fmla="*/ 89557 w 266858"/>
              <a:gd name="connsiteY5" fmla="*/ 108802 h 131607"/>
              <a:gd name="connsiteX6" fmla="*/ 657 w 266858"/>
              <a:gd name="connsiteY6" fmla="*/ 48477 h 13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858" h="131607">
                <a:moveTo>
                  <a:pt x="657" y="48477"/>
                </a:moveTo>
                <a:cubicBezTo>
                  <a:pt x="9124" y="30485"/>
                  <a:pt x="96436" y="5085"/>
                  <a:pt x="140357" y="852"/>
                </a:cubicBezTo>
                <a:cubicBezTo>
                  <a:pt x="184278" y="-3381"/>
                  <a:pt x="250953" y="8789"/>
                  <a:pt x="264182" y="23077"/>
                </a:cubicBezTo>
                <a:cubicBezTo>
                  <a:pt x="277411" y="37364"/>
                  <a:pt x="238253" y="68585"/>
                  <a:pt x="219732" y="86577"/>
                </a:cubicBezTo>
                <a:cubicBezTo>
                  <a:pt x="201211" y="104569"/>
                  <a:pt x="174753" y="127323"/>
                  <a:pt x="153057" y="131027"/>
                </a:cubicBezTo>
                <a:cubicBezTo>
                  <a:pt x="131361" y="134731"/>
                  <a:pt x="111253" y="119914"/>
                  <a:pt x="89557" y="108802"/>
                </a:cubicBezTo>
                <a:cubicBezTo>
                  <a:pt x="67861" y="97690"/>
                  <a:pt x="-7810" y="66469"/>
                  <a:pt x="657" y="484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D9A0CA30-56B7-7978-B455-F31AFEFD1BC2}"/>
              </a:ext>
            </a:extLst>
          </p:cNvPr>
          <p:cNvSpPr/>
          <p:nvPr/>
        </p:nvSpPr>
        <p:spPr>
          <a:xfrm>
            <a:off x="3638639" y="11042383"/>
            <a:ext cx="219060" cy="73685"/>
          </a:xfrm>
          <a:custGeom>
            <a:avLst/>
            <a:gdLst>
              <a:gd name="connsiteX0" fmla="*/ 218986 w 219060"/>
              <a:gd name="connsiteY0" fmla="*/ 267 h 73685"/>
              <a:gd name="connsiteX1" fmla="*/ 28486 w 219060"/>
              <a:gd name="connsiteY1" fmla="*/ 35192 h 73685"/>
              <a:gd name="connsiteX2" fmla="*/ 3086 w 219060"/>
              <a:gd name="connsiteY2" fmla="*/ 73292 h 73685"/>
              <a:gd name="connsiteX3" fmla="*/ 50711 w 219060"/>
              <a:gd name="connsiteY3" fmla="*/ 54242 h 73685"/>
              <a:gd name="connsiteX4" fmla="*/ 218986 w 219060"/>
              <a:gd name="connsiteY4" fmla="*/ 267 h 7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60" h="73685">
                <a:moveTo>
                  <a:pt x="218986" y="267"/>
                </a:moveTo>
                <a:cubicBezTo>
                  <a:pt x="215282" y="-2908"/>
                  <a:pt x="64469" y="23021"/>
                  <a:pt x="28486" y="35192"/>
                </a:cubicBezTo>
                <a:cubicBezTo>
                  <a:pt x="-7497" y="47363"/>
                  <a:pt x="-618" y="70117"/>
                  <a:pt x="3086" y="73292"/>
                </a:cubicBezTo>
                <a:cubicBezTo>
                  <a:pt x="6790" y="76467"/>
                  <a:pt x="13669" y="59534"/>
                  <a:pt x="50711" y="54242"/>
                </a:cubicBezTo>
                <a:cubicBezTo>
                  <a:pt x="87753" y="48950"/>
                  <a:pt x="222690" y="3442"/>
                  <a:pt x="218986" y="2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089DDAFF-3F87-8B0A-BE4B-91C626267804}"/>
              </a:ext>
            </a:extLst>
          </p:cNvPr>
          <p:cNvSpPr/>
          <p:nvPr/>
        </p:nvSpPr>
        <p:spPr>
          <a:xfrm>
            <a:off x="3651176" y="11099696"/>
            <a:ext cx="199808" cy="45176"/>
          </a:xfrm>
          <a:custGeom>
            <a:avLst/>
            <a:gdLst>
              <a:gd name="connsiteX0" fmla="*/ 74 w 199808"/>
              <a:gd name="connsiteY0" fmla="*/ 44554 h 45176"/>
              <a:gd name="connsiteX1" fmla="*/ 98499 w 199808"/>
              <a:gd name="connsiteY1" fmla="*/ 31854 h 45176"/>
              <a:gd name="connsiteX2" fmla="*/ 196924 w 199808"/>
              <a:gd name="connsiteY2" fmla="*/ 104 h 45176"/>
              <a:gd name="connsiteX3" fmla="*/ 168349 w 199808"/>
              <a:gd name="connsiteY3" fmla="*/ 22329 h 45176"/>
              <a:gd name="connsiteX4" fmla="*/ 114374 w 199808"/>
              <a:gd name="connsiteY4" fmla="*/ 41379 h 45176"/>
              <a:gd name="connsiteX5" fmla="*/ 74 w 199808"/>
              <a:gd name="connsiteY5" fmla="*/ 44554 h 4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08" h="45176">
                <a:moveTo>
                  <a:pt x="74" y="44554"/>
                </a:moveTo>
                <a:cubicBezTo>
                  <a:pt x="-2572" y="42966"/>
                  <a:pt x="65691" y="39262"/>
                  <a:pt x="98499" y="31854"/>
                </a:cubicBezTo>
                <a:cubicBezTo>
                  <a:pt x="131307" y="24446"/>
                  <a:pt x="185282" y="1691"/>
                  <a:pt x="196924" y="104"/>
                </a:cubicBezTo>
                <a:cubicBezTo>
                  <a:pt x="208566" y="-1483"/>
                  <a:pt x="182107" y="15450"/>
                  <a:pt x="168349" y="22329"/>
                </a:cubicBezTo>
                <a:cubicBezTo>
                  <a:pt x="154591" y="29208"/>
                  <a:pt x="137657" y="38204"/>
                  <a:pt x="114374" y="41379"/>
                </a:cubicBezTo>
                <a:cubicBezTo>
                  <a:pt x="91091" y="44554"/>
                  <a:pt x="2720" y="46142"/>
                  <a:pt x="74" y="445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C159EEC8-BE84-440B-725C-F8650479B491}"/>
              </a:ext>
            </a:extLst>
          </p:cNvPr>
          <p:cNvSpPr/>
          <p:nvPr/>
        </p:nvSpPr>
        <p:spPr>
          <a:xfrm>
            <a:off x="4446091" y="7932347"/>
            <a:ext cx="2604505" cy="4911406"/>
          </a:xfrm>
          <a:custGeom>
            <a:avLst/>
            <a:gdLst>
              <a:gd name="connsiteX0" fmla="*/ 331649 w 2604505"/>
              <a:gd name="connsiteY0" fmla="*/ 73 h 4911406"/>
              <a:gd name="connsiteX1" fmla="*/ 68759 w 2604505"/>
              <a:gd name="connsiteY1" fmla="*/ 663013 h 4911406"/>
              <a:gd name="connsiteX2" fmla="*/ 68759 w 2604505"/>
              <a:gd name="connsiteY2" fmla="*/ 1028773 h 4911406"/>
              <a:gd name="connsiteX3" fmla="*/ 68759 w 2604505"/>
              <a:gd name="connsiteY3" fmla="*/ 948763 h 4911406"/>
              <a:gd name="connsiteX4" fmla="*/ 354509 w 2604505"/>
              <a:gd name="connsiteY4" fmla="*/ 1508833 h 4911406"/>
              <a:gd name="connsiteX5" fmla="*/ 171629 w 2604505"/>
              <a:gd name="connsiteY5" fmla="*/ 2160343 h 4911406"/>
              <a:gd name="connsiteX6" fmla="*/ 179 w 2604505"/>
              <a:gd name="connsiteY6" fmla="*/ 2331793 h 4911406"/>
              <a:gd name="connsiteX7" fmla="*/ 148769 w 2604505"/>
              <a:gd name="connsiteY7" fmla="*/ 2343223 h 4911406"/>
              <a:gd name="connsiteX8" fmla="*/ 571679 w 2604505"/>
              <a:gd name="connsiteY8" fmla="*/ 3417643 h 4911406"/>
              <a:gd name="connsiteX9" fmla="*/ 480239 w 2604505"/>
              <a:gd name="connsiteY9" fmla="*/ 4674943 h 4911406"/>
              <a:gd name="connsiteX10" fmla="*/ 754559 w 2604505"/>
              <a:gd name="connsiteY10" fmla="*/ 4766383 h 4911406"/>
              <a:gd name="connsiteX11" fmla="*/ 228779 w 2604505"/>
              <a:gd name="connsiteY11" fmla="*/ 4823533 h 4911406"/>
              <a:gd name="connsiteX12" fmla="*/ 2114729 w 2604505"/>
              <a:gd name="connsiteY12" fmla="*/ 4880683 h 4911406"/>
              <a:gd name="connsiteX13" fmla="*/ 2126159 w 2604505"/>
              <a:gd name="connsiteY13" fmla="*/ 4297753 h 4911406"/>
              <a:gd name="connsiteX14" fmla="*/ 2480489 w 2604505"/>
              <a:gd name="connsiteY14" fmla="*/ 2571823 h 4911406"/>
              <a:gd name="connsiteX15" fmla="*/ 2446199 w 2604505"/>
              <a:gd name="connsiteY15" fmla="*/ 1977463 h 4911406"/>
              <a:gd name="connsiteX16" fmla="*/ 663119 w 2604505"/>
              <a:gd name="connsiteY16" fmla="*/ 1017343 h 4911406"/>
              <a:gd name="connsiteX17" fmla="*/ 1086029 w 2604505"/>
              <a:gd name="connsiteY17" fmla="*/ 1177363 h 4911406"/>
              <a:gd name="connsiteX18" fmla="*/ 560249 w 2604505"/>
              <a:gd name="connsiteY18" fmla="*/ 148663 h 4911406"/>
              <a:gd name="connsiteX19" fmla="*/ 628829 w 2604505"/>
              <a:gd name="connsiteY19" fmla="*/ 525853 h 4911406"/>
              <a:gd name="connsiteX20" fmla="*/ 445949 w 2604505"/>
              <a:gd name="connsiteY20" fmla="*/ 240103 h 4911406"/>
              <a:gd name="connsiteX21" fmla="*/ 320219 w 2604505"/>
              <a:gd name="connsiteY21" fmla="*/ 617293 h 4911406"/>
              <a:gd name="connsiteX22" fmla="*/ 331649 w 2604505"/>
              <a:gd name="connsiteY22" fmla="*/ 73 h 491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04505" h="4911406">
                <a:moveTo>
                  <a:pt x="331649" y="73"/>
                </a:moveTo>
                <a:cubicBezTo>
                  <a:pt x="289739" y="7693"/>
                  <a:pt x="112574" y="491563"/>
                  <a:pt x="68759" y="663013"/>
                </a:cubicBezTo>
                <a:cubicBezTo>
                  <a:pt x="24944" y="834463"/>
                  <a:pt x="68759" y="1028773"/>
                  <a:pt x="68759" y="1028773"/>
                </a:cubicBezTo>
                <a:cubicBezTo>
                  <a:pt x="68759" y="1076398"/>
                  <a:pt x="21134" y="868753"/>
                  <a:pt x="68759" y="948763"/>
                </a:cubicBezTo>
                <a:cubicBezTo>
                  <a:pt x="116384" y="1028773"/>
                  <a:pt x="337364" y="1306903"/>
                  <a:pt x="354509" y="1508833"/>
                </a:cubicBezTo>
                <a:cubicBezTo>
                  <a:pt x="371654" y="1710763"/>
                  <a:pt x="230684" y="2023183"/>
                  <a:pt x="171629" y="2160343"/>
                </a:cubicBezTo>
                <a:cubicBezTo>
                  <a:pt x="112574" y="2297503"/>
                  <a:pt x="3989" y="2301313"/>
                  <a:pt x="179" y="2331793"/>
                </a:cubicBezTo>
                <a:cubicBezTo>
                  <a:pt x="-3631" y="2362273"/>
                  <a:pt x="53519" y="2162248"/>
                  <a:pt x="148769" y="2343223"/>
                </a:cubicBezTo>
                <a:cubicBezTo>
                  <a:pt x="244019" y="2524198"/>
                  <a:pt x="516434" y="3029023"/>
                  <a:pt x="571679" y="3417643"/>
                </a:cubicBezTo>
                <a:cubicBezTo>
                  <a:pt x="626924" y="3806263"/>
                  <a:pt x="449759" y="4450153"/>
                  <a:pt x="480239" y="4674943"/>
                </a:cubicBezTo>
                <a:cubicBezTo>
                  <a:pt x="510719" y="4899733"/>
                  <a:pt x="796469" y="4741618"/>
                  <a:pt x="754559" y="4766383"/>
                </a:cubicBezTo>
                <a:cubicBezTo>
                  <a:pt x="712649" y="4791148"/>
                  <a:pt x="2084" y="4804483"/>
                  <a:pt x="228779" y="4823533"/>
                </a:cubicBezTo>
                <a:cubicBezTo>
                  <a:pt x="455474" y="4842583"/>
                  <a:pt x="1798499" y="4968313"/>
                  <a:pt x="2114729" y="4880683"/>
                </a:cubicBezTo>
                <a:cubicBezTo>
                  <a:pt x="2430959" y="4793053"/>
                  <a:pt x="2065199" y="4682563"/>
                  <a:pt x="2126159" y="4297753"/>
                </a:cubicBezTo>
                <a:cubicBezTo>
                  <a:pt x="2187119" y="3912943"/>
                  <a:pt x="2427149" y="2958538"/>
                  <a:pt x="2480489" y="2571823"/>
                </a:cubicBezTo>
                <a:cubicBezTo>
                  <a:pt x="2533829" y="2185108"/>
                  <a:pt x="2749094" y="2236543"/>
                  <a:pt x="2446199" y="1977463"/>
                </a:cubicBezTo>
                <a:cubicBezTo>
                  <a:pt x="2143304" y="1718383"/>
                  <a:pt x="889814" y="1150693"/>
                  <a:pt x="663119" y="1017343"/>
                </a:cubicBezTo>
                <a:cubicBezTo>
                  <a:pt x="436424" y="883993"/>
                  <a:pt x="1103174" y="1322143"/>
                  <a:pt x="1086029" y="1177363"/>
                </a:cubicBezTo>
                <a:cubicBezTo>
                  <a:pt x="1068884" y="1032583"/>
                  <a:pt x="636449" y="257248"/>
                  <a:pt x="560249" y="148663"/>
                </a:cubicBezTo>
                <a:cubicBezTo>
                  <a:pt x="484049" y="40078"/>
                  <a:pt x="647879" y="510613"/>
                  <a:pt x="628829" y="525853"/>
                </a:cubicBezTo>
                <a:cubicBezTo>
                  <a:pt x="609779" y="541093"/>
                  <a:pt x="497384" y="224863"/>
                  <a:pt x="445949" y="240103"/>
                </a:cubicBezTo>
                <a:cubicBezTo>
                  <a:pt x="394514" y="255343"/>
                  <a:pt x="339269" y="657298"/>
                  <a:pt x="320219" y="617293"/>
                </a:cubicBezTo>
                <a:cubicBezTo>
                  <a:pt x="301169" y="577288"/>
                  <a:pt x="373559" y="-7547"/>
                  <a:pt x="331649" y="73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572FA004-4A7F-7CCF-C69F-CD361CC08E2F}"/>
              </a:ext>
            </a:extLst>
          </p:cNvPr>
          <p:cNvSpPr/>
          <p:nvPr/>
        </p:nvSpPr>
        <p:spPr>
          <a:xfrm>
            <a:off x="4582523" y="8429979"/>
            <a:ext cx="1046211" cy="3929002"/>
          </a:xfrm>
          <a:custGeom>
            <a:avLst/>
            <a:gdLst>
              <a:gd name="connsiteX0" fmla="*/ 412387 w 1046211"/>
              <a:gd name="connsiteY0" fmla="*/ 51081 h 3929002"/>
              <a:gd name="connsiteX1" fmla="*/ 1029607 w 1046211"/>
              <a:gd name="connsiteY1" fmla="*/ 2417091 h 3929002"/>
              <a:gd name="connsiteX2" fmla="*/ 858157 w 1046211"/>
              <a:gd name="connsiteY2" fmla="*/ 2005611 h 3929002"/>
              <a:gd name="connsiteX3" fmla="*/ 732427 w 1046211"/>
              <a:gd name="connsiteY3" fmla="*/ 3914421 h 3929002"/>
              <a:gd name="connsiteX4" fmla="*/ 309517 w 1046211"/>
              <a:gd name="connsiteY4" fmla="*/ 2817141 h 3929002"/>
              <a:gd name="connsiteX5" fmla="*/ 907 w 1046211"/>
              <a:gd name="connsiteY5" fmla="*/ 1559841 h 3929002"/>
              <a:gd name="connsiteX6" fmla="*/ 218077 w 1046211"/>
              <a:gd name="connsiteY6" fmla="*/ 1034061 h 3929002"/>
              <a:gd name="connsiteX7" fmla="*/ 309517 w 1046211"/>
              <a:gd name="connsiteY7" fmla="*/ 771171 h 3929002"/>
              <a:gd name="connsiteX8" fmla="*/ 298087 w 1046211"/>
              <a:gd name="connsiteY8" fmla="*/ 382551 h 3929002"/>
              <a:gd name="connsiteX9" fmla="*/ 446677 w 1046211"/>
              <a:gd name="connsiteY9" fmla="*/ 759741 h 3929002"/>
              <a:gd name="connsiteX10" fmla="*/ 412387 w 1046211"/>
              <a:gd name="connsiteY10" fmla="*/ 51081 h 392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6211" h="3929002">
                <a:moveTo>
                  <a:pt x="412387" y="51081"/>
                </a:moveTo>
                <a:cubicBezTo>
                  <a:pt x="509542" y="327306"/>
                  <a:pt x="955312" y="2091336"/>
                  <a:pt x="1029607" y="2417091"/>
                </a:cubicBezTo>
                <a:cubicBezTo>
                  <a:pt x="1103902" y="2742846"/>
                  <a:pt x="907687" y="1756056"/>
                  <a:pt x="858157" y="2005611"/>
                </a:cubicBezTo>
                <a:cubicBezTo>
                  <a:pt x="808627" y="2255166"/>
                  <a:pt x="823867" y="3779166"/>
                  <a:pt x="732427" y="3914421"/>
                </a:cubicBezTo>
                <a:cubicBezTo>
                  <a:pt x="640987" y="4049676"/>
                  <a:pt x="431437" y="3209571"/>
                  <a:pt x="309517" y="2817141"/>
                </a:cubicBezTo>
                <a:cubicBezTo>
                  <a:pt x="187597" y="2424711"/>
                  <a:pt x="16147" y="1857021"/>
                  <a:pt x="907" y="1559841"/>
                </a:cubicBezTo>
                <a:cubicBezTo>
                  <a:pt x="-14333" y="1262661"/>
                  <a:pt x="166642" y="1165506"/>
                  <a:pt x="218077" y="1034061"/>
                </a:cubicBezTo>
                <a:cubicBezTo>
                  <a:pt x="269512" y="902616"/>
                  <a:pt x="296182" y="879756"/>
                  <a:pt x="309517" y="771171"/>
                </a:cubicBezTo>
                <a:cubicBezTo>
                  <a:pt x="322852" y="662586"/>
                  <a:pt x="275227" y="384456"/>
                  <a:pt x="298087" y="382551"/>
                </a:cubicBezTo>
                <a:cubicBezTo>
                  <a:pt x="320947" y="380646"/>
                  <a:pt x="423817" y="813081"/>
                  <a:pt x="446677" y="759741"/>
                </a:cubicBezTo>
                <a:cubicBezTo>
                  <a:pt x="469537" y="706401"/>
                  <a:pt x="315232" y="-225144"/>
                  <a:pt x="412387" y="51081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C0E14E7D-B81B-C0DB-31FA-FFCC08992A91}"/>
              </a:ext>
            </a:extLst>
          </p:cNvPr>
          <p:cNvSpPr/>
          <p:nvPr/>
        </p:nvSpPr>
        <p:spPr>
          <a:xfrm>
            <a:off x="2937984" y="11909018"/>
            <a:ext cx="846438" cy="865833"/>
          </a:xfrm>
          <a:custGeom>
            <a:avLst/>
            <a:gdLst>
              <a:gd name="connsiteX0" fmla="*/ 376716 w 846438"/>
              <a:gd name="connsiteY0" fmla="*/ 35332 h 865833"/>
              <a:gd name="connsiteX1" fmla="*/ 376716 w 846438"/>
              <a:gd name="connsiteY1" fmla="*/ 103912 h 865833"/>
              <a:gd name="connsiteX2" fmla="*/ 388146 w 846438"/>
              <a:gd name="connsiteY2" fmla="*/ 526822 h 865833"/>
              <a:gd name="connsiteX3" fmla="*/ 845346 w 846438"/>
              <a:gd name="connsiteY3" fmla="*/ 801142 h 865833"/>
              <a:gd name="connsiteX4" fmla="*/ 239556 w 846438"/>
              <a:gd name="connsiteY4" fmla="*/ 824002 h 865833"/>
              <a:gd name="connsiteX5" fmla="*/ 10956 w 846438"/>
              <a:gd name="connsiteY5" fmla="*/ 309652 h 865833"/>
              <a:gd name="connsiteX6" fmla="*/ 33816 w 846438"/>
              <a:gd name="connsiteY6" fmla="*/ 172492 h 865833"/>
              <a:gd name="connsiteX7" fmla="*/ 10956 w 846438"/>
              <a:gd name="connsiteY7" fmla="*/ 286792 h 865833"/>
              <a:gd name="connsiteX8" fmla="*/ 148116 w 846438"/>
              <a:gd name="connsiteY8" fmla="*/ 1042 h 865833"/>
              <a:gd name="connsiteX9" fmla="*/ 148116 w 846438"/>
              <a:gd name="connsiteY9" fmla="*/ 183922 h 865833"/>
              <a:gd name="connsiteX10" fmla="*/ 376716 w 846438"/>
              <a:gd name="connsiteY10" fmla="*/ 35332 h 86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6438" h="865833">
                <a:moveTo>
                  <a:pt x="376716" y="35332"/>
                </a:moveTo>
                <a:cubicBezTo>
                  <a:pt x="414816" y="21997"/>
                  <a:pt x="374811" y="21997"/>
                  <a:pt x="376716" y="103912"/>
                </a:cubicBezTo>
                <a:cubicBezTo>
                  <a:pt x="378621" y="185827"/>
                  <a:pt x="310041" y="410617"/>
                  <a:pt x="388146" y="526822"/>
                </a:cubicBezTo>
                <a:cubicBezTo>
                  <a:pt x="466251" y="643027"/>
                  <a:pt x="870111" y="751612"/>
                  <a:pt x="845346" y="801142"/>
                </a:cubicBezTo>
                <a:cubicBezTo>
                  <a:pt x="820581" y="850672"/>
                  <a:pt x="378621" y="905917"/>
                  <a:pt x="239556" y="824002"/>
                </a:cubicBezTo>
                <a:cubicBezTo>
                  <a:pt x="100491" y="742087"/>
                  <a:pt x="45246" y="418237"/>
                  <a:pt x="10956" y="309652"/>
                </a:cubicBezTo>
                <a:cubicBezTo>
                  <a:pt x="-23334" y="201067"/>
                  <a:pt x="33816" y="176302"/>
                  <a:pt x="33816" y="172492"/>
                </a:cubicBezTo>
                <a:cubicBezTo>
                  <a:pt x="33816" y="168682"/>
                  <a:pt x="-8094" y="315367"/>
                  <a:pt x="10956" y="286792"/>
                </a:cubicBezTo>
                <a:cubicBezTo>
                  <a:pt x="30006" y="258217"/>
                  <a:pt x="125256" y="18187"/>
                  <a:pt x="148116" y="1042"/>
                </a:cubicBezTo>
                <a:cubicBezTo>
                  <a:pt x="170976" y="-16103"/>
                  <a:pt x="108111" y="183922"/>
                  <a:pt x="148116" y="183922"/>
                </a:cubicBezTo>
                <a:cubicBezTo>
                  <a:pt x="188121" y="183922"/>
                  <a:pt x="338616" y="48667"/>
                  <a:pt x="376716" y="35332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70663C76-DF79-9F25-9549-DB594700C424}"/>
              </a:ext>
            </a:extLst>
          </p:cNvPr>
          <p:cNvSpPr/>
          <p:nvPr/>
        </p:nvSpPr>
        <p:spPr>
          <a:xfrm>
            <a:off x="2068830" y="11865438"/>
            <a:ext cx="2046018" cy="989925"/>
          </a:xfrm>
          <a:custGeom>
            <a:avLst/>
            <a:gdLst>
              <a:gd name="connsiteX0" fmla="*/ 0 w 2046018"/>
              <a:gd name="connsiteY0" fmla="*/ 970452 h 989925"/>
              <a:gd name="connsiteX1" fmla="*/ 960120 w 2046018"/>
              <a:gd name="connsiteY1" fmla="*/ 21762 h 989925"/>
              <a:gd name="connsiteX2" fmla="*/ 891540 w 2046018"/>
              <a:gd name="connsiteY2" fmla="*/ 296082 h 989925"/>
              <a:gd name="connsiteX3" fmla="*/ 1085850 w 2046018"/>
              <a:gd name="connsiteY3" fmla="*/ 193212 h 989925"/>
              <a:gd name="connsiteX4" fmla="*/ 1120140 w 2046018"/>
              <a:gd name="connsiteY4" fmla="*/ 707562 h 989925"/>
              <a:gd name="connsiteX5" fmla="*/ 2045970 w 2046018"/>
              <a:gd name="connsiteY5" fmla="*/ 970452 h 989925"/>
              <a:gd name="connsiteX6" fmla="*/ 1165860 w 2046018"/>
              <a:gd name="connsiteY6" fmla="*/ 970452 h 989925"/>
              <a:gd name="connsiteX7" fmla="*/ 0 w 2046018"/>
              <a:gd name="connsiteY7" fmla="*/ 970452 h 98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6018" h="989925">
                <a:moveTo>
                  <a:pt x="0" y="970452"/>
                </a:moveTo>
                <a:cubicBezTo>
                  <a:pt x="405765" y="552304"/>
                  <a:pt x="811530" y="134157"/>
                  <a:pt x="960120" y="21762"/>
                </a:cubicBezTo>
                <a:cubicBezTo>
                  <a:pt x="1108710" y="-90633"/>
                  <a:pt x="870585" y="267507"/>
                  <a:pt x="891540" y="296082"/>
                </a:cubicBezTo>
                <a:cubicBezTo>
                  <a:pt x="912495" y="324657"/>
                  <a:pt x="1047750" y="124632"/>
                  <a:pt x="1085850" y="193212"/>
                </a:cubicBezTo>
                <a:cubicBezTo>
                  <a:pt x="1123950" y="261792"/>
                  <a:pt x="960120" y="578022"/>
                  <a:pt x="1120140" y="707562"/>
                </a:cubicBezTo>
                <a:cubicBezTo>
                  <a:pt x="1280160" y="837102"/>
                  <a:pt x="2038350" y="926637"/>
                  <a:pt x="2045970" y="970452"/>
                </a:cubicBezTo>
                <a:cubicBezTo>
                  <a:pt x="2053590" y="1014267"/>
                  <a:pt x="1165860" y="970452"/>
                  <a:pt x="1165860" y="970452"/>
                </a:cubicBezTo>
                <a:lnTo>
                  <a:pt x="0" y="970452"/>
                </a:lnTo>
                <a:close/>
              </a:path>
            </a:pathLst>
          </a:custGeom>
          <a:solidFill>
            <a:schemeClr val="tx2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23D8117E-8589-C3E7-9A0F-BADF8AA8961E}"/>
              </a:ext>
            </a:extLst>
          </p:cNvPr>
          <p:cNvSpPr/>
          <p:nvPr/>
        </p:nvSpPr>
        <p:spPr>
          <a:xfrm>
            <a:off x="152878" y="7433534"/>
            <a:ext cx="2774180" cy="2385554"/>
          </a:xfrm>
          <a:custGeom>
            <a:avLst/>
            <a:gdLst>
              <a:gd name="connsiteX0" fmla="*/ 2738912 w 2774180"/>
              <a:gd name="connsiteY0" fmla="*/ 64546 h 2385554"/>
              <a:gd name="connsiteX1" fmla="*/ 132872 w 2774180"/>
              <a:gd name="connsiteY1" fmla="*/ 2304826 h 2385554"/>
              <a:gd name="connsiteX2" fmla="*/ 361472 w 2774180"/>
              <a:gd name="connsiteY2" fmla="*/ 1904776 h 2385554"/>
              <a:gd name="connsiteX3" fmla="*/ 190022 w 2774180"/>
              <a:gd name="connsiteY3" fmla="*/ 2041936 h 2385554"/>
              <a:gd name="connsiteX4" fmla="*/ 727232 w 2774180"/>
              <a:gd name="connsiteY4" fmla="*/ 1127536 h 2385554"/>
              <a:gd name="connsiteX5" fmla="*/ 258602 w 2774180"/>
              <a:gd name="connsiteY5" fmla="*/ 1664746 h 2385554"/>
              <a:gd name="connsiteX6" fmla="*/ 1721642 w 2774180"/>
              <a:gd name="connsiteY6" fmla="*/ 201706 h 2385554"/>
              <a:gd name="connsiteX7" fmla="*/ 1275872 w 2774180"/>
              <a:gd name="connsiteY7" fmla="*/ 704626 h 2385554"/>
              <a:gd name="connsiteX8" fmla="*/ 2167412 w 2774180"/>
              <a:gd name="connsiteY8" fmla="*/ 30256 h 2385554"/>
              <a:gd name="connsiteX9" fmla="*/ 1675922 w 2774180"/>
              <a:gd name="connsiteY9" fmla="*/ 556036 h 2385554"/>
              <a:gd name="connsiteX10" fmla="*/ 2738912 w 2774180"/>
              <a:gd name="connsiteY10" fmla="*/ 64546 h 23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4180" h="2385554">
                <a:moveTo>
                  <a:pt x="2738912" y="64546"/>
                </a:moveTo>
                <a:cubicBezTo>
                  <a:pt x="2481737" y="356011"/>
                  <a:pt x="529112" y="1998121"/>
                  <a:pt x="132872" y="2304826"/>
                </a:cubicBezTo>
                <a:cubicBezTo>
                  <a:pt x="-263368" y="2611531"/>
                  <a:pt x="351947" y="1948591"/>
                  <a:pt x="361472" y="1904776"/>
                </a:cubicBezTo>
                <a:cubicBezTo>
                  <a:pt x="370997" y="1860961"/>
                  <a:pt x="129062" y="2171476"/>
                  <a:pt x="190022" y="2041936"/>
                </a:cubicBezTo>
                <a:cubicBezTo>
                  <a:pt x="250982" y="1912396"/>
                  <a:pt x="715802" y="1190401"/>
                  <a:pt x="727232" y="1127536"/>
                </a:cubicBezTo>
                <a:cubicBezTo>
                  <a:pt x="738662" y="1064671"/>
                  <a:pt x="92867" y="1819051"/>
                  <a:pt x="258602" y="1664746"/>
                </a:cubicBezTo>
                <a:cubicBezTo>
                  <a:pt x="424337" y="1510441"/>
                  <a:pt x="1552097" y="361726"/>
                  <a:pt x="1721642" y="201706"/>
                </a:cubicBezTo>
                <a:cubicBezTo>
                  <a:pt x="1891187" y="41686"/>
                  <a:pt x="1201577" y="733201"/>
                  <a:pt x="1275872" y="704626"/>
                </a:cubicBezTo>
                <a:cubicBezTo>
                  <a:pt x="1350167" y="676051"/>
                  <a:pt x="2100737" y="55021"/>
                  <a:pt x="2167412" y="30256"/>
                </a:cubicBezTo>
                <a:cubicBezTo>
                  <a:pt x="2234087" y="5491"/>
                  <a:pt x="1586387" y="548416"/>
                  <a:pt x="1675922" y="556036"/>
                </a:cubicBezTo>
                <a:cubicBezTo>
                  <a:pt x="1765457" y="563656"/>
                  <a:pt x="2996087" y="-226919"/>
                  <a:pt x="2738912" y="64546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5BA2E8F5-2CE0-20BA-FB3E-201845E833F8}"/>
              </a:ext>
            </a:extLst>
          </p:cNvPr>
          <p:cNvSpPr/>
          <p:nvPr/>
        </p:nvSpPr>
        <p:spPr>
          <a:xfrm>
            <a:off x="362984" y="7518065"/>
            <a:ext cx="2328091" cy="2922725"/>
          </a:xfrm>
          <a:custGeom>
            <a:avLst/>
            <a:gdLst>
              <a:gd name="connsiteX0" fmla="*/ 14206 w 2328091"/>
              <a:gd name="connsiteY0" fmla="*/ 2917525 h 2922725"/>
              <a:gd name="connsiteX1" fmla="*/ 1591546 w 2328091"/>
              <a:gd name="connsiteY1" fmla="*/ 677245 h 2922725"/>
              <a:gd name="connsiteX2" fmla="*/ 1202926 w 2328091"/>
              <a:gd name="connsiteY2" fmla="*/ 1100155 h 2922725"/>
              <a:gd name="connsiteX3" fmla="*/ 2323066 w 2328091"/>
              <a:gd name="connsiteY3" fmla="*/ 2875 h 2922725"/>
              <a:gd name="connsiteX4" fmla="*/ 677146 w 2328091"/>
              <a:gd name="connsiteY4" fmla="*/ 1488775 h 2922725"/>
              <a:gd name="connsiteX5" fmla="*/ 1477246 w 2328091"/>
              <a:gd name="connsiteY5" fmla="*/ 391495 h 2922725"/>
              <a:gd name="connsiteX6" fmla="*/ 414256 w 2328091"/>
              <a:gd name="connsiteY6" fmla="*/ 1660225 h 2922725"/>
              <a:gd name="connsiteX7" fmla="*/ 791446 w 2328091"/>
              <a:gd name="connsiteY7" fmla="*/ 1305895 h 2922725"/>
              <a:gd name="connsiteX8" fmla="*/ 14206 w 2328091"/>
              <a:gd name="connsiteY8" fmla="*/ 2917525 h 292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8091" h="2922725">
                <a:moveTo>
                  <a:pt x="14206" y="2917525"/>
                </a:moveTo>
                <a:cubicBezTo>
                  <a:pt x="147556" y="2812750"/>
                  <a:pt x="1393426" y="980140"/>
                  <a:pt x="1591546" y="677245"/>
                </a:cubicBezTo>
                <a:cubicBezTo>
                  <a:pt x="1789666" y="374350"/>
                  <a:pt x="1081006" y="1212550"/>
                  <a:pt x="1202926" y="1100155"/>
                </a:cubicBezTo>
                <a:cubicBezTo>
                  <a:pt x="1324846" y="987760"/>
                  <a:pt x="2410696" y="-61895"/>
                  <a:pt x="2323066" y="2875"/>
                </a:cubicBezTo>
                <a:cubicBezTo>
                  <a:pt x="2235436" y="67645"/>
                  <a:pt x="818116" y="1424005"/>
                  <a:pt x="677146" y="1488775"/>
                </a:cubicBezTo>
                <a:cubicBezTo>
                  <a:pt x="536176" y="1553545"/>
                  <a:pt x="1521061" y="362920"/>
                  <a:pt x="1477246" y="391495"/>
                </a:cubicBezTo>
                <a:cubicBezTo>
                  <a:pt x="1433431" y="420070"/>
                  <a:pt x="528556" y="1507825"/>
                  <a:pt x="414256" y="1660225"/>
                </a:cubicBezTo>
                <a:cubicBezTo>
                  <a:pt x="299956" y="1812625"/>
                  <a:pt x="854311" y="1100155"/>
                  <a:pt x="791446" y="1305895"/>
                </a:cubicBezTo>
                <a:cubicBezTo>
                  <a:pt x="728581" y="1511635"/>
                  <a:pt x="-119144" y="3022300"/>
                  <a:pt x="14206" y="2917525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387F7A8C-FF53-07E9-DDE3-EDD2AA623C15}"/>
              </a:ext>
            </a:extLst>
          </p:cNvPr>
          <p:cNvSpPr/>
          <p:nvPr/>
        </p:nvSpPr>
        <p:spPr>
          <a:xfrm>
            <a:off x="370571" y="3337500"/>
            <a:ext cx="4510716" cy="5958952"/>
          </a:xfrm>
          <a:custGeom>
            <a:avLst/>
            <a:gdLst>
              <a:gd name="connsiteX0" fmla="*/ 4510039 w 4510716"/>
              <a:gd name="connsiteY0" fmla="*/ 240090 h 5958952"/>
              <a:gd name="connsiteX1" fmla="*/ 3549919 w 4510716"/>
              <a:gd name="connsiteY1" fmla="*/ 983040 h 5958952"/>
              <a:gd name="connsiteX2" fmla="*/ 3881389 w 4510716"/>
              <a:gd name="connsiteY2" fmla="*/ 1040190 h 5958952"/>
              <a:gd name="connsiteX3" fmla="*/ 3264169 w 4510716"/>
              <a:gd name="connsiteY3" fmla="*/ 1325940 h 5958952"/>
              <a:gd name="connsiteX4" fmla="*/ 3607069 w 4510716"/>
              <a:gd name="connsiteY4" fmla="*/ 1154490 h 5958952"/>
              <a:gd name="connsiteX5" fmla="*/ 2784109 w 4510716"/>
              <a:gd name="connsiteY5" fmla="*/ 1485960 h 5958952"/>
              <a:gd name="connsiteX6" fmla="*/ 2978419 w 4510716"/>
              <a:gd name="connsiteY6" fmla="*/ 1417380 h 5958952"/>
              <a:gd name="connsiteX7" fmla="*/ 2544079 w 4510716"/>
              <a:gd name="connsiteY7" fmla="*/ 2354640 h 5958952"/>
              <a:gd name="connsiteX8" fmla="*/ 2566939 w 4510716"/>
              <a:gd name="connsiteY8" fmla="*/ 2308920 h 5958952"/>
              <a:gd name="connsiteX9" fmla="*/ 1961149 w 4510716"/>
              <a:gd name="connsiteY9" fmla="*/ 3943410 h 5958952"/>
              <a:gd name="connsiteX10" fmla="*/ 2098309 w 4510716"/>
              <a:gd name="connsiteY10" fmla="*/ 3874830 h 5958952"/>
              <a:gd name="connsiteX11" fmla="*/ 40909 w 4510716"/>
              <a:gd name="connsiteY11" fmla="*/ 5920800 h 5958952"/>
              <a:gd name="connsiteX12" fmla="*/ 738139 w 4510716"/>
              <a:gd name="connsiteY12" fmla="*/ 5132130 h 5958952"/>
              <a:gd name="connsiteX13" fmla="*/ 886729 w 4510716"/>
              <a:gd name="connsiteY13" fmla="*/ 4183440 h 5958952"/>
              <a:gd name="connsiteX14" fmla="*/ 292369 w 4510716"/>
              <a:gd name="connsiteY14" fmla="*/ 4583490 h 5958952"/>
              <a:gd name="connsiteX15" fmla="*/ 989599 w 4510716"/>
              <a:gd name="connsiteY15" fmla="*/ 3394770 h 5958952"/>
              <a:gd name="connsiteX16" fmla="*/ 326659 w 4510716"/>
              <a:gd name="connsiteY16" fmla="*/ 3337620 h 5958952"/>
              <a:gd name="connsiteX17" fmla="*/ 1046749 w 4510716"/>
              <a:gd name="connsiteY17" fmla="*/ 2480370 h 5958952"/>
              <a:gd name="connsiteX18" fmla="*/ 6619 w 4510716"/>
              <a:gd name="connsiteY18" fmla="*/ 2777550 h 5958952"/>
              <a:gd name="connsiteX19" fmla="*/ 1423939 w 4510716"/>
              <a:gd name="connsiteY19" fmla="*/ 2480370 h 5958952"/>
              <a:gd name="connsiteX20" fmla="*/ 2155459 w 4510716"/>
              <a:gd name="connsiteY20" fmla="*/ 1886010 h 5958952"/>
              <a:gd name="connsiteX21" fmla="*/ 1938289 w 4510716"/>
              <a:gd name="connsiteY21" fmla="*/ 2148900 h 5958952"/>
              <a:gd name="connsiteX22" fmla="*/ 3355609 w 4510716"/>
              <a:gd name="connsiteY22" fmla="*/ 251520 h 5958952"/>
              <a:gd name="connsiteX23" fmla="*/ 3024139 w 4510716"/>
              <a:gd name="connsiteY23" fmla="*/ 434400 h 5958952"/>
              <a:gd name="connsiteX24" fmla="*/ 4452889 w 4510716"/>
              <a:gd name="connsiteY24" fmla="*/ 60 h 5958952"/>
              <a:gd name="connsiteX25" fmla="*/ 3378469 w 4510716"/>
              <a:gd name="connsiteY25" fmla="*/ 468690 h 5958952"/>
              <a:gd name="connsiteX26" fmla="*/ 4510039 w 4510716"/>
              <a:gd name="connsiteY26" fmla="*/ 240090 h 59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510716" h="5958952">
                <a:moveTo>
                  <a:pt x="4510039" y="240090"/>
                </a:moveTo>
                <a:cubicBezTo>
                  <a:pt x="4538614" y="325815"/>
                  <a:pt x="3654694" y="849690"/>
                  <a:pt x="3549919" y="983040"/>
                </a:cubicBezTo>
                <a:cubicBezTo>
                  <a:pt x="3445144" y="1116390"/>
                  <a:pt x="3929014" y="983040"/>
                  <a:pt x="3881389" y="1040190"/>
                </a:cubicBezTo>
                <a:cubicBezTo>
                  <a:pt x="3833764" y="1097340"/>
                  <a:pt x="3309889" y="1306890"/>
                  <a:pt x="3264169" y="1325940"/>
                </a:cubicBezTo>
                <a:cubicBezTo>
                  <a:pt x="3218449" y="1344990"/>
                  <a:pt x="3687079" y="1127820"/>
                  <a:pt x="3607069" y="1154490"/>
                </a:cubicBezTo>
                <a:cubicBezTo>
                  <a:pt x="3527059" y="1181160"/>
                  <a:pt x="2888884" y="1442145"/>
                  <a:pt x="2784109" y="1485960"/>
                </a:cubicBezTo>
                <a:cubicBezTo>
                  <a:pt x="2679334" y="1529775"/>
                  <a:pt x="3018424" y="1272600"/>
                  <a:pt x="2978419" y="1417380"/>
                </a:cubicBezTo>
                <a:cubicBezTo>
                  <a:pt x="2938414" y="1562160"/>
                  <a:pt x="2612659" y="2206050"/>
                  <a:pt x="2544079" y="2354640"/>
                </a:cubicBezTo>
                <a:cubicBezTo>
                  <a:pt x="2475499" y="2503230"/>
                  <a:pt x="2664094" y="2044125"/>
                  <a:pt x="2566939" y="2308920"/>
                </a:cubicBezTo>
                <a:cubicBezTo>
                  <a:pt x="2469784" y="2573715"/>
                  <a:pt x="2039254" y="3682425"/>
                  <a:pt x="1961149" y="3943410"/>
                </a:cubicBezTo>
                <a:cubicBezTo>
                  <a:pt x="1883044" y="4204395"/>
                  <a:pt x="2418349" y="3545265"/>
                  <a:pt x="2098309" y="3874830"/>
                </a:cubicBezTo>
                <a:cubicBezTo>
                  <a:pt x="1778269" y="4204395"/>
                  <a:pt x="267604" y="5711250"/>
                  <a:pt x="40909" y="5920800"/>
                </a:cubicBezTo>
                <a:cubicBezTo>
                  <a:pt x="-185786" y="6130350"/>
                  <a:pt x="597169" y="5421690"/>
                  <a:pt x="738139" y="5132130"/>
                </a:cubicBezTo>
                <a:cubicBezTo>
                  <a:pt x="879109" y="4842570"/>
                  <a:pt x="961024" y="4274880"/>
                  <a:pt x="886729" y="4183440"/>
                </a:cubicBezTo>
                <a:cubicBezTo>
                  <a:pt x="812434" y="4092000"/>
                  <a:pt x="275224" y="4714935"/>
                  <a:pt x="292369" y="4583490"/>
                </a:cubicBezTo>
                <a:cubicBezTo>
                  <a:pt x="309514" y="4452045"/>
                  <a:pt x="983884" y="3602415"/>
                  <a:pt x="989599" y="3394770"/>
                </a:cubicBezTo>
                <a:cubicBezTo>
                  <a:pt x="995314" y="3187125"/>
                  <a:pt x="317134" y="3490020"/>
                  <a:pt x="326659" y="3337620"/>
                </a:cubicBezTo>
                <a:cubicBezTo>
                  <a:pt x="336184" y="3185220"/>
                  <a:pt x="1100089" y="2573715"/>
                  <a:pt x="1046749" y="2480370"/>
                </a:cubicBezTo>
                <a:cubicBezTo>
                  <a:pt x="993409" y="2387025"/>
                  <a:pt x="-56246" y="2777550"/>
                  <a:pt x="6619" y="2777550"/>
                </a:cubicBezTo>
                <a:cubicBezTo>
                  <a:pt x="69484" y="2777550"/>
                  <a:pt x="1065799" y="2628960"/>
                  <a:pt x="1423939" y="2480370"/>
                </a:cubicBezTo>
                <a:cubicBezTo>
                  <a:pt x="1782079" y="2331780"/>
                  <a:pt x="2069734" y="1941255"/>
                  <a:pt x="2155459" y="1886010"/>
                </a:cubicBezTo>
                <a:cubicBezTo>
                  <a:pt x="2241184" y="1830765"/>
                  <a:pt x="1738264" y="2421315"/>
                  <a:pt x="1938289" y="2148900"/>
                </a:cubicBezTo>
                <a:cubicBezTo>
                  <a:pt x="2138314" y="1876485"/>
                  <a:pt x="3174634" y="537270"/>
                  <a:pt x="3355609" y="251520"/>
                </a:cubicBezTo>
                <a:cubicBezTo>
                  <a:pt x="3536584" y="-34230"/>
                  <a:pt x="2841259" y="476310"/>
                  <a:pt x="3024139" y="434400"/>
                </a:cubicBezTo>
                <a:cubicBezTo>
                  <a:pt x="3207019" y="392490"/>
                  <a:pt x="4393834" y="-5655"/>
                  <a:pt x="4452889" y="60"/>
                </a:cubicBezTo>
                <a:cubicBezTo>
                  <a:pt x="4511944" y="5775"/>
                  <a:pt x="3368944" y="430590"/>
                  <a:pt x="3378469" y="468690"/>
                </a:cubicBezTo>
                <a:cubicBezTo>
                  <a:pt x="3387994" y="506790"/>
                  <a:pt x="4481464" y="154365"/>
                  <a:pt x="4510039" y="24009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DFC0A240-EBDF-259D-95FC-2E845A243EA5}"/>
              </a:ext>
            </a:extLst>
          </p:cNvPr>
          <p:cNvSpPr/>
          <p:nvPr/>
        </p:nvSpPr>
        <p:spPr>
          <a:xfrm>
            <a:off x="3735330" y="3559576"/>
            <a:ext cx="3305568" cy="6022325"/>
          </a:xfrm>
          <a:custGeom>
            <a:avLst/>
            <a:gdLst>
              <a:gd name="connsiteX0" fmla="*/ 2280 w 3305568"/>
              <a:gd name="connsiteY0" fmla="*/ 1069574 h 6022325"/>
              <a:gd name="connsiteX1" fmla="*/ 768090 w 3305568"/>
              <a:gd name="connsiteY1" fmla="*/ 40874 h 6022325"/>
              <a:gd name="connsiteX2" fmla="*/ 253740 w 3305568"/>
              <a:gd name="connsiteY2" fmla="*/ 189464 h 6022325"/>
              <a:gd name="connsiteX3" fmla="*/ 1030980 w 3305568"/>
              <a:gd name="connsiteY3" fmla="*/ 40874 h 6022325"/>
              <a:gd name="connsiteX4" fmla="*/ 1933950 w 3305568"/>
              <a:gd name="connsiteY4" fmla="*/ 406634 h 6022325"/>
              <a:gd name="connsiteX5" fmla="*/ 1968240 w 3305568"/>
              <a:gd name="connsiteY5" fmla="*/ 303764 h 6022325"/>
              <a:gd name="connsiteX6" fmla="*/ 2722620 w 3305568"/>
              <a:gd name="connsiteY6" fmla="*/ 2018264 h 6022325"/>
              <a:gd name="connsiteX7" fmla="*/ 2436870 w 3305568"/>
              <a:gd name="connsiteY7" fmla="*/ 3538454 h 6022325"/>
              <a:gd name="connsiteX8" fmla="*/ 3305550 w 3305568"/>
              <a:gd name="connsiteY8" fmla="*/ 5618714 h 6022325"/>
              <a:gd name="connsiteX9" fmla="*/ 2459730 w 3305568"/>
              <a:gd name="connsiteY9" fmla="*/ 4464284 h 6022325"/>
              <a:gd name="connsiteX10" fmla="*/ 1716780 w 3305568"/>
              <a:gd name="connsiteY10" fmla="*/ 3789914 h 6022325"/>
              <a:gd name="connsiteX11" fmla="*/ 996690 w 3305568"/>
              <a:gd name="connsiteY11" fmla="*/ 4224254 h 6022325"/>
              <a:gd name="connsiteX12" fmla="*/ 1282440 w 3305568"/>
              <a:gd name="connsiteY12" fmla="*/ 4029944 h 6022325"/>
              <a:gd name="connsiteX13" fmla="*/ 1088130 w 3305568"/>
              <a:gd name="connsiteY13" fmla="*/ 4452854 h 6022325"/>
              <a:gd name="connsiteX14" fmla="*/ 1168140 w 3305568"/>
              <a:gd name="connsiteY14" fmla="*/ 5435834 h 6022325"/>
              <a:gd name="connsiteX15" fmla="*/ 1122420 w 3305568"/>
              <a:gd name="connsiteY15" fmla="*/ 5127224 h 6022325"/>
              <a:gd name="connsiteX16" fmla="*/ 1396740 w 3305568"/>
              <a:gd name="connsiteY16" fmla="*/ 5813024 h 6022325"/>
              <a:gd name="connsiteX17" fmla="*/ 1396740 w 3305568"/>
              <a:gd name="connsiteY17" fmla="*/ 5470124 h 6022325"/>
              <a:gd name="connsiteX18" fmla="*/ 1956810 w 3305568"/>
              <a:gd name="connsiteY18" fmla="*/ 6018764 h 6022325"/>
              <a:gd name="connsiteX19" fmla="*/ 1796790 w 3305568"/>
              <a:gd name="connsiteY19" fmla="*/ 5595854 h 6022325"/>
              <a:gd name="connsiteX20" fmla="*/ 1225290 w 3305568"/>
              <a:gd name="connsiteY20" fmla="*/ 3732764 h 6022325"/>
              <a:gd name="connsiteX21" fmla="*/ 1876800 w 3305568"/>
              <a:gd name="connsiteY21" fmla="*/ 2349734 h 6022325"/>
              <a:gd name="connsiteX22" fmla="*/ 1385310 w 3305568"/>
              <a:gd name="connsiteY22" fmla="*/ 738104 h 6022325"/>
              <a:gd name="connsiteX23" fmla="*/ 1351020 w 3305568"/>
              <a:gd name="connsiteY23" fmla="*/ 1206734 h 6022325"/>
              <a:gd name="connsiteX24" fmla="*/ 413760 w 3305568"/>
              <a:gd name="connsiteY24" fmla="*/ 1069574 h 6022325"/>
              <a:gd name="connsiteX25" fmla="*/ 1065270 w 3305568"/>
              <a:gd name="connsiteY25" fmla="*/ 612374 h 6022325"/>
              <a:gd name="connsiteX26" fmla="*/ 2280 w 3305568"/>
              <a:gd name="connsiteY26" fmla="*/ 1069574 h 60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05568" h="6022325">
                <a:moveTo>
                  <a:pt x="2280" y="1069574"/>
                </a:moveTo>
                <a:cubicBezTo>
                  <a:pt x="-47250" y="974324"/>
                  <a:pt x="726180" y="187559"/>
                  <a:pt x="768090" y="40874"/>
                </a:cubicBezTo>
                <a:cubicBezTo>
                  <a:pt x="810000" y="-105811"/>
                  <a:pt x="209925" y="189464"/>
                  <a:pt x="253740" y="189464"/>
                </a:cubicBezTo>
                <a:cubicBezTo>
                  <a:pt x="297555" y="189464"/>
                  <a:pt x="750945" y="4679"/>
                  <a:pt x="1030980" y="40874"/>
                </a:cubicBezTo>
                <a:cubicBezTo>
                  <a:pt x="1311015" y="77069"/>
                  <a:pt x="1777740" y="362819"/>
                  <a:pt x="1933950" y="406634"/>
                </a:cubicBezTo>
                <a:cubicBezTo>
                  <a:pt x="2090160" y="450449"/>
                  <a:pt x="1836795" y="35159"/>
                  <a:pt x="1968240" y="303764"/>
                </a:cubicBezTo>
                <a:cubicBezTo>
                  <a:pt x="2099685" y="572369"/>
                  <a:pt x="2644515" y="1479149"/>
                  <a:pt x="2722620" y="2018264"/>
                </a:cubicBezTo>
                <a:cubicBezTo>
                  <a:pt x="2800725" y="2557379"/>
                  <a:pt x="2339715" y="2938379"/>
                  <a:pt x="2436870" y="3538454"/>
                </a:cubicBezTo>
                <a:cubicBezTo>
                  <a:pt x="2534025" y="4138529"/>
                  <a:pt x="3301740" y="5464409"/>
                  <a:pt x="3305550" y="5618714"/>
                </a:cubicBezTo>
                <a:cubicBezTo>
                  <a:pt x="3309360" y="5773019"/>
                  <a:pt x="2724525" y="4769084"/>
                  <a:pt x="2459730" y="4464284"/>
                </a:cubicBezTo>
                <a:cubicBezTo>
                  <a:pt x="2194935" y="4159484"/>
                  <a:pt x="1960620" y="3829919"/>
                  <a:pt x="1716780" y="3789914"/>
                </a:cubicBezTo>
                <a:cubicBezTo>
                  <a:pt x="1472940" y="3749909"/>
                  <a:pt x="1069080" y="4184249"/>
                  <a:pt x="996690" y="4224254"/>
                </a:cubicBezTo>
                <a:cubicBezTo>
                  <a:pt x="924300" y="4264259"/>
                  <a:pt x="1267200" y="3991844"/>
                  <a:pt x="1282440" y="4029944"/>
                </a:cubicBezTo>
                <a:cubicBezTo>
                  <a:pt x="1297680" y="4068044"/>
                  <a:pt x="1107180" y="4218539"/>
                  <a:pt x="1088130" y="4452854"/>
                </a:cubicBezTo>
                <a:cubicBezTo>
                  <a:pt x="1069080" y="4687169"/>
                  <a:pt x="1162425" y="5323439"/>
                  <a:pt x="1168140" y="5435834"/>
                </a:cubicBezTo>
                <a:cubicBezTo>
                  <a:pt x="1173855" y="5548229"/>
                  <a:pt x="1084320" y="5064359"/>
                  <a:pt x="1122420" y="5127224"/>
                </a:cubicBezTo>
                <a:cubicBezTo>
                  <a:pt x="1160520" y="5190089"/>
                  <a:pt x="1351020" y="5755874"/>
                  <a:pt x="1396740" y="5813024"/>
                </a:cubicBezTo>
                <a:cubicBezTo>
                  <a:pt x="1442460" y="5870174"/>
                  <a:pt x="1303395" y="5435834"/>
                  <a:pt x="1396740" y="5470124"/>
                </a:cubicBezTo>
                <a:cubicBezTo>
                  <a:pt x="1490085" y="5504414"/>
                  <a:pt x="1890135" y="5997809"/>
                  <a:pt x="1956810" y="6018764"/>
                </a:cubicBezTo>
                <a:cubicBezTo>
                  <a:pt x="2023485" y="6039719"/>
                  <a:pt x="1918710" y="5976854"/>
                  <a:pt x="1796790" y="5595854"/>
                </a:cubicBezTo>
                <a:cubicBezTo>
                  <a:pt x="1674870" y="5214854"/>
                  <a:pt x="1211955" y="4273784"/>
                  <a:pt x="1225290" y="3732764"/>
                </a:cubicBezTo>
                <a:cubicBezTo>
                  <a:pt x="1238625" y="3191744"/>
                  <a:pt x="1850130" y="2848844"/>
                  <a:pt x="1876800" y="2349734"/>
                </a:cubicBezTo>
                <a:cubicBezTo>
                  <a:pt x="1903470" y="1850624"/>
                  <a:pt x="1472940" y="928604"/>
                  <a:pt x="1385310" y="738104"/>
                </a:cubicBezTo>
                <a:cubicBezTo>
                  <a:pt x="1297680" y="547604"/>
                  <a:pt x="1512945" y="1151489"/>
                  <a:pt x="1351020" y="1206734"/>
                </a:cubicBezTo>
                <a:cubicBezTo>
                  <a:pt x="1189095" y="1261979"/>
                  <a:pt x="461385" y="1168634"/>
                  <a:pt x="413760" y="1069574"/>
                </a:cubicBezTo>
                <a:cubicBezTo>
                  <a:pt x="366135" y="970514"/>
                  <a:pt x="1131945" y="608564"/>
                  <a:pt x="1065270" y="612374"/>
                </a:cubicBezTo>
                <a:cubicBezTo>
                  <a:pt x="998595" y="616184"/>
                  <a:pt x="51810" y="1164824"/>
                  <a:pt x="2280" y="106957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E608FA11-E450-43B1-EE51-0B4ED5E87601}"/>
              </a:ext>
            </a:extLst>
          </p:cNvPr>
          <p:cNvSpPr/>
          <p:nvPr/>
        </p:nvSpPr>
        <p:spPr>
          <a:xfrm>
            <a:off x="4765174" y="6084032"/>
            <a:ext cx="2523091" cy="5666034"/>
          </a:xfrm>
          <a:custGeom>
            <a:avLst/>
            <a:gdLst>
              <a:gd name="connsiteX0" fmla="*/ 1018406 w 2523091"/>
              <a:gd name="connsiteY0" fmla="*/ 648238 h 5666034"/>
              <a:gd name="connsiteX1" fmla="*/ 1624196 w 2523091"/>
              <a:gd name="connsiteY1" fmla="*/ 2008408 h 5666034"/>
              <a:gd name="connsiteX2" fmla="*/ 2504306 w 2523091"/>
              <a:gd name="connsiteY2" fmla="*/ 2762788 h 5666034"/>
              <a:gd name="connsiteX3" fmla="*/ 2218556 w 2523091"/>
              <a:gd name="connsiteY3" fmla="*/ 2637058 h 5666034"/>
              <a:gd name="connsiteX4" fmla="*/ 2127116 w 2523091"/>
              <a:gd name="connsiteY4" fmla="*/ 4237258 h 5666034"/>
              <a:gd name="connsiteX5" fmla="*/ 2092826 w 2523091"/>
              <a:gd name="connsiteY5" fmla="*/ 5666008 h 5666034"/>
              <a:gd name="connsiteX6" fmla="*/ 1589906 w 2523091"/>
              <a:gd name="connsiteY6" fmla="*/ 4202968 h 5666034"/>
              <a:gd name="connsiteX7" fmla="*/ 778376 w 2523091"/>
              <a:gd name="connsiteY7" fmla="*/ 5608858 h 5666034"/>
              <a:gd name="connsiteX8" fmla="*/ 812666 w 2523091"/>
              <a:gd name="connsiteY8" fmla="*/ 4625878 h 5666034"/>
              <a:gd name="connsiteX9" fmla="*/ 275456 w 2523091"/>
              <a:gd name="connsiteY9" fmla="*/ 2568478 h 5666034"/>
              <a:gd name="connsiteX10" fmla="*/ 115436 w 2523091"/>
              <a:gd name="connsiteY10" fmla="*/ 2854228 h 5666034"/>
              <a:gd name="connsiteX11" fmla="*/ 1136 w 2523091"/>
              <a:gd name="connsiteY11" fmla="*/ 1425478 h 5666034"/>
              <a:gd name="connsiteX12" fmla="*/ 138296 w 2523091"/>
              <a:gd name="connsiteY12" fmla="*/ 1516918 h 5666034"/>
              <a:gd name="connsiteX13" fmla="*/ 1029836 w 2523091"/>
              <a:gd name="connsiteY13" fmla="*/ 8158 h 5666034"/>
              <a:gd name="connsiteX14" fmla="*/ 846956 w 2523091"/>
              <a:gd name="connsiteY14" fmla="*/ 933988 h 5666034"/>
              <a:gd name="connsiteX15" fmla="*/ 904106 w 2523091"/>
              <a:gd name="connsiteY15" fmla="*/ 1356898 h 5666034"/>
              <a:gd name="connsiteX16" fmla="*/ 1018406 w 2523091"/>
              <a:gd name="connsiteY16" fmla="*/ 648238 h 566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23091" h="5666034">
                <a:moveTo>
                  <a:pt x="1018406" y="648238"/>
                </a:moveTo>
                <a:cubicBezTo>
                  <a:pt x="1138421" y="756823"/>
                  <a:pt x="1376546" y="1655983"/>
                  <a:pt x="1624196" y="2008408"/>
                </a:cubicBezTo>
                <a:cubicBezTo>
                  <a:pt x="1871846" y="2360833"/>
                  <a:pt x="2405246" y="2658013"/>
                  <a:pt x="2504306" y="2762788"/>
                </a:cubicBezTo>
                <a:cubicBezTo>
                  <a:pt x="2603366" y="2867563"/>
                  <a:pt x="2281421" y="2391313"/>
                  <a:pt x="2218556" y="2637058"/>
                </a:cubicBezTo>
                <a:cubicBezTo>
                  <a:pt x="2155691" y="2882803"/>
                  <a:pt x="2148071" y="3732433"/>
                  <a:pt x="2127116" y="4237258"/>
                </a:cubicBezTo>
                <a:cubicBezTo>
                  <a:pt x="2106161" y="4742083"/>
                  <a:pt x="2182361" y="5671723"/>
                  <a:pt x="2092826" y="5666008"/>
                </a:cubicBezTo>
                <a:cubicBezTo>
                  <a:pt x="2003291" y="5660293"/>
                  <a:pt x="1808981" y="4212493"/>
                  <a:pt x="1589906" y="4202968"/>
                </a:cubicBezTo>
                <a:cubicBezTo>
                  <a:pt x="1370831" y="4193443"/>
                  <a:pt x="907916" y="5538373"/>
                  <a:pt x="778376" y="5608858"/>
                </a:cubicBezTo>
                <a:cubicBezTo>
                  <a:pt x="648836" y="5679343"/>
                  <a:pt x="896486" y="5132608"/>
                  <a:pt x="812666" y="4625878"/>
                </a:cubicBezTo>
                <a:cubicBezTo>
                  <a:pt x="728846" y="4119148"/>
                  <a:pt x="391661" y="2863753"/>
                  <a:pt x="275456" y="2568478"/>
                </a:cubicBezTo>
                <a:cubicBezTo>
                  <a:pt x="159251" y="2273203"/>
                  <a:pt x="161156" y="3044728"/>
                  <a:pt x="115436" y="2854228"/>
                </a:cubicBezTo>
                <a:cubicBezTo>
                  <a:pt x="69716" y="2663728"/>
                  <a:pt x="-2674" y="1648363"/>
                  <a:pt x="1136" y="1425478"/>
                </a:cubicBezTo>
                <a:cubicBezTo>
                  <a:pt x="4946" y="1202593"/>
                  <a:pt x="-33154" y="1753138"/>
                  <a:pt x="138296" y="1516918"/>
                </a:cubicBezTo>
                <a:cubicBezTo>
                  <a:pt x="309746" y="1280698"/>
                  <a:pt x="911726" y="105313"/>
                  <a:pt x="1029836" y="8158"/>
                </a:cubicBezTo>
                <a:cubicBezTo>
                  <a:pt x="1147946" y="-88997"/>
                  <a:pt x="867911" y="709198"/>
                  <a:pt x="846956" y="933988"/>
                </a:cubicBezTo>
                <a:cubicBezTo>
                  <a:pt x="826001" y="1158778"/>
                  <a:pt x="877436" y="1396903"/>
                  <a:pt x="904106" y="1356898"/>
                </a:cubicBezTo>
                <a:cubicBezTo>
                  <a:pt x="930776" y="1316893"/>
                  <a:pt x="898391" y="539653"/>
                  <a:pt x="1018406" y="64823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47F87590-5AF8-A638-7281-7E81FD67E845}"/>
              </a:ext>
            </a:extLst>
          </p:cNvPr>
          <p:cNvSpPr/>
          <p:nvPr/>
        </p:nvSpPr>
        <p:spPr>
          <a:xfrm>
            <a:off x="110854" y="5320389"/>
            <a:ext cx="2589788" cy="3956826"/>
          </a:xfrm>
          <a:custGeom>
            <a:avLst/>
            <a:gdLst>
              <a:gd name="connsiteX0" fmla="*/ 2026556 w 2589788"/>
              <a:gd name="connsiteY0" fmla="*/ 348891 h 3956826"/>
              <a:gd name="connsiteX1" fmla="*/ 460646 w 2589788"/>
              <a:gd name="connsiteY1" fmla="*/ 543201 h 3956826"/>
              <a:gd name="connsiteX2" fmla="*/ 860696 w 2589788"/>
              <a:gd name="connsiteY2" fmla="*/ 531771 h 3956826"/>
              <a:gd name="connsiteX3" fmla="*/ 734966 w 2589788"/>
              <a:gd name="connsiteY3" fmla="*/ 897531 h 3956826"/>
              <a:gd name="connsiteX4" fmla="*/ 117746 w 2589788"/>
              <a:gd name="connsiteY4" fmla="*/ 1160421 h 3956826"/>
              <a:gd name="connsiteX5" fmla="*/ 769256 w 2589788"/>
              <a:gd name="connsiteY5" fmla="*/ 1068981 h 3956826"/>
              <a:gd name="connsiteX6" fmla="*/ 83456 w 2589788"/>
              <a:gd name="connsiteY6" fmla="*/ 1834791 h 3956826"/>
              <a:gd name="connsiteX7" fmla="*/ 563516 w 2589788"/>
              <a:gd name="connsiteY7" fmla="*/ 1503321 h 3956826"/>
              <a:gd name="connsiteX8" fmla="*/ 1249316 w 2589788"/>
              <a:gd name="connsiteY8" fmla="*/ 1503321 h 3956826"/>
              <a:gd name="connsiteX9" fmla="*/ 780686 w 2589788"/>
              <a:gd name="connsiteY9" fmla="*/ 1800501 h 3956826"/>
              <a:gd name="connsiteX10" fmla="*/ 14876 w 2589788"/>
              <a:gd name="connsiteY10" fmla="*/ 2314851 h 3956826"/>
              <a:gd name="connsiteX11" fmla="*/ 1523636 w 2589788"/>
              <a:gd name="connsiteY11" fmla="*/ 1697631 h 3956826"/>
              <a:gd name="connsiteX12" fmla="*/ 597806 w 2589788"/>
              <a:gd name="connsiteY12" fmla="*/ 2749191 h 3956826"/>
              <a:gd name="connsiteX13" fmla="*/ 803546 w 2589788"/>
              <a:gd name="connsiteY13" fmla="*/ 2897781 h 3956826"/>
              <a:gd name="connsiteX14" fmla="*/ 1032146 w 2589788"/>
              <a:gd name="connsiteY14" fmla="*/ 2806341 h 3956826"/>
              <a:gd name="connsiteX15" fmla="*/ 494936 w 2589788"/>
              <a:gd name="connsiteY15" fmla="*/ 3903621 h 3956826"/>
              <a:gd name="connsiteX16" fmla="*/ 2472326 w 2589788"/>
              <a:gd name="connsiteY16" fmla="*/ 863241 h 3956826"/>
              <a:gd name="connsiteX17" fmla="*/ 2255156 w 2589788"/>
              <a:gd name="connsiteY17" fmla="*/ 908961 h 3956826"/>
              <a:gd name="connsiteX18" fmla="*/ 2586626 w 2589788"/>
              <a:gd name="connsiteY18" fmla="*/ 5991 h 3956826"/>
              <a:gd name="connsiteX19" fmla="*/ 2015126 w 2589788"/>
              <a:gd name="connsiteY19" fmla="*/ 508911 h 3956826"/>
              <a:gd name="connsiteX20" fmla="*/ 2026556 w 2589788"/>
              <a:gd name="connsiteY20" fmla="*/ 348891 h 395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89788" h="3956826">
                <a:moveTo>
                  <a:pt x="2026556" y="348891"/>
                </a:moveTo>
                <a:cubicBezTo>
                  <a:pt x="1767476" y="354606"/>
                  <a:pt x="654956" y="512721"/>
                  <a:pt x="460646" y="543201"/>
                </a:cubicBezTo>
                <a:cubicBezTo>
                  <a:pt x="266336" y="573681"/>
                  <a:pt x="814976" y="472716"/>
                  <a:pt x="860696" y="531771"/>
                </a:cubicBezTo>
                <a:cubicBezTo>
                  <a:pt x="906416" y="590826"/>
                  <a:pt x="858791" y="792756"/>
                  <a:pt x="734966" y="897531"/>
                </a:cubicBezTo>
                <a:cubicBezTo>
                  <a:pt x="611141" y="1002306"/>
                  <a:pt x="112031" y="1131846"/>
                  <a:pt x="117746" y="1160421"/>
                </a:cubicBezTo>
                <a:cubicBezTo>
                  <a:pt x="123461" y="1188996"/>
                  <a:pt x="774971" y="956586"/>
                  <a:pt x="769256" y="1068981"/>
                </a:cubicBezTo>
                <a:cubicBezTo>
                  <a:pt x="763541" y="1181376"/>
                  <a:pt x="117746" y="1762401"/>
                  <a:pt x="83456" y="1834791"/>
                </a:cubicBezTo>
                <a:cubicBezTo>
                  <a:pt x="49166" y="1907181"/>
                  <a:pt x="369206" y="1558566"/>
                  <a:pt x="563516" y="1503321"/>
                </a:cubicBezTo>
                <a:cubicBezTo>
                  <a:pt x="757826" y="1448076"/>
                  <a:pt x="1213121" y="1453791"/>
                  <a:pt x="1249316" y="1503321"/>
                </a:cubicBezTo>
                <a:cubicBezTo>
                  <a:pt x="1285511" y="1552851"/>
                  <a:pt x="986426" y="1665246"/>
                  <a:pt x="780686" y="1800501"/>
                </a:cubicBezTo>
                <a:cubicBezTo>
                  <a:pt x="574946" y="1935756"/>
                  <a:pt x="-108949" y="2331996"/>
                  <a:pt x="14876" y="2314851"/>
                </a:cubicBezTo>
                <a:cubicBezTo>
                  <a:pt x="138701" y="2297706"/>
                  <a:pt x="1426481" y="1625241"/>
                  <a:pt x="1523636" y="1697631"/>
                </a:cubicBezTo>
                <a:cubicBezTo>
                  <a:pt x="1620791" y="1770021"/>
                  <a:pt x="717821" y="2549166"/>
                  <a:pt x="597806" y="2749191"/>
                </a:cubicBezTo>
                <a:cubicBezTo>
                  <a:pt x="477791" y="2949216"/>
                  <a:pt x="731156" y="2888256"/>
                  <a:pt x="803546" y="2897781"/>
                </a:cubicBezTo>
                <a:cubicBezTo>
                  <a:pt x="875936" y="2907306"/>
                  <a:pt x="1083581" y="2638701"/>
                  <a:pt x="1032146" y="2806341"/>
                </a:cubicBezTo>
                <a:cubicBezTo>
                  <a:pt x="980711" y="2973981"/>
                  <a:pt x="254906" y="4227471"/>
                  <a:pt x="494936" y="3903621"/>
                </a:cubicBezTo>
                <a:cubicBezTo>
                  <a:pt x="734966" y="3579771"/>
                  <a:pt x="2178956" y="1362351"/>
                  <a:pt x="2472326" y="863241"/>
                </a:cubicBezTo>
                <a:cubicBezTo>
                  <a:pt x="2765696" y="364131"/>
                  <a:pt x="2236106" y="1051836"/>
                  <a:pt x="2255156" y="908961"/>
                </a:cubicBezTo>
                <a:cubicBezTo>
                  <a:pt x="2274206" y="766086"/>
                  <a:pt x="2626631" y="72666"/>
                  <a:pt x="2586626" y="5991"/>
                </a:cubicBezTo>
                <a:cubicBezTo>
                  <a:pt x="2546621" y="-60684"/>
                  <a:pt x="2112281" y="449856"/>
                  <a:pt x="2015126" y="508911"/>
                </a:cubicBezTo>
                <a:cubicBezTo>
                  <a:pt x="1917971" y="567966"/>
                  <a:pt x="2285636" y="343176"/>
                  <a:pt x="2026556" y="34889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0FA14DB7-830F-F88F-60C8-29CDB0155F98}"/>
              </a:ext>
            </a:extLst>
          </p:cNvPr>
          <p:cNvSpPr/>
          <p:nvPr/>
        </p:nvSpPr>
        <p:spPr>
          <a:xfrm>
            <a:off x="4286033" y="4877315"/>
            <a:ext cx="900146" cy="382405"/>
          </a:xfrm>
          <a:custGeom>
            <a:avLst/>
            <a:gdLst>
              <a:gd name="connsiteX0" fmla="*/ 217 w 900146"/>
              <a:gd name="connsiteY0" fmla="*/ 83305 h 382405"/>
              <a:gd name="connsiteX1" fmla="*/ 354547 w 900146"/>
              <a:gd name="connsiteY1" fmla="*/ 14725 h 382405"/>
              <a:gd name="connsiteX2" fmla="*/ 880327 w 900146"/>
              <a:gd name="connsiteY2" fmla="*/ 369055 h 382405"/>
              <a:gd name="connsiteX3" fmla="*/ 743167 w 900146"/>
              <a:gd name="connsiteY3" fmla="*/ 300475 h 382405"/>
              <a:gd name="connsiteX4" fmla="*/ 308827 w 900146"/>
              <a:gd name="connsiteY4" fmla="*/ 231895 h 382405"/>
              <a:gd name="connsiteX5" fmla="*/ 217 w 900146"/>
              <a:gd name="connsiteY5" fmla="*/ 83305 h 38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146" h="382405">
                <a:moveTo>
                  <a:pt x="217" y="83305"/>
                </a:moveTo>
                <a:cubicBezTo>
                  <a:pt x="7837" y="47110"/>
                  <a:pt x="207862" y="-32900"/>
                  <a:pt x="354547" y="14725"/>
                </a:cubicBezTo>
                <a:cubicBezTo>
                  <a:pt x="501232" y="62350"/>
                  <a:pt x="815557" y="321430"/>
                  <a:pt x="880327" y="369055"/>
                </a:cubicBezTo>
                <a:cubicBezTo>
                  <a:pt x="945097" y="416680"/>
                  <a:pt x="838417" y="323335"/>
                  <a:pt x="743167" y="300475"/>
                </a:cubicBezTo>
                <a:cubicBezTo>
                  <a:pt x="647917" y="277615"/>
                  <a:pt x="430747" y="264280"/>
                  <a:pt x="308827" y="231895"/>
                </a:cubicBezTo>
                <a:cubicBezTo>
                  <a:pt x="186907" y="199510"/>
                  <a:pt x="-7403" y="119500"/>
                  <a:pt x="217" y="8330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9D380749-28EB-3949-E587-DCF0C678EC63}"/>
              </a:ext>
            </a:extLst>
          </p:cNvPr>
          <p:cNvSpPr/>
          <p:nvPr/>
        </p:nvSpPr>
        <p:spPr>
          <a:xfrm>
            <a:off x="3329824" y="4718943"/>
            <a:ext cx="518617" cy="139172"/>
          </a:xfrm>
          <a:custGeom>
            <a:avLst/>
            <a:gdLst>
              <a:gd name="connsiteX0" fmla="*/ 19166 w 518617"/>
              <a:gd name="connsiteY0" fmla="*/ 1647 h 139172"/>
              <a:gd name="connsiteX1" fmla="*/ 87746 w 518617"/>
              <a:gd name="connsiteY1" fmla="*/ 58797 h 139172"/>
              <a:gd name="connsiteX2" fmla="*/ 510656 w 518617"/>
              <a:gd name="connsiteY2" fmla="*/ 138807 h 139172"/>
              <a:gd name="connsiteX3" fmla="*/ 339206 w 518617"/>
              <a:gd name="connsiteY3" fmla="*/ 24507 h 139172"/>
              <a:gd name="connsiteX4" fmla="*/ 19166 w 518617"/>
              <a:gd name="connsiteY4" fmla="*/ 1647 h 13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617" h="139172">
                <a:moveTo>
                  <a:pt x="19166" y="1647"/>
                </a:moveTo>
                <a:cubicBezTo>
                  <a:pt x="-22744" y="7362"/>
                  <a:pt x="5831" y="35937"/>
                  <a:pt x="87746" y="58797"/>
                </a:cubicBezTo>
                <a:cubicBezTo>
                  <a:pt x="169661" y="81657"/>
                  <a:pt x="468746" y="144522"/>
                  <a:pt x="510656" y="138807"/>
                </a:cubicBezTo>
                <a:cubicBezTo>
                  <a:pt x="552566" y="133092"/>
                  <a:pt x="419216" y="43557"/>
                  <a:pt x="339206" y="24507"/>
                </a:cubicBezTo>
                <a:cubicBezTo>
                  <a:pt x="259196" y="5457"/>
                  <a:pt x="61076" y="-4068"/>
                  <a:pt x="19166" y="164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8BDE7AA2-7372-B7B2-2246-E44F78493E06}"/>
              </a:ext>
            </a:extLst>
          </p:cNvPr>
          <p:cNvSpPr/>
          <p:nvPr/>
        </p:nvSpPr>
        <p:spPr>
          <a:xfrm>
            <a:off x="3256152" y="6204768"/>
            <a:ext cx="1064416" cy="326522"/>
          </a:xfrm>
          <a:custGeom>
            <a:avLst/>
            <a:gdLst>
              <a:gd name="connsiteX0" fmla="*/ 1398 w 1064416"/>
              <a:gd name="connsiteY0" fmla="*/ 1722 h 326522"/>
              <a:gd name="connsiteX1" fmla="*/ 595758 w 1064416"/>
              <a:gd name="connsiteY1" fmla="*/ 264612 h 326522"/>
              <a:gd name="connsiteX2" fmla="*/ 892938 w 1064416"/>
              <a:gd name="connsiteY2" fmla="*/ 321762 h 326522"/>
              <a:gd name="connsiteX3" fmla="*/ 1064388 w 1064416"/>
              <a:gd name="connsiteY3" fmla="*/ 310332 h 326522"/>
              <a:gd name="connsiteX4" fmla="*/ 881508 w 1064416"/>
              <a:gd name="connsiteY4" fmla="*/ 207462 h 326522"/>
              <a:gd name="connsiteX5" fmla="*/ 515748 w 1064416"/>
              <a:gd name="connsiteY5" fmla="*/ 138882 h 326522"/>
              <a:gd name="connsiteX6" fmla="*/ 778638 w 1064416"/>
              <a:gd name="connsiteY6" fmla="*/ 150312 h 326522"/>
              <a:gd name="connsiteX7" fmla="*/ 1398 w 1064416"/>
              <a:gd name="connsiteY7" fmla="*/ 1722 h 32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416" h="326522">
                <a:moveTo>
                  <a:pt x="1398" y="1722"/>
                </a:moveTo>
                <a:cubicBezTo>
                  <a:pt x="-29082" y="20772"/>
                  <a:pt x="447168" y="211272"/>
                  <a:pt x="595758" y="264612"/>
                </a:cubicBezTo>
                <a:cubicBezTo>
                  <a:pt x="744348" y="317952"/>
                  <a:pt x="814833" y="314142"/>
                  <a:pt x="892938" y="321762"/>
                </a:cubicBezTo>
                <a:cubicBezTo>
                  <a:pt x="971043" y="329382"/>
                  <a:pt x="1066293" y="329382"/>
                  <a:pt x="1064388" y="310332"/>
                </a:cubicBezTo>
                <a:cubicBezTo>
                  <a:pt x="1062483" y="291282"/>
                  <a:pt x="972948" y="236037"/>
                  <a:pt x="881508" y="207462"/>
                </a:cubicBezTo>
                <a:cubicBezTo>
                  <a:pt x="790068" y="178887"/>
                  <a:pt x="532893" y="148407"/>
                  <a:pt x="515748" y="138882"/>
                </a:cubicBezTo>
                <a:cubicBezTo>
                  <a:pt x="498603" y="129357"/>
                  <a:pt x="858648" y="173172"/>
                  <a:pt x="778638" y="150312"/>
                </a:cubicBezTo>
                <a:cubicBezTo>
                  <a:pt x="698628" y="127452"/>
                  <a:pt x="31878" y="-17328"/>
                  <a:pt x="1398" y="172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560A515E-9028-4B29-598E-6F5C56B5DD9B}"/>
              </a:ext>
            </a:extLst>
          </p:cNvPr>
          <p:cNvSpPr/>
          <p:nvPr/>
        </p:nvSpPr>
        <p:spPr>
          <a:xfrm>
            <a:off x="3131116" y="6352890"/>
            <a:ext cx="1011611" cy="398129"/>
          </a:xfrm>
          <a:custGeom>
            <a:avLst/>
            <a:gdLst>
              <a:gd name="connsiteX0" fmla="*/ 704 w 1011611"/>
              <a:gd name="connsiteY0" fmla="*/ 2190 h 398129"/>
              <a:gd name="connsiteX1" fmla="*/ 229304 w 1011611"/>
              <a:gd name="connsiteY1" fmla="*/ 219360 h 398129"/>
              <a:gd name="connsiteX2" fmla="*/ 903674 w 1011611"/>
              <a:gd name="connsiteY2" fmla="*/ 299370 h 398129"/>
              <a:gd name="connsiteX3" fmla="*/ 983684 w 1011611"/>
              <a:gd name="connsiteY3" fmla="*/ 310800 h 398129"/>
              <a:gd name="connsiteX4" fmla="*/ 629354 w 1011611"/>
              <a:gd name="connsiteY4" fmla="*/ 367950 h 398129"/>
              <a:gd name="connsiteX5" fmla="*/ 286454 w 1011611"/>
              <a:gd name="connsiteY5" fmla="*/ 367950 h 398129"/>
              <a:gd name="connsiteX6" fmla="*/ 704 w 1011611"/>
              <a:gd name="connsiteY6" fmla="*/ 2190 h 39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1611" h="398129">
                <a:moveTo>
                  <a:pt x="704" y="2190"/>
                </a:moveTo>
                <a:cubicBezTo>
                  <a:pt x="-8821" y="-22575"/>
                  <a:pt x="78809" y="169830"/>
                  <a:pt x="229304" y="219360"/>
                </a:cubicBezTo>
                <a:cubicBezTo>
                  <a:pt x="379799" y="268890"/>
                  <a:pt x="777944" y="284130"/>
                  <a:pt x="903674" y="299370"/>
                </a:cubicBezTo>
                <a:cubicBezTo>
                  <a:pt x="1029404" y="314610"/>
                  <a:pt x="1029404" y="299370"/>
                  <a:pt x="983684" y="310800"/>
                </a:cubicBezTo>
                <a:cubicBezTo>
                  <a:pt x="937964" y="322230"/>
                  <a:pt x="745559" y="358425"/>
                  <a:pt x="629354" y="367950"/>
                </a:cubicBezTo>
                <a:cubicBezTo>
                  <a:pt x="513149" y="377475"/>
                  <a:pt x="393134" y="430815"/>
                  <a:pt x="286454" y="367950"/>
                </a:cubicBezTo>
                <a:cubicBezTo>
                  <a:pt x="179774" y="305085"/>
                  <a:pt x="10229" y="26955"/>
                  <a:pt x="704" y="219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C3454BA9-58B5-98E7-20D6-15C53A7EB32A}"/>
              </a:ext>
            </a:extLst>
          </p:cNvPr>
          <p:cNvSpPr/>
          <p:nvPr/>
        </p:nvSpPr>
        <p:spPr>
          <a:xfrm>
            <a:off x="3972210" y="6528384"/>
            <a:ext cx="320830" cy="175577"/>
          </a:xfrm>
          <a:custGeom>
            <a:avLst/>
            <a:gdLst>
              <a:gd name="connsiteX0" fmla="*/ 94965 w 320830"/>
              <a:gd name="connsiteY0" fmla="*/ 8941 h 175577"/>
              <a:gd name="connsiteX1" fmla="*/ 94965 w 320830"/>
              <a:gd name="connsiteY1" fmla="*/ 107366 h 175577"/>
              <a:gd name="connsiteX2" fmla="*/ 6065 w 320830"/>
              <a:gd name="connsiteY2" fmla="*/ 170866 h 175577"/>
              <a:gd name="connsiteX3" fmla="*/ 288640 w 320830"/>
              <a:gd name="connsiteY3" fmla="*/ 164516 h 175577"/>
              <a:gd name="connsiteX4" fmla="*/ 291815 w 320830"/>
              <a:gd name="connsiteY4" fmla="*/ 113716 h 175577"/>
              <a:gd name="connsiteX5" fmla="*/ 320390 w 320830"/>
              <a:gd name="connsiteY5" fmla="*/ 72441 h 175577"/>
              <a:gd name="connsiteX6" fmla="*/ 266415 w 320830"/>
              <a:gd name="connsiteY6" fmla="*/ 12116 h 175577"/>
              <a:gd name="connsiteX7" fmla="*/ 94965 w 320830"/>
              <a:gd name="connsiteY7" fmla="*/ 8941 h 17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830" h="175577">
                <a:moveTo>
                  <a:pt x="94965" y="8941"/>
                </a:moveTo>
                <a:cubicBezTo>
                  <a:pt x="66390" y="24816"/>
                  <a:pt x="109782" y="80378"/>
                  <a:pt x="94965" y="107366"/>
                </a:cubicBezTo>
                <a:cubicBezTo>
                  <a:pt x="80148" y="134354"/>
                  <a:pt x="-26214" y="161341"/>
                  <a:pt x="6065" y="170866"/>
                </a:cubicBezTo>
                <a:cubicBezTo>
                  <a:pt x="38344" y="180391"/>
                  <a:pt x="241015" y="174041"/>
                  <a:pt x="288640" y="164516"/>
                </a:cubicBezTo>
                <a:cubicBezTo>
                  <a:pt x="336265" y="154991"/>
                  <a:pt x="286523" y="129062"/>
                  <a:pt x="291815" y="113716"/>
                </a:cubicBezTo>
                <a:cubicBezTo>
                  <a:pt x="297107" y="98370"/>
                  <a:pt x="324623" y="89374"/>
                  <a:pt x="320390" y="72441"/>
                </a:cubicBezTo>
                <a:cubicBezTo>
                  <a:pt x="316157" y="55508"/>
                  <a:pt x="298165" y="23228"/>
                  <a:pt x="266415" y="12116"/>
                </a:cubicBezTo>
                <a:cubicBezTo>
                  <a:pt x="234665" y="1004"/>
                  <a:pt x="123540" y="-6934"/>
                  <a:pt x="94965" y="89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4F58FF3B-E782-ECB4-2E1B-A82D49D2ABFA}"/>
              </a:ext>
            </a:extLst>
          </p:cNvPr>
          <p:cNvSpPr/>
          <p:nvPr/>
        </p:nvSpPr>
        <p:spPr>
          <a:xfrm>
            <a:off x="3162769" y="6245208"/>
            <a:ext cx="148589" cy="229396"/>
          </a:xfrm>
          <a:custGeom>
            <a:avLst/>
            <a:gdLst>
              <a:gd name="connsiteX0" fmla="*/ 145581 w 148589"/>
              <a:gd name="connsiteY0" fmla="*/ 15892 h 229396"/>
              <a:gd name="connsiteX1" fmla="*/ 110656 w 148589"/>
              <a:gd name="connsiteY1" fmla="*/ 152417 h 229396"/>
              <a:gd name="connsiteX2" fmla="*/ 113831 w 148589"/>
              <a:gd name="connsiteY2" fmla="*/ 225442 h 229396"/>
              <a:gd name="connsiteX3" fmla="*/ 40806 w 148589"/>
              <a:gd name="connsiteY3" fmla="*/ 34942 h 229396"/>
              <a:gd name="connsiteX4" fmla="*/ 75731 w 148589"/>
              <a:gd name="connsiteY4" fmla="*/ 117492 h 229396"/>
              <a:gd name="connsiteX5" fmla="*/ 50331 w 148589"/>
              <a:gd name="connsiteY5" fmla="*/ 17 h 229396"/>
              <a:gd name="connsiteX6" fmla="*/ 2706 w 148589"/>
              <a:gd name="connsiteY6" fmla="*/ 107967 h 229396"/>
              <a:gd name="connsiteX7" fmla="*/ 21756 w 148589"/>
              <a:gd name="connsiteY7" fmla="*/ 19067 h 229396"/>
              <a:gd name="connsiteX8" fmla="*/ 145581 w 148589"/>
              <a:gd name="connsiteY8" fmla="*/ 15892 h 22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89" h="229396">
                <a:moveTo>
                  <a:pt x="145581" y="15892"/>
                </a:moveTo>
                <a:cubicBezTo>
                  <a:pt x="160398" y="38117"/>
                  <a:pt x="115948" y="117492"/>
                  <a:pt x="110656" y="152417"/>
                </a:cubicBezTo>
                <a:cubicBezTo>
                  <a:pt x="105364" y="187342"/>
                  <a:pt x="125473" y="245021"/>
                  <a:pt x="113831" y="225442"/>
                </a:cubicBezTo>
                <a:cubicBezTo>
                  <a:pt x="102189" y="205863"/>
                  <a:pt x="47156" y="52934"/>
                  <a:pt x="40806" y="34942"/>
                </a:cubicBezTo>
                <a:cubicBezTo>
                  <a:pt x="34456" y="16950"/>
                  <a:pt x="74143" y="123313"/>
                  <a:pt x="75731" y="117492"/>
                </a:cubicBezTo>
                <a:cubicBezTo>
                  <a:pt x="77318" y="111671"/>
                  <a:pt x="62502" y="1604"/>
                  <a:pt x="50331" y="17"/>
                </a:cubicBezTo>
                <a:cubicBezTo>
                  <a:pt x="38160" y="-1570"/>
                  <a:pt x="7468" y="104792"/>
                  <a:pt x="2706" y="107967"/>
                </a:cubicBezTo>
                <a:cubicBezTo>
                  <a:pt x="-2056" y="111142"/>
                  <a:pt x="-3115" y="30709"/>
                  <a:pt x="21756" y="19067"/>
                </a:cubicBezTo>
                <a:cubicBezTo>
                  <a:pt x="46627" y="7425"/>
                  <a:pt x="130764" y="-6333"/>
                  <a:pt x="145581" y="158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185D89CB-F16E-3C19-32B9-CC8F6E4F8588}"/>
              </a:ext>
            </a:extLst>
          </p:cNvPr>
          <p:cNvSpPr/>
          <p:nvPr/>
        </p:nvSpPr>
        <p:spPr>
          <a:xfrm>
            <a:off x="2462547" y="7452967"/>
            <a:ext cx="839336" cy="1540157"/>
          </a:xfrm>
          <a:custGeom>
            <a:avLst/>
            <a:gdLst>
              <a:gd name="connsiteX0" fmla="*/ 814053 w 839336"/>
              <a:gd name="connsiteY0" fmla="*/ 36404 h 1540157"/>
              <a:gd name="connsiteX1" fmla="*/ 628996 w 839336"/>
              <a:gd name="connsiteY1" fmla="*/ 809290 h 1540157"/>
              <a:gd name="connsiteX2" fmla="*/ 683424 w 839336"/>
              <a:gd name="connsiteY2" fmla="*/ 1048776 h 1540157"/>
              <a:gd name="connsiteX3" fmla="*/ 585453 w 839336"/>
              <a:gd name="connsiteY3" fmla="*/ 874604 h 1540157"/>
              <a:gd name="connsiteX4" fmla="*/ 509253 w 839336"/>
              <a:gd name="connsiteY4" fmla="*/ 1538633 h 1540157"/>
              <a:gd name="connsiteX5" fmla="*/ 160910 w 839336"/>
              <a:gd name="connsiteY5" fmla="*/ 1048776 h 1540157"/>
              <a:gd name="connsiteX6" fmla="*/ 8510 w 839336"/>
              <a:gd name="connsiteY6" fmla="*/ 787519 h 1540157"/>
              <a:gd name="connsiteX7" fmla="*/ 400396 w 839336"/>
              <a:gd name="connsiteY7" fmla="*/ 188804 h 1540157"/>
              <a:gd name="connsiteX8" fmla="*/ 117367 w 839336"/>
              <a:gd name="connsiteY8" fmla="*/ 210576 h 1540157"/>
              <a:gd name="connsiteX9" fmla="*/ 759624 w 839336"/>
              <a:gd name="connsiteY9" fmla="*/ 134376 h 1540157"/>
              <a:gd name="connsiteX10" fmla="*/ 814053 w 839336"/>
              <a:gd name="connsiteY10" fmla="*/ 36404 h 15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9336" h="1540157">
                <a:moveTo>
                  <a:pt x="814053" y="36404"/>
                </a:moveTo>
                <a:cubicBezTo>
                  <a:pt x="792282" y="148890"/>
                  <a:pt x="650767" y="640561"/>
                  <a:pt x="628996" y="809290"/>
                </a:cubicBezTo>
                <a:cubicBezTo>
                  <a:pt x="607225" y="978019"/>
                  <a:pt x="690681" y="1037890"/>
                  <a:pt x="683424" y="1048776"/>
                </a:cubicBezTo>
                <a:cubicBezTo>
                  <a:pt x="676167" y="1059662"/>
                  <a:pt x="614482" y="792961"/>
                  <a:pt x="585453" y="874604"/>
                </a:cubicBezTo>
                <a:cubicBezTo>
                  <a:pt x="556424" y="956247"/>
                  <a:pt x="580010" y="1509604"/>
                  <a:pt x="509253" y="1538633"/>
                </a:cubicBezTo>
                <a:cubicBezTo>
                  <a:pt x="438496" y="1567662"/>
                  <a:pt x="244367" y="1173962"/>
                  <a:pt x="160910" y="1048776"/>
                </a:cubicBezTo>
                <a:cubicBezTo>
                  <a:pt x="77453" y="923590"/>
                  <a:pt x="-31404" y="930848"/>
                  <a:pt x="8510" y="787519"/>
                </a:cubicBezTo>
                <a:cubicBezTo>
                  <a:pt x="48424" y="644190"/>
                  <a:pt x="382253" y="284961"/>
                  <a:pt x="400396" y="188804"/>
                </a:cubicBezTo>
                <a:cubicBezTo>
                  <a:pt x="418539" y="92647"/>
                  <a:pt x="57496" y="219647"/>
                  <a:pt x="117367" y="210576"/>
                </a:cubicBezTo>
                <a:cubicBezTo>
                  <a:pt x="177238" y="201505"/>
                  <a:pt x="641695" y="163405"/>
                  <a:pt x="759624" y="134376"/>
                </a:cubicBezTo>
                <a:cubicBezTo>
                  <a:pt x="877553" y="105347"/>
                  <a:pt x="835824" y="-76082"/>
                  <a:pt x="814053" y="3640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27E03D99-3FCB-41E3-222B-BCA99F849DD5}"/>
              </a:ext>
            </a:extLst>
          </p:cNvPr>
          <p:cNvSpPr/>
          <p:nvPr/>
        </p:nvSpPr>
        <p:spPr>
          <a:xfrm>
            <a:off x="1075467" y="8504215"/>
            <a:ext cx="2526287" cy="4056460"/>
          </a:xfrm>
          <a:custGeom>
            <a:avLst/>
            <a:gdLst>
              <a:gd name="connsiteX0" fmla="*/ 2516819 w 2526287"/>
              <a:gd name="connsiteY0" fmla="*/ 41071 h 4056460"/>
              <a:gd name="connsiteX1" fmla="*/ 1264962 w 2526287"/>
              <a:gd name="connsiteY1" fmla="*/ 1673928 h 4056460"/>
              <a:gd name="connsiteX2" fmla="*/ 2219 w 2526287"/>
              <a:gd name="connsiteY2" fmla="*/ 4047014 h 4056460"/>
              <a:gd name="connsiteX3" fmla="*/ 1580647 w 2526287"/>
              <a:gd name="connsiteY3" fmla="*/ 726871 h 4056460"/>
              <a:gd name="connsiteX4" fmla="*/ 2092276 w 2526287"/>
              <a:gd name="connsiteY4" fmla="*/ 19299 h 4056460"/>
              <a:gd name="connsiteX5" fmla="*/ 1852790 w 2526287"/>
              <a:gd name="connsiteY5" fmla="*/ 454728 h 4056460"/>
              <a:gd name="connsiteX6" fmla="*/ 2516819 w 2526287"/>
              <a:gd name="connsiteY6" fmla="*/ 41071 h 405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287" h="4056460">
                <a:moveTo>
                  <a:pt x="2516819" y="41071"/>
                </a:moveTo>
                <a:cubicBezTo>
                  <a:pt x="2418848" y="244271"/>
                  <a:pt x="1684062" y="1006271"/>
                  <a:pt x="1264962" y="1673928"/>
                </a:cubicBezTo>
                <a:cubicBezTo>
                  <a:pt x="845862" y="2341585"/>
                  <a:pt x="-50395" y="4204857"/>
                  <a:pt x="2219" y="4047014"/>
                </a:cubicBezTo>
                <a:cubicBezTo>
                  <a:pt x="54833" y="3889171"/>
                  <a:pt x="1232304" y="1398157"/>
                  <a:pt x="1580647" y="726871"/>
                </a:cubicBezTo>
                <a:cubicBezTo>
                  <a:pt x="1928990" y="55585"/>
                  <a:pt x="2046919" y="64656"/>
                  <a:pt x="2092276" y="19299"/>
                </a:cubicBezTo>
                <a:cubicBezTo>
                  <a:pt x="2137633" y="-26058"/>
                  <a:pt x="1783847" y="454728"/>
                  <a:pt x="1852790" y="454728"/>
                </a:cubicBezTo>
                <a:cubicBezTo>
                  <a:pt x="1921733" y="454728"/>
                  <a:pt x="2614790" y="-162129"/>
                  <a:pt x="2516819" y="41071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912896AC-B540-63FB-048B-9CB6AE7CB2EF}"/>
              </a:ext>
            </a:extLst>
          </p:cNvPr>
          <p:cNvSpPr/>
          <p:nvPr/>
        </p:nvSpPr>
        <p:spPr>
          <a:xfrm>
            <a:off x="226630" y="7651676"/>
            <a:ext cx="2669874" cy="3173366"/>
          </a:xfrm>
          <a:custGeom>
            <a:avLst/>
            <a:gdLst>
              <a:gd name="connsiteX0" fmla="*/ 1961399 w 2669874"/>
              <a:gd name="connsiteY0" fmla="*/ 436410 h 3173366"/>
              <a:gd name="connsiteX1" fmla="*/ 34627 w 2669874"/>
              <a:gd name="connsiteY1" fmla="*/ 3103410 h 3173366"/>
              <a:gd name="connsiteX2" fmla="*/ 753084 w 2669874"/>
              <a:gd name="connsiteY2" fmla="*/ 2384953 h 3173366"/>
              <a:gd name="connsiteX3" fmla="*/ 1144970 w 2669874"/>
              <a:gd name="connsiteY3" fmla="*/ 2265210 h 3173366"/>
              <a:gd name="connsiteX4" fmla="*/ 1068770 w 2669874"/>
              <a:gd name="connsiteY4" fmla="*/ 2352295 h 3173366"/>
              <a:gd name="connsiteX5" fmla="*/ 2211770 w 2669874"/>
              <a:gd name="connsiteY5" fmla="*/ 817410 h 3173366"/>
              <a:gd name="connsiteX6" fmla="*/ 2668970 w 2669874"/>
              <a:gd name="connsiteY6" fmla="*/ 981 h 3173366"/>
              <a:gd name="connsiteX7" fmla="*/ 2113799 w 2669874"/>
              <a:gd name="connsiteY7" fmla="*/ 643238 h 3173366"/>
              <a:gd name="connsiteX8" fmla="*/ 2211770 w 2669874"/>
              <a:gd name="connsiteY8" fmla="*/ 284010 h 3173366"/>
              <a:gd name="connsiteX9" fmla="*/ 1961399 w 2669874"/>
              <a:gd name="connsiteY9" fmla="*/ 436410 h 317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9874" h="3173366">
                <a:moveTo>
                  <a:pt x="1961399" y="436410"/>
                </a:moveTo>
                <a:cubicBezTo>
                  <a:pt x="1598542" y="906310"/>
                  <a:pt x="236013" y="2778653"/>
                  <a:pt x="34627" y="3103410"/>
                </a:cubicBezTo>
                <a:cubicBezTo>
                  <a:pt x="-166759" y="3428167"/>
                  <a:pt x="568027" y="2524653"/>
                  <a:pt x="753084" y="2384953"/>
                </a:cubicBezTo>
                <a:cubicBezTo>
                  <a:pt x="938141" y="2245253"/>
                  <a:pt x="1092356" y="2270653"/>
                  <a:pt x="1144970" y="2265210"/>
                </a:cubicBezTo>
                <a:cubicBezTo>
                  <a:pt x="1197584" y="2259767"/>
                  <a:pt x="890970" y="2593595"/>
                  <a:pt x="1068770" y="2352295"/>
                </a:cubicBezTo>
                <a:cubicBezTo>
                  <a:pt x="1246570" y="2110995"/>
                  <a:pt x="1945070" y="1209296"/>
                  <a:pt x="2211770" y="817410"/>
                </a:cubicBezTo>
                <a:cubicBezTo>
                  <a:pt x="2478470" y="425524"/>
                  <a:pt x="2685299" y="30010"/>
                  <a:pt x="2668970" y="981"/>
                </a:cubicBezTo>
                <a:cubicBezTo>
                  <a:pt x="2652642" y="-28048"/>
                  <a:pt x="2189999" y="596067"/>
                  <a:pt x="2113799" y="643238"/>
                </a:cubicBezTo>
                <a:cubicBezTo>
                  <a:pt x="2037599" y="690409"/>
                  <a:pt x="2237170" y="311224"/>
                  <a:pt x="2211770" y="284010"/>
                </a:cubicBezTo>
                <a:cubicBezTo>
                  <a:pt x="2186370" y="256796"/>
                  <a:pt x="2324256" y="-33490"/>
                  <a:pt x="1961399" y="43641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48FDDC67-3D59-2578-A9F7-BC93BD4785AF}"/>
              </a:ext>
            </a:extLst>
          </p:cNvPr>
          <p:cNvSpPr/>
          <p:nvPr/>
        </p:nvSpPr>
        <p:spPr>
          <a:xfrm>
            <a:off x="717115" y="8498837"/>
            <a:ext cx="1779384" cy="4154971"/>
          </a:xfrm>
          <a:custGeom>
            <a:avLst/>
            <a:gdLst>
              <a:gd name="connsiteX0" fmla="*/ 1775714 w 1779384"/>
              <a:gd name="connsiteY0" fmla="*/ 35563 h 4154971"/>
              <a:gd name="connsiteX1" fmla="*/ 698028 w 1779384"/>
              <a:gd name="connsiteY1" fmla="*/ 2114734 h 4154971"/>
              <a:gd name="connsiteX2" fmla="*/ 806885 w 1779384"/>
              <a:gd name="connsiteY2" fmla="*/ 2005877 h 4154971"/>
              <a:gd name="connsiteX3" fmla="*/ 1342 w 1779384"/>
              <a:gd name="connsiteY3" fmla="*/ 4150363 h 4154971"/>
              <a:gd name="connsiteX4" fmla="*/ 610942 w 1779384"/>
              <a:gd name="connsiteY4" fmla="*/ 1341849 h 4154971"/>
              <a:gd name="connsiteX5" fmla="*/ 414999 w 1779384"/>
              <a:gd name="connsiteY5" fmla="*/ 1951449 h 4154971"/>
              <a:gd name="connsiteX6" fmla="*/ 1231428 w 1779384"/>
              <a:gd name="connsiteY6" fmla="*/ 253277 h 4154971"/>
              <a:gd name="connsiteX7" fmla="*/ 1057256 w 1779384"/>
              <a:gd name="connsiteY7" fmla="*/ 764906 h 4154971"/>
              <a:gd name="connsiteX8" fmla="*/ 1775714 w 1779384"/>
              <a:gd name="connsiteY8" fmla="*/ 35563 h 415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384" h="4154971">
                <a:moveTo>
                  <a:pt x="1775714" y="35563"/>
                </a:moveTo>
                <a:cubicBezTo>
                  <a:pt x="1715843" y="260534"/>
                  <a:pt x="859499" y="1786348"/>
                  <a:pt x="698028" y="2114734"/>
                </a:cubicBezTo>
                <a:cubicBezTo>
                  <a:pt x="536557" y="2443120"/>
                  <a:pt x="922999" y="1666606"/>
                  <a:pt x="806885" y="2005877"/>
                </a:cubicBezTo>
                <a:cubicBezTo>
                  <a:pt x="690771" y="2345148"/>
                  <a:pt x="33999" y="4261034"/>
                  <a:pt x="1342" y="4150363"/>
                </a:cubicBezTo>
                <a:cubicBezTo>
                  <a:pt x="-31315" y="4039692"/>
                  <a:pt x="541999" y="1708335"/>
                  <a:pt x="610942" y="1341849"/>
                </a:cubicBezTo>
                <a:cubicBezTo>
                  <a:pt x="679885" y="975363"/>
                  <a:pt x="311585" y="2132878"/>
                  <a:pt x="414999" y="1951449"/>
                </a:cubicBezTo>
                <a:cubicBezTo>
                  <a:pt x="518413" y="1770020"/>
                  <a:pt x="1124385" y="451034"/>
                  <a:pt x="1231428" y="253277"/>
                </a:cubicBezTo>
                <a:cubicBezTo>
                  <a:pt x="1338471" y="55520"/>
                  <a:pt x="970170" y="804820"/>
                  <a:pt x="1057256" y="764906"/>
                </a:cubicBezTo>
                <a:cubicBezTo>
                  <a:pt x="1144342" y="724992"/>
                  <a:pt x="1835585" y="-189408"/>
                  <a:pt x="1775714" y="35563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081EBDBC-6736-79C7-8687-7680B57552C8}"/>
              </a:ext>
            </a:extLst>
          </p:cNvPr>
          <p:cNvSpPr/>
          <p:nvPr/>
        </p:nvSpPr>
        <p:spPr>
          <a:xfrm>
            <a:off x="3325821" y="4839060"/>
            <a:ext cx="1344446" cy="1616227"/>
          </a:xfrm>
          <a:custGeom>
            <a:avLst/>
            <a:gdLst>
              <a:gd name="connsiteX0" fmla="*/ 1104665 w 1344446"/>
              <a:gd name="connsiteY0" fmla="*/ 15969 h 1616227"/>
              <a:gd name="connsiteX1" fmla="*/ 930493 w 1344446"/>
              <a:gd name="connsiteY1" fmla="*/ 1071883 h 1616227"/>
              <a:gd name="connsiteX2" fmla="*/ 1082893 w 1344446"/>
              <a:gd name="connsiteY2" fmla="*/ 1365797 h 1616227"/>
              <a:gd name="connsiteX3" fmla="*/ 1344150 w 1344446"/>
              <a:gd name="connsiteY3" fmla="*/ 1616169 h 1616227"/>
              <a:gd name="connsiteX4" fmla="*/ 1028465 w 1344446"/>
              <a:gd name="connsiteY4" fmla="*/ 1387569 h 1616227"/>
              <a:gd name="connsiteX5" fmla="*/ 5208 w 1344446"/>
              <a:gd name="connsiteY5" fmla="*/ 1224283 h 1616227"/>
              <a:gd name="connsiteX6" fmla="*/ 625693 w 1344446"/>
              <a:gd name="connsiteY6" fmla="*/ 1202511 h 1616227"/>
              <a:gd name="connsiteX7" fmla="*/ 516836 w 1344446"/>
              <a:gd name="connsiteY7" fmla="*/ 875940 h 1616227"/>
              <a:gd name="connsiteX8" fmla="*/ 974036 w 1344446"/>
              <a:gd name="connsiteY8" fmla="*/ 48626 h 1616227"/>
              <a:gd name="connsiteX9" fmla="*/ 810750 w 1344446"/>
              <a:gd name="connsiteY9" fmla="*/ 407854 h 1616227"/>
              <a:gd name="connsiteX10" fmla="*/ 1104665 w 1344446"/>
              <a:gd name="connsiteY10" fmla="*/ 15969 h 161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4446" h="1616227">
                <a:moveTo>
                  <a:pt x="1104665" y="15969"/>
                </a:moveTo>
                <a:cubicBezTo>
                  <a:pt x="1124622" y="126641"/>
                  <a:pt x="934122" y="846912"/>
                  <a:pt x="930493" y="1071883"/>
                </a:cubicBezTo>
                <a:cubicBezTo>
                  <a:pt x="926864" y="1296854"/>
                  <a:pt x="1013950" y="1275083"/>
                  <a:pt x="1082893" y="1365797"/>
                </a:cubicBezTo>
                <a:cubicBezTo>
                  <a:pt x="1151836" y="1456511"/>
                  <a:pt x="1353221" y="1612540"/>
                  <a:pt x="1344150" y="1616169"/>
                </a:cubicBezTo>
                <a:cubicBezTo>
                  <a:pt x="1335079" y="1619798"/>
                  <a:pt x="1251622" y="1452883"/>
                  <a:pt x="1028465" y="1387569"/>
                </a:cubicBezTo>
                <a:cubicBezTo>
                  <a:pt x="805308" y="1322255"/>
                  <a:pt x="72337" y="1255126"/>
                  <a:pt x="5208" y="1224283"/>
                </a:cubicBezTo>
                <a:cubicBezTo>
                  <a:pt x="-61921" y="1193440"/>
                  <a:pt x="540422" y="1260568"/>
                  <a:pt x="625693" y="1202511"/>
                </a:cubicBezTo>
                <a:cubicBezTo>
                  <a:pt x="710964" y="1144454"/>
                  <a:pt x="458779" y="1068254"/>
                  <a:pt x="516836" y="875940"/>
                </a:cubicBezTo>
                <a:cubicBezTo>
                  <a:pt x="574893" y="683626"/>
                  <a:pt x="925050" y="126640"/>
                  <a:pt x="974036" y="48626"/>
                </a:cubicBezTo>
                <a:cubicBezTo>
                  <a:pt x="1023022" y="-29388"/>
                  <a:pt x="792607" y="409668"/>
                  <a:pt x="810750" y="407854"/>
                </a:cubicBezTo>
                <a:cubicBezTo>
                  <a:pt x="828893" y="406040"/>
                  <a:pt x="1084708" y="-94703"/>
                  <a:pt x="1104665" y="15969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592498B5-2E9F-7546-FA33-BD2CE7BBFFC4}"/>
              </a:ext>
            </a:extLst>
          </p:cNvPr>
          <p:cNvSpPr/>
          <p:nvPr/>
        </p:nvSpPr>
        <p:spPr>
          <a:xfrm>
            <a:off x="3255489" y="4822323"/>
            <a:ext cx="610326" cy="1212777"/>
          </a:xfrm>
          <a:custGeom>
            <a:avLst/>
            <a:gdLst>
              <a:gd name="connsiteX0" fmla="*/ 598054 w 610326"/>
              <a:gd name="connsiteY0" fmla="*/ 48 h 1212777"/>
              <a:gd name="connsiteX1" fmla="*/ 587168 w 610326"/>
              <a:gd name="connsiteY1" fmla="*/ 304848 h 1212777"/>
              <a:gd name="connsiteX2" fmla="*/ 380340 w 610326"/>
              <a:gd name="connsiteY2" fmla="*/ 816477 h 1212777"/>
              <a:gd name="connsiteX3" fmla="*/ 456540 w 610326"/>
              <a:gd name="connsiteY3" fmla="*/ 718506 h 1212777"/>
              <a:gd name="connsiteX4" fmla="*/ 184397 w 610326"/>
              <a:gd name="connsiteY4" fmla="*/ 1197477 h 1212777"/>
              <a:gd name="connsiteX5" fmla="*/ 173511 w 610326"/>
              <a:gd name="connsiteY5" fmla="*/ 1099506 h 1212777"/>
              <a:gd name="connsiteX6" fmla="*/ 10225 w 610326"/>
              <a:gd name="connsiteY6" fmla="*/ 1153934 h 1212777"/>
              <a:gd name="connsiteX7" fmla="*/ 21111 w 610326"/>
              <a:gd name="connsiteY7" fmla="*/ 642306 h 1212777"/>
              <a:gd name="connsiteX8" fmla="*/ 53768 w 610326"/>
              <a:gd name="connsiteY8" fmla="*/ 860020 h 1212777"/>
              <a:gd name="connsiteX9" fmla="*/ 369454 w 610326"/>
              <a:gd name="connsiteY9" fmla="*/ 468134 h 1212777"/>
              <a:gd name="connsiteX10" fmla="*/ 521854 w 610326"/>
              <a:gd name="connsiteY10" fmla="*/ 283077 h 1212777"/>
              <a:gd name="connsiteX11" fmla="*/ 598054 w 610326"/>
              <a:gd name="connsiteY11" fmla="*/ 48 h 121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0326" h="1212777">
                <a:moveTo>
                  <a:pt x="598054" y="48"/>
                </a:moveTo>
                <a:cubicBezTo>
                  <a:pt x="608940" y="3676"/>
                  <a:pt x="623454" y="168776"/>
                  <a:pt x="587168" y="304848"/>
                </a:cubicBezTo>
                <a:cubicBezTo>
                  <a:pt x="550882" y="440920"/>
                  <a:pt x="402111" y="747534"/>
                  <a:pt x="380340" y="816477"/>
                </a:cubicBezTo>
                <a:cubicBezTo>
                  <a:pt x="358569" y="885420"/>
                  <a:pt x="489197" y="655006"/>
                  <a:pt x="456540" y="718506"/>
                </a:cubicBezTo>
                <a:cubicBezTo>
                  <a:pt x="423883" y="782006"/>
                  <a:pt x="231568" y="1133977"/>
                  <a:pt x="184397" y="1197477"/>
                </a:cubicBezTo>
                <a:cubicBezTo>
                  <a:pt x="137225" y="1260977"/>
                  <a:pt x="202540" y="1106763"/>
                  <a:pt x="173511" y="1099506"/>
                </a:cubicBezTo>
                <a:cubicBezTo>
                  <a:pt x="144482" y="1092249"/>
                  <a:pt x="35625" y="1230134"/>
                  <a:pt x="10225" y="1153934"/>
                </a:cubicBezTo>
                <a:cubicBezTo>
                  <a:pt x="-15175" y="1077734"/>
                  <a:pt x="13854" y="691292"/>
                  <a:pt x="21111" y="642306"/>
                </a:cubicBezTo>
                <a:cubicBezTo>
                  <a:pt x="28368" y="593320"/>
                  <a:pt x="-4289" y="889049"/>
                  <a:pt x="53768" y="860020"/>
                </a:cubicBezTo>
                <a:cubicBezTo>
                  <a:pt x="111825" y="830991"/>
                  <a:pt x="291440" y="564291"/>
                  <a:pt x="369454" y="468134"/>
                </a:cubicBezTo>
                <a:cubicBezTo>
                  <a:pt x="447468" y="371977"/>
                  <a:pt x="487383" y="368348"/>
                  <a:pt x="521854" y="283077"/>
                </a:cubicBezTo>
                <a:cubicBezTo>
                  <a:pt x="556325" y="197806"/>
                  <a:pt x="587168" y="-3580"/>
                  <a:pt x="598054" y="4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E017AE16-714D-EF98-A076-BB8CD7C71CB2}"/>
              </a:ext>
            </a:extLst>
          </p:cNvPr>
          <p:cNvSpPr/>
          <p:nvPr/>
        </p:nvSpPr>
        <p:spPr>
          <a:xfrm>
            <a:off x="3429254" y="5061853"/>
            <a:ext cx="2074888" cy="2711817"/>
          </a:xfrm>
          <a:custGeom>
            <a:avLst/>
            <a:gdLst>
              <a:gd name="connsiteX0" fmla="*/ 2013603 w 2074888"/>
              <a:gd name="connsiteY0" fmla="*/ 65318 h 2711817"/>
              <a:gd name="connsiteX1" fmla="*/ 2024489 w 2074888"/>
              <a:gd name="connsiteY1" fmla="*/ 130633 h 2711817"/>
              <a:gd name="connsiteX2" fmla="*/ 2024489 w 2074888"/>
              <a:gd name="connsiteY2" fmla="*/ 1230090 h 2711817"/>
              <a:gd name="connsiteX3" fmla="*/ 1349575 w 2074888"/>
              <a:gd name="connsiteY3" fmla="*/ 2351318 h 2711817"/>
              <a:gd name="connsiteX4" fmla="*/ 1545517 w 2074888"/>
              <a:gd name="connsiteY4" fmla="*/ 2133604 h 2711817"/>
              <a:gd name="connsiteX5" fmla="*/ 598460 w 2074888"/>
              <a:gd name="connsiteY5" fmla="*/ 2688776 h 2711817"/>
              <a:gd name="connsiteX6" fmla="*/ 1055660 w 2074888"/>
              <a:gd name="connsiteY6" fmla="*/ 2601690 h 2711817"/>
              <a:gd name="connsiteX7" fmla="*/ 10632 w 2074888"/>
              <a:gd name="connsiteY7" fmla="*/ 2558147 h 2711817"/>
              <a:gd name="connsiteX8" fmla="*/ 500489 w 2074888"/>
              <a:gd name="connsiteY8" fmla="*/ 2122718 h 2711817"/>
              <a:gd name="connsiteX9" fmla="*/ 261003 w 2074888"/>
              <a:gd name="connsiteY9" fmla="*/ 2111833 h 2711817"/>
              <a:gd name="connsiteX10" fmla="*/ 1360460 w 2074888"/>
              <a:gd name="connsiteY10" fmla="*/ 1306290 h 2711817"/>
              <a:gd name="connsiteX11" fmla="*/ 1197175 w 2074888"/>
              <a:gd name="connsiteY11" fmla="*/ 1611090 h 2711817"/>
              <a:gd name="connsiteX12" fmla="*/ 1371346 w 2074888"/>
              <a:gd name="connsiteY12" fmla="*/ 914404 h 2711817"/>
              <a:gd name="connsiteX13" fmla="*/ 1937403 w 2074888"/>
              <a:gd name="connsiteY13" fmla="*/ 533404 h 2711817"/>
              <a:gd name="connsiteX14" fmla="*/ 2013603 w 2074888"/>
              <a:gd name="connsiteY14" fmla="*/ 65318 h 271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4888" h="2711817">
                <a:moveTo>
                  <a:pt x="2013603" y="65318"/>
                </a:moveTo>
                <a:cubicBezTo>
                  <a:pt x="2028117" y="-1810"/>
                  <a:pt x="2022675" y="-63496"/>
                  <a:pt x="2024489" y="130633"/>
                </a:cubicBezTo>
                <a:cubicBezTo>
                  <a:pt x="2026303" y="324762"/>
                  <a:pt x="2136975" y="859976"/>
                  <a:pt x="2024489" y="1230090"/>
                </a:cubicBezTo>
                <a:cubicBezTo>
                  <a:pt x="1912003" y="1600204"/>
                  <a:pt x="1429404" y="2200732"/>
                  <a:pt x="1349575" y="2351318"/>
                </a:cubicBezTo>
                <a:cubicBezTo>
                  <a:pt x="1269746" y="2501904"/>
                  <a:pt x="1670703" y="2077361"/>
                  <a:pt x="1545517" y="2133604"/>
                </a:cubicBezTo>
                <a:cubicBezTo>
                  <a:pt x="1420331" y="2189847"/>
                  <a:pt x="680103" y="2610762"/>
                  <a:pt x="598460" y="2688776"/>
                </a:cubicBezTo>
                <a:cubicBezTo>
                  <a:pt x="516817" y="2766790"/>
                  <a:pt x="1153631" y="2623462"/>
                  <a:pt x="1055660" y="2601690"/>
                </a:cubicBezTo>
                <a:cubicBezTo>
                  <a:pt x="957689" y="2579919"/>
                  <a:pt x="103160" y="2637976"/>
                  <a:pt x="10632" y="2558147"/>
                </a:cubicBezTo>
                <a:cubicBezTo>
                  <a:pt x="-81896" y="2478318"/>
                  <a:pt x="458760" y="2197104"/>
                  <a:pt x="500489" y="2122718"/>
                </a:cubicBezTo>
                <a:cubicBezTo>
                  <a:pt x="542217" y="2048332"/>
                  <a:pt x="117674" y="2247904"/>
                  <a:pt x="261003" y="2111833"/>
                </a:cubicBezTo>
                <a:cubicBezTo>
                  <a:pt x="404331" y="1975762"/>
                  <a:pt x="1204431" y="1389747"/>
                  <a:pt x="1360460" y="1306290"/>
                </a:cubicBezTo>
                <a:cubicBezTo>
                  <a:pt x="1516489" y="1222833"/>
                  <a:pt x="1195361" y="1676404"/>
                  <a:pt x="1197175" y="1611090"/>
                </a:cubicBezTo>
                <a:cubicBezTo>
                  <a:pt x="1198989" y="1545776"/>
                  <a:pt x="1247975" y="1094018"/>
                  <a:pt x="1371346" y="914404"/>
                </a:cubicBezTo>
                <a:cubicBezTo>
                  <a:pt x="1494717" y="734790"/>
                  <a:pt x="1826732" y="674918"/>
                  <a:pt x="1937403" y="533404"/>
                </a:cubicBezTo>
                <a:cubicBezTo>
                  <a:pt x="2048074" y="391890"/>
                  <a:pt x="1999089" y="132446"/>
                  <a:pt x="2013603" y="6531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34E5B544-0027-9899-FC8C-3A6DA859F547}"/>
              </a:ext>
            </a:extLst>
          </p:cNvPr>
          <p:cNvSpPr/>
          <p:nvPr/>
        </p:nvSpPr>
        <p:spPr>
          <a:xfrm>
            <a:off x="3853521" y="3777343"/>
            <a:ext cx="1625719" cy="2111069"/>
          </a:xfrm>
          <a:custGeom>
            <a:avLst/>
            <a:gdLst>
              <a:gd name="connsiteX0" fmla="*/ 522536 w 1625719"/>
              <a:gd name="connsiteY0" fmla="*/ 315686 h 2111069"/>
              <a:gd name="connsiteX1" fmla="*/ 22 w 1625719"/>
              <a:gd name="connsiteY1" fmla="*/ 859971 h 2111069"/>
              <a:gd name="connsiteX2" fmla="*/ 500765 w 1625719"/>
              <a:gd name="connsiteY2" fmla="*/ 696686 h 2111069"/>
              <a:gd name="connsiteX3" fmla="*/ 435450 w 1625719"/>
              <a:gd name="connsiteY3" fmla="*/ 990600 h 2111069"/>
              <a:gd name="connsiteX4" fmla="*/ 762022 w 1625719"/>
              <a:gd name="connsiteY4" fmla="*/ 849086 h 2111069"/>
              <a:gd name="connsiteX5" fmla="*/ 805565 w 1625719"/>
              <a:gd name="connsiteY5" fmla="*/ 1077686 h 2111069"/>
              <a:gd name="connsiteX6" fmla="*/ 957965 w 1625719"/>
              <a:gd name="connsiteY6" fmla="*/ 1034143 h 2111069"/>
              <a:gd name="connsiteX7" fmla="*/ 1088593 w 1625719"/>
              <a:gd name="connsiteY7" fmla="*/ 1306286 h 2111069"/>
              <a:gd name="connsiteX8" fmla="*/ 1208336 w 1625719"/>
              <a:gd name="connsiteY8" fmla="*/ 1001486 h 2111069"/>
              <a:gd name="connsiteX9" fmla="*/ 1338965 w 1625719"/>
              <a:gd name="connsiteY9" fmla="*/ 2100943 h 2111069"/>
              <a:gd name="connsiteX10" fmla="*/ 1371622 w 1625719"/>
              <a:gd name="connsiteY10" fmla="*/ 1469571 h 2111069"/>
              <a:gd name="connsiteX11" fmla="*/ 1621993 w 1625719"/>
              <a:gd name="connsiteY11" fmla="*/ 174171 h 2111069"/>
              <a:gd name="connsiteX12" fmla="*/ 1153908 w 1625719"/>
              <a:gd name="connsiteY12" fmla="*/ 457200 h 2111069"/>
              <a:gd name="connsiteX13" fmla="*/ 1338965 w 1625719"/>
              <a:gd name="connsiteY13" fmla="*/ 0 h 2111069"/>
              <a:gd name="connsiteX14" fmla="*/ 631393 w 1625719"/>
              <a:gd name="connsiteY14" fmla="*/ 457200 h 2111069"/>
              <a:gd name="connsiteX15" fmla="*/ 522536 w 1625719"/>
              <a:gd name="connsiteY15" fmla="*/ 315686 h 211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25719" h="2111069">
                <a:moveTo>
                  <a:pt x="522536" y="315686"/>
                </a:moveTo>
                <a:cubicBezTo>
                  <a:pt x="417308" y="382814"/>
                  <a:pt x="3650" y="796471"/>
                  <a:pt x="22" y="859971"/>
                </a:cubicBezTo>
                <a:cubicBezTo>
                  <a:pt x="-3606" y="923471"/>
                  <a:pt x="428194" y="674915"/>
                  <a:pt x="500765" y="696686"/>
                </a:cubicBezTo>
                <a:cubicBezTo>
                  <a:pt x="573336" y="718458"/>
                  <a:pt x="391907" y="965200"/>
                  <a:pt x="435450" y="990600"/>
                </a:cubicBezTo>
                <a:cubicBezTo>
                  <a:pt x="478993" y="1016000"/>
                  <a:pt x="700336" y="834572"/>
                  <a:pt x="762022" y="849086"/>
                </a:cubicBezTo>
                <a:cubicBezTo>
                  <a:pt x="823708" y="863600"/>
                  <a:pt x="772908" y="1046843"/>
                  <a:pt x="805565" y="1077686"/>
                </a:cubicBezTo>
                <a:cubicBezTo>
                  <a:pt x="838222" y="1108529"/>
                  <a:pt x="910794" y="996043"/>
                  <a:pt x="957965" y="1034143"/>
                </a:cubicBezTo>
                <a:cubicBezTo>
                  <a:pt x="1005136" y="1072243"/>
                  <a:pt x="1046864" y="1311729"/>
                  <a:pt x="1088593" y="1306286"/>
                </a:cubicBezTo>
                <a:cubicBezTo>
                  <a:pt x="1130322" y="1300843"/>
                  <a:pt x="1166607" y="869043"/>
                  <a:pt x="1208336" y="1001486"/>
                </a:cubicBezTo>
                <a:cubicBezTo>
                  <a:pt x="1250065" y="1133929"/>
                  <a:pt x="1311751" y="2022929"/>
                  <a:pt x="1338965" y="2100943"/>
                </a:cubicBezTo>
                <a:cubicBezTo>
                  <a:pt x="1366179" y="2178957"/>
                  <a:pt x="1324451" y="1790699"/>
                  <a:pt x="1371622" y="1469571"/>
                </a:cubicBezTo>
                <a:cubicBezTo>
                  <a:pt x="1418793" y="1148443"/>
                  <a:pt x="1658279" y="342899"/>
                  <a:pt x="1621993" y="174171"/>
                </a:cubicBezTo>
                <a:cubicBezTo>
                  <a:pt x="1585707" y="5443"/>
                  <a:pt x="1201079" y="486228"/>
                  <a:pt x="1153908" y="457200"/>
                </a:cubicBezTo>
                <a:cubicBezTo>
                  <a:pt x="1106737" y="428172"/>
                  <a:pt x="1426051" y="0"/>
                  <a:pt x="1338965" y="0"/>
                </a:cubicBezTo>
                <a:cubicBezTo>
                  <a:pt x="1251879" y="0"/>
                  <a:pt x="763836" y="402772"/>
                  <a:pt x="631393" y="457200"/>
                </a:cubicBezTo>
                <a:cubicBezTo>
                  <a:pt x="498950" y="511629"/>
                  <a:pt x="627764" y="248558"/>
                  <a:pt x="522536" y="315686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円/楕円 1569">
            <a:extLst>
              <a:ext uri="{FF2B5EF4-FFF2-40B4-BE49-F238E27FC236}">
                <a16:creationId xmlns:a16="http://schemas.microsoft.com/office/drawing/2014/main" id="{185563CA-D913-B3F6-1F72-7FE3F816D08E}"/>
              </a:ext>
            </a:extLst>
          </p:cNvPr>
          <p:cNvSpPr/>
          <p:nvPr/>
        </p:nvSpPr>
        <p:spPr>
          <a:xfrm>
            <a:off x="4195313" y="5772315"/>
            <a:ext cx="725860" cy="725860"/>
          </a:xfrm>
          <a:prstGeom prst="ellipse">
            <a:avLst/>
          </a:pr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円/楕円 1570">
            <a:extLst>
              <a:ext uri="{FF2B5EF4-FFF2-40B4-BE49-F238E27FC236}">
                <a16:creationId xmlns:a16="http://schemas.microsoft.com/office/drawing/2014/main" id="{E25C957B-E617-F8DE-BC1B-C74BDA8A3379}"/>
              </a:ext>
            </a:extLst>
          </p:cNvPr>
          <p:cNvSpPr/>
          <p:nvPr/>
        </p:nvSpPr>
        <p:spPr>
          <a:xfrm>
            <a:off x="3013415" y="5457279"/>
            <a:ext cx="504760" cy="504760"/>
          </a:xfrm>
          <a:prstGeom prst="ellipse">
            <a:avLst/>
          </a:pr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E0687358-1ADF-F2BA-6A4B-E9EF61C54EBF}"/>
              </a:ext>
            </a:extLst>
          </p:cNvPr>
          <p:cNvSpPr/>
          <p:nvPr/>
        </p:nvSpPr>
        <p:spPr>
          <a:xfrm>
            <a:off x="3470578" y="10994538"/>
            <a:ext cx="2148631" cy="1799979"/>
          </a:xfrm>
          <a:custGeom>
            <a:avLst/>
            <a:gdLst>
              <a:gd name="connsiteX0" fmla="*/ 2146451 w 2148631"/>
              <a:gd name="connsiteY0" fmla="*/ 653176 h 1799979"/>
              <a:gd name="connsiteX1" fmla="*/ 1373565 w 2148631"/>
              <a:gd name="connsiteY1" fmla="*/ 1524033 h 1799979"/>
              <a:gd name="connsiteX2" fmla="*/ 1819879 w 2148631"/>
              <a:gd name="connsiteY2" fmla="*/ 1600233 h 1799979"/>
              <a:gd name="connsiteX3" fmla="*/ 916365 w 2148631"/>
              <a:gd name="connsiteY3" fmla="*/ 1719976 h 1799979"/>
              <a:gd name="connsiteX4" fmla="*/ 1965 w 2148631"/>
              <a:gd name="connsiteY4" fmla="*/ 1796176 h 1799979"/>
              <a:gd name="connsiteX5" fmla="*/ 687765 w 2148631"/>
              <a:gd name="connsiteY5" fmla="*/ 1600233 h 1799979"/>
              <a:gd name="connsiteX6" fmla="*/ 1188508 w 2148631"/>
              <a:gd name="connsiteY6" fmla="*/ 1110376 h 1799979"/>
              <a:gd name="connsiteX7" fmla="*/ 1591279 w 2148631"/>
              <a:gd name="connsiteY7" fmla="*/ 195976 h 1799979"/>
              <a:gd name="connsiteX8" fmla="*/ 1482422 w 2148631"/>
              <a:gd name="connsiteY8" fmla="*/ 696719 h 1799979"/>
              <a:gd name="connsiteX9" fmla="*/ 1808993 w 2148631"/>
              <a:gd name="connsiteY9" fmla="*/ 33 h 1799979"/>
              <a:gd name="connsiteX10" fmla="*/ 1613051 w 2148631"/>
              <a:gd name="connsiteY10" fmla="*/ 729376 h 1799979"/>
              <a:gd name="connsiteX11" fmla="*/ 2146451 w 2148631"/>
              <a:gd name="connsiteY11" fmla="*/ 653176 h 179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48631" h="1799979">
                <a:moveTo>
                  <a:pt x="2146451" y="653176"/>
                </a:moveTo>
                <a:cubicBezTo>
                  <a:pt x="2106537" y="785619"/>
                  <a:pt x="1427994" y="1366190"/>
                  <a:pt x="1373565" y="1524033"/>
                </a:cubicBezTo>
                <a:cubicBezTo>
                  <a:pt x="1319136" y="1681876"/>
                  <a:pt x="1896079" y="1567576"/>
                  <a:pt x="1819879" y="1600233"/>
                </a:cubicBezTo>
                <a:cubicBezTo>
                  <a:pt x="1743679" y="1632890"/>
                  <a:pt x="1219351" y="1687319"/>
                  <a:pt x="916365" y="1719976"/>
                </a:cubicBezTo>
                <a:cubicBezTo>
                  <a:pt x="613379" y="1752633"/>
                  <a:pt x="40065" y="1816133"/>
                  <a:pt x="1965" y="1796176"/>
                </a:cubicBezTo>
                <a:cubicBezTo>
                  <a:pt x="-36135" y="1776219"/>
                  <a:pt x="490008" y="1714533"/>
                  <a:pt x="687765" y="1600233"/>
                </a:cubicBezTo>
                <a:cubicBezTo>
                  <a:pt x="885522" y="1485933"/>
                  <a:pt x="1037922" y="1344419"/>
                  <a:pt x="1188508" y="1110376"/>
                </a:cubicBezTo>
                <a:cubicBezTo>
                  <a:pt x="1339094" y="876333"/>
                  <a:pt x="1542293" y="264919"/>
                  <a:pt x="1591279" y="195976"/>
                </a:cubicBezTo>
                <a:cubicBezTo>
                  <a:pt x="1640265" y="127033"/>
                  <a:pt x="1446136" y="729376"/>
                  <a:pt x="1482422" y="696719"/>
                </a:cubicBezTo>
                <a:cubicBezTo>
                  <a:pt x="1518708" y="664062"/>
                  <a:pt x="1787221" y="-5410"/>
                  <a:pt x="1808993" y="33"/>
                </a:cubicBezTo>
                <a:cubicBezTo>
                  <a:pt x="1830764" y="5476"/>
                  <a:pt x="1560437" y="615076"/>
                  <a:pt x="1613051" y="729376"/>
                </a:cubicBezTo>
                <a:cubicBezTo>
                  <a:pt x="1665665" y="843676"/>
                  <a:pt x="2186365" y="520733"/>
                  <a:pt x="2146451" y="653176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20CC3708-7C38-9CF2-41FE-80F50A819C7D}"/>
              </a:ext>
            </a:extLst>
          </p:cNvPr>
          <p:cNvSpPr/>
          <p:nvPr/>
        </p:nvSpPr>
        <p:spPr>
          <a:xfrm>
            <a:off x="-110402" y="8234763"/>
            <a:ext cx="1810120" cy="4089467"/>
          </a:xfrm>
          <a:custGeom>
            <a:avLst/>
            <a:gdLst>
              <a:gd name="connsiteX0" fmla="*/ 828859 w 1810120"/>
              <a:gd name="connsiteY0" fmla="*/ 669751 h 4089467"/>
              <a:gd name="connsiteX1" fmla="*/ 12431 w 1810120"/>
              <a:gd name="connsiteY1" fmla="*/ 2204637 h 4089467"/>
              <a:gd name="connsiteX2" fmla="*/ 317231 w 1810120"/>
              <a:gd name="connsiteY2" fmla="*/ 1932494 h 4089467"/>
              <a:gd name="connsiteX3" fmla="*/ 66859 w 1810120"/>
              <a:gd name="connsiteY3" fmla="*/ 2716266 h 4089467"/>
              <a:gd name="connsiteX4" fmla="*/ 295459 w 1810120"/>
              <a:gd name="connsiteY4" fmla="*/ 2563866 h 4089467"/>
              <a:gd name="connsiteX5" fmla="*/ 23316 w 1810120"/>
              <a:gd name="connsiteY5" fmla="*/ 4087866 h 4089467"/>
              <a:gd name="connsiteX6" fmla="*/ 915945 w 1810120"/>
              <a:gd name="connsiteY6" fmla="*/ 2237294 h 4089467"/>
              <a:gd name="connsiteX7" fmla="*/ 480516 w 1810120"/>
              <a:gd name="connsiteY7" fmla="*/ 2748923 h 4089467"/>
              <a:gd name="connsiteX8" fmla="*/ 1808573 w 1810120"/>
              <a:gd name="connsiteY8" fmla="*/ 27494 h 4089467"/>
              <a:gd name="connsiteX9" fmla="*/ 763545 w 1810120"/>
              <a:gd name="connsiteY9" fmla="*/ 1279351 h 4089467"/>
              <a:gd name="connsiteX10" fmla="*/ 1536431 w 1810120"/>
              <a:gd name="connsiteY10" fmla="*/ 179894 h 4089467"/>
              <a:gd name="connsiteX11" fmla="*/ 828859 w 1810120"/>
              <a:gd name="connsiteY11" fmla="*/ 669751 h 408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0120" h="4089467">
                <a:moveTo>
                  <a:pt x="828859" y="669751"/>
                </a:moveTo>
                <a:cubicBezTo>
                  <a:pt x="574859" y="1007208"/>
                  <a:pt x="97702" y="1994180"/>
                  <a:pt x="12431" y="2204637"/>
                </a:cubicBezTo>
                <a:cubicBezTo>
                  <a:pt x="-72840" y="2415094"/>
                  <a:pt x="308160" y="1847223"/>
                  <a:pt x="317231" y="1932494"/>
                </a:cubicBezTo>
                <a:cubicBezTo>
                  <a:pt x="326302" y="2017765"/>
                  <a:pt x="70488" y="2611037"/>
                  <a:pt x="66859" y="2716266"/>
                </a:cubicBezTo>
                <a:cubicBezTo>
                  <a:pt x="63230" y="2821495"/>
                  <a:pt x="302716" y="2335266"/>
                  <a:pt x="295459" y="2563866"/>
                </a:cubicBezTo>
                <a:cubicBezTo>
                  <a:pt x="288202" y="2792466"/>
                  <a:pt x="-80098" y="4142295"/>
                  <a:pt x="23316" y="4087866"/>
                </a:cubicBezTo>
                <a:cubicBezTo>
                  <a:pt x="126730" y="4033437"/>
                  <a:pt x="839745" y="2460451"/>
                  <a:pt x="915945" y="2237294"/>
                </a:cubicBezTo>
                <a:cubicBezTo>
                  <a:pt x="992145" y="2014137"/>
                  <a:pt x="331745" y="3117223"/>
                  <a:pt x="480516" y="2748923"/>
                </a:cubicBezTo>
                <a:cubicBezTo>
                  <a:pt x="629287" y="2380623"/>
                  <a:pt x="1761402" y="272423"/>
                  <a:pt x="1808573" y="27494"/>
                </a:cubicBezTo>
                <a:cubicBezTo>
                  <a:pt x="1855744" y="-217435"/>
                  <a:pt x="808902" y="1253951"/>
                  <a:pt x="763545" y="1279351"/>
                </a:cubicBezTo>
                <a:cubicBezTo>
                  <a:pt x="718188" y="1304751"/>
                  <a:pt x="1523731" y="281494"/>
                  <a:pt x="1536431" y="179894"/>
                </a:cubicBezTo>
                <a:cubicBezTo>
                  <a:pt x="1549131" y="78294"/>
                  <a:pt x="1082859" y="332294"/>
                  <a:pt x="828859" y="669751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1F173900-68D8-9AFE-08F5-E6EFE1ABEF33}"/>
              </a:ext>
            </a:extLst>
          </p:cNvPr>
          <p:cNvSpPr/>
          <p:nvPr/>
        </p:nvSpPr>
        <p:spPr>
          <a:xfrm>
            <a:off x="1651408" y="10918371"/>
            <a:ext cx="1659364" cy="1829619"/>
          </a:xfrm>
          <a:custGeom>
            <a:avLst/>
            <a:gdLst>
              <a:gd name="connsiteX0" fmla="*/ 1026478 w 1659364"/>
              <a:gd name="connsiteY0" fmla="*/ 0 h 1829619"/>
              <a:gd name="connsiteX1" fmla="*/ 1015592 w 1659364"/>
              <a:gd name="connsiteY1" fmla="*/ 359229 h 1829619"/>
              <a:gd name="connsiteX2" fmla="*/ 1657849 w 1659364"/>
              <a:gd name="connsiteY2" fmla="*/ 816429 h 1829619"/>
              <a:gd name="connsiteX3" fmla="*/ 1167992 w 1659364"/>
              <a:gd name="connsiteY3" fmla="*/ 1426029 h 1829619"/>
              <a:gd name="connsiteX4" fmla="*/ 362449 w 1659364"/>
              <a:gd name="connsiteY4" fmla="*/ 1807029 h 1829619"/>
              <a:gd name="connsiteX5" fmla="*/ 3221 w 1659364"/>
              <a:gd name="connsiteY5" fmla="*/ 1676400 h 1829619"/>
              <a:gd name="connsiteX6" fmla="*/ 547506 w 1659364"/>
              <a:gd name="connsiteY6" fmla="*/ 783772 h 1829619"/>
              <a:gd name="connsiteX7" fmla="*/ 1026478 w 1659364"/>
              <a:gd name="connsiteY7" fmla="*/ 0 h 182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9364" h="1829619">
                <a:moveTo>
                  <a:pt x="1026478" y="0"/>
                </a:moveTo>
                <a:cubicBezTo>
                  <a:pt x="968420" y="111578"/>
                  <a:pt x="910363" y="223157"/>
                  <a:pt x="1015592" y="359229"/>
                </a:cubicBezTo>
                <a:cubicBezTo>
                  <a:pt x="1120821" y="495301"/>
                  <a:pt x="1632449" y="638629"/>
                  <a:pt x="1657849" y="816429"/>
                </a:cubicBezTo>
                <a:cubicBezTo>
                  <a:pt x="1683249" y="994229"/>
                  <a:pt x="1383892" y="1260929"/>
                  <a:pt x="1167992" y="1426029"/>
                </a:cubicBezTo>
                <a:cubicBezTo>
                  <a:pt x="952092" y="1591129"/>
                  <a:pt x="556577" y="1765301"/>
                  <a:pt x="362449" y="1807029"/>
                </a:cubicBezTo>
                <a:cubicBezTo>
                  <a:pt x="168321" y="1848757"/>
                  <a:pt x="-27622" y="1846943"/>
                  <a:pt x="3221" y="1676400"/>
                </a:cubicBezTo>
                <a:cubicBezTo>
                  <a:pt x="34064" y="1505857"/>
                  <a:pt x="547506" y="783772"/>
                  <a:pt x="547506" y="783772"/>
                </a:cubicBezTo>
                <a:lnTo>
                  <a:pt x="1026478" y="0"/>
                </a:lnTo>
                <a:close/>
              </a:path>
            </a:pathLst>
          </a:custGeom>
          <a:solidFill>
            <a:schemeClr val="tx2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D404E00D-4F84-3018-3C1C-77626E85FC93}"/>
              </a:ext>
            </a:extLst>
          </p:cNvPr>
          <p:cNvSpPr/>
          <p:nvPr/>
        </p:nvSpPr>
        <p:spPr>
          <a:xfrm>
            <a:off x="3629682" y="7933850"/>
            <a:ext cx="1494930" cy="1111318"/>
          </a:xfrm>
          <a:custGeom>
            <a:avLst/>
            <a:gdLst>
              <a:gd name="connsiteX0" fmla="*/ 136775 w 1494930"/>
              <a:gd name="connsiteY0" fmla="*/ 578779 h 1111318"/>
              <a:gd name="connsiteX1" fmla="*/ 1475718 w 1494930"/>
              <a:gd name="connsiteY1" fmla="*/ 1836 h 1111318"/>
              <a:gd name="connsiteX2" fmla="*/ 964089 w 1494930"/>
              <a:gd name="connsiteY2" fmla="*/ 382836 h 1111318"/>
              <a:gd name="connsiteX3" fmla="*/ 27918 w 1494930"/>
              <a:gd name="connsiteY3" fmla="*/ 1101293 h 1111318"/>
              <a:gd name="connsiteX4" fmla="*/ 234747 w 1494930"/>
              <a:gd name="connsiteY4" fmla="*/ 785607 h 1111318"/>
              <a:gd name="connsiteX5" fmla="*/ 136775 w 1494930"/>
              <a:gd name="connsiteY5" fmla="*/ 578779 h 111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930" h="1111318">
                <a:moveTo>
                  <a:pt x="136775" y="578779"/>
                </a:moveTo>
                <a:cubicBezTo>
                  <a:pt x="343604" y="448150"/>
                  <a:pt x="1337832" y="34493"/>
                  <a:pt x="1475718" y="1836"/>
                </a:cubicBezTo>
                <a:cubicBezTo>
                  <a:pt x="1613604" y="-30821"/>
                  <a:pt x="964089" y="382836"/>
                  <a:pt x="964089" y="382836"/>
                </a:cubicBezTo>
                <a:cubicBezTo>
                  <a:pt x="722789" y="566079"/>
                  <a:pt x="149475" y="1034165"/>
                  <a:pt x="27918" y="1101293"/>
                </a:cubicBezTo>
                <a:cubicBezTo>
                  <a:pt x="-93639" y="1168421"/>
                  <a:pt x="220233" y="879950"/>
                  <a:pt x="234747" y="785607"/>
                </a:cubicBezTo>
                <a:cubicBezTo>
                  <a:pt x="249261" y="691264"/>
                  <a:pt x="-70054" y="709408"/>
                  <a:pt x="136775" y="578779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630D9935-7AE9-AB15-EE49-D09A242CAC59}"/>
              </a:ext>
            </a:extLst>
          </p:cNvPr>
          <p:cNvSpPr/>
          <p:nvPr/>
        </p:nvSpPr>
        <p:spPr>
          <a:xfrm>
            <a:off x="2589948" y="9185813"/>
            <a:ext cx="1232904" cy="699854"/>
          </a:xfrm>
          <a:custGeom>
            <a:avLst/>
            <a:gdLst>
              <a:gd name="connsiteX0" fmla="*/ 11738 w 1232904"/>
              <a:gd name="connsiteY0" fmla="*/ 415387 h 699854"/>
              <a:gd name="connsiteX1" fmla="*/ 1176509 w 1232904"/>
              <a:gd name="connsiteY1" fmla="*/ 1730 h 699854"/>
              <a:gd name="connsiteX2" fmla="*/ 947909 w 1232904"/>
              <a:gd name="connsiteY2" fmla="*/ 284758 h 699854"/>
              <a:gd name="connsiteX3" fmla="*/ 55281 w 1232904"/>
              <a:gd name="connsiteY3" fmla="*/ 698416 h 699854"/>
              <a:gd name="connsiteX4" fmla="*/ 458052 w 1232904"/>
              <a:gd name="connsiteY4" fmla="*/ 426273 h 699854"/>
              <a:gd name="connsiteX5" fmla="*/ 55281 w 1232904"/>
              <a:gd name="connsiteY5" fmla="*/ 567787 h 699854"/>
              <a:gd name="connsiteX6" fmla="*/ 545138 w 1232904"/>
              <a:gd name="connsiteY6" fmla="*/ 295644 h 699854"/>
              <a:gd name="connsiteX7" fmla="*/ 11738 w 1232904"/>
              <a:gd name="connsiteY7" fmla="*/ 415387 h 69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904" h="699854">
                <a:moveTo>
                  <a:pt x="11738" y="415387"/>
                </a:moveTo>
                <a:cubicBezTo>
                  <a:pt x="116966" y="366401"/>
                  <a:pt x="1020481" y="23501"/>
                  <a:pt x="1176509" y="1730"/>
                </a:cubicBezTo>
                <a:cubicBezTo>
                  <a:pt x="1332538" y="-20042"/>
                  <a:pt x="1134780" y="168644"/>
                  <a:pt x="947909" y="284758"/>
                </a:cubicBezTo>
                <a:cubicBezTo>
                  <a:pt x="761038" y="400872"/>
                  <a:pt x="136924" y="674830"/>
                  <a:pt x="55281" y="698416"/>
                </a:cubicBezTo>
                <a:cubicBezTo>
                  <a:pt x="-26362" y="722002"/>
                  <a:pt x="458052" y="448044"/>
                  <a:pt x="458052" y="426273"/>
                </a:cubicBezTo>
                <a:cubicBezTo>
                  <a:pt x="458052" y="404502"/>
                  <a:pt x="40767" y="589559"/>
                  <a:pt x="55281" y="567787"/>
                </a:cubicBezTo>
                <a:cubicBezTo>
                  <a:pt x="69795" y="546016"/>
                  <a:pt x="546952" y="321044"/>
                  <a:pt x="545138" y="295644"/>
                </a:cubicBezTo>
                <a:cubicBezTo>
                  <a:pt x="543324" y="270244"/>
                  <a:pt x="-93490" y="464373"/>
                  <a:pt x="11738" y="415387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5320A3C9-2E09-2623-6EE6-7A66DBD4CC6C}"/>
              </a:ext>
            </a:extLst>
          </p:cNvPr>
          <p:cNvSpPr/>
          <p:nvPr/>
        </p:nvSpPr>
        <p:spPr>
          <a:xfrm>
            <a:off x="1818477" y="4920088"/>
            <a:ext cx="1260621" cy="2951594"/>
          </a:xfrm>
          <a:custGeom>
            <a:avLst/>
            <a:gdLst>
              <a:gd name="connsiteX0" fmla="*/ 1055352 w 1260621"/>
              <a:gd name="connsiteY0" fmla="*/ 566312 h 2951594"/>
              <a:gd name="connsiteX1" fmla="*/ 1066237 w 1260621"/>
              <a:gd name="connsiteY1" fmla="*/ 1981455 h 2951594"/>
              <a:gd name="connsiteX2" fmla="*/ 1033580 w 1260621"/>
              <a:gd name="connsiteY2" fmla="*/ 1861712 h 2951594"/>
              <a:gd name="connsiteX3" fmla="*/ 1251294 w 1260621"/>
              <a:gd name="connsiteY3" fmla="*/ 2384226 h 2951594"/>
              <a:gd name="connsiteX4" fmla="*/ 674352 w 1260621"/>
              <a:gd name="connsiteY4" fmla="*/ 2732569 h 2951594"/>
              <a:gd name="connsiteX5" fmla="*/ 10323 w 1260621"/>
              <a:gd name="connsiteY5" fmla="*/ 2950283 h 2951594"/>
              <a:gd name="connsiteX6" fmla="*/ 271580 w 1260621"/>
              <a:gd name="connsiteY6" fmla="*/ 2634598 h 2951594"/>
              <a:gd name="connsiteX7" fmla="*/ 10323 w 1260621"/>
              <a:gd name="connsiteY7" fmla="*/ 2710798 h 2951594"/>
              <a:gd name="connsiteX8" fmla="*/ 707009 w 1260621"/>
              <a:gd name="connsiteY8" fmla="*/ 1023512 h 2951594"/>
              <a:gd name="connsiteX9" fmla="*/ 619923 w 1260621"/>
              <a:gd name="connsiteY9" fmla="*/ 1143255 h 2951594"/>
              <a:gd name="connsiteX10" fmla="*/ 1153323 w 1260621"/>
              <a:gd name="connsiteY10" fmla="*/ 255 h 2951594"/>
              <a:gd name="connsiteX11" fmla="*/ 739666 w 1260621"/>
              <a:gd name="connsiteY11" fmla="*/ 1034398 h 2951594"/>
              <a:gd name="connsiteX12" fmla="*/ 1055352 w 1260621"/>
              <a:gd name="connsiteY12" fmla="*/ 566312 h 295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0621" h="2951594">
                <a:moveTo>
                  <a:pt x="1055352" y="566312"/>
                </a:moveTo>
                <a:cubicBezTo>
                  <a:pt x="1109780" y="724155"/>
                  <a:pt x="1069866" y="1765555"/>
                  <a:pt x="1066237" y="1981455"/>
                </a:cubicBezTo>
                <a:cubicBezTo>
                  <a:pt x="1062608" y="2197355"/>
                  <a:pt x="1002737" y="1794584"/>
                  <a:pt x="1033580" y="1861712"/>
                </a:cubicBezTo>
                <a:cubicBezTo>
                  <a:pt x="1064423" y="1928840"/>
                  <a:pt x="1311165" y="2239083"/>
                  <a:pt x="1251294" y="2384226"/>
                </a:cubicBezTo>
                <a:cubicBezTo>
                  <a:pt x="1191423" y="2529369"/>
                  <a:pt x="881181" y="2638226"/>
                  <a:pt x="674352" y="2732569"/>
                </a:cubicBezTo>
                <a:cubicBezTo>
                  <a:pt x="467523" y="2826912"/>
                  <a:pt x="77452" y="2966611"/>
                  <a:pt x="10323" y="2950283"/>
                </a:cubicBezTo>
                <a:cubicBezTo>
                  <a:pt x="-56806" y="2933955"/>
                  <a:pt x="271580" y="2674512"/>
                  <a:pt x="271580" y="2634598"/>
                </a:cubicBezTo>
                <a:cubicBezTo>
                  <a:pt x="271580" y="2594684"/>
                  <a:pt x="-62248" y="2979312"/>
                  <a:pt x="10323" y="2710798"/>
                </a:cubicBezTo>
                <a:cubicBezTo>
                  <a:pt x="82894" y="2442284"/>
                  <a:pt x="605409" y="1284769"/>
                  <a:pt x="707009" y="1023512"/>
                </a:cubicBezTo>
                <a:cubicBezTo>
                  <a:pt x="808609" y="762255"/>
                  <a:pt x="545537" y="1313798"/>
                  <a:pt x="619923" y="1143255"/>
                </a:cubicBezTo>
                <a:cubicBezTo>
                  <a:pt x="694309" y="972712"/>
                  <a:pt x="1133366" y="18398"/>
                  <a:pt x="1153323" y="255"/>
                </a:cubicBezTo>
                <a:cubicBezTo>
                  <a:pt x="1173280" y="-17888"/>
                  <a:pt x="752366" y="934612"/>
                  <a:pt x="739666" y="1034398"/>
                </a:cubicBezTo>
                <a:cubicBezTo>
                  <a:pt x="726966" y="1134184"/>
                  <a:pt x="1000924" y="408469"/>
                  <a:pt x="1055352" y="56631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30B4735E-4133-E3B8-9297-BD42585FC704}"/>
              </a:ext>
            </a:extLst>
          </p:cNvPr>
          <p:cNvSpPr/>
          <p:nvPr/>
        </p:nvSpPr>
        <p:spPr>
          <a:xfrm>
            <a:off x="4961260" y="5454992"/>
            <a:ext cx="1046442" cy="1354305"/>
          </a:xfrm>
          <a:custGeom>
            <a:avLst/>
            <a:gdLst>
              <a:gd name="connsiteX0" fmla="*/ 677540 w 1046442"/>
              <a:gd name="connsiteY0" fmla="*/ 9637 h 1354305"/>
              <a:gd name="connsiteX1" fmla="*/ 78826 w 1046442"/>
              <a:gd name="connsiteY1" fmla="*/ 967579 h 1354305"/>
              <a:gd name="connsiteX2" fmla="*/ 427169 w 1046442"/>
              <a:gd name="connsiteY2" fmla="*/ 619237 h 1354305"/>
              <a:gd name="connsiteX3" fmla="*/ 13511 w 1046442"/>
              <a:gd name="connsiteY3" fmla="*/ 1348579 h 1354305"/>
              <a:gd name="connsiteX4" fmla="*/ 1036769 w 1046442"/>
              <a:gd name="connsiteY4" fmla="*/ 151151 h 1354305"/>
              <a:gd name="connsiteX5" fmla="*/ 536026 w 1046442"/>
              <a:gd name="connsiteY5" fmla="*/ 455951 h 1354305"/>
              <a:gd name="connsiteX6" fmla="*/ 677540 w 1046442"/>
              <a:gd name="connsiteY6" fmla="*/ 9637 h 135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442" h="1354305">
                <a:moveTo>
                  <a:pt x="677540" y="9637"/>
                </a:moveTo>
                <a:cubicBezTo>
                  <a:pt x="601340" y="94908"/>
                  <a:pt x="120554" y="865979"/>
                  <a:pt x="78826" y="967579"/>
                </a:cubicBezTo>
                <a:cubicBezTo>
                  <a:pt x="37097" y="1069179"/>
                  <a:pt x="438055" y="555737"/>
                  <a:pt x="427169" y="619237"/>
                </a:cubicBezTo>
                <a:cubicBezTo>
                  <a:pt x="416283" y="682737"/>
                  <a:pt x="-88089" y="1426593"/>
                  <a:pt x="13511" y="1348579"/>
                </a:cubicBezTo>
                <a:cubicBezTo>
                  <a:pt x="115111" y="1270565"/>
                  <a:pt x="949683" y="299922"/>
                  <a:pt x="1036769" y="151151"/>
                </a:cubicBezTo>
                <a:cubicBezTo>
                  <a:pt x="1123855" y="2380"/>
                  <a:pt x="595897" y="479537"/>
                  <a:pt x="536026" y="455951"/>
                </a:cubicBezTo>
                <a:cubicBezTo>
                  <a:pt x="476154" y="432365"/>
                  <a:pt x="753740" y="-75634"/>
                  <a:pt x="677540" y="963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1574636D-296E-F71D-A20B-1C1087BFC6E3}"/>
              </a:ext>
            </a:extLst>
          </p:cNvPr>
          <p:cNvSpPr/>
          <p:nvPr/>
        </p:nvSpPr>
        <p:spPr>
          <a:xfrm>
            <a:off x="4941327" y="4792565"/>
            <a:ext cx="729120" cy="2399328"/>
          </a:xfrm>
          <a:custGeom>
            <a:avLst/>
            <a:gdLst>
              <a:gd name="connsiteX0" fmla="*/ 251159 w 729120"/>
              <a:gd name="connsiteY0" fmla="*/ 29806 h 2399328"/>
              <a:gd name="connsiteX1" fmla="*/ 251159 w 729120"/>
              <a:gd name="connsiteY1" fmla="*/ 1717092 h 2399328"/>
              <a:gd name="connsiteX2" fmla="*/ 327359 w 729120"/>
              <a:gd name="connsiteY2" fmla="*/ 1259892 h 2399328"/>
              <a:gd name="connsiteX3" fmla="*/ 787 w 729120"/>
              <a:gd name="connsiteY3" fmla="*/ 2392006 h 2399328"/>
              <a:gd name="connsiteX4" fmla="*/ 251159 w 729120"/>
              <a:gd name="connsiteY4" fmla="*/ 1662664 h 2399328"/>
              <a:gd name="connsiteX5" fmla="*/ 719244 w 729120"/>
              <a:gd name="connsiteY5" fmla="*/ 51578 h 2399328"/>
              <a:gd name="connsiteX6" fmla="*/ 545073 w 729120"/>
              <a:gd name="connsiteY6" fmla="*/ 595864 h 2399328"/>
              <a:gd name="connsiteX7" fmla="*/ 251159 w 729120"/>
              <a:gd name="connsiteY7" fmla="*/ 29806 h 239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9120" h="2399328">
                <a:moveTo>
                  <a:pt x="251159" y="29806"/>
                </a:moveTo>
                <a:cubicBezTo>
                  <a:pt x="202173" y="216677"/>
                  <a:pt x="238459" y="1512078"/>
                  <a:pt x="251159" y="1717092"/>
                </a:cubicBezTo>
                <a:cubicBezTo>
                  <a:pt x="263859" y="1922106"/>
                  <a:pt x="369088" y="1147406"/>
                  <a:pt x="327359" y="1259892"/>
                </a:cubicBezTo>
                <a:cubicBezTo>
                  <a:pt x="285630" y="1372378"/>
                  <a:pt x="13487" y="2324877"/>
                  <a:pt x="787" y="2392006"/>
                </a:cubicBezTo>
                <a:cubicBezTo>
                  <a:pt x="-11913" y="2459135"/>
                  <a:pt x="131416" y="2052735"/>
                  <a:pt x="251159" y="1662664"/>
                </a:cubicBezTo>
                <a:cubicBezTo>
                  <a:pt x="370902" y="1272593"/>
                  <a:pt x="670258" y="229378"/>
                  <a:pt x="719244" y="51578"/>
                </a:cubicBezTo>
                <a:cubicBezTo>
                  <a:pt x="768230" y="-126222"/>
                  <a:pt x="623087" y="595864"/>
                  <a:pt x="545073" y="595864"/>
                </a:cubicBezTo>
                <a:cubicBezTo>
                  <a:pt x="467059" y="595864"/>
                  <a:pt x="300145" y="-157065"/>
                  <a:pt x="251159" y="2980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4256B213-FB8C-C4BF-8E5B-B6867959EDAC}"/>
              </a:ext>
            </a:extLst>
          </p:cNvPr>
          <p:cNvSpPr/>
          <p:nvPr/>
        </p:nvSpPr>
        <p:spPr>
          <a:xfrm>
            <a:off x="-424329" y="388883"/>
            <a:ext cx="7937593" cy="5054153"/>
          </a:xfrm>
          <a:custGeom>
            <a:avLst/>
            <a:gdLst>
              <a:gd name="connsiteX0" fmla="*/ 337243 w 7937593"/>
              <a:gd name="connsiteY0" fmla="*/ 13888 h 5054153"/>
              <a:gd name="connsiteX1" fmla="*/ 7870158 w 7937593"/>
              <a:gd name="connsiteY1" fmla="*/ 1026260 h 5054153"/>
              <a:gd name="connsiteX2" fmla="*/ 4071043 w 7937593"/>
              <a:gd name="connsiteY2" fmla="*/ 1995088 h 5054153"/>
              <a:gd name="connsiteX3" fmla="*/ 4593558 w 7937593"/>
              <a:gd name="connsiteY3" fmla="*/ 2397860 h 5054153"/>
              <a:gd name="connsiteX4" fmla="*/ 2808300 w 7937593"/>
              <a:gd name="connsiteY4" fmla="*/ 3257831 h 5054153"/>
              <a:gd name="connsiteX5" fmla="*/ 3788015 w 7937593"/>
              <a:gd name="connsiteY5" fmla="*/ 3279603 h 5054153"/>
              <a:gd name="connsiteX6" fmla="*/ 2351100 w 7937593"/>
              <a:gd name="connsiteY6" fmla="*/ 4161346 h 5054153"/>
              <a:gd name="connsiteX7" fmla="*/ 2677672 w 7937593"/>
              <a:gd name="connsiteY7" fmla="*/ 4183117 h 5054153"/>
              <a:gd name="connsiteX8" fmla="*/ 326358 w 7937593"/>
              <a:gd name="connsiteY8" fmla="*/ 5053974 h 5054153"/>
              <a:gd name="connsiteX9" fmla="*/ 1393158 w 7937593"/>
              <a:gd name="connsiteY9" fmla="*/ 4259317 h 5054153"/>
              <a:gd name="connsiteX10" fmla="*/ 1121015 w 7937593"/>
              <a:gd name="connsiteY10" fmla="*/ 4194003 h 5054153"/>
              <a:gd name="connsiteX11" fmla="*/ 2078958 w 7937593"/>
              <a:gd name="connsiteY11" fmla="*/ 3105431 h 5054153"/>
              <a:gd name="connsiteX12" fmla="*/ 740015 w 7937593"/>
              <a:gd name="connsiteY12" fmla="*/ 3562631 h 5054153"/>
              <a:gd name="connsiteX13" fmla="*/ 1697958 w 7937593"/>
              <a:gd name="connsiteY13" fmla="*/ 2626460 h 5054153"/>
              <a:gd name="connsiteX14" fmla="*/ 3526758 w 7937593"/>
              <a:gd name="connsiteY14" fmla="*/ 2289003 h 5054153"/>
              <a:gd name="connsiteX15" fmla="*/ 816215 w 7937593"/>
              <a:gd name="connsiteY15" fmla="*/ 1712060 h 5054153"/>
              <a:gd name="connsiteX16" fmla="*/ 3417900 w 7937593"/>
              <a:gd name="connsiteY16" fmla="*/ 1396374 h 5054153"/>
              <a:gd name="connsiteX17" fmla="*/ 740015 w 7937593"/>
              <a:gd name="connsiteY17" fmla="*/ 449317 h 5054153"/>
              <a:gd name="connsiteX18" fmla="*/ 1251643 w 7937593"/>
              <a:gd name="connsiteY18" fmla="*/ 438431 h 5054153"/>
              <a:gd name="connsiteX19" fmla="*/ 337243 w 7937593"/>
              <a:gd name="connsiteY19" fmla="*/ 13888 h 505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937593" h="5054153">
                <a:moveTo>
                  <a:pt x="337243" y="13888"/>
                </a:moveTo>
                <a:cubicBezTo>
                  <a:pt x="1440329" y="111859"/>
                  <a:pt x="7247858" y="696060"/>
                  <a:pt x="7870158" y="1026260"/>
                </a:cubicBezTo>
                <a:cubicBezTo>
                  <a:pt x="8492458" y="1356460"/>
                  <a:pt x="4617143" y="1766488"/>
                  <a:pt x="4071043" y="1995088"/>
                </a:cubicBezTo>
                <a:cubicBezTo>
                  <a:pt x="3524943" y="2223688"/>
                  <a:pt x="4804015" y="2187403"/>
                  <a:pt x="4593558" y="2397860"/>
                </a:cubicBezTo>
                <a:cubicBezTo>
                  <a:pt x="4383101" y="2608317"/>
                  <a:pt x="2942557" y="3110874"/>
                  <a:pt x="2808300" y="3257831"/>
                </a:cubicBezTo>
                <a:cubicBezTo>
                  <a:pt x="2674043" y="3404788"/>
                  <a:pt x="3864215" y="3129017"/>
                  <a:pt x="3788015" y="3279603"/>
                </a:cubicBezTo>
                <a:cubicBezTo>
                  <a:pt x="3711815" y="3430189"/>
                  <a:pt x="2536157" y="4010760"/>
                  <a:pt x="2351100" y="4161346"/>
                </a:cubicBezTo>
                <a:cubicBezTo>
                  <a:pt x="2166043" y="4311932"/>
                  <a:pt x="3015129" y="4034346"/>
                  <a:pt x="2677672" y="4183117"/>
                </a:cubicBezTo>
                <a:cubicBezTo>
                  <a:pt x="2340215" y="4331888"/>
                  <a:pt x="540444" y="5041274"/>
                  <a:pt x="326358" y="5053974"/>
                </a:cubicBezTo>
                <a:cubicBezTo>
                  <a:pt x="112272" y="5066674"/>
                  <a:pt x="1260715" y="4402646"/>
                  <a:pt x="1393158" y="4259317"/>
                </a:cubicBezTo>
                <a:cubicBezTo>
                  <a:pt x="1525601" y="4115989"/>
                  <a:pt x="1006715" y="4386317"/>
                  <a:pt x="1121015" y="4194003"/>
                </a:cubicBezTo>
                <a:cubicBezTo>
                  <a:pt x="1235315" y="4001689"/>
                  <a:pt x="2142458" y="3210660"/>
                  <a:pt x="2078958" y="3105431"/>
                </a:cubicBezTo>
                <a:cubicBezTo>
                  <a:pt x="2015458" y="3000202"/>
                  <a:pt x="803515" y="3642460"/>
                  <a:pt x="740015" y="3562631"/>
                </a:cubicBezTo>
                <a:cubicBezTo>
                  <a:pt x="676515" y="3482803"/>
                  <a:pt x="1233501" y="2838731"/>
                  <a:pt x="1697958" y="2626460"/>
                </a:cubicBezTo>
                <a:cubicBezTo>
                  <a:pt x="2162415" y="2414189"/>
                  <a:pt x="3673715" y="2441403"/>
                  <a:pt x="3526758" y="2289003"/>
                </a:cubicBezTo>
                <a:cubicBezTo>
                  <a:pt x="3379801" y="2136603"/>
                  <a:pt x="834358" y="1860831"/>
                  <a:pt x="816215" y="1712060"/>
                </a:cubicBezTo>
                <a:cubicBezTo>
                  <a:pt x="798072" y="1563289"/>
                  <a:pt x="3430600" y="1606831"/>
                  <a:pt x="3417900" y="1396374"/>
                </a:cubicBezTo>
                <a:cubicBezTo>
                  <a:pt x="3405200" y="1185917"/>
                  <a:pt x="1101058" y="608974"/>
                  <a:pt x="740015" y="449317"/>
                </a:cubicBezTo>
                <a:cubicBezTo>
                  <a:pt x="378972" y="289660"/>
                  <a:pt x="1318772" y="511003"/>
                  <a:pt x="1251643" y="438431"/>
                </a:cubicBezTo>
                <a:cubicBezTo>
                  <a:pt x="1184514" y="365860"/>
                  <a:pt x="-765843" y="-84083"/>
                  <a:pt x="337243" y="1388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EAB4E3F7-5174-3545-08F1-C73D006D4572}"/>
              </a:ext>
            </a:extLst>
          </p:cNvPr>
          <p:cNvSpPr/>
          <p:nvPr/>
        </p:nvSpPr>
        <p:spPr>
          <a:xfrm>
            <a:off x="6474956" y="5159426"/>
            <a:ext cx="2801549" cy="2025416"/>
          </a:xfrm>
          <a:custGeom>
            <a:avLst/>
            <a:gdLst>
              <a:gd name="connsiteX0" fmla="*/ 165330 w 2801549"/>
              <a:gd name="connsiteY0" fmla="*/ 33060 h 2025416"/>
              <a:gd name="connsiteX1" fmla="*/ 295958 w 2801549"/>
              <a:gd name="connsiteY1" fmla="*/ 33060 h 2025416"/>
              <a:gd name="connsiteX2" fmla="*/ 2592844 w 2801549"/>
              <a:gd name="connsiteY2" fmla="*/ 359631 h 2025416"/>
              <a:gd name="connsiteX3" fmla="*/ 2092101 w 2801549"/>
              <a:gd name="connsiteY3" fmla="*/ 468488 h 2025416"/>
              <a:gd name="connsiteX4" fmla="*/ 2788787 w 2801549"/>
              <a:gd name="connsiteY4" fmla="*/ 697088 h 2025416"/>
              <a:gd name="connsiteX5" fmla="*/ 1917930 w 2801549"/>
              <a:gd name="connsiteY5" fmla="*/ 1023660 h 2025416"/>
              <a:gd name="connsiteX6" fmla="*/ 2777901 w 2801549"/>
              <a:gd name="connsiteY6" fmla="*/ 1524403 h 2025416"/>
              <a:gd name="connsiteX7" fmla="*/ 2168301 w 2801549"/>
              <a:gd name="connsiteY7" fmla="*/ 1894517 h 2025416"/>
              <a:gd name="connsiteX8" fmla="*/ 2723473 w 2801549"/>
              <a:gd name="connsiteY8" fmla="*/ 2025145 h 2025416"/>
              <a:gd name="connsiteX9" fmla="*/ 100015 w 2801549"/>
              <a:gd name="connsiteY9" fmla="*/ 1927174 h 2025416"/>
              <a:gd name="connsiteX10" fmla="*/ 502787 w 2801549"/>
              <a:gd name="connsiteY10" fmla="*/ 1872745 h 2025416"/>
              <a:gd name="connsiteX11" fmla="*/ 78244 w 2801549"/>
              <a:gd name="connsiteY11" fmla="*/ 1557060 h 2025416"/>
              <a:gd name="connsiteX12" fmla="*/ 753158 w 2801549"/>
              <a:gd name="connsiteY12" fmla="*/ 1208717 h 2025416"/>
              <a:gd name="connsiteX13" fmla="*/ 372158 w 2801549"/>
              <a:gd name="connsiteY13" fmla="*/ 697088 h 2025416"/>
              <a:gd name="connsiteX14" fmla="*/ 1112387 w 2801549"/>
              <a:gd name="connsiteY14" fmla="*/ 479374 h 2025416"/>
              <a:gd name="connsiteX15" fmla="*/ 165330 w 2801549"/>
              <a:gd name="connsiteY15" fmla="*/ 33060 h 202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1549" h="2025416">
                <a:moveTo>
                  <a:pt x="165330" y="33060"/>
                </a:moveTo>
                <a:cubicBezTo>
                  <a:pt x="29258" y="-41326"/>
                  <a:pt x="295958" y="33060"/>
                  <a:pt x="295958" y="33060"/>
                </a:cubicBezTo>
                <a:cubicBezTo>
                  <a:pt x="700544" y="87488"/>
                  <a:pt x="2293487" y="287060"/>
                  <a:pt x="2592844" y="359631"/>
                </a:cubicBezTo>
                <a:cubicBezTo>
                  <a:pt x="2892201" y="432202"/>
                  <a:pt x="2059444" y="412245"/>
                  <a:pt x="2092101" y="468488"/>
                </a:cubicBezTo>
                <a:cubicBezTo>
                  <a:pt x="2124758" y="524731"/>
                  <a:pt x="2817815" y="604559"/>
                  <a:pt x="2788787" y="697088"/>
                </a:cubicBezTo>
                <a:cubicBezTo>
                  <a:pt x="2759759" y="789617"/>
                  <a:pt x="1919744" y="885774"/>
                  <a:pt x="1917930" y="1023660"/>
                </a:cubicBezTo>
                <a:cubicBezTo>
                  <a:pt x="1916116" y="1161546"/>
                  <a:pt x="2736173" y="1379260"/>
                  <a:pt x="2777901" y="1524403"/>
                </a:cubicBezTo>
                <a:cubicBezTo>
                  <a:pt x="2819629" y="1669546"/>
                  <a:pt x="2177372" y="1811060"/>
                  <a:pt x="2168301" y="1894517"/>
                </a:cubicBezTo>
                <a:cubicBezTo>
                  <a:pt x="2159230" y="1977974"/>
                  <a:pt x="3068187" y="2019702"/>
                  <a:pt x="2723473" y="2025145"/>
                </a:cubicBezTo>
                <a:cubicBezTo>
                  <a:pt x="2378759" y="2030588"/>
                  <a:pt x="470129" y="1952574"/>
                  <a:pt x="100015" y="1927174"/>
                </a:cubicBezTo>
                <a:cubicBezTo>
                  <a:pt x="-270099" y="1901774"/>
                  <a:pt x="506415" y="1934431"/>
                  <a:pt x="502787" y="1872745"/>
                </a:cubicBezTo>
                <a:cubicBezTo>
                  <a:pt x="499159" y="1811059"/>
                  <a:pt x="36516" y="1667731"/>
                  <a:pt x="78244" y="1557060"/>
                </a:cubicBezTo>
                <a:cubicBezTo>
                  <a:pt x="119972" y="1446389"/>
                  <a:pt x="704172" y="1352046"/>
                  <a:pt x="753158" y="1208717"/>
                </a:cubicBezTo>
                <a:cubicBezTo>
                  <a:pt x="802144" y="1065388"/>
                  <a:pt x="312287" y="818645"/>
                  <a:pt x="372158" y="697088"/>
                </a:cubicBezTo>
                <a:cubicBezTo>
                  <a:pt x="432029" y="575531"/>
                  <a:pt x="1145044" y="591860"/>
                  <a:pt x="1112387" y="479374"/>
                </a:cubicBezTo>
                <a:cubicBezTo>
                  <a:pt x="1079730" y="366888"/>
                  <a:pt x="301402" y="107446"/>
                  <a:pt x="165330" y="3306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97C5CF96-2BC3-CC68-C701-A72A5A286512}"/>
              </a:ext>
            </a:extLst>
          </p:cNvPr>
          <p:cNvSpPr/>
          <p:nvPr/>
        </p:nvSpPr>
        <p:spPr>
          <a:xfrm>
            <a:off x="6459691" y="6987863"/>
            <a:ext cx="3044563" cy="5559783"/>
          </a:xfrm>
          <a:custGeom>
            <a:avLst/>
            <a:gdLst>
              <a:gd name="connsiteX0" fmla="*/ 180595 w 3044563"/>
              <a:gd name="connsiteY0" fmla="*/ 766 h 5559783"/>
              <a:gd name="connsiteX1" fmla="*/ 474509 w 3044563"/>
              <a:gd name="connsiteY1" fmla="*/ 66080 h 5559783"/>
              <a:gd name="connsiteX2" fmla="*/ 2662538 w 3044563"/>
              <a:gd name="connsiteY2" fmla="*/ 664794 h 5559783"/>
              <a:gd name="connsiteX3" fmla="*/ 2455709 w 3044563"/>
              <a:gd name="connsiteY3" fmla="*/ 871623 h 5559783"/>
              <a:gd name="connsiteX4" fmla="*/ 2782280 w 3044563"/>
              <a:gd name="connsiteY4" fmla="*/ 1633623 h 5559783"/>
              <a:gd name="connsiteX5" fmla="*/ 2575452 w 3044563"/>
              <a:gd name="connsiteY5" fmla="*/ 2645994 h 5559783"/>
              <a:gd name="connsiteX6" fmla="*/ 3043538 w 3044563"/>
              <a:gd name="connsiteY6" fmla="*/ 4006708 h 5559783"/>
              <a:gd name="connsiteX7" fmla="*/ 2673423 w 3044563"/>
              <a:gd name="connsiteY7" fmla="*/ 4736051 h 5559783"/>
              <a:gd name="connsiteX8" fmla="*/ 2902023 w 3044563"/>
              <a:gd name="connsiteY8" fmla="*/ 5465394 h 5559783"/>
              <a:gd name="connsiteX9" fmla="*/ 93509 w 3044563"/>
              <a:gd name="connsiteY9" fmla="*/ 5530708 h 5559783"/>
              <a:gd name="connsiteX10" fmla="*/ 713995 w 3044563"/>
              <a:gd name="connsiteY10" fmla="*/ 5280337 h 5559783"/>
              <a:gd name="connsiteX11" fmla="*/ 1160309 w 3044563"/>
              <a:gd name="connsiteY11" fmla="*/ 3854308 h 5559783"/>
              <a:gd name="connsiteX12" fmla="*/ 1160309 w 3044563"/>
              <a:gd name="connsiteY12" fmla="*/ 2232337 h 5559783"/>
              <a:gd name="connsiteX13" fmla="*/ 158823 w 3044563"/>
              <a:gd name="connsiteY13" fmla="*/ 588594 h 5559783"/>
              <a:gd name="connsiteX14" fmla="*/ 1258280 w 3044563"/>
              <a:gd name="connsiteY14" fmla="*/ 926051 h 5559783"/>
              <a:gd name="connsiteX15" fmla="*/ 550709 w 3044563"/>
              <a:gd name="connsiteY15" fmla="*/ 349108 h 5559783"/>
              <a:gd name="connsiteX16" fmla="*/ 2891138 w 3044563"/>
              <a:gd name="connsiteY16" fmla="*/ 120508 h 5559783"/>
              <a:gd name="connsiteX17" fmla="*/ 180595 w 3044563"/>
              <a:gd name="connsiteY17" fmla="*/ 766 h 555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44563" h="5559783">
                <a:moveTo>
                  <a:pt x="180595" y="766"/>
                </a:moveTo>
                <a:cubicBezTo>
                  <a:pt x="-222176" y="-8305"/>
                  <a:pt x="474509" y="66080"/>
                  <a:pt x="474509" y="66080"/>
                </a:cubicBezTo>
                <a:cubicBezTo>
                  <a:pt x="888166" y="176751"/>
                  <a:pt x="2332338" y="530537"/>
                  <a:pt x="2662538" y="664794"/>
                </a:cubicBezTo>
                <a:cubicBezTo>
                  <a:pt x="2992738" y="799051"/>
                  <a:pt x="2435752" y="710152"/>
                  <a:pt x="2455709" y="871623"/>
                </a:cubicBezTo>
                <a:cubicBezTo>
                  <a:pt x="2475666" y="1033094"/>
                  <a:pt x="2762323" y="1337895"/>
                  <a:pt x="2782280" y="1633623"/>
                </a:cubicBezTo>
                <a:cubicBezTo>
                  <a:pt x="2802237" y="1929352"/>
                  <a:pt x="2531909" y="2250480"/>
                  <a:pt x="2575452" y="2645994"/>
                </a:cubicBezTo>
                <a:cubicBezTo>
                  <a:pt x="2618995" y="3041508"/>
                  <a:pt x="3027210" y="3658365"/>
                  <a:pt x="3043538" y="4006708"/>
                </a:cubicBezTo>
                <a:cubicBezTo>
                  <a:pt x="3059866" y="4355051"/>
                  <a:pt x="2697009" y="4492937"/>
                  <a:pt x="2673423" y="4736051"/>
                </a:cubicBezTo>
                <a:cubicBezTo>
                  <a:pt x="2649837" y="4979165"/>
                  <a:pt x="3332009" y="5332951"/>
                  <a:pt x="2902023" y="5465394"/>
                </a:cubicBezTo>
                <a:cubicBezTo>
                  <a:pt x="2472037" y="5597837"/>
                  <a:pt x="458180" y="5561551"/>
                  <a:pt x="93509" y="5530708"/>
                </a:cubicBezTo>
                <a:cubicBezTo>
                  <a:pt x="-271162" y="5499865"/>
                  <a:pt x="536195" y="5559737"/>
                  <a:pt x="713995" y="5280337"/>
                </a:cubicBezTo>
                <a:cubicBezTo>
                  <a:pt x="891795" y="5000937"/>
                  <a:pt x="1085923" y="4362308"/>
                  <a:pt x="1160309" y="3854308"/>
                </a:cubicBezTo>
                <a:cubicBezTo>
                  <a:pt x="1234695" y="3346308"/>
                  <a:pt x="1327223" y="2776622"/>
                  <a:pt x="1160309" y="2232337"/>
                </a:cubicBezTo>
                <a:cubicBezTo>
                  <a:pt x="993395" y="1688052"/>
                  <a:pt x="142495" y="806308"/>
                  <a:pt x="158823" y="588594"/>
                </a:cubicBezTo>
                <a:cubicBezTo>
                  <a:pt x="175151" y="370880"/>
                  <a:pt x="1192966" y="965965"/>
                  <a:pt x="1258280" y="926051"/>
                </a:cubicBezTo>
                <a:cubicBezTo>
                  <a:pt x="1323594" y="886137"/>
                  <a:pt x="278566" y="483365"/>
                  <a:pt x="550709" y="349108"/>
                </a:cubicBezTo>
                <a:cubicBezTo>
                  <a:pt x="822852" y="214851"/>
                  <a:pt x="2947381" y="178565"/>
                  <a:pt x="2891138" y="120508"/>
                </a:cubicBezTo>
                <a:cubicBezTo>
                  <a:pt x="2834895" y="62451"/>
                  <a:pt x="583366" y="9837"/>
                  <a:pt x="180595" y="76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29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D056B-0E03-6427-53B5-7DF8B9FFE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写真 1/4枚】上坂樹里さんがデザインされた「オロナミンC」のポスタービジュアル- MANTANWEB（まんたんウェブ）">
            <a:extLst>
              <a:ext uri="{FF2B5EF4-FFF2-40B4-BE49-F238E27FC236}">
                <a16:creationId xmlns:a16="http://schemas.microsoft.com/office/drawing/2014/main" id="{D1246AC0-D47A-BEC6-7314-69D1FE890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0"/>
            <a:ext cx="9053513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54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A8CE3-FC56-800D-831E-6A198EB50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写真 1/4枚】上坂樹里さんがデザインされた「オロナミンC」のポスタービジュアル- MANTANWEB（まんたんウェブ）">
            <a:extLst>
              <a:ext uri="{FF2B5EF4-FFF2-40B4-BE49-F238E27FC236}">
                <a16:creationId xmlns:a16="http://schemas.microsoft.com/office/drawing/2014/main" id="{49421783-7364-AD0A-7046-C658F7B81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0"/>
            <a:ext cx="9053513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B93B38-07AA-EBF7-3B80-8BFCF012785B}"/>
              </a:ext>
            </a:extLst>
          </p:cNvPr>
          <p:cNvSpPr txBox="1"/>
          <p:nvPr/>
        </p:nvSpPr>
        <p:spPr>
          <a:xfrm>
            <a:off x="5835650" y="2774950"/>
            <a:ext cx="1710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pc="-300">
                <a:latin typeface="A P-OTF A1Gothic Std R" panose="020B0400000000000000" pitchFamily="34" charset="-128"/>
                <a:ea typeface="A P-OTF A1Gothic Std R" panose="020B0400000000000000" pitchFamily="34" charset="-128"/>
              </a:rPr>
              <a:t>やりたいこと、</a:t>
            </a:r>
            <a:endParaRPr kumimoji="1" lang="en-US" altLang="ja-JP" sz="2000" spc="-300" dirty="0">
              <a:latin typeface="A P-OTF A1Gothic Std R" panose="020B0400000000000000" pitchFamily="34" charset="-128"/>
              <a:ea typeface="A P-OTF A1Gothic Std R" panose="020B0400000000000000" pitchFamily="34" charset="-128"/>
            </a:endParaRPr>
          </a:p>
          <a:p>
            <a:r>
              <a:rPr kumimoji="1" lang="ja-JP" altLang="en-US" sz="2000" spc="-300">
                <a:latin typeface="A P-OTF A1Gothic Std R" panose="020B0400000000000000" pitchFamily="34" charset="-128"/>
                <a:ea typeface="A P-OTF A1Gothic Std R" panose="020B0400000000000000" pitchFamily="34" charset="-128"/>
              </a:rPr>
              <a:t>やろっ。</a:t>
            </a:r>
          </a:p>
        </p:txBody>
      </p:sp>
    </p:spTree>
    <p:extLst>
      <p:ext uri="{BB962C8B-B14F-4D97-AF65-F5344CB8AC3E}">
        <p14:creationId xmlns:p14="http://schemas.microsoft.com/office/powerpoint/2010/main" val="71590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C380F-51DD-EAE5-C087-7FA969C4E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写真 1/4枚】上坂樹里さんがデザインされた「オロナミンC」のポスタービジュアル- MANTANWEB（まんたんウェブ）" hidden="1">
            <a:extLst>
              <a:ext uri="{FF2B5EF4-FFF2-40B4-BE49-F238E27FC236}">
                <a16:creationId xmlns:a16="http://schemas.microsoft.com/office/drawing/2014/main" id="{B9E16EF5-625B-4C39-B22A-D320A0E39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0"/>
            <a:ext cx="9053513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956C4837-EED6-F645-683A-EA3813EC16EB}"/>
              </a:ext>
            </a:extLst>
          </p:cNvPr>
          <p:cNvSpPr/>
          <p:nvPr/>
        </p:nvSpPr>
        <p:spPr>
          <a:xfrm>
            <a:off x="3105001" y="10264775"/>
            <a:ext cx="140617" cy="38601"/>
          </a:xfrm>
          <a:custGeom>
            <a:avLst/>
            <a:gdLst>
              <a:gd name="connsiteX0" fmla="*/ 149 w 140617"/>
              <a:gd name="connsiteY0" fmla="*/ 22225 h 38601"/>
              <a:gd name="connsiteX1" fmla="*/ 123974 w 140617"/>
              <a:gd name="connsiteY1" fmla="*/ 0 h 38601"/>
              <a:gd name="connsiteX2" fmla="*/ 136674 w 140617"/>
              <a:gd name="connsiteY2" fmla="*/ 22225 h 38601"/>
              <a:gd name="connsiteX3" fmla="*/ 98574 w 140617"/>
              <a:gd name="connsiteY3" fmla="*/ 38100 h 38601"/>
              <a:gd name="connsiteX4" fmla="*/ 149 w 140617"/>
              <a:gd name="connsiteY4" fmla="*/ 22225 h 3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17" h="38601">
                <a:moveTo>
                  <a:pt x="149" y="22225"/>
                </a:moveTo>
                <a:cubicBezTo>
                  <a:pt x="4382" y="15875"/>
                  <a:pt x="101220" y="0"/>
                  <a:pt x="123974" y="0"/>
                </a:cubicBezTo>
                <a:cubicBezTo>
                  <a:pt x="146728" y="0"/>
                  <a:pt x="140907" y="15875"/>
                  <a:pt x="136674" y="22225"/>
                </a:cubicBezTo>
                <a:cubicBezTo>
                  <a:pt x="132441" y="28575"/>
                  <a:pt x="114449" y="34925"/>
                  <a:pt x="98574" y="38100"/>
                </a:cubicBezTo>
                <a:cubicBezTo>
                  <a:pt x="82699" y="41275"/>
                  <a:pt x="-4084" y="28575"/>
                  <a:pt x="149" y="222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C01B9714-9A48-95F2-A096-A3FDBB0485FE}"/>
              </a:ext>
            </a:extLst>
          </p:cNvPr>
          <p:cNvSpPr/>
          <p:nvPr/>
        </p:nvSpPr>
        <p:spPr>
          <a:xfrm>
            <a:off x="3060444" y="10232844"/>
            <a:ext cx="181704" cy="226112"/>
          </a:xfrm>
          <a:custGeom>
            <a:avLst/>
            <a:gdLst>
              <a:gd name="connsiteX0" fmla="*/ 108206 w 181704"/>
              <a:gd name="connsiteY0" fmla="*/ 9706 h 226112"/>
              <a:gd name="connsiteX1" fmla="*/ 60581 w 181704"/>
              <a:gd name="connsiteY1" fmla="*/ 120831 h 226112"/>
              <a:gd name="connsiteX2" fmla="*/ 256 w 181704"/>
              <a:gd name="connsiteY2" fmla="*/ 206556 h 226112"/>
              <a:gd name="connsiteX3" fmla="*/ 41531 w 181704"/>
              <a:gd name="connsiteY3" fmla="*/ 216081 h 226112"/>
              <a:gd name="connsiteX4" fmla="*/ 105031 w 181704"/>
              <a:gd name="connsiteY4" fmla="*/ 85906 h 226112"/>
              <a:gd name="connsiteX5" fmla="*/ 181231 w 181704"/>
              <a:gd name="connsiteY5" fmla="*/ 12881 h 226112"/>
              <a:gd name="connsiteX6" fmla="*/ 108206 w 181704"/>
              <a:gd name="connsiteY6" fmla="*/ 9706 h 22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704" h="226112">
                <a:moveTo>
                  <a:pt x="108206" y="9706"/>
                </a:moveTo>
                <a:cubicBezTo>
                  <a:pt x="88098" y="27698"/>
                  <a:pt x="78573" y="88023"/>
                  <a:pt x="60581" y="120831"/>
                </a:cubicBezTo>
                <a:cubicBezTo>
                  <a:pt x="42589" y="153639"/>
                  <a:pt x="3431" y="190681"/>
                  <a:pt x="256" y="206556"/>
                </a:cubicBezTo>
                <a:cubicBezTo>
                  <a:pt x="-2919" y="222431"/>
                  <a:pt x="24069" y="236189"/>
                  <a:pt x="41531" y="216081"/>
                </a:cubicBezTo>
                <a:cubicBezTo>
                  <a:pt x="58993" y="195973"/>
                  <a:pt x="81748" y="119773"/>
                  <a:pt x="105031" y="85906"/>
                </a:cubicBezTo>
                <a:cubicBezTo>
                  <a:pt x="128314" y="52039"/>
                  <a:pt x="174881" y="23464"/>
                  <a:pt x="181231" y="12881"/>
                </a:cubicBezTo>
                <a:cubicBezTo>
                  <a:pt x="187581" y="2298"/>
                  <a:pt x="128314" y="-8286"/>
                  <a:pt x="108206" y="97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E65B3850-20A4-96D7-8EA4-F81778C5CB7F}"/>
              </a:ext>
            </a:extLst>
          </p:cNvPr>
          <p:cNvSpPr/>
          <p:nvPr/>
        </p:nvSpPr>
        <p:spPr>
          <a:xfrm>
            <a:off x="3130542" y="10257452"/>
            <a:ext cx="82694" cy="180504"/>
          </a:xfrm>
          <a:custGeom>
            <a:avLst/>
            <a:gdLst>
              <a:gd name="connsiteX0" fmla="*/ 34933 w 82694"/>
              <a:gd name="connsiteY0" fmla="*/ 32723 h 180504"/>
              <a:gd name="connsiteX1" fmla="*/ 8 w 82694"/>
              <a:gd name="connsiteY1" fmla="*/ 169248 h 180504"/>
              <a:gd name="connsiteX2" fmla="*/ 31758 w 82694"/>
              <a:gd name="connsiteY2" fmla="*/ 169248 h 180504"/>
              <a:gd name="connsiteX3" fmla="*/ 44458 w 82694"/>
              <a:gd name="connsiteY3" fmla="*/ 140673 h 180504"/>
              <a:gd name="connsiteX4" fmla="*/ 82558 w 82694"/>
              <a:gd name="connsiteY4" fmla="*/ 7323 h 180504"/>
              <a:gd name="connsiteX5" fmla="*/ 34933 w 82694"/>
              <a:gd name="connsiteY5" fmla="*/ 32723 h 18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94" h="180504">
                <a:moveTo>
                  <a:pt x="34933" y="32723"/>
                </a:moveTo>
                <a:cubicBezTo>
                  <a:pt x="21175" y="59711"/>
                  <a:pt x="537" y="146494"/>
                  <a:pt x="8" y="169248"/>
                </a:cubicBezTo>
                <a:cubicBezTo>
                  <a:pt x="-521" y="192002"/>
                  <a:pt x="24350" y="174011"/>
                  <a:pt x="31758" y="169248"/>
                </a:cubicBezTo>
                <a:cubicBezTo>
                  <a:pt x="39166" y="164486"/>
                  <a:pt x="35991" y="167661"/>
                  <a:pt x="44458" y="140673"/>
                </a:cubicBezTo>
                <a:cubicBezTo>
                  <a:pt x="52925" y="113685"/>
                  <a:pt x="79912" y="24786"/>
                  <a:pt x="82558" y="7323"/>
                </a:cubicBezTo>
                <a:cubicBezTo>
                  <a:pt x="85204" y="-10140"/>
                  <a:pt x="48691" y="5735"/>
                  <a:pt x="34933" y="327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76C20C49-4141-ED38-D4DD-80AFF480C78E}"/>
              </a:ext>
            </a:extLst>
          </p:cNvPr>
          <p:cNvSpPr/>
          <p:nvPr/>
        </p:nvSpPr>
        <p:spPr>
          <a:xfrm>
            <a:off x="3207084" y="10236270"/>
            <a:ext cx="117179" cy="203760"/>
          </a:xfrm>
          <a:custGeom>
            <a:avLst/>
            <a:gdLst>
              <a:gd name="connsiteX0" fmla="*/ 53641 w 117179"/>
              <a:gd name="connsiteY0" fmla="*/ 12630 h 203760"/>
              <a:gd name="connsiteX1" fmla="*/ 12366 w 117179"/>
              <a:gd name="connsiteY1" fmla="*/ 149155 h 203760"/>
              <a:gd name="connsiteX2" fmla="*/ 2841 w 117179"/>
              <a:gd name="connsiteY2" fmla="*/ 196780 h 203760"/>
              <a:gd name="connsiteX3" fmla="*/ 56816 w 117179"/>
              <a:gd name="connsiteY3" fmla="*/ 196780 h 203760"/>
              <a:gd name="connsiteX4" fmla="*/ 79041 w 117179"/>
              <a:gd name="connsiteY4" fmla="*/ 133280 h 203760"/>
              <a:gd name="connsiteX5" fmla="*/ 117141 w 117179"/>
              <a:gd name="connsiteY5" fmla="*/ 18980 h 203760"/>
              <a:gd name="connsiteX6" fmla="*/ 53641 w 117179"/>
              <a:gd name="connsiteY6" fmla="*/ 12630 h 20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179" h="203760">
                <a:moveTo>
                  <a:pt x="53641" y="12630"/>
                </a:moveTo>
                <a:cubicBezTo>
                  <a:pt x="36179" y="34326"/>
                  <a:pt x="20833" y="118463"/>
                  <a:pt x="12366" y="149155"/>
                </a:cubicBezTo>
                <a:cubicBezTo>
                  <a:pt x="3899" y="179847"/>
                  <a:pt x="-4567" y="188843"/>
                  <a:pt x="2841" y="196780"/>
                </a:cubicBezTo>
                <a:cubicBezTo>
                  <a:pt x="10249" y="204718"/>
                  <a:pt x="44116" y="207363"/>
                  <a:pt x="56816" y="196780"/>
                </a:cubicBezTo>
                <a:cubicBezTo>
                  <a:pt x="69516" y="186197"/>
                  <a:pt x="68987" y="162913"/>
                  <a:pt x="79041" y="133280"/>
                </a:cubicBezTo>
                <a:cubicBezTo>
                  <a:pt x="89095" y="103647"/>
                  <a:pt x="115554" y="38030"/>
                  <a:pt x="117141" y="18980"/>
                </a:cubicBezTo>
                <a:cubicBezTo>
                  <a:pt x="118728" y="-70"/>
                  <a:pt x="71103" y="-9066"/>
                  <a:pt x="53641" y="126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641EF906-3C70-356D-9D2E-A524C5D28C52}"/>
              </a:ext>
            </a:extLst>
          </p:cNvPr>
          <p:cNvSpPr/>
          <p:nvPr/>
        </p:nvSpPr>
        <p:spPr>
          <a:xfrm>
            <a:off x="3258735" y="10243818"/>
            <a:ext cx="179573" cy="190067"/>
          </a:xfrm>
          <a:custGeom>
            <a:avLst/>
            <a:gdLst>
              <a:gd name="connsiteX0" fmla="*/ 33740 w 179573"/>
              <a:gd name="connsiteY0" fmla="*/ 1907 h 190067"/>
              <a:gd name="connsiteX1" fmla="*/ 173440 w 179573"/>
              <a:gd name="connsiteY1" fmla="*/ 17782 h 190067"/>
              <a:gd name="connsiteX2" fmla="*/ 154390 w 179573"/>
              <a:gd name="connsiteY2" fmla="*/ 59057 h 190067"/>
              <a:gd name="connsiteX3" fmla="*/ 151215 w 179573"/>
              <a:gd name="connsiteY3" fmla="*/ 125732 h 190067"/>
              <a:gd name="connsiteX4" fmla="*/ 109940 w 179573"/>
              <a:gd name="connsiteY4" fmla="*/ 170182 h 190067"/>
              <a:gd name="connsiteX5" fmla="*/ 11515 w 179573"/>
              <a:gd name="connsiteY5" fmla="*/ 189232 h 190067"/>
              <a:gd name="connsiteX6" fmla="*/ 1990 w 179573"/>
              <a:gd name="connsiteY6" fmla="*/ 144782 h 190067"/>
              <a:gd name="connsiteX7" fmla="*/ 11515 w 179573"/>
              <a:gd name="connsiteY7" fmla="*/ 132082 h 190067"/>
              <a:gd name="connsiteX8" fmla="*/ 55965 w 179573"/>
              <a:gd name="connsiteY8" fmla="*/ 141607 h 190067"/>
              <a:gd name="connsiteX9" fmla="*/ 71840 w 179573"/>
              <a:gd name="connsiteY9" fmla="*/ 100332 h 190067"/>
              <a:gd name="connsiteX10" fmla="*/ 78190 w 179573"/>
              <a:gd name="connsiteY10" fmla="*/ 74932 h 190067"/>
              <a:gd name="connsiteX11" fmla="*/ 14690 w 179573"/>
              <a:gd name="connsiteY11" fmla="*/ 59057 h 190067"/>
              <a:gd name="connsiteX12" fmla="*/ 33740 w 179573"/>
              <a:gd name="connsiteY12" fmla="*/ 1907 h 19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573" h="190067">
                <a:moveTo>
                  <a:pt x="33740" y="1907"/>
                </a:moveTo>
                <a:cubicBezTo>
                  <a:pt x="60198" y="-4972"/>
                  <a:pt x="153332" y="8257"/>
                  <a:pt x="173440" y="17782"/>
                </a:cubicBezTo>
                <a:cubicBezTo>
                  <a:pt x="193548" y="27307"/>
                  <a:pt x="158094" y="41065"/>
                  <a:pt x="154390" y="59057"/>
                </a:cubicBezTo>
                <a:cubicBezTo>
                  <a:pt x="150686" y="77049"/>
                  <a:pt x="158623" y="107211"/>
                  <a:pt x="151215" y="125732"/>
                </a:cubicBezTo>
                <a:cubicBezTo>
                  <a:pt x="143807" y="144253"/>
                  <a:pt x="133223" y="159599"/>
                  <a:pt x="109940" y="170182"/>
                </a:cubicBezTo>
                <a:cubicBezTo>
                  <a:pt x="86657" y="180765"/>
                  <a:pt x="29507" y="193465"/>
                  <a:pt x="11515" y="189232"/>
                </a:cubicBezTo>
                <a:cubicBezTo>
                  <a:pt x="-6477" y="184999"/>
                  <a:pt x="1990" y="144782"/>
                  <a:pt x="1990" y="144782"/>
                </a:cubicBezTo>
                <a:cubicBezTo>
                  <a:pt x="1990" y="135257"/>
                  <a:pt x="2519" y="132611"/>
                  <a:pt x="11515" y="132082"/>
                </a:cubicBezTo>
                <a:cubicBezTo>
                  <a:pt x="20511" y="131553"/>
                  <a:pt x="45911" y="146899"/>
                  <a:pt x="55965" y="141607"/>
                </a:cubicBezTo>
                <a:cubicBezTo>
                  <a:pt x="66019" y="136315"/>
                  <a:pt x="68136" y="111444"/>
                  <a:pt x="71840" y="100332"/>
                </a:cubicBezTo>
                <a:cubicBezTo>
                  <a:pt x="75544" y="89220"/>
                  <a:pt x="87715" y="81811"/>
                  <a:pt x="78190" y="74932"/>
                </a:cubicBezTo>
                <a:cubicBezTo>
                  <a:pt x="68665" y="68053"/>
                  <a:pt x="25273" y="66465"/>
                  <a:pt x="14690" y="59057"/>
                </a:cubicBezTo>
                <a:cubicBezTo>
                  <a:pt x="4107" y="51649"/>
                  <a:pt x="7282" y="8786"/>
                  <a:pt x="33740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3AA34F53-E65B-679C-A1C4-40D00A0E30E4}"/>
              </a:ext>
            </a:extLst>
          </p:cNvPr>
          <p:cNvSpPr/>
          <p:nvPr/>
        </p:nvSpPr>
        <p:spPr>
          <a:xfrm>
            <a:off x="3441541" y="10321102"/>
            <a:ext cx="190920" cy="58491"/>
          </a:xfrm>
          <a:custGeom>
            <a:avLst/>
            <a:gdLst>
              <a:gd name="connsiteX0" fmla="*/ 159 w 190920"/>
              <a:gd name="connsiteY0" fmla="*/ 10348 h 58491"/>
              <a:gd name="connsiteX1" fmla="*/ 158909 w 190920"/>
              <a:gd name="connsiteY1" fmla="*/ 54798 h 58491"/>
              <a:gd name="connsiteX2" fmla="*/ 190659 w 190920"/>
              <a:gd name="connsiteY2" fmla="*/ 51623 h 58491"/>
              <a:gd name="connsiteX3" fmla="*/ 171609 w 190920"/>
              <a:gd name="connsiteY3" fmla="*/ 16698 h 58491"/>
              <a:gd name="connsiteX4" fmla="*/ 130334 w 190920"/>
              <a:gd name="connsiteY4" fmla="*/ 3998 h 58491"/>
              <a:gd name="connsiteX5" fmla="*/ 159 w 190920"/>
              <a:gd name="connsiteY5" fmla="*/ 10348 h 5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20" h="58491">
                <a:moveTo>
                  <a:pt x="159" y="10348"/>
                </a:moveTo>
                <a:cubicBezTo>
                  <a:pt x="4922" y="18815"/>
                  <a:pt x="127159" y="47919"/>
                  <a:pt x="158909" y="54798"/>
                </a:cubicBezTo>
                <a:cubicBezTo>
                  <a:pt x="190659" y="61677"/>
                  <a:pt x="188542" y="57973"/>
                  <a:pt x="190659" y="51623"/>
                </a:cubicBezTo>
                <a:cubicBezTo>
                  <a:pt x="192776" y="45273"/>
                  <a:pt x="181663" y="24635"/>
                  <a:pt x="171609" y="16698"/>
                </a:cubicBezTo>
                <a:cubicBezTo>
                  <a:pt x="161555" y="8761"/>
                  <a:pt x="162084" y="12465"/>
                  <a:pt x="130334" y="3998"/>
                </a:cubicBezTo>
                <a:cubicBezTo>
                  <a:pt x="98584" y="-4469"/>
                  <a:pt x="-4604" y="1881"/>
                  <a:pt x="159" y="103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08EC522-18D1-461D-AA4C-D3427C54B645}"/>
              </a:ext>
            </a:extLst>
          </p:cNvPr>
          <p:cNvSpPr/>
          <p:nvPr/>
        </p:nvSpPr>
        <p:spPr>
          <a:xfrm>
            <a:off x="3381278" y="10277221"/>
            <a:ext cx="228734" cy="187803"/>
          </a:xfrm>
          <a:custGeom>
            <a:avLst/>
            <a:gdLst>
              <a:gd name="connsiteX0" fmla="*/ 133447 w 228734"/>
              <a:gd name="connsiteY0" fmla="*/ 3429 h 187803"/>
              <a:gd name="connsiteX1" fmla="*/ 104872 w 228734"/>
              <a:gd name="connsiteY1" fmla="*/ 92329 h 187803"/>
              <a:gd name="connsiteX2" fmla="*/ 88997 w 228734"/>
              <a:gd name="connsiteY2" fmla="*/ 124079 h 187803"/>
              <a:gd name="connsiteX3" fmla="*/ 97 w 228734"/>
              <a:gd name="connsiteY3" fmla="*/ 178054 h 187803"/>
              <a:gd name="connsiteX4" fmla="*/ 73122 w 228734"/>
              <a:gd name="connsiteY4" fmla="*/ 178054 h 187803"/>
              <a:gd name="connsiteX5" fmla="*/ 142972 w 228734"/>
              <a:gd name="connsiteY5" fmla="*/ 184404 h 187803"/>
              <a:gd name="connsiteX6" fmla="*/ 190597 w 228734"/>
              <a:gd name="connsiteY6" fmla="*/ 117729 h 187803"/>
              <a:gd name="connsiteX7" fmla="*/ 228697 w 228734"/>
              <a:gd name="connsiteY7" fmla="*/ 32004 h 187803"/>
              <a:gd name="connsiteX8" fmla="*/ 196947 w 228734"/>
              <a:gd name="connsiteY8" fmla="*/ 19304 h 187803"/>
              <a:gd name="connsiteX9" fmla="*/ 133447 w 228734"/>
              <a:gd name="connsiteY9" fmla="*/ 3429 h 18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734" h="187803">
                <a:moveTo>
                  <a:pt x="133447" y="3429"/>
                </a:moveTo>
                <a:cubicBezTo>
                  <a:pt x="118101" y="15600"/>
                  <a:pt x="112280" y="72221"/>
                  <a:pt x="104872" y="92329"/>
                </a:cubicBezTo>
                <a:cubicBezTo>
                  <a:pt x="97464" y="112437"/>
                  <a:pt x="106459" y="109792"/>
                  <a:pt x="88997" y="124079"/>
                </a:cubicBezTo>
                <a:cubicBezTo>
                  <a:pt x="71535" y="138366"/>
                  <a:pt x="2743" y="169058"/>
                  <a:pt x="97" y="178054"/>
                </a:cubicBezTo>
                <a:cubicBezTo>
                  <a:pt x="-2549" y="187050"/>
                  <a:pt x="49310" y="176996"/>
                  <a:pt x="73122" y="178054"/>
                </a:cubicBezTo>
                <a:cubicBezTo>
                  <a:pt x="96934" y="179112"/>
                  <a:pt x="123393" y="194458"/>
                  <a:pt x="142972" y="184404"/>
                </a:cubicBezTo>
                <a:cubicBezTo>
                  <a:pt x="162551" y="174350"/>
                  <a:pt x="176310" y="143129"/>
                  <a:pt x="190597" y="117729"/>
                </a:cubicBezTo>
                <a:cubicBezTo>
                  <a:pt x="204884" y="92329"/>
                  <a:pt x="227639" y="48408"/>
                  <a:pt x="228697" y="32004"/>
                </a:cubicBezTo>
                <a:cubicBezTo>
                  <a:pt x="229755" y="15600"/>
                  <a:pt x="208060" y="23537"/>
                  <a:pt x="196947" y="19304"/>
                </a:cubicBezTo>
                <a:cubicBezTo>
                  <a:pt x="185835" y="15071"/>
                  <a:pt x="148793" y="-8742"/>
                  <a:pt x="133447" y="34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74344638-0204-E511-8588-16C704D412CA}"/>
              </a:ext>
            </a:extLst>
          </p:cNvPr>
          <p:cNvSpPr/>
          <p:nvPr/>
        </p:nvSpPr>
        <p:spPr>
          <a:xfrm>
            <a:off x="3663828" y="10352592"/>
            <a:ext cx="185015" cy="125974"/>
          </a:xfrm>
          <a:custGeom>
            <a:avLst/>
            <a:gdLst>
              <a:gd name="connsiteX0" fmla="*/ 122 w 185015"/>
              <a:gd name="connsiteY0" fmla="*/ 13783 h 125974"/>
              <a:gd name="connsiteX1" fmla="*/ 60447 w 185015"/>
              <a:gd name="connsiteY1" fmla="*/ 1083 h 125974"/>
              <a:gd name="connsiteX2" fmla="*/ 133472 w 185015"/>
              <a:gd name="connsiteY2" fmla="*/ 39183 h 125974"/>
              <a:gd name="connsiteX3" fmla="*/ 177922 w 185015"/>
              <a:gd name="connsiteY3" fmla="*/ 74108 h 125974"/>
              <a:gd name="connsiteX4" fmla="*/ 181097 w 185015"/>
              <a:gd name="connsiteY4" fmla="*/ 121733 h 125974"/>
              <a:gd name="connsiteX5" fmla="*/ 139822 w 185015"/>
              <a:gd name="connsiteY5" fmla="*/ 115383 h 125974"/>
              <a:gd name="connsiteX6" fmla="*/ 76322 w 185015"/>
              <a:gd name="connsiteY6" fmla="*/ 48708 h 125974"/>
              <a:gd name="connsiteX7" fmla="*/ 122 w 185015"/>
              <a:gd name="connsiteY7" fmla="*/ 13783 h 12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015" h="125974">
                <a:moveTo>
                  <a:pt x="122" y="13783"/>
                </a:moveTo>
                <a:cubicBezTo>
                  <a:pt x="-2524" y="5846"/>
                  <a:pt x="38222" y="-3150"/>
                  <a:pt x="60447" y="1083"/>
                </a:cubicBezTo>
                <a:cubicBezTo>
                  <a:pt x="82672" y="5316"/>
                  <a:pt x="113893" y="27012"/>
                  <a:pt x="133472" y="39183"/>
                </a:cubicBezTo>
                <a:cubicBezTo>
                  <a:pt x="153051" y="51354"/>
                  <a:pt x="169985" y="60350"/>
                  <a:pt x="177922" y="74108"/>
                </a:cubicBezTo>
                <a:cubicBezTo>
                  <a:pt x="185860" y="87866"/>
                  <a:pt x="187447" y="114854"/>
                  <a:pt x="181097" y="121733"/>
                </a:cubicBezTo>
                <a:cubicBezTo>
                  <a:pt x="174747" y="128612"/>
                  <a:pt x="157284" y="127554"/>
                  <a:pt x="139822" y="115383"/>
                </a:cubicBezTo>
                <a:cubicBezTo>
                  <a:pt x="122360" y="103212"/>
                  <a:pt x="95372" y="65641"/>
                  <a:pt x="76322" y="48708"/>
                </a:cubicBezTo>
                <a:cubicBezTo>
                  <a:pt x="57272" y="31775"/>
                  <a:pt x="2768" y="21720"/>
                  <a:pt x="122" y="137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46E7B65-C336-DC65-049F-02396E047158}"/>
              </a:ext>
            </a:extLst>
          </p:cNvPr>
          <p:cNvSpPr/>
          <p:nvPr/>
        </p:nvSpPr>
        <p:spPr>
          <a:xfrm>
            <a:off x="3615170" y="10416314"/>
            <a:ext cx="212284" cy="102518"/>
          </a:xfrm>
          <a:custGeom>
            <a:avLst/>
            <a:gdLst>
              <a:gd name="connsiteX0" fmla="*/ 64655 w 212284"/>
              <a:gd name="connsiteY0" fmla="*/ 861 h 102518"/>
              <a:gd name="connsiteX1" fmla="*/ 156730 w 212284"/>
              <a:gd name="connsiteY1" fmla="*/ 45311 h 102518"/>
              <a:gd name="connsiteX2" fmla="*/ 207530 w 212284"/>
              <a:gd name="connsiteY2" fmla="*/ 80236 h 102518"/>
              <a:gd name="connsiteX3" fmla="*/ 204355 w 212284"/>
              <a:gd name="connsiteY3" fmla="*/ 102461 h 102518"/>
              <a:gd name="connsiteX4" fmla="*/ 156730 w 212284"/>
              <a:gd name="connsiteY4" fmla="*/ 73886 h 102518"/>
              <a:gd name="connsiteX5" fmla="*/ 4330 w 212284"/>
              <a:gd name="connsiteY5" fmla="*/ 19911 h 102518"/>
              <a:gd name="connsiteX6" fmla="*/ 64655 w 212284"/>
              <a:gd name="connsiteY6" fmla="*/ 861 h 10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284" h="102518">
                <a:moveTo>
                  <a:pt x="64655" y="861"/>
                </a:moveTo>
                <a:cubicBezTo>
                  <a:pt x="90055" y="5094"/>
                  <a:pt x="132918" y="32082"/>
                  <a:pt x="156730" y="45311"/>
                </a:cubicBezTo>
                <a:cubicBezTo>
                  <a:pt x="180542" y="58540"/>
                  <a:pt x="199593" y="70711"/>
                  <a:pt x="207530" y="80236"/>
                </a:cubicBezTo>
                <a:cubicBezTo>
                  <a:pt x="215467" y="89761"/>
                  <a:pt x="212822" y="103519"/>
                  <a:pt x="204355" y="102461"/>
                </a:cubicBezTo>
                <a:cubicBezTo>
                  <a:pt x="195888" y="101403"/>
                  <a:pt x="190067" y="87644"/>
                  <a:pt x="156730" y="73886"/>
                </a:cubicBezTo>
                <a:cubicBezTo>
                  <a:pt x="123393" y="60128"/>
                  <a:pt x="24438" y="31023"/>
                  <a:pt x="4330" y="19911"/>
                </a:cubicBezTo>
                <a:cubicBezTo>
                  <a:pt x="-15778" y="8799"/>
                  <a:pt x="39255" y="-3372"/>
                  <a:pt x="64655" y="8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50CC494-24CE-D4F8-949B-6B1238D97895}"/>
              </a:ext>
            </a:extLst>
          </p:cNvPr>
          <p:cNvSpPr/>
          <p:nvPr/>
        </p:nvSpPr>
        <p:spPr>
          <a:xfrm>
            <a:off x="3576049" y="10470318"/>
            <a:ext cx="234766" cy="128279"/>
          </a:xfrm>
          <a:custGeom>
            <a:avLst/>
            <a:gdLst>
              <a:gd name="connsiteX0" fmla="*/ 59326 w 234766"/>
              <a:gd name="connsiteY0" fmla="*/ 832 h 128279"/>
              <a:gd name="connsiteX1" fmla="*/ 211726 w 234766"/>
              <a:gd name="connsiteY1" fmla="*/ 73857 h 128279"/>
              <a:gd name="connsiteX2" fmla="*/ 230776 w 234766"/>
              <a:gd name="connsiteY2" fmla="*/ 96082 h 128279"/>
              <a:gd name="connsiteX3" fmla="*/ 224426 w 234766"/>
              <a:gd name="connsiteY3" fmla="*/ 127832 h 128279"/>
              <a:gd name="connsiteX4" fmla="*/ 129176 w 234766"/>
              <a:gd name="connsiteY4" fmla="*/ 70682 h 128279"/>
              <a:gd name="connsiteX5" fmla="*/ 2176 w 234766"/>
              <a:gd name="connsiteY5" fmla="*/ 35757 h 128279"/>
              <a:gd name="connsiteX6" fmla="*/ 59326 w 234766"/>
              <a:gd name="connsiteY6" fmla="*/ 832 h 12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766" h="128279">
                <a:moveTo>
                  <a:pt x="59326" y="832"/>
                </a:moveTo>
                <a:cubicBezTo>
                  <a:pt x="94251" y="7182"/>
                  <a:pt x="183151" y="57982"/>
                  <a:pt x="211726" y="73857"/>
                </a:cubicBezTo>
                <a:cubicBezTo>
                  <a:pt x="240301" y="89732"/>
                  <a:pt x="228659" y="87086"/>
                  <a:pt x="230776" y="96082"/>
                </a:cubicBezTo>
                <a:cubicBezTo>
                  <a:pt x="232893" y="105078"/>
                  <a:pt x="241359" y="132065"/>
                  <a:pt x="224426" y="127832"/>
                </a:cubicBezTo>
                <a:cubicBezTo>
                  <a:pt x="207493" y="123599"/>
                  <a:pt x="166218" y="86028"/>
                  <a:pt x="129176" y="70682"/>
                </a:cubicBezTo>
                <a:cubicBezTo>
                  <a:pt x="92134" y="55336"/>
                  <a:pt x="13288" y="45282"/>
                  <a:pt x="2176" y="35757"/>
                </a:cubicBezTo>
                <a:cubicBezTo>
                  <a:pt x="-8937" y="26232"/>
                  <a:pt x="24401" y="-5518"/>
                  <a:pt x="59326" y="8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67F30D97-9B97-1724-DD02-6B0EBAA7AD43}"/>
              </a:ext>
            </a:extLst>
          </p:cNvPr>
          <p:cNvSpPr/>
          <p:nvPr/>
        </p:nvSpPr>
        <p:spPr>
          <a:xfrm>
            <a:off x="3295185" y="10502042"/>
            <a:ext cx="283238" cy="207528"/>
          </a:xfrm>
          <a:custGeom>
            <a:avLst/>
            <a:gdLst>
              <a:gd name="connsiteX0" fmla="*/ 283040 w 283238"/>
              <a:gd name="connsiteY0" fmla="*/ 16733 h 207528"/>
              <a:gd name="connsiteX1" fmla="*/ 241765 w 283238"/>
              <a:gd name="connsiteY1" fmla="*/ 108808 h 207528"/>
              <a:gd name="connsiteX2" fmla="*/ 165565 w 283238"/>
              <a:gd name="connsiteY2" fmla="*/ 61183 h 207528"/>
              <a:gd name="connsiteX3" fmla="*/ 102065 w 283238"/>
              <a:gd name="connsiteY3" fmla="*/ 70708 h 207528"/>
              <a:gd name="connsiteX4" fmla="*/ 86190 w 283238"/>
              <a:gd name="connsiteY4" fmla="*/ 137383 h 207528"/>
              <a:gd name="connsiteX5" fmla="*/ 95715 w 283238"/>
              <a:gd name="connsiteY5" fmla="*/ 150083 h 207528"/>
              <a:gd name="connsiteX6" fmla="*/ 165565 w 283238"/>
              <a:gd name="connsiteY6" fmla="*/ 162783 h 207528"/>
              <a:gd name="connsiteX7" fmla="*/ 232240 w 283238"/>
              <a:gd name="connsiteY7" fmla="*/ 156433 h 207528"/>
              <a:gd name="connsiteX8" fmla="*/ 216365 w 283238"/>
              <a:gd name="connsiteY8" fmla="*/ 178658 h 207528"/>
              <a:gd name="connsiteX9" fmla="*/ 140165 w 283238"/>
              <a:gd name="connsiteY9" fmla="*/ 207233 h 207528"/>
              <a:gd name="connsiteX10" fmla="*/ 29040 w 283238"/>
              <a:gd name="connsiteY10" fmla="*/ 159608 h 207528"/>
              <a:gd name="connsiteX11" fmla="*/ 465 w 283238"/>
              <a:gd name="connsiteY11" fmla="*/ 102458 h 207528"/>
              <a:gd name="connsiteX12" fmla="*/ 19515 w 283238"/>
              <a:gd name="connsiteY12" fmla="*/ 42133 h 207528"/>
              <a:gd name="connsiteX13" fmla="*/ 114765 w 283238"/>
              <a:gd name="connsiteY13" fmla="*/ 4033 h 207528"/>
              <a:gd name="connsiteX14" fmla="*/ 181440 w 283238"/>
              <a:gd name="connsiteY14" fmla="*/ 7208 h 207528"/>
              <a:gd name="connsiteX15" fmla="*/ 222715 w 283238"/>
              <a:gd name="connsiteY15" fmla="*/ 58008 h 207528"/>
              <a:gd name="connsiteX16" fmla="*/ 225890 w 283238"/>
              <a:gd name="connsiteY16" fmla="*/ 16733 h 207528"/>
              <a:gd name="connsiteX17" fmla="*/ 283040 w 283238"/>
              <a:gd name="connsiteY17" fmla="*/ 16733 h 20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3238" h="207528">
                <a:moveTo>
                  <a:pt x="283040" y="16733"/>
                </a:moveTo>
                <a:cubicBezTo>
                  <a:pt x="285686" y="32079"/>
                  <a:pt x="261344" y="101400"/>
                  <a:pt x="241765" y="108808"/>
                </a:cubicBezTo>
                <a:cubicBezTo>
                  <a:pt x="222186" y="116216"/>
                  <a:pt x="188848" y="67533"/>
                  <a:pt x="165565" y="61183"/>
                </a:cubicBezTo>
                <a:cubicBezTo>
                  <a:pt x="142282" y="54833"/>
                  <a:pt x="115294" y="58008"/>
                  <a:pt x="102065" y="70708"/>
                </a:cubicBezTo>
                <a:cubicBezTo>
                  <a:pt x="88836" y="83408"/>
                  <a:pt x="86190" y="137383"/>
                  <a:pt x="86190" y="137383"/>
                </a:cubicBezTo>
                <a:cubicBezTo>
                  <a:pt x="85132" y="150612"/>
                  <a:pt x="82486" y="145850"/>
                  <a:pt x="95715" y="150083"/>
                </a:cubicBezTo>
                <a:cubicBezTo>
                  <a:pt x="108944" y="154316"/>
                  <a:pt x="142811" y="161725"/>
                  <a:pt x="165565" y="162783"/>
                </a:cubicBezTo>
                <a:cubicBezTo>
                  <a:pt x="188319" y="163841"/>
                  <a:pt x="223773" y="153787"/>
                  <a:pt x="232240" y="156433"/>
                </a:cubicBezTo>
                <a:cubicBezTo>
                  <a:pt x="240707" y="159079"/>
                  <a:pt x="231711" y="170191"/>
                  <a:pt x="216365" y="178658"/>
                </a:cubicBezTo>
                <a:cubicBezTo>
                  <a:pt x="201019" y="187125"/>
                  <a:pt x="171386" y="210408"/>
                  <a:pt x="140165" y="207233"/>
                </a:cubicBezTo>
                <a:cubicBezTo>
                  <a:pt x="108944" y="204058"/>
                  <a:pt x="52323" y="177071"/>
                  <a:pt x="29040" y="159608"/>
                </a:cubicBezTo>
                <a:cubicBezTo>
                  <a:pt x="5757" y="142146"/>
                  <a:pt x="2052" y="122037"/>
                  <a:pt x="465" y="102458"/>
                </a:cubicBezTo>
                <a:cubicBezTo>
                  <a:pt x="-1122" y="82879"/>
                  <a:pt x="465" y="58537"/>
                  <a:pt x="19515" y="42133"/>
                </a:cubicBezTo>
                <a:cubicBezTo>
                  <a:pt x="38565" y="25729"/>
                  <a:pt x="87777" y="9854"/>
                  <a:pt x="114765" y="4033"/>
                </a:cubicBezTo>
                <a:cubicBezTo>
                  <a:pt x="141753" y="-1788"/>
                  <a:pt x="163448" y="-1788"/>
                  <a:pt x="181440" y="7208"/>
                </a:cubicBezTo>
                <a:cubicBezTo>
                  <a:pt x="199432" y="16204"/>
                  <a:pt x="215307" y="56421"/>
                  <a:pt x="222715" y="58008"/>
                </a:cubicBezTo>
                <a:cubicBezTo>
                  <a:pt x="230123" y="59595"/>
                  <a:pt x="213190" y="18850"/>
                  <a:pt x="225890" y="16733"/>
                </a:cubicBezTo>
                <a:cubicBezTo>
                  <a:pt x="238590" y="14616"/>
                  <a:pt x="280394" y="1387"/>
                  <a:pt x="283040" y="167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E2F76554-FFC2-8E0F-3D96-5982AC2B53F4}"/>
              </a:ext>
            </a:extLst>
          </p:cNvPr>
          <p:cNvSpPr/>
          <p:nvPr/>
        </p:nvSpPr>
        <p:spPr>
          <a:xfrm>
            <a:off x="3071836" y="10687756"/>
            <a:ext cx="165832" cy="183539"/>
          </a:xfrm>
          <a:custGeom>
            <a:avLst/>
            <a:gdLst>
              <a:gd name="connsiteX0" fmla="*/ 42839 w 165832"/>
              <a:gd name="connsiteY0" fmla="*/ 5644 h 183539"/>
              <a:gd name="connsiteX1" fmla="*/ 7914 w 165832"/>
              <a:gd name="connsiteY1" fmla="*/ 132644 h 183539"/>
              <a:gd name="connsiteX2" fmla="*/ 1564 w 165832"/>
              <a:gd name="connsiteY2" fmla="*/ 158044 h 183539"/>
              <a:gd name="connsiteX3" fmla="*/ 30139 w 165832"/>
              <a:gd name="connsiteY3" fmla="*/ 183444 h 183539"/>
              <a:gd name="connsiteX4" fmla="*/ 52364 w 165832"/>
              <a:gd name="connsiteY4" fmla="*/ 148519 h 183539"/>
              <a:gd name="connsiteX5" fmla="*/ 163489 w 165832"/>
              <a:gd name="connsiteY5" fmla="*/ 138994 h 183539"/>
              <a:gd name="connsiteX6" fmla="*/ 125389 w 165832"/>
              <a:gd name="connsiteY6" fmla="*/ 113594 h 183539"/>
              <a:gd name="connsiteX7" fmla="*/ 93639 w 165832"/>
              <a:gd name="connsiteY7" fmla="*/ 100894 h 183539"/>
              <a:gd name="connsiteX8" fmla="*/ 96814 w 165832"/>
              <a:gd name="connsiteY8" fmla="*/ 59619 h 183539"/>
              <a:gd name="connsiteX9" fmla="*/ 109514 w 165832"/>
              <a:gd name="connsiteY9" fmla="*/ 24694 h 183539"/>
              <a:gd name="connsiteX10" fmla="*/ 42839 w 165832"/>
              <a:gd name="connsiteY10" fmla="*/ 5644 h 18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832" h="183539">
                <a:moveTo>
                  <a:pt x="42839" y="5644"/>
                </a:moveTo>
                <a:cubicBezTo>
                  <a:pt x="25906" y="23636"/>
                  <a:pt x="14793" y="107244"/>
                  <a:pt x="7914" y="132644"/>
                </a:cubicBezTo>
                <a:cubicBezTo>
                  <a:pt x="1035" y="158044"/>
                  <a:pt x="-2140" y="149577"/>
                  <a:pt x="1564" y="158044"/>
                </a:cubicBezTo>
                <a:cubicBezTo>
                  <a:pt x="5268" y="166511"/>
                  <a:pt x="21672" y="185031"/>
                  <a:pt x="30139" y="183444"/>
                </a:cubicBezTo>
                <a:cubicBezTo>
                  <a:pt x="38606" y="181857"/>
                  <a:pt x="30139" y="155927"/>
                  <a:pt x="52364" y="148519"/>
                </a:cubicBezTo>
                <a:cubicBezTo>
                  <a:pt x="74589" y="141111"/>
                  <a:pt x="151318" y="144815"/>
                  <a:pt x="163489" y="138994"/>
                </a:cubicBezTo>
                <a:cubicBezTo>
                  <a:pt x="175660" y="133173"/>
                  <a:pt x="137031" y="119944"/>
                  <a:pt x="125389" y="113594"/>
                </a:cubicBezTo>
                <a:cubicBezTo>
                  <a:pt x="113747" y="107244"/>
                  <a:pt x="98401" y="109890"/>
                  <a:pt x="93639" y="100894"/>
                </a:cubicBezTo>
                <a:cubicBezTo>
                  <a:pt x="88877" y="91898"/>
                  <a:pt x="94168" y="72319"/>
                  <a:pt x="96814" y="59619"/>
                </a:cubicBezTo>
                <a:cubicBezTo>
                  <a:pt x="99460" y="46919"/>
                  <a:pt x="115864" y="31573"/>
                  <a:pt x="109514" y="24694"/>
                </a:cubicBezTo>
                <a:cubicBezTo>
                  <a:pt x="103164" y="17815"/>
                  <a:pt x="59772" y="-12348"/>
                  <a:pt x="42839" y="56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29C114D-655A-E9F5-19C2-772BBFB4DB4C}"/>
              </a:ext>
            </a:extLst>
          </p:cNvPr>
          <p:cNvSpPr/>
          <p:nvPr/>
        </p:nvSpPr>
        <p:spPr>
          <a:xfrm>
            <a:off x="3219249" y="10723622"/>
            <a:ext cx="79651" cy="101720"/>
          </a:xfrm>
          <a:custGeom>
            <a:avLst/>
            <a:gdLst>
              <a:gd name="connsiteX0" fmla="*/ 19251 w 79651"/>
              <a:gd name="connsiteY0" fmla="*/ 1528 h 101720"/>
              <a:gd name="connsiteX1" fmla="*/ 201 w 79651"/>
              <a:gd name="connsiteY1" fmla="*/ 87253 h 101720"/>
              <a:gd name="connsiteX2" fmla="*/ 28776 w 79651"/>
              <a:gd name="connsiteY2" fmla="*/ 99953 h 101720"/>
              <a:gd name="connsiteX3" fmla="*/ 73226 w 79651"/>
              <a:gd name="connsiteY3" fmla="*/ 68203 h 101720"/>
              <a:gd name="connsiteX4" fmla="*/ 76401 w 79651"/>
              <a:gd name="connsiteY4" fmla="*/ 33278 h 101720"/>
              <a:gd name="connsiteX5" fmla="*/ 19251 w 79651"/>
              <a:gd name="connsiteY5" fmla="*/ 1528 h 10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51" h="101720">
                <a:moveTo>
                  <a:pt x="19251" y="1528"/>
                </a:moveTo>
                <a:cubicBezTo>
                  <a:pt x="6551" y="10524"/>
                  <a:pt x="-1386" y="70849"/>
                  <a:pt x="201" y="87253"/>
                </a:cubicBezTo>
                <a:cubicBezTo>
                  <a:pt x="1788" y="103657"/>
                  <a:pt x="16605" y="103128"/>
                  <a:pt x="28776" y="99953"/>
                </a:cubicBezTo>
                <a:cubicBezTo>
                  <a:pt x="40947" y="96778"/>
                  <a:pt x="65289" y="79316"/>
                  <a:pt x="73226" y="68203"/>
                </a:cubicBezTo>
                <a:cubicBezTo>
                  <a:pt x="81164" y="57091"/>
                  <a:pt x="81164" y="40686"/>
                  <a:pt x="76401" y="33278"/>
                </a:cubicBezTo>
                <a:cubicBezTo>
                  <a:pt x="71639" y="25870"/>
                  <a:pt x="31951" y="-7468"/>
                  <a:pt x="19251" y="15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2EC09E3-54B5-D97B-064F-866C28E78FB6}"/>
              </a:ext>
            </a:extLst>
          </p:cNvPr>
          <p:cNvSpPr/>
          <p:nvPr/>
        </p:nvSpPr>
        <p:spPr>
          <a:xfrm>
            <a:off x="3222525" y="10753923"/>
            <a:ext cx="136792" cy="128395"/>
          </a:xfrm>
          <a:custGeom>
            <a:avLst/>
            <a:gdLst>
              <a:gd name="connsiteX0" fmla="*/ 85825 w 136792"/>
              <a:gd name="connsiteY0" fmla="*/ 2977 h 128395"/>
              <a:gd name="connsiteX1" fmla="*/ 69950 w 136792"/>
              <a:gd name="connsiteY1" fmla="*/ 69652 h 128395"/>
              <a:gd name="connsiteX2" fmla="*/ 41375 w 136792"/>
              <a:gd name="connsiteY2" fmla="*/ 98227 h 128395"/>
              <a:gd name="connsiteX3" fmla="*/ 100 w 136792"/>
              <a:gd name="connsiteY3" fmla="*/ 120452 h 128395"/>
              <a:gd name="connsiteX4" fmla="*/ 54075 w 136792"/>
              <a:gd name="connsiteY4" fmla="*/ 126802 h 128395"/>
              <a:gd name="connsiteX5" fmla="*/ 95350 w 136792"/>
              <a:gd name="connsiteY5" fmla="*/ 117277 h 128395"/>
              <a:gd name="connsiteX6" fmla="*/ 136625 w 136792"/>
              <a:gd name="connsiteY6" fmla="*/ 22027 h 128395"/>
              <a:gd name="connsiteX7" fmla="*/ 85825 w 136792"/>
              <a:gd name="connsiteY7" fmla="*/ 2977 h 12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792" h="128395">
                <a:moveTo>
                  <a:pt x="85825" y="2977"/>
                </a:moveTo>
                <a:cubicBezTo>
                  <a:pt x="74712" y="10915"/>
                  <a:pt x="77358" y="53777"/>
                  <a:pt x="69950" y="69652"/>
                </a:cubicBezTo>
                <a:cubicBezTo>
                  <a:pt x="62542" y="85527"/>
                  <a:pt x="53017" y="89760"/>
                  <a:pt x="41375" y="98227"/>
                </a:cubicBezTo>
                <a:cubicBezTo>
                  <a:pt x="29733" y="106694"/>
                  <a:pt x="-2017" y="115690"/>
                  <a:pt x="100" y="120452"/>
                </a:cubicBezTo>
                <a:cubicBezTo>
                  <a:pt x="2217" y="125214"/>
                  <a:pt x="38200" y="127331"/>
                  <a:pt x="54075" y="126802"/>
                </a:cubicBezTo>
                <a:cubicBezTo>
                  <a:pt x="69950" y="126273"/>
                  <a:pt x="81592" y="134739"/>
                  <a:pt x="95350" y="117277"/>
                </a:cubicBezTo>
                <a:cubicBezTo>
                  <a:pt x="109108" y="99815"/>
                  <a:pt x="133450" y="40548"/>
                  <a:pt x="136625" y="22027"/>
                </a:cubicBezTo>
                <a:cubicBezTo>
                  <a:pt x="139800" y="3506"/>
                  <a:pt x="96938" y="-4961"/>
                  <a:pt x="85825" y="29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CC03F2E-8A9F-F6C1-2E0D-8AE1D9091498}"/>
              </a:ext>
            </a:extLst>
          </p:cNvPr>
          <p:cNvSpPr/>
          <p:nvPr/>
        </p:nvSpPr>
        <p:spPr>
          <a:xfrm>
            <a:off x="3373015" y="10771524"/>
            <a:ext cx="92789" cy="60054"/>
          </a:xfrm>
          <a:custGeom>
            <a:avLst/>
            <a:gdLst>
              <a:gd name="connsiteX0" fmla="*/ 2010 w 92789"/>
              <a:gd name="connsiteY0" fmla="*/ 1251 h 60054"/>
              <a:gd name="connsiteX1" fmla="*/ 30585 w 92789"/>
              <a:gd name="connsiteY1" fmla="*/ 58401 h 60054"/>
              <a:gd name="connsiteX2" fmla="*/ 87735 w 92789"/>
              <a:gd name="connsiteY2" fmla="*/ 42526 h 60054"/>
              <a:gd name="connsiteX3" fmla="*/ 84560 w 92789"/>
              <a:gd name="connsiteY3" fmla="*/ 20301 h 60054"/>
              <a:gd name="connsiteX4" fmla="*/ 2010 w 92789"/>
              <a:gd name="connsiteY4" fmla="*/ 1251 h 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89" h="60054">
                <a:moveTo>
                  <a:pt x="2010" y="1251"/>
                </a:moveTo>
                <a:cubicBezTo>
                  <a:pt x="-6986" y="7601"/>
                  <a:pt x="16298" y="51522"/>
                  <a:pt x="30585" y="58401"/>
                </a:cubicBezTo>
                <a:cubicBezTo>
                  <a:pt x="44873" y="65280"/>
                  <a:pt x="78739" y="48876"/>
                  <a:pt x="87735" y="42526"/>
                </a:cubicBezTo>
                <a:cubicBezTo>
                  <a:pt x="96731" y="36176"/>
                  <a:pt x="92497" y="26122"/>
                  <a:pt x="84560" y="20301"/>
                </a:cubicBezTo>
                <a:cubicBezTo>
                  <a:pt x="76623" y="14480"/>
                  <a:pt x="11006" y="-5099"/>
                  <a:pt x="2010" y="1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A945FDA-E0E6-0B13-CFC8-9EAD6BF8B139}"/>
              </a:ext>
            </a:extLst>
          </p:cNvPr>
          <p:cNvSpPr/>
          <p:nvPr/>
        </p:nvSpPr>
        <p:spPr>
          <a:xfrm>
            <a:off x="3342455" y="10844631"/>
            <a:ext cx="159589" cy="75679"/>
          </a:xfrm>
          <a:custGeom>
            <a:avLst/>
            <a:gdLst>
              <a:gd name="connsiteX0" fmla="*/ 26220 w 159589"/>
              <a:gd name="connsiteY0" fmla="*/ 4344 h 75679"/>
              <a:gd name="connsiteX1" fmla="*/ 820 w 159589"/>
              <a:gd name="connsiteY1" fmla="*/ 55144 h 75679"/>
              <a:gd name="connsiteX2" fmla="*/ 51620 w 159589"/>
              <a:gd name="connsiteY2" fmla="*/ 67844 h 75679"/>
              <a:gd name="connsiteX3" fmla="*/ 105595 w 159589"/>
              <a:gd name="connsiteY3" fmla="*/ 74194 h 75679"/>
              <a:gd name="connsiteX4" fmla="*/ 140520 w 159589"/>
              <a:gd name="connsiteY4" fmla="*/ 39269 h 75679"/>
              <a:gd name="connsiteX5" fmla="*/ 159570 w 159589"/>
              <a:gd name="connsiteY5" fmla="*/ 1169 h 75679"/>
              <a:gd name="connsiteX6" fmla="*/ 137345 w 159589"/>
              <a:gd name="connsiteY6" fmla="*/ 10694 h 75679"/>
              <a:gd name="connsiteX7" fmla="*/ 102420 w 159589"/>
              <a:gd name="connsiteY7" fmla="*/ 20219 h 75679"/>
              <a:gd name="connsiteX8" fmla="*/ 26220 w 159589"/>
              <a:gd name="connsiteY8" fmla="*/ 4344 h 7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589" h="75679">
                <a:moveTo>
                  <a:pt x="26220" y="4344"/>
                </a:moveTo>
                <a:cubicBezTo>
                  <a:pt x="9287" y="10165"/>
                  <a:pt x="-3413" y="44561"/>
                  <a:pt x="820" y="55144"/>
                </a:cubicBezTo>
                <a:cubicBezTo>
                  <a:pt x="5053" y="65727"/>
                  <a:pt x="34158" y="64669"/>
                  <a:pt x="51620" y="67844"/>
                </a:cubicBezTo>
                <a:cubicBezTo>
                  <a:pt x="69083" y="71019"/>
                  <a:pt x="90778" y="78957"/>
                  <a:pt x="105595" y="74194"/>
                </a:cubicBezTo>
                <a:cubicBezTo>
                  <a:pt x="120412" y="69431"/>
                  <a:pt x="131524" y="51440"/>
                  <a:pt x="140520" y="39269"/>
                </a:cubicBezTo>
                <a:cubicBezTo>
                  <a:pt x="149516" y="27098"/>
                  <a:pt x="160099" y="5932"/>
                  <a:pt x="159570" y="1169"/>
                </a:cubicBezTo>
                <a:cubicBezTo>
                  <a:pt x="159041" y="-3594"/>
                  <a:pt x="146870" y="7519"/>
                  <a:pt x="137345" y="10694"/>
                </a:cubicBezTo>
                <a:cubicBezTo>
                  <a:pt x="127820" y="13869"/>
                  <a:pt x="120941" y="20748"/>
                  <a:pt x="102420" y="20219"/>
                </a:cubicBezTo>
                <a:cubicBezTo>
                  <a:pt x="83899" y="19690"/>
                  <a:pt x="43153" y="-1477"/>
                  <a:pt x="26220" y="43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A15680E-3DF8-F72B-F4A2-1C89E9E9FC70}"/>
              </a:ext>
            </a:extLst>
          </p:cNvPr>
          <p:cNvSpPr/>
          <p:nvPr/>
        </p:nvSpPr>
        <p:spPr>
          <a:xfrm>
            <a:off x="3495666" y="10796872"/>
            <a:ext cx="154069" cy="171996"/>
          </a:xfrm>
          <a:custGeom>
            <a:avLst/>
            <a:gdLst>
              <a:gd name="connsiteX0" fmla="*/ 38109 w 154069"/>
              <a:gd name="connsiteY0" fmla="*/ 1303 h 171996"/>
              <a:gd name="connsiteX1" fmla="*/ 9 w 154069"/>
              <a:gd name="connsiteY1" fmla="*/ 102903 h 171996"/>
              <a:gd name="connsiteX2" fmla="*/ 41284 w 154069"/>
              <a:gd name="connsiteY2" fmla="*/ 106078 h 171996"/>
              <a:gd name="connsiteX3" fmla="*/ 82559 w 154069"/>
              <a:gd name="connsiteY3" fmla="*/ 77503 h 171996"/>
              <a:gd name="connsiteX4" fmla="*/ 88909 w 154069"/>
              <a:gd name="connsiteY4" fmla="*/ 118778 h 171996"/>
              <a:gd name="connsiteX5" fmla="*/ 76209 w 154069"/>
              <a:gd name="connsiteY5" fmla="*/ 144178 h 171996"/>
              <a:gd name="connsiteX6" fmla="*/ 19059 w 154069"/>
              <a:gd name="connsiteY6" fmla="*/ 160053 h 171996"/>
              <a:gd name="connsiteX7" fmla="*/ 79384 w 154069"/>
              <a:gd name="connsiteY7" fmla="*/ 169578 h 171996"/>
              <a:gd name="connsiteX8" fmla="*/ 120659 w 154069"/>
              <a:gd name="connsiteY8" fmla="*/ 166403 h 171996"/>
              <a:gd name="connsiteX9" fmla="*/ 149234 w 154069"/>
              <a:gd name="connsiteY9" fmla="*/ 112428 h 171996"/>
              <a:gd name="connsiteX10" fmla="*/ 149234 w 154069"/>
              <a:gd name="connsiteY10" fmla="*/ 77503 h 171996"/>
              <a:gd name="connsiteX11" fmla="*/ 101609 w 154069"/>
              <a:gd name="connsiteY11" fmla="*/ 45753 h 171996"/>
              <a:gd name="connsiteX12" fmla="*/ 38109 w 154069"/>
              <a:gd name="connsiteY12" fmla="*/ 1303 h 17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69" h="171996">
                <a:moveTo>
                  <a:pt x="38109" y="1303"/>
                </a:moveTo>
                <a:cubicBezTo>
                  <a:pt x="21176" y="10828"/>
                  <a:pt x="-520" y="85441"/>
                  <a:pt x="9" y="102903"/>
                </a:cubicBezTo>
                <a:cubicBezTo>
                  <a:pt x="538" y="120365"/>
                  <a:pt x="27526" y="110311"/>
                  <a:pt x="41284" y="106078"/>
                </a:cubicBezTo>
                <a:cubicBezTo>
                  <a:pt x="55042" y="101845"/>
                  <a:pt x="74622" y="75386"/>
                  <a:pt x="82559" y="77503"/>
                </a:cubicBezTo>
                <a:cubicBezTo>
                  <a:pt x="90496" y="79620"/>
                  <a:pt x="89967" y="107666"/>
                  <a:pt x="88909" y="118778"/>
                </a:cubicBezTo>
                <a:cubicBezTo>
                  <a:pt x="87851" y="129890"/>
                  <a:pt x="87851" y="137299"/>
                  <a:pt x="76209" y="144178"/>
                </a:cubicBezTo>
                <a:cubicBezTo>
                  <a:pt x="64567" y="151057"/>
                  <a:pt x="18530" y="155820"/>
                  <a:pt x="19059" y="160053"/>
                </a:cubicBezTo>
                <a:cubicBezTo>
                  <a:pt x="19588" y="164286"/>
                  <a:pt x="62451" y="168520"/>
                  <a:pt x="79384" y="169578"/>
                </a:cubicBezTo>
                <a:cubicBezTo>
                  <a:pt x="96317" y="170636"/>
                  <a:pt x="109017" y="175928"/>
                  <a:pt x="120659" y="166403"/>
                </a:cubicBezTo>
                <a:cubicBezTo>
                  <a:pt x="132301" y="156878"/>
                  <a:pt x="144471" y="127245"/>
                  <a:pt x="149234" y="112428"/>
                </a:cubicBezTo>
                <a:cubicBezTo>
                  <a:pt x="153997" y="97611"/>
                  <a:pt x="157172" y="88616"/>
                  <a:pt x="149234" y="77503"/>
                </a:cubicBezTo>
                <a:cubicBezTo>
                  <a:pt x="141297" y="66391"/>
                  <a:pt x="116426" y="54220"/>
                  <a:pt x="101609" y="45753"/>
                </a:cubicBezTo>
                <a:cubicBezTo>
                  <a:pt x="86792" y="37286"/>
                  <a:pt x="55042" y="-8222"/>
                  <a:pt x="38109" y="13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8693693-AA0C-1128-359D-C82AC9371E5C}"/>
              </a:ext>
            </a:extLst>
          </p:cNvPr>
          <p:cNvSpPr/>
          <p:nvPr/>
        </p:nvSpPr>
        <p:spPr>
          <a:xfrm>
            <a:off x="3874510" y="10424928"/>
            <a:ext cx="72335" cy="87918"/>
          </a:xfrm>
          <a:custGeom>
            <a:avLst/>
            <a:gdLst>
              <a:gd name="connsiteX0" fmla="*/ 5340 w 72335"/>
              <a:gd name="connsiteY0" fmla="*/ 1772 h 87918"/>
              <a:gd name="connsiteX1" fmla="*/ 11690 w 72335"/>
              <a:gd name="connsiteY1" fmla="*/ 87497 h 87918"/>
              <a:gd name="connsiteX2" fmla="*/ 72015 w 72335"/>
              <a:gd name="connsiteY2" fmla="*/ 33522 h 87918"/>
              <a:gd name="connsiteX3" fmla="*/ 5340 w 72335"/>
              <a:gd name="connsiteY3" fmla="*/ 1772 h 8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35" h="87918">
                <a:moveTo>
                  <a:pt x="5340" y="1772"/>
                </a:moveTo>
                <a:cubicBezTo>
                  <a:pt x="-4714" y="10768"/>
                  <a:pt x="577" y="82205"/>
                  <a:pt x="11690" y="87497"/>
                </a:cubicBezTo>
                <a:cubicBezTo>
                  <a:pt x="22803" y="92789"/>
                  <a:pt x="66723" y="46751"/>
                  <a:pt x="72015" y="33522"/>
                </a:cubicBezTo>
                <a:cubicBezTo>
                  <a:pt x="77307" y="20293"/>
                  <a:pt x="15394" y="-7224"/>
                  <a:pt x="5340" y="17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6C4755D-35E4-40A1-8582-E67DC0926AE2}"/>
              </a:ext>
            </a:extLst>
          </p:cNvPr>
          <p:cNvSpPr/>
          <p:nvPr/>
        </p:nvSpPr>
        <p:spPr>
          <a:xfrm>
            <a:off x="3828580" y="10534574"/>
            <a:ext cx="60803" cy="91680"/>
          </a:xfrm>
          <a:custGeom>
            <a:avLst/>
            <a:gdLst>
              <a:gd name="connsiteX0" fmla="*/ 25870 w 60803"/>
              <a:gd name="connsiteY0" fmla="*/ 76 h 91680"/>
              <a:gd name="connsiteX1" fmla="*/ 470 w 60803"/>
              <a:gd name="connsiteY1" fmla="*/ 63576 h 91680"/>
              <a:gd name="connsiteX2" fmla="*/ 48095 w 60803"/>
              <a:gd name="connsiteY2" fmla="*/ 85801 h 91680"/>
              <a:gd name="connsiteX3" fmla="*/ 57620 w 60803"/>
              <a:gd name="connsiteY3" fmla="*/ 88976 h 91680"/>
              <a:gd name="connsiteX4" fmla="*/ 60795 w 60803"/>
              <a:gd name="connsiteY4" fmla="*/ 50876 h 91680"/>
              <a:gd name="connsiteX5" fmla="*/ 25870 w 60803"/>
              <a:gd name="connsiteY5" fmla="*/ 76 h 9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03" h="91680">
                <a:moveTo>
                  <a:pt x="25870" y="76"/>
                </a:moveTo>
                <a:cubicBezTo>
                  <a:pt x="15816" y="2193"/>
                  <a:pt x="-3234" y="49289"/>
                  <a:pt x="470" y="63576"/>
                </a:cubicBezTo>
                <a:cubicBezTo>
                  <a:pt x="4174" y="77863"/>
                  <a:pt x="48095" y="85801"/>
                  <a:pt x="48095" y="85801"/>
                </a:cubicBezTo>
                <a:cubicBezTo>
                  <a:pt x="57620" y="90034"/>
                  <a:pt x="55503" y="94797"/>
                  <a:pt x="57620" y="88976"/>
                </a:cubicBezTo>
                <a:cubicBezTo>
                  <a:pt x="59737" y="83155"/>
                  <a:pt x="60266" y="61459"/>
                  <a:pt x="60795" y="50876"/>
                </a:cubicBezTo>
                <a:cubicBezTo>
                  <a:pt x="61324" y="40293"/>
                  <a:pt x="35924" y="-2041"/>
                  <a:pt x="25870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52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550D1-C9C7-8C1B-C456-F9A2F963B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写真 1/4枚】上坂樹里さんがデザインされた「オロナミンC」のポスタービジュアル- MANTANWEB（まんたんウェブ）" hidden="1">
            <a:extLst>
              <a:ext uri="{FF2B5EF4-FFF2-40B4-BE49-F238E27FC236}">
                <a16:creationId xmlns:a16="http://schemas.microsoft.com/office/drawing/2014/main" id="{610C3BC3-5165-6941-FD53-B79FC917E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" y="0"/>
            <a:ext cx="9053513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0" name="ひと">
            <a:extLst>
              <a:ext uri="{FF2B5EF4-FFF2-40B4-BE49-F238E27FC236}">
                <a16:creationId xmlns:a16="http://schemas.microsoft.com/office/drawing/2014/main" id="{3F73A57B-5D6C-5A7D-BA90-021942A436B5}"/>
              </a:ext>
            </a:extLst>
          </p:cNvPr>
          <p:cNvGrpSpPr/>
          <p:nvPr/>
        </p:nvGrpSpPr>
        <p:grpSpPr>
          <a:xfrm>
            <a:off x="158034" y="3377567"/>
            <a:ext cx="6977940" cy="9429099"/>
            <a:chOff x="158034" y="3377567"/>
            <a:chExt cx="6977940" cy="9429099"/>
          </a:xfrm>
        </p:grpSpPr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DB9D3E85-9E91-34BD-0453-6753A88B182E}"/>
                </a:ext>
              </a:extLst>
            </p:cNvPr>
            <p:cNvSpPr/>
            <p:nvPr/>
          </p:nvSpPr>
          <p:spPr>
            <a:xfrm>
              <a:off x="4311129" y="5244155"/>
              <a:ext cx="254523" cy="182988"/>
            </a:xfrm>
            <a:custGeom>
              <a:avLst/>
              <a:gdLst>
                <a:gd name="connsiteX0" fmla="*/ 3696 w 254523"/>
                <a:gd name="connsiteY0" fmla="*/ 181920 h 182988"/>
                <a:gd name="connsiteX1" fmla="*/ 187846 w 254523"/>
                <a:gd name="connsiteY1" fmla="*/ 105720 h 182988"/>
                <a:gd name="connsiteX2" fmla="*/ 152921 w 254523"/>
                <a:gd name="connsiteY2" fmla="*/ 146995 h 182988"/>
                <a:gd name="connsiteX3" fmla="*/ 254521 w 254523"/>
                <a:gd name="connsiteY3" fmla="*/ 945 h 182988"/>
                <a:gd name="connsiteX4" fmla="*/ 156096 w 254523"/>
                <a:gd name="connsiteY4" fmla="*/ 80320 h 182988"/>
                <a:gd name="connsiteX5" fmla="*/ 200546 w 254523"/>
                <a:gd name="connsiteY5" fmla="*/ 945 h 182988"/>
                <a:gd name="connsiteX6" fmla="*/ 89421 w 254523"/>
                <a:gd name="connsiteY6" fmla="*/ 102545 h 182988"/>
                <a:gd name="connsiteX7" fmla="*/ 130696 w 254523"/>
                <a:gd name="connsiteY7" fmla="*/ 29520 h 182988"/>
                <a:gd name="connsiteX8" fmla="*/ 127521 w 254523"/>
                <a:gd name="connsiteY8" fmla="*/ 77145 h 182988"/>
                <a:gd name="connsiteX9" fmla="*/ 67196 w 254523"/>
                <a:gd name="connsiteY9" fmla="*/ 146995 h 182988"/>
                <a:gd name="connsiteX10" fmla="*/ 3696 w 254523"/>
                <a:gd name="connsiteY10" fmla="*/ 181920 h 18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523" h="182988">
                  <a:moveTo>
                    <a:pt x="3696" y="181920"/>
                  </a:moveTo>
                  <a:cubicBezTo>
                    <a:pt x="23804" y="175041"/>
                    <a:pt x="162975" y="111541"/>
                    <a:pt x="187846" y="105720"/>
                  </a:cubicBezTo>
                  <a:cubicBezTo>
                    <a:pt x="212717" y="99899"/>
                    <a:pt x="141809" y="164457"/>
                    <a:pt x="152921" y="146995"/>
                  </a:cubicBezTo>
                  <a:cubicBezTo>
                    <a:pt x="164033" y="129533"/>
                    <a:pt x="253992" y="12057"/>
                    <a:pt x="254521" y="945"/>
                  </a:cubicBezTo>
                  <a:cubicBezTo>
                    <a:pt x="255050" y="-10167"/>
                    <a:pt x="165092" y="80320"/>
                    <a:pt x="156096" y="80320"/>
                  </a:cubicBezTo>
                  <a:cubicBezTo>
                    <a:pt x="147100" y="80320"/>
                    <a:pt x="211658" y="-2759"/>
                    <a:pt x="200546" y="945"/>
                  </a:cubicBezTo>
                  <a:cubicBezTo>
                    <a:pt x="189434" y="4649"/>
                    <a:pt x="101063" y="97783"/>
                    <a:pt x="89421" y="102545"/>
                  </a:cubicBezTo>
                  <a:cubicBezTo>
                    <a:pt x="77779" y="107307"/>
                    <a:pt x="124346" y="33753"/>
                    <a:pt x="130696" y="29520"/>
                  </a:cubicBezTo>
                  <a:cubicBezTo>
                    <a:pt x="137046" y="25287"/>
                    <a:pt x="138104" y="57566"/>
                    <a:pt x="127521" y="77145"/>
                  </a:cubicBezTo>
                  <a:cubicBezTo>
                    <a:pt x="116938" y="96724"/>
                    <a:pt x="83071" y="133237"/>
                    <a:pt x="67196" y="146995"/>
                  </a:cubicBezTo>
                  <a:cubicBezTo>
                    <a:pt x="51321" y="160753"/>
                    <a:pt x="-16412" y="188799"/>
                    <a:pt x="3696" y="1819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51366B3F-FF0D-3657-5244-794FA161EC8C}"/>
                </a:ext>
              </a:extLst>
            </p:cNvPr>
            <p:cNvSpPr/>
            <p:nvPr/>
          </p:nvSpPr>
          <p:spPr>
            <a:xfrm>
              <a:off x="4402323" y="5248227"/>
              <a:ext cx="544596" cy="250967"/>
            </a:xfrm>
            <a:custGeom>
              <a:avLst/>
              <a:gdLst>
                <a:gd name="connsiteX0" fmla="*/ 1402 w 544596"/>
                <a:gd name="connsiteY0" fmla="*/ 98473 h 250967"/>
                <a:gd name="connsiteX1" fmla="*/ 274452 w 544596"/>
                <a:gd name="connsiteY1" fmla="*/ 57198 h 250967"/>
                <a:gd name="connsiteX2" fmla="*/ 236352 w 544596"/>
                <a:gd name="connsiteY2" fmla="*/ 63548 h 250967"/>
                <a:gd name="connsiteX3" fmla="*/ 426852 w 544596"/>
                <a:gd name="connsiteY3" fmla="*/ 130223 h 250967"/>
                <a:gd name="connsiteX4" fmla="*/ 391927 w 544596"/>
                <a:gd name="connsiteY4" fmla="*/ 114348 h 250967"/>
                <a:gd name="connsiteX5" fmla="*/ 484002 w 544596"/>
                <a:gd name="connsiteY5" fmla="*/ 184198 h 250967"/>
                <a:gd name="connsiteX6" fmla="*/ 445902 w 544596"/>
                <a:gd name="connsiteY6" fmla="*/ 136573 h 250967"/>
                <a:gd name="connsiteX7" fmla="*/ 544327 w 544596"/>
                <a:gd name="connsiteY7" fmla="*/ 250873 h 250967"/>
                <a:gd name="connsiteX8" fmla="*/ 474477 w 544596"/>
                <a:gd name="connsiteY8" fmla="*/ 155623 h 250967"/>
                <a:gd name="connsiteX9" fmla="*/ 455427 w 544596"/>
                <a:gd name="connsiteY9" fmla="*/ 127048 h 250967"/>
                <a:gd name="connsiteX10" fmla="*/ 503052 w 544596"/>
                <a:gd name="connsiteY10" fmla="*/ 76248 h 250967"/>
                <a:gd name="connsiteX11" fmla="*/ 410977 w 544596"/>
                <a:gd name="connsiteY11" fmla="*/ 120698 h 250967"/>
                <a:gd name="connsiteX12" fmla="*/ 439552 w 544596"/>
                <a:gd name="connsiteY12" fmla="*/ 95298 h 250967"/>
                <a:gd name="connsiteX13" fmla="*/ 452252 w 544596"/>
                <a:gd name="connsiteY13" fmla="*/ 60373 h 250967"/>
                <a:gd name="connsiteX14" fmla="*/ 366527 w 544596"/>
                <a:gd name="connsiteY14" fmla="*/ 88948 h 250967"/>
                <a:gd name="connsiteX15" fmla="*/ 350652 w 544596"/>
                <a:gd name="connsiteY15" fmla="*/ 54023 h 250967"/>
                <a:gd name="connsiteX16" fmla="*/ 337952 w 544596"/>
                <a:gd name="connsiteY16" fmla="*/ 48 h 250967"/>
                <a:gd name="connsiteX17" fmla="*/ 344302 w 544596"/>
                <a:gd name="connsiteY17" fmla="*/ 44498 h 250967"/>
                <a:gd name="connsiteX18" fmla="*/ 309377 w 544596"/>
                <a:gd name="connsiteY18" fmla="*/ 50848 h 250967"/>
                <a:gd name="connsiteX19" fmla="*/ 303027 w 544596"/>
                <a:gd name="connsiteY19" fmla="*/ 3223 h 250967"/>
                <a:gd name="connsiteX20" fmla="*/ 306202 w 544596"/>
                <a:gd name="connsiteY20" fmla="*/ 25448 h 250967"/>
                <a:gd name="connsiteX21" fmla="*/ 128402 w 544596"/>
                <a:gd name="connsiteY21" fmla="*/ 34973 h 250967"/>
                <a:gd name="connsiteX22" fmla="*/ 214127 w 544596"/>
                <a:gd name="connsiteY22" fmla="*/ 38148 h 250967"/>
                <a:gd name="connsiteX23" fmla="*/ 96652 w 544596"/>
                <a:gd name="connsiteY23" fmla="*/ 60373 h 250967"/>
                <a:gd name="connsiteX24" fmla="*/ 163327 w 544596"/>
                <a:gd name="connsiteY24" fmla="*/ 54023 h 250967"/>
                <a:gd name="connsiteX25" fmla="*/ 1402 w 544596"/>
                <a:gd name="connsiteY25" fmla="*/ 98473 h 25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4596" h="250967">
                  <a:moveTo>
                    <a:pt x="1402" y="98473"/>
                  </a:moveTo>
                  <a:cubicBezTo>
                    <a:pt x="19923" y="99002"/>
                    <a:pt x="235294" y="63019"/>
                    <a:pt x="274452" y="57198"/>
                  </a:cubicBezTo>
                  <a:cubicBezTo>
                    <a:pt x="313610" y="51377"/>
                    <a:pt x="210952" y="51377"/>
                    <a:pt x="236352" y="63548"/>
                  </a:cubicBezTo>
                  <a:cubicBezTo>
                    <a:pt x="261752" y="75719"/>
                    <a:pt x="400923" y="121756"/>
                    <a:pt x="426852" y="130223"/>
                  </a:cubicBezTo>
                  <a:cubicBezTo>
                    <a:pt x="452781" y="138690"/>
                    <a:pt x="382402" y="105352"/>
                    <a:pt x="391927" y="114348"/>
                  </a:cubicBezTo>
                  <a:cubicBezTo>
                    <a:pt x="401452" y="123344"/>
                    <a:pt x="475006" y="180494"/>
                    <a:pt x="484002" y="184198"/>
                  </a:cubicBezTo>
                  <a:cubicBezTo>
                    <a:pt x="492998" y="187902"/>
                    <a:pt x="435848" y="125461"/>
                    <a:pt x="445902" y="136573"/>
                  </a:cubicBezTo>
                  <a:cubicBezTo>
                    <a:pt x="455956" y="147685"/>
                    <a:pt x="539565" y="247698"/>
                    <a:pt x="544327" y="250873"/>
                  </a:cubicBezTo>
                  <a:cubicBezTo>
                    <a:pt x="549089" y="254048"/>
                    <a:pt x="489294" y="176260"/>
                    <a:pt x="474477" y="155623"/>
                  </a:cubicBezTo>
                  <a:cubicBezTo>
                    <a:pt x="459660" y="134986"/>
                    <a:pt x="450665" y="140277"/>
                    <a:pt x="455427" y="127048"/>
                  </a:cubicBezTo>
                  <a:cubicBezTo>
                    <a:pt x="460189" y="113819"/>
                    <a:pt x="510460" y="77306"/>
                    <a:pt x="503052" y="76248"/>
                  </a:cubicBezTo>
                  <a:cubicBezTo>
                    <a:pt x="495644" y="75190"/>
                    <a:pt x="410977" y="120698"/>
                    <a:pt x="410977" y="120698"/>
                  </a:cubicBezTo>
                  <a:cubicBezTo>
                    <a:pt x="400394" y="123873"/>
                    <a:pt x="432673" y="105352"/>
                    <a:pt x="439552" y="95298"/>
                  </a:cubicBezTo>
                  <a:cubicBezTo>
                    <a:pt x="446431" y="85244"/>
                    <a:pt x="464423" y="61431"/>
                    <a:pt x="452252" y="60373"/>
                  </a:cubicBezTo>
                  <a:cubicBezTo>
                    <a:pt x="440081" y="59315"/>
                    <a:pt x="383460" y="90006"/>
                    <a:pt x="366527" y="88948"/>
                  </a:cubicBezTo>
                  <a:cubicBezTo>
                    <a:pt x="349594" y="87890"/>
                    <a:pt x="355415" y="68840"/>
                    <a:pt x="350652" y="54023"/>
                  </a:cubicBezTo>
                  <a:cubicBezTo>
                    <a:pt x="345889" y="39206"/>
                    <a:pt x="339010" y="1636"/>
                    <a:pt x="337952" y="48"/>
                  </a:cubicBezTo>
                  <a:cubicBezTo>
                    <a:pt x="336894" y="-1540"/>
                    <a:pt x="349065" y="36031"/>
                    <a:pt x="344302" y="44498"/>
                  </a:cubicBezTo>
                  <a:cubicBezTo>
                    <a:pt x="339539" y="52965"/>
                    <a:pt x="316256" y="57727"/>
                    <a:pt x="309377" y="50848"/>
                  </a:cubicBezTo>
                  <a:cubicBezTo>
                    <a:pt x="302498" y="43969"/>
                    <a:pt x="303027" y="3223"/>
                    <a:pt x="303027" y="3223"/>
                  </a:cubicBezTo>
                  <a:cubicBezTo>
                    <a:pt x="302498" y="-1010"/>
                    <a:pt x="335306" y="20156"/>
                    <a:pt x="306202" y="25448"/>
                  </a:cubicBezTo>
                  <a:cubicBezTo>
                    <a:pt x="277098" y="30740"/>
                    <a:pt x="143748" y="32856"/>
                    <a:pt x="128402" y="34973"/>
                  </a:cubicBezTo>
                  <a:cubicBezTo>
                    <a:pt x="113056" y="37090"/>
                    <a:pt x="219419" y="33915"/>
                    <a:pt x="214127" y="38148"/>
                  </a:cubicBezTo>
                  <a:cubicBezTo>
                    <a:pt x="208835" y="42381"/>
                    <a:pt x="105119" y="57727"/>
                    <a:pt x="96652" y="60373"/>
                  </a:cubicBezTo>
                  <a:cubicBezTo>
                    <a:pt x="88185" y="63019"/>
                    <a:pt x="172852" y="47673"/>
                    <a:pt x="163327" y="54023"/>
                  </a:cubicBezTo>
                  <a:cubicBezTo>
                    <a:pt x="153802" y="60373"/>
                    <a:pt x="-17119" y="97944"/>
                    <a:pt x="1402" y="984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CFDCB48A-0A75-E6AD-DDF4-D3B641845291}"/>
                </a:ext>
              </a:extLst>
            </p:cNvPr>
            <p:cNvSpPr/>
            <p:nvPr/>
          </p:nvSpPr>
          <p:spPr>
            <a:xfrm>
              <a:off x="4759262" y="5349343"/>
              <a:ext cx="328712" cy="315005"/>
            </a:xfrm>
            <a:custGeom>
              <a:avLst/>
              <a:gdLst>
                <a:gd name="connsiteX0" fmla="*/ 63 w 328712"/>
                <a:gd name="connsiteY0" fmla="*/ 13232 h 315005"/>
                <a:gd name="connsiteX1" fmla="*/ 98488 w 328712"/>
                <a:gd name="connsiteY1" fmla="*/ 73557 h 315005"/>
                <a:gd name="connsiteX2" fmla="*/ 120713 w 328712"/>
                <a:gd name="connsiteY2" fmla="*/ 111657 h 315005"/>
                <a:gd name="connsiteX3" fmla="*/ 152463 w 328712"/>
                <a:gd name="connsiteY3" fmla="*/ 83082 h 315005"/>
                <a:gd name="connsiteX4" fmla="*/ 152463 w 328712"/>
                <a:gd name="connsiteY4" fmla="*/ 127532 h 315005"/>
                <a:gd name="connsiteX5" fmla="*/ 187388 w 328712"/>
                <a:gd name="connsiteY5" fmla="*/ 206907 h 315005"/>
                <a:gd name="connsiteX6" fmla="*/ 212788 w 328712"/>
                <a:gd name="connsiteY6" fmla="*/ 118007 h 315005"/>
                <a:gd name="connsiteX7" fmla="*/ 209613 w 328712"/>
                <a:gd name="connsiteY7" fmla="*/ 159282 h 315005"/>
                <a:gd name="connsiteX8" fmla="*/ 263588 w 328712"/>
                <a:gd name="connsiteY8" fmla="*/ 245007 h 315005"/>
                <a:gd name="connsiteX9" fmla="*/ 320738 w 328712"/>
                <a:gd name="connsiteY9" fmla="*/ 314857 h 315005"/>
                <a:gd name="connsiteX10" fmla="*/ 301688 w 328712"/>
                <a:gd name="connsiteY10" fmla="*/ 254532 h 315005"/>
                <a:gd name="connsiteX11" fmla="*/ 79438 w 328712"/>
                <a:gd name="connsiteY11" fmla="*/ 6882 h 315005"/>
                <a:gd name="connsiteX12" fmla="*/ 114363 w 328712"/>
                <a:gd name="connsiteY12" fmla="*/ 64032 h 315005"/>
                <a:gd name="connsiteX13" fmla="*/ 63 w 328712"/>
                <a:gd name="connsiteY13" fmla="*/ 13232 h 31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8712" h="315005">
                  <a:moveTo>
                    <a:pt x="63" y="13232"/>
                  </a:moveTo>
                  <a:cubicBezTo>
                    <a:pt x="-2583" y="14820"/>
                    <a:pt x="78380" y="57153"/>
                    <a:pt x="98488" y="73557"/>
                  </a:cubicBezTo>
                  <a:cubicBezTo>
                    <a:pt x="118596" y="89961"/>
                    <a:pt x="111717" y="110070"/>
                    <a:pt x="120713" y="111657"/>
                  </a:cubicBezTo>
                  <a:cubicBezTo>
                    <a:pt x="129709" y="113244"/>
                    <a:pt x="147171" y="80436"/>
                    <a:pt x="152463" y="83082"/>
                  </a:cubicBezTo>
                  <a:cubicBezTo>
                    <a:pt x="157755" y="85728"/>
                    <a:pt x="146642" y="106895"/>
                    <a:pt x="152463" y="127532"/>
                  </a:cubicBezTo>
                  <a:cubicBezTo>
                    <a:pt x="158284" y="148169"/>
                    <a:pt x="177334" y="208494"/>
                    <a:pt x="187388" y="206907"/>
                  </a:cubicBezTo>
                  <a:cubicBezTo>
                    <a:pt x="197442" y="205320"/>
                    <a:pt x="209084" y="125944"/>
                    <a:pt x="212788" y="118007"/>
                  </a:cubicBezTo>
                  <a:cubicBezTo>
                    <a:pt x="216492" y="110070"/>
                    <a:pt x="201146" y="138115"/>
                    <a:pt x="209613" y="159282"/>
                  </a:cubicBezTo>
                  <a:cubicBezTo>
                    <a:pt x="218080" y="180449"/>
                    <a:pt x="245067" y="219078"/>
                    <a:pt x="263588" y="245007"/>
                  </a:cubicBezTo>
                  <a:cubicBezTo>
                    <a:pt x="282109" y="270936"/>
                    <a:pt x="314388" y="313270"/>
                    <a:pt x="320738" y="314857"/>
                  </a:cubicBezTo>
                  <a:cubicBezTo>
                    <a:pt x="327088" y="316445"/>
                    <a:pt x="341905" y="305861"/>
                    <a:pt x="301688" y="254532"/>
                  </a:cubicBezTo>
                  <a:cubicBezTo>
                    <a:pt x="261471" y="203203"/>
                    <a:pt x="110659" y="38632"/>
                    <a:pt x="79438" y="6882"/>
                  </a:cubicBezTo>
                  <a:cubicBezTo>
                    <a:pt x="48217" y="-24868"/>
                    <a:pt x="127063" y="63503"/>
                    <a:pt x="114363" y="64032"/>
                  </a:cubicBezTo>
                  <a:cubicBezTo>
                    <a:pt x="101663" y="64561"/>
                    <a:pt x="2709" y="11644"/>
                    <a:pt x="63" y="132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0925B7BF-744C-D979-418A-E471F8FB31F2}"/>
                </a:ext>
              </a:extLst>
            </p:cNvPr>
            <p:cNvSpPr/>
            <p:nvPr/>
          </p:nvSpPr>
          <p:spPr>
            <a:xfrm>
              <a:off x="4324468" y="5322031"/>
              <a:ext cx="135881" cy="111193"/>
            </a:xfrm>
            <a:custGeom>
              <a:avLst/>
              <a:gdLst>
                <a:gd name="connsiteX0" fmla="*/ 3057 w 135881"/>
                <a:gd name="connsiteY0" fmla="*/ 110394 h 111193"/>
                <a:gd name="connsiteX1" fmla="*/ 133232 w 135881"/>
                <a:gd name="connsiteY1" fmla="*/ 2444 h 111193"/>
                <a:gd name="connsiteX2" fmla="*/ 88782 w 135881"/>
                <a:gd name="connsiteY2" fmla="*/ 34194 h 111193"/>
                <a:gd name="connsiteX3" fmla="*/ 66557 w 135881"/>
                <a:gd name="connsiteY3" fmla="*/ 24669 h 111193"/>
                <a:gd name="connsiteX4" fmla="*/ 63382 w 135881"/>
                <a:gd name="connsiteY4" fmla="*/ 2444 h 111193"/>
                <a:gd name="connsiteX5" fmla="*/ 53857 w 135881"/>
                <a:gd name="connsiteY5" fmla="*/ 56419 h 111193"/>
                <a:gd name="connsiteX6" fmla="*/ 47507 w 135881"/>
                <a:gd name="connsiteY6" fmla="*/ 15144 h 111193"/>
                <a:gd name="connsiteX7" fmla="*/ 41157 w 135881"/>
                <a:gd name="connsiteY7" fmla="*/ 50069 h 111193"/>
                <a:gd name="connsiteX8" fmla="*/ 3057 w 135881"/>
                <a:gd name="connsiteY8" fmla="*/ 110394 h 11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81" h="111193">
                  <a:moveTo>
                    <a:pt x="3057" y="110394"/>
                  </a:moveTo>
                  <a:cubicBezTo>
                    <a:pt x="18403" y="102457"/>
                    <a:pt x="118945" y="15144"/>
                    <a:pt x="133232" y="2444"/>
                  </a:cubicBezTo>
                  <a:cubicBezTo>
                    <a:pt x="147520" y="-10256"/>
                    <a:pt x="99894" y="30490"/>
                    <a:pt x="88782" y="34194"/>
                  </a:cubicBezTo>
                  <a:cubicBezTo>
                    <a:pt x="77670" y="37898"/>
                    <a:pt x="70790" y="29961"/>
                    <a:pt x="66557" y="24669"/>
                  </a:cubicBezTo>
                  <a:cubicBezTo>
                    <a:pt x="62324" y="19377"/>
                    <a:pt x="65499" y="-2848"/>
                    <a:pt x="63382" y="2444"/>
                  </a:cubicBezTo>
                  <a:cubicBezTo>
                    <a:pt x="61265" y="7736"/>
                    <a:pt x="56503" y="54302"/>
                    <a:pt x="53857" y="56419"/>
                  </a:cubicBezTo>
                  <a:cubicBezTo>
                    <a:pt x="51211" y="58536"/>
                    <a:pt x="49624" y="16202"/>
                    <a:pt x="47507" y="15144"/>
                  </a:cubicBezTo>
                  <a:cubicBezTo>
                    <a:pt x="45390" y="14086"/>
                    <a:pt x="47507" y="35252"/>
                    <a:pt x="41157" y="50069"/>
                  </a:cubicBezTo>
                  <a:cubicBezTo>
                    <a:pt x="34807" y="64886"/>
                    <a:pt x="-12289" y="118331"/>
                    <a:pt x="3057" y="1103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DA810495-064F-1EE4-46CD-3CF4B6416F50}"/>
                </a:ext>
              </a:extLst>
            </p:cNvPr>
            <p:cNvSpPr/>
            <p:nvPr/>
          </p:nvSpPr>
          <p:spPr>
            <a:xfrm>
              <a:off x="4326428" y="5372089"/>
              <a:ext cx="192080" cy="66710"/>
            </a:xfrm>
            <a:custGeom>
              <a:avLst/>
              <a:gdLst>
                <a:gd name="connsiteX0" fmla="*/ 1097 w 192080"/>
                <a:gd name="connsiteY0" fmla="*/ 66686 h 66710"/>
                <a:gd name="connsiteX1" fmla="*/ 185247 w 192080"/>
                <a:gd name="connsiteY1" fmla="*/ 19061 h 66710"/>
                <a:gd name="connsiteX2" fmla="*/ 143972 w 192080"/>
                <a:gd name="connsiteY2" fmla="*/ 28586 h 66710"/>
                <a:gd name="connsiteX3" fmla="*/ 61422 w 192080"/>
                <a:gd name="connsiteY3" fmla="*/ 11 h 66710"/>
                <a:gd name="connsiteX4" fmla="*/ 105872 w 192080"/>
                <a:gd name="connsiteY4" fmla="*/ 25411 h 66710"/>
                <a:gd name="connsiteX5" fmla="*/ 1097 w 192080"/>
                <a:gd name="connsiteY5" fmla="*/ 66686 h 6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080" h="66710">
                  <a:moveTo>
                    <a:pt x="1097" y="66686"/>
                  </a:moveTo>
                  <a:cubicBezTo>
                    <a:pt x="14326" y="65628"/>
                    <a:pt x="161435" y="25411"/>
                    <a:pt x="185247" y="19061"/>
                  </a:cubicBezTo>
                  <a:cubicBezTo>
                    <a:pt x="209059" y="12711"/>
                    <a:pt x="164610" y="31761"/>
                    <a:pt x="143972" y="28586"/>
                  </a:cubicBezTo>
                  <a:cubicBezTo>
                    <a:pt x="123335" y="25411"/>
                    <a:pt x="67772" y="540"/>
                    <a:pt x="61422" y="11"/>
                  </a:cubicBezTo>
                  <a:cubicBezTo>
                    <a:pt x="55072" y="-518"/>
                    <a:pt x="113280" y="16944"/>
                    <a:pt x="105872" y="25411"/>
                  </a:cubicBezTo>
                  <a:cubicBezTo>
                    <a:pt x="98464" y="33878"/>
                    <a:pt x="-12132" y="67744"/>
                    <a:pt x="1097" y="666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22B341C8-E239-9CCF-BE83-5B5722FECE54}"/>
                </a:ext>
              </a:extLst>
            </p:cNvPr>
            <p:cNvSpPr/>
            <p:nvPr/>
          </p:nvSpPr>
          <p:spPr>
            <a:xfrm>
              <a:off x="4413250" y="5416550"/>
              <a:ext cx="655314" cy="249366"/>
            </a:xfrm>
            <a:custGeom>
              <a:avLst/>
              <a:gdLst>
                <a:gd name="connsiteX0" fmla="*/ 0 w 655314"/>
                <a:gd name="connsiteY0" fmla="*/ 0 h 249366"/>
                <a:gd name="connsiteX1" fmla="*/ 238125 w 655314"/>
                <a:gd name="connsiteY1" fmla="*/ 22225 h 249366"/>
                <a:gd name="connsiteX2" fmla="*/ 225425 w 655314"/>
                <a:gd name="connsiteY2" fmla="*/ 31750 h 249366"/>
                <a:gd name="connsiteX3" fmla="*/ 352425 w 655314"/>
                <a:gd name="connsiteY3" fmla="*/ 44450 h 249366"/>
                <a:gd name="connsiteX4" fmla="*/ 288925 w 655314"/>
                <a:gd name="connsiteY4" fmla="*/ 57150 h 249366"/>
                <a:gd name="connsiteX5" fmla="*/ 384175 w 655314"/>
                <a:gd name="connsiteY5" fmla="*/ 60325 h 249366"/>
                <a:gd name="connsiteX6" fmla="*/ 349250 w 655314"/>
                <a:gd name="connsiteY6" fmla="*/ 76200 h 249366"/>
                <a:gd name="connsiteX7" fmla="*/ 406400 w 655314"/>
                <a:gd name="connsiteY7" fmla="*/ 76200 h 249366"/>
                <a:gd name="connsiteX8" fmla="*/ 466725 w 655314"/>
                <a:gd name="connsiteY8" fmla="*/ 120650 h 249366"/>
                <a:gd name="connsiteX9" fmla="*/ 438150 w 655314"/>
                <a:gd name="connsiteY9" fmla="*/ 98425 h 249366"/>
                <a:gd name="connsiteX10" fmla="*/ 514350 w 655314"/>
                <a:gd name="connsiteY10" fmla="*/ 174625 h 249366"/>
                <a:gd name="connsiteX11" fmla="*/ 498475 w 655314"/>
                <a:gd name="connsiteY11" fmla="*/ 165100 h 249366"/>
                <a:gd name="connsiteX12" fmla="*/ 612775 w 655314"/>
                <a:gd name="connsiteY12" fmla="*/ 231775 h 249366"/>
                <a:gd name="connsiteX13" fmla="*/ 654050 w 655314"/>
                <a:gd name="connsiteY13" fmla="*/ 247650 h 249366"/>
                <a:gd name="connsiteX14" fmla="*/ 571500 w 655314"/>
                <a:gd name="connsiteY14" fmla="*/ 200025 h 249366"/>
                <a:gd name="connsiteX15" fmla="*/ 412750 w 655314"/>
                <a:gd name="connsiteY15" fmla="*/ 98425 h 249366"/>
                <a:gd name="connsiteX16" fmla="*/ 330200 w 655314"/>
                <a:gd name="connsiteY16" fmla="*/ 66675 h 249366"/>
                <a:gd name="connsiteX17" fmla="*/ 171450 w 655314"/>
                <a:gd name="connsiteY17" fmla="*/ 47625 h 249366"/>
                <a:gd name="connsiteX18" fmla="*/ 276225 w 655314"/>
                <a:gd name="connsiteY18" fmla="*/ 44450 h 249366"/>
                <a:gd name="connsiteX19" fmla="*/ 165100 w 655314"/>
                <a:gd name="connsiteY19" fmla="*/ 28575 h 249366"/>
                <a:gd name="connsiteX20" fmla="*/ 0 w 655314"/>
                <a:gd name="connsiteY20" fmla="*/ 0 h 24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5314" h="249366">
                  <a:moveTo>
                    <a:pt x="0" y="0"/>
                  </a:moveTo>
                  <a:lnTo>
                    <a:pt x="238125" y="22225"/>
                  </a:lnTo>
                  <a:cubicBezTo>
                    <a:pt x="275696" y="27517"/>
                    <a:pt x="206375" y="28046"/>
                    <a:pt x="225425" y="31750"/>
                  </a:cubicBezTo>
                  <a:cubicBezTo>
                    <a:pt x="244475" y="35454"/>
                    <a:pt x="341842" y="40217"/>
                    <a:pt x="352425" y="44450"/>
                  </a:cubicBezTo>
                  <a:cubicBezTo>
                    <a:pt x="363008" y="48683"/>
                    <a:pt x="283633" y="54504"/>
                    <a:pt x="288925" y="57150"/>
                  </a:cubicBezTo>
                  <a:cubicBezTo>
                    <a:pt x="294217" y="59796"/>
                    <a:pt x="374121" y="57150"/>
                    <a:pt x="384175" y="60325"/>
                  </a:cubicBezTo>
                  <a:cubicBezTo>
                    <a:pt x="394229" y="63500"/>
                    <a:pt x="345546" y="73554"/>
                    <a:pt x="349250" y="76200"/>
                  </a:cubicBezTo>
                  <a:cubicBezTo>
                    <a:pt x="352954" y="78846"/>
                    <a:pt x="386821" y="68792"/>
                    <a:pt x="406400" y="76200"/>
                  </a:cubicBezTo>
                  <a:cubicBezTo>
                    <a:pt x="425979" y="83608"/>
                    <a:pt x="461433" y="116946"/>
                    <a:pt x="466725" y="120650"/>
                  </a:cubicBezTo>
                  <a:cubicBezTo>
                    <a:pt x="472017" y="124354"/>
                    <a:pt x="430213" y="89429"/>
                    <a:pt x="438150" y="98425"/>
                  </a:cubicBezTo>
                  <a:cubicBezTo>
                    <a:pt x="446088" y="107421"/>
                    <a:pt x="504296" y="163513"/>
                    <a:pt x="514350" y="174625"/>
                  </a:cubicBezTo>
                  <a:cubicBezTo>
                    <a:pt x="524404" y="185737"/>
                    <a:pt x="498475" y="165100"/>
                    <a:pt x="498475" y="165100"/>
                  </a:cubicBezTo>
                  <a:cubicBezTo>
                    <a:pt x="514879" y="174625"/>
                    <a:pt x="586846" y="218017"/>
                    <a:pt x="612775" y="231775"/>
                  </a:cubicBezTo>
                  <a:cubicBezTo>
                    <a:pt x="638704" y="245533"/>
                    <a:pt x="660929" y="252942"/>
                    <a:pt x="654050" y="247650"/>
                  </a:cubicBezTo>
                  <a:cubicBezTo>
                    <a:pt x="647171" y="242358"/>
                    <a:pt x="611717" y="224896"/>
                    <a:pt x="571500" y="200025"/>
                  </a:cubicBezTo>
                  <a:cubicBezTo>
                    <a:pt x="531283" y="175154"/>
                    <a:pt x="452967" y="120650"/>
                    <a:pt x="412750" y="98425"/>
                  </a:cubicBezTo>
                  <a:cubicBezTo>
                    <a:pt x="372533" y="76200"/>
                    <a:pt x="370416" y="75142"/>
                    <a:pt x="330200" y="66675"/>
                  </a:cubicBezTo>
                  <a:cubicBezTo>
                    <a:pt x="289984" y="58208"/>
                    <a:pt x="180446" y="51329"/>
                    <a:pt x="171450" y="47625"/>
                  </a:cubicBezTo>
                  <a:cubicBezTo>
                    <a:pt x="162454" y="43921"/>
                    <a:pt x="277283" y="47625"/>
                    <a:pt x="276225" y="44450"/>
                  </a:cubicBezTo>
                  <a:cubicBezTo>
                    <a:pt x="275167" y="41275"/>
                    <a:pt x="165100" y="28575"/>
                    <a:pt x="165100" y="285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4B63E990-1CA3-B33F-7F71-9C133276250F}"/>
                </a:ext>
              </a:extLst>
            </p:cNvPr>
            <p:cNvSpPr/>
            <p:nvPr/>
          </p:nvSpPr>
          <p:spPr>
            <a:xfrm>
              <a:off x="4756143" y="5340308"/>
              <a:ext cx="282602" cy="311226"/>
            </a:xfrm>
            <a:custGeom>
              <a:avLst/>
              <a:gdLst>
                <a:gd name="connsiteX0" fmla="*/ 7 w 282602"/>
                <a:gd name="connsiteY0" fmla="*/ 42 h 311226"/>
                <a:gd name="connsiteX1" fmla="*/ 38107 w 282602"/>
                <a:gd name="connsiteY1" fmla="*/ 63542 h 311226"/>
                <a:gd name="connsiteX2" fmla="*/ 34932 w 282602"/>
                <a:gd name="connsiteY2" fmla="*/ 152442 h 311226"/>
                <a:gd name="connsiteX3" fmla="*/ 47632 w 282602"/>
                <a:gd name="connsiteY3" fmla="*/ 107992 h 311226"/>
                <a:gd name="connsiteX4" fmla="*/ 73032 w 282602"/>
                <a:gd name="connsiteY4" fmla="*/ 171492 h 311226"/>
                <a:gd name="connsiteX5" fmla="*/ 95257 w 282602"/>
                <a:gd name="connsiteY5" fmla="*/ 193717 h 311226"/>
                <a:gd name="connsiteX6" fmla="*/ 155582 w 282602"/>
                <a:gd name="connsiteY6" fmla="*/ 196892 h 311226"/>
                <a:gd name="connsiteX7" fmla="*/ 282582 w 282602"/>
                <a:gd name="connsiteY7" fmla="*/ 311192 h 311226"/>
                <a:gd name="connsiteX8" fmla="*/ 165107 w 282602"/>
                <a:gd name="connsiteY8" fmla="*/ 184192 h 311226"/>
                <a:gd name="connsiteX9" fmla="*/ 127007 w 282602"/>
                <a:gd name="connsiteY9" fmla="*/ 149267 h 311226"/>
                <a:gd name="connsiteX10" fmla="*/ 184157 w 282602"/>
                <a:gd name="connsiteY10" fmla="*/ 123867 h 311226"/>
                <a:gd name="connsiteX11" fmla="*/ 92082 w 282602"/>
                <a:gd name="connsiteY11" fmla="*/ 130217 h 311226"/>
                <a:gd name="connsiteX12" fmla="*/ 117482 w 282602"/>
                <a:gd name="connsiteY12" fmla="*/ 101642 h 311226"/>
                <a:gd name="connsiteX13" fmla="*/ 76207 w 282602"/>
                <a:gd name="connsiteY13" fmla="*/ 85767 h 311226"/>
                <a:gd name="connsiteX14" fmla="*/ 34932 w 282602"/>
                <a:gd name="connsiteY14" fmla="*/ 54017 h 311226"/>
                <a:gd name="connsiteX15" fmla="*/ 7 w 282602"/>
                <a:gd name="connsiteY15" fmla="*/ 42 h 31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602" h="311226">
                  <a:moveTo>
                    <a:pt x="7" y="42"/>
                  </a:moveTo>
                  <a:cubicBezTo>
                    <a:pt x="536" y="1629"/>
                    <a:pt x="32286" y="38142"/>
                    <a:pt x="38107" y="63542"/>
                  </a:cubicBezTo>
                  <a:cubicBezTo>
                    <a:pt x="43928" y="88942"/>
                    <a:pt x="33345" y="145034"/>
                    <a:pt x="34932" y="152442"/>
                  </a:cubicBezTo>
                  <a:cubicBezTo>
                    <a:pt x="36519" y="159850"/>
                    <a:pt x="41282" y="104817"/>
                    <a:pt x="47632" y="107992"/>
                  </a:cubicBezTo>
                  <a:cubicBezTo>
                    <a:pt x="53982" y="111167"/>
                    <a:pt x="65095" y="157205"/>
                    <a:pt x="73032" y="171492"/>
                  </a:cubicBezTo>
                  <a:cubicBezTo>
                    <a:pt x="80969" y="185779"/>
                    <a:pt x="81499" y="189484"/>
                    <a:pt x="95257" y="193717"/>
                  </a:cubicBezTo>
                  <a:cubicBezTo>
                    <a:pt x="109015" y="197950"/>
                    <a:pt x="124361" y="177313"/>
                    <a:pt x="155582" y="196892"/>
                  </a:cubicBezTo>
                  <a:cubicBezTo>
                    <a:pt x="186803" y="216471"/>
                    <a:pt x="280994" y="313309"/>
                    <a:pt x="282582" y="311192"/>
                  </a:cubicBezTo>
                  <a:cubicBezTo>
                    <a:pt x="284170" y="309075"/>
                    <a:pt x="191036" y="211179"/>
                    <a:pt x="165107" y="184192"/>
                  </a:cubicBezTo>
                  <a:cubicBezTo>
                    <a:pt x="139178" y="157205"/>
                    <a:pt x="123832" y="159321"/>
                    <a:pt x="127007" y="149267"/>
                  </a:cubicBezTo>
                  <a:cubicBezTo>
                    <a:pt x="130182" y="139213"/>
                    <a:pt x="189978" y="127042"/>
                    <a:pt x="184157" y="123867"/>
                  </a:cubicBezTo>
                  <a:cubicBezTo>
                    <a:pt x="178336" y="120692"/>
                    <a:pt x="103194" y="133921"/>
                    <a:pt x="92082" y="130217"/>
                  </a:cubicBezTo>
                  <a:cubicBezTo>
                    <a:pt x="80970" y="126513"/>
                    <a:pt x="120128" y="109050"/>
                    <a:pt x="117482" y="101642"/>
                  </a:cubicBezTo>
                  <a:cubicBezTo>
                    <a:pt x="114836" y="94234"/>
                    <a:pt x="89965" y="93705"/>
                    <a:pt x="76207" y="85767"/>
                  </a:cubicBezTo>
                  <a:cubicBezTo>
                    <a:pt x="62449" y="77830"/>
                    <a:pt x="43928" y="66188"/>
                    <a:pt x="34932" y="54017"/>
                  </a:cubicBezTo>
                  <a:cubicBezTo>
                    <a:pt x="25936" y="41846"/>
                    <a:pt x="-522" y="-1545"/>
                    <a:pt x="7" y="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75AEF7CD-CB1A-3EBE-2E55-CFB017AD54C1}"/>
                </a:ext>
              </a:extLst>
            </p:cNvPr>
            <p:cNvSpPr/>
            <p:nvPr/>
          </p:nvSpPr>
          <p:spPr>
            <a:xfrm>
              <a:off x="4430597" y="5280025"/>
              <a:ext cx="450729" cy="181231"/>
            </a:xfrm>
            <a:custGeom>
              <a:avLst/>
              <a:gdLst>
                <a:gd name="connsiteX0" fmla="*/ 1703 w 450729"/>
                <a:gd name="connsiteY0" fmla="*/ 47625 h 181231"/>
                <a:gd name="connsiteX1" fmla="*/ 90603 w 450729"/>
                <a:gd name="connsiteY1" fmla="*/ 44450 h 181231"/>
                <a:gd name="connsiteX2" fmla="*/ 106478 w 450729"/>
                <a:gd name="connsiteY2" fmla="*/ 79375 h 181231"/>
                <a:gd name="connsiteX3" fmla="*/ 103303 w 450729"/>
                <a:gd name="connsiteY3" fmla="*/ 123825 h 181231"/>
                <a:gd name="connsiteX4" fmla="*/ 138228 w 450729"/>
                <a:gd name="connsiteY4" fmla="*/ 142875 h 181231"/>
                <a:gd name="connsiteX5" fmla="*/ 195378 w 450729"/>
                <a:gd name="connsiteY5" fmla="*/ 158750 h 181231"/>
                <a:gd name="connsiteX6" fmla="*/ 281103 w 450729"/>
                <a:gd name="connsiteY6" fmla="*/ 180975 h 181231"/>
                <a:gd name="connsiteX7" fmla="*/ 322378 w 450729"/>
                <a:gd name="connsiteY7" fmla="*/ 142875 h 181231"/>
                <a:gd name="connsiteX8" fmla="*/ 325553 w 450729"/>
                <a:gd name="connsiteY8" fmla="*/ 98425 h 181231"/>
                <a:gd name="connsiteX9" fmla="*/ 446203 w 450729"/>
                <a:gd name="connsiteY9" fmla="*/ 171450 h 181231"/>
                <a:gd name="connsiteX10" fmla="*/ 411278 w 450729"/>
                <a:gd name="connsiteY10" fmla="*/ 104775 h 181231"/>
                <a:gd name="connsiteX11" fmla="*/ 281103 w 450729"/>
                <a:gd name="connsiteY11" fmla="*/ 34925 h 181231"/>
                <a:gd name="connsiteX12" fmla="*/ 179503 w 450729"/>
                <a:gd name="connsiteY12" fmla="*/ 0 h 181231"/>
                <a:gd name="connsiteX13" fmla="*/ 1703 w 450729"/>
                <a:gd name="connsiteY13" fmla="*/ 47625 h 18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0729" h="181231">
                  <a:moveTo>
                    <a:pt x="1703" y="47625"/>
                  </a:moveTo>
                  <a:cubicBezTo>
                    <a:pt x="-13114" y="55033"/>
                    <a:pt x="73141" y="39158"/>
                    <a:pt x="90603" y="44450"/>
                  </a:cubicBezTo>
                  <a:cubicBezTo>
                    <a:pt x="108065" y="49742"/>
                    <a:pt x="104361" y="66146"/>
                    <a:pt x="106478" y="79375"/>
                  </a:cubicBezTo>
                  <a:cubicBezTo>
                    <a:pt x="108595" y="92604"/>
                    <a:pt x="98011" y="113242"/>
                    <a:pt x="103303" y="123825"/>
                  </a:cubicBezTo>
                  <a:cubicBezTo>
                    <a:pt x="108595" y="134408"/>
                    <a:pt x="122882" y="137054"/>
                    <a:pt x="138228" y="142875"/>
                  </a:cubicBezTo>
                  <a:cubicBezTo>
                    <a:pt x="153574" y="148696"/>
                    <a:pt x="195378" y="158750"/>
                    <a:pt x="195378" y="158750"/>
                  </a:cubicBezTo>
                  <a:cubicBezTo>
                    <a:pt x="219190" y="165100"/>
                    <a:pt x="259936" y="183621"/>
                    <a:pt x="281103" y="180975"/>
                  </a:cubicBezTo>
                  <a:cubicBezTo>
                    <a:pt x="302270" y="178329"/>
                    <a:pt x="314970" y="156633"/>
                    <a:pt x="322378" y="142875"/>
                  </a:cubicBezTo>
                  <a:cubicBezTo>
                    <a:pt x="329786" y="129117"/>
                    <a:pt x="304916" y="93663"/>
                    <a:pt x="325553" y="98425"/>
                  </a:cubicBezTo>
                  <a:cubicBezTo>
                    <a:pt x="346190" y="103187"/>
                    <a:pt x="431916" y="170392"/>
                    <a:pt x="446203" y="171450"/>
                  </a:cubicBezTo>
                  <a:cubicBezTo>
                    <a:pt x="460490" y="172508"/>
                    <a:pt x="438795" y="127529"/>
                    <a:pt x="411278" y="104775"/>
                  </a:cubicBezTo>
                  <a:cubicBezTo>
                    <a:pt x="383761" y="82021"/>
                    <a:pt x="319732" y="52387"/>
                    <a:pt x="281103" y="34925"/>
                  </a:cubicBezTo>
                  <a:cubicBezTo>
                    <a:pt x="242474" y="17463"/>
                    <a:pt x="219720" y="0"/>
                    <a:pt x="179503" y="0"/>
                  </a:cubicBezTo>
                  <a:cubicBezTo>
                    <a:pt x="139286" y="0"/>
                    <a:pt x="16520" y="40217"/>
                    <a:pt x="1703" y="476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>
              <a:extLst>
                <a:ext uri="{FF2B5EF4-FFF2-40B4-BE49-F238E27FC236}">
                  <a16:creationId xmlns:a16="http://schemas.microsoft.com/office/drawing/2014/main" id="{085DAF2D-6ADB-B5A5-A8A1-8B38D84A2F12}"/>
                </a:ext>
              </a:extLst>
            </p:cNvPr>
            <p:cNvSpPr/>
            <p:nvPr/>
          </p:nvSpPr>
          <p:spPr>
            <a:xfrm>
              <a:off x="4552644" y="5341394"/>
              <a:ext cx="57058" cy="570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3D4BD0B9-E38C-04C3-EF88-3D1B7842E006}"/>
                </a:ext>
              </a:extLst>
            </p:cNvPr>
            <p:cNvSpPr/>
            <p:nvPr/>
          </p:nvSpPr>
          <p:spPr>
            <a:xfrm>
              <a:off x="4432285" y="5225864"/>
              <a:ext cx="638198" cy="331133"/>
            </a:xfrm>
            <a:custGeom>
              <a:avLst/>
              <a:gdLst>
                <a:gd name="connsiteX0" fmla="*/ 15 w 638198"/>
                <a:gd name="connsiteY0" fmla="*/ 92261 h 331133"/>
                <a:gd name="connsiteX1" fmla="*/ 161940 w 638198"/>
                <a:gd name="connsiteY1" fmla="*/ 25586 h 331133"/>
                <a:gd name="connsiteX2" fmla="*/ 155590 w 638198"/>
                <a:gd name="connsiteY2" fmla="*/ 35111 h 331133"/>
                <a:gd name="connsiteX3" fmla="*/ 241315 w 638198"/>
                <a:gd name="connsiteY3" fmla="*/ 35111 h 331133"/>
                <a:gd name="connsiteX4" fmla="*/ 381015 w 638198"/>
                <a:gd name="connsiteY4" fmla="*/ 104961 h 331133"/>
                <a:gd name="connsiteX5" fmla="*/ 377840 w 638198"/>
                <a:gd name="connsiteY5" fmla="*/ 85911 h 331133"/>
                <a:gd name="connsiteX6" fmla="*/ 527065 w 638198"/>
                <a:gd name="connsiteY6" fmla="*/ 238311 h 331133"/>
                <a:gd name="connsiteX7" fmla="*/ 504840 w 638198"/>
                <a:gd name="connsiteY7" fmla="*/ 187511 h 331133"/>
                <a:gd name="connsiteX8" fmla="*/ 612790 w 638198"/>
                <a:gd name="connsiteY8" fmla="*/ 327211 h 331133"/>
                <a:gd name="connsiteX9" fmla="*/ 574690 w 638198"/>
                <a:gd name="connsiteY9" fmla="*/ 295461 h 331133"/>
                <a:gd name="connsiteX10" fmla="*/ 603265 w 638198"/>
                <a:gd name="connsiteY10" fmla="*/ 295461 h 331133"/>
                <a:gd name="connsiteX11" fmla="*/ 638190 w 638198"/>
                <a:gd name="connsiteY11" fmla="*/ 301811 h 331133"/>
                <a:gd name="connsiteX12" fmla="*/ 600090 w 638198"/>
                <a:gd name="connsiteY12" fmla="*/ 263711 h 331133"/>
                <a:gd name="connsiteX13" fmla="*/ 393715 w 638198"/>
                <a:gd name="connsiteY13" fmla="*/ 47811 h 331133"/>
                <a:gd name="connsiteX14" fmla="*/ 415940 w 638198"/>
                <a:gd name="connsiteY14" fmla="*/ 82736 h 331133"/>
                <a:gd name="connsiteX15" fmla="*/ 234965 w 638198"/>
                <a:gd name="connsiteY15" fmla="*/ 12886 h 331133"/>
                <a:gd name="connsiteX16" fmla="*/ 146065 w 638198"/>
                <a:gd name="connsiteY16" fmla="*/ 9711 h 331133"/>
                <a:gd name="connsiteX17" fmla="*/ 238140 w 638198"/>
                <a:gd name="connsiteY17" fmla="*/ 186 h 331133"/>
                <a:gd name="connsiteX18" fmla="*/ 152415 w 638198"/>
                <a:gd name="connsiteY18" fmla="*/ 19236 h 331133"/>
                <a:gd name="connsiteX19" fmla="*/ 15 w 638198"/>
                <a:gd name="connsiteY19" fmla="*/ 92261 h 33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198" h="331133">
                  <a:moveTo>
                    <a:pt x="15" y="92261"/>
                  </a:moveTo>
                  <a:cubicBezTo>
                    <a:pt x="1603" y="93319"/>
                    <a:pt x="161940" y="25586"/>
                    <a:pt x="161940" y="25586"/>
                  </a:cubicBezTo>
                  <a:cubicBezTo>
                    <a:pt x="187869" y="16061"/>
                    <a:pt x="142361" y="33524"/>
                    <a:pt x="155590" y="35111"/>
                  </a:cubicBezTo>
                  <a:cubicBezTo>
                    <a:pt x="168819" y="36698"/>
                    <a:pt x="203744" y="23469"/>
                    <a:pt x="241315" y="35111"/>
                  </a:cubicBezTo>
                  <a:cubicBezTo>
                    <a:pt x="278886" y="46753"/>
                    <a:pt x="381015" y="104961"/>
                    <a:pt x="381015" y="104961"/>
                  </a:cubicBezTo>
                  <a:cubicBezTo>
                    <a:pt x="403769" y="113428"/>
                    <a:pt x="353498" y="63686"/>
                    <a:pt x="377840" y="85911"/>
                  </a:cubicBezTo>
                  <a:cubicBezTo>
                    <a:pt x="402182" y="108136"/>
                    <a:pt x="505898" y="221378"/>
                    <a:pt x="527065" y="238311"/>
                  </a:cubicBezTo>
                  <a:cubicBezTo>
                    <a:pt x="548232" y="255244"/>
                    <a:pt x="490553" y="172694"/>
                    <a:pt x="504840" y="187511"/>
                  </a:cubicBezTo>
                  <a:cubicBezTo>
                    <a:pt x="519127" y="202328"/>
                    <a:pt x="601148" y="309219"/>
                    <a:pt x="612790" y="327211"/>
                  </a:cubicBezTo>
                  <a:cubicBezTo>
                    <a:pt x="624432" y="345203"/>
                    <a:pt x="574690" y="295461"/>
                    <a:pt x="574690" y="295461"/>
                  </a:cubicBezTo>
                  <a:cubicBezTo>
                    <a:pt x="573103" y="290169"/>
                    <a:pt x="592682" y="294403"/>
                    <a:pt x="603265" y="295461"/>
                  </a:cubicBezTo>
                  <a:cubicBezTo>
                    <a:pt x="613848" y="296519"/>
                    <a:pt x="638719" y="307103"/>
                    <a:pt x="638190" y="301811"/>
                  </a:cubicBezTo>
                  <a:cubicBezTo>
                    <a:pt x="637661" y="296519"/>
                    <a:pt x="600090" y="263711"/>
                    <a:pt x="600090" y="263711"/>
                  </a:cubicBezTo>
                  <a:cubicBezTo>
                    <a:pt x="559344" y="221378"/>
                    <a:pt x="424407" y="77973"/>
                    <a:pt x="393715" y="47811"/>
                  </a:cubicBezTo>
                  <a:cubicBezTo>
                    <a:pt x="363023" y="17649"/>
                    <a:pt x="442398" y="88557"/>
                    <a:pt x="415940" y="82736"/>
                  </a:cubicBezTo>
                  <a:cubicBezTo>
                    <a:pt x="389482" y="76915"/>
                    <a:pt x="279944" y="25057"/>
                    <a:pt x="234965" y="12886"/>
                  </a:cubicBezTo>
                  <a:cubicBezTo>
                    <a:pt x="189986" y="715"/>
                    <a:pt x="145536" y="11828"/>
                    <a:pt x="146065" y="9711"/>
                  </a:cubicBezTo>
                  <a:cubicBezTo>
                    <a:pt x="146594" y="7594"/>
                    <a:pt x="237082" y="-1402"/>
                    <a:pt x="238140" y="186"/>
                  </a:cubicBezTo>
                  <a:cubicBezTo>
                    <a:pt x="239198" y="1774"/>
                    <a:pt x="187340" y="6007"/>
                    <a:pt x="152415" y="19236"/>
                  </a:cubicBezTo>
                  <a:cubicBezTo>
                    <a:pt x="117490" y="32465"/>
                    <a:pt x="-1573" y="91203"/>
                    <a:pt x="15" y="922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F64122D1-0955-C667-44E9-F013F71F6171}"/>
                </a:ext>
              </a:extLst>
            </p:cNvPr>
            <p:cNvSpPr/>
            <p:nvPr/>
          </p:nvSpPr>
          <p:spPr>
            <a:xfrm>
              <a:off x="3507970" y="5016052"/>
              <a:ext cx="210957" cy="296419"/>
            </a:xfrm>
            <a:custGeom>
              <a:avLst/>
              <a:gdLst>
                <a:gd name="connsiteX0" fmla="*/ 79780 w 210957"/>
                <a:gd name="connsiteY0" fmla="*/ 22673 h 296419"/>
                <a:gd name="connsiteX1" fmla="*/ 184555 w 210957"/>
                <a:gd name="connsiteY1" fmla="*/ 190948 h 296419"/>
                <a:gd name="connsiteX2" fmla="*/ 200430 w 210957"/>
                <a:gd name="connsiteY2" fmla="*/ 251273 h 296419"/>
                <a:gd name="connsiteX3" fmla="*/ 200430 w 210957"/>
                <a:gd name="connsiteY3" fmla="*/ 206823 h 296419"/>
                <a:gd name="connsiteX4" fmla="*/ 203605 w 210957"/>
                <a:gd name="connsiteY4" fmla="*/ 295723 h 296419"/>
                <a:gd name="connsiteX5" fmla="*/ 209955 w 210957"/>
                <a:gd name="connsiteY5" fmla="*/ 241748 h 296419"/>
                <a:gd name="connsiteX6" fmla="*/ 209955 w 210957"/>
                <a:gd name="connsiteY6" fmla="*/ 127448 h 296419"/>
                <a:gd name="connsiteX7" fmla="*/ 200430 w 210957"/>
                <a:gd name="connsiteY7" fmla="*/ 194123 h 296419"/>
                <a:gd name="connsiteX8" fmla="*/ 165505 w 210957"/>
                <a:gd name="connsiteY8" fmla="*/ 146498 h 296419"/>
                <a:gd name="connsiteX9" fmla="*/ 405 w 210957"/>
                <a:gd name="connsiteY9" fmla="*/ 448 h 296419"/>
                <a:gd name="connsiteX10" fmla="*/ 117880 w 210957"/>
                <a:gd name="connsiteY10" fmla="*/ 98873 h 296419"/>
                <a:gd name="connsiteX11" fmla="*/ 79780 w 210957"/>
                <a:gd name="connsiteY11" fmla="*/ 22673 h 29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0957" h="296419">
                  <a:moveTo>
                    <a:pt x="79780" y="22673"/>
                  </a:moveTo>
                  <a:cubicBezTo>
                    <a:pt x="90892" y="38019"/>
                    <a:pt x="164447" y="152848"/>
                    <a:pt x="184555" y="190948"/>
                  </a:cubicBezTo>
                  <a:cubicBezTo>
                    <a:pt x="204663" y="229048"/>
                    <a:pt x="197784" y="248627"/>
                    <a:pt x="200430" y="251273"/>
                  </a:cubicBezTo>
                  <a:cubicBezTo>
                    <a:pt x="203076" y="253919"/>
                    <a:pt x="199901" y="199415"/>
                    <a:pt x="200430" y="206823"/>
                  </a:cubicBezTo>
                  <a:cubicBezTo>
                    <a:pt x="200959" y="214231"/>
                    <a:pt x="202018" y="289902"/>
                    <a:pt x="203605" y="295723"/>
                  </a:cubicBezTo>
                  <a:cubicBezTo>
                    <a:pt x="205193" y="301544"/>
                    <a:pt x="208897" y="269794"/>
                    <a:pt x="209955" y="241748"/>
                  </a:cubicBezTo>
                  <a:cubicBezTo>
                    <a:pt x="211013" y="213702"/>
                    <a:pt x="211543" y="135386"/>
                    <a:pt x="209955" y="127448"/>
                  </a:cubicBezTo>
                  <a:cubicBezTo>
                    <a:pt x="208367" y="119510"/>
                    <a:pt x="207838" y="190948"/>
                    <a:pt x="200430" y="194123"/>
                  </a:cubicBezTo>
                  <a:cubicBezTo>
                    <a:pt x="193022" y="197298"/>
                    <a:pt x="198842" y="178777"/>
                    <a:pt x="165505" y="146498"/>
                  </a:cubicBezTo>
                  <a:cubicBezTo>
                    <a:pt x="132168" y="114219"/>
                    <a:pt x="8342" y="8385"/>
                    <a:pt x="405" y="448"/>
                  </a:cubicBezTo>
                  <a:cubicBezTo>
                    <a:pt x="-7532" y="-7489"/>
                    <a:pt x="103592" y="92523"/>
                    <a:pt x="117880" y="98873"/>
                  </a:cubicBezTo>
                  <a:cubicBezTo>
                    <a:pt x="132168" y="105223"/>
                    <a:pt x="68668" y="7327"/>
                    <a:pt x="79780" y="226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94D4659A-E0F3-9730-94FB-FA3EBB392493}"/>
                </a:ext>
              </a:extLst>
            </p:cNvPr>
            <p:cNvSpPr/>
            <p:nvPr/>
          </p:nvSpPr>
          <p:spPr>
            <a:xfrm>
              <a:off x="3165452" y="4991047"/>
              <a:ext cx="463573" cy="131005"/>
            </a:xfrm>
            <a:custGeom>
              <a:avLst/>
              <a:gdLst>
                <a:gd name="connsiteX0" fmla="*/ 463573 w 463573"/>
                <a:gd name="connsiteY0" fmla="*/ 101653 h 131005"/>
                <a:gd name="connsiteX1" fmla="*/ 390548 w 463573"/>
                <a:gd name="connsiteY1" fmla="*/ 66728 h 131005"/>
                <a:gd name="connsiteX2" fmla="*/ 317523 w 463573"/>
                <a:gd name="connsiteY2" fmla="*/ 54028 h 131005"/>
                <a:gd name="connsiteX3" fmla="*/ 349273 w 463573"/>
                <a:gd name="connsiteY3" fmla="*/ 38153 h 131005"/>
                <a:gd name="connsiteX4" fmla="*/ 387373 w 463573"/>
                <a:gd name="connsiteY4" fmla="*/ 9578 h 131005"/>
                <a:gd name="connsiteX5" fmla="*/ 330223 w 463573"/>
                <a:gd name="connsiteY5" fmla="*/ 28628 h 131005"/>
                <a:gd name="connsiteX6" fmla="*/ 257198 w 463573"/>
                <a:gd name="connsiteY6" fmla="*/ 31803 h 131005"/>
                <a:gd name="connsiteX7" fmla="*/ 234973 w 463573"/>
                <a:gd name="connsiteY7" fmla="*/ 38153 h 131005"/>
                <a:gd name="connsiteX8" fmla="*/ 295298 w 463573"/>
                <a:gd name="connsiteY8" fmla="*/ 53 h 131005"/>
                <a:gd name="connsiteX9" fmla="*/ 142898 w 463573"/>
                <a:gd name="connsiteY9" fmla="*/ 47678 h 131005"/>
                <a:gd name="connsiteX10" fmla="*/ 193698 w 463573"/>
                <a:gd name="connsiteY10" fmla="*/ 12753 h 131005"/>
                <a:gd name="connsiteX11" fmla="*/ 66698 w 463573"/>
                <a:gd name="connsiteY11" fmla="*/ 92128 h 131005"/>
                <a:gd name="connsiteX12" fmla="*/ 23 w 463573"/>
                <a:gd name="connsiteY12" fmla="*/ 120703 h 131005"/>
                <a:gd name="connsiteX13" fmla="*/ 73048 w 463573"/>
                <a:gd name="connsiteY13" fmla="*/ 88953 h 131005"/>
                <a:gd name="connsiteX14" fmla="*/ 117498 w 463573"/>
                <a:gd name="connsiteY14" fmla="*/ 130228 h 131005"/>
                <a:gd name="connsiteX15" fmla="*/ 111148 w 463573"/>
                <a:gd name="connsiteY15" fmla="*/ 111178 h 131005"/>
                <a:gd name="connsiteX16" fmla="*/ 152423 w 463573"/>
                <a:gd name="connsiteY16" fmla="*/ 54028 h 131005"/>
                <a:gd name="connsiteX17" fmla="*/ 146073 w 463573"/>
                <a:gd name="connsiteY17" fmla="*/ 108003 h 131005"/>
                <a:gd name="connsiteX18" fmla="*/ 155598 w 463573"/>
                <a:gd name="connsiteY18" fmla="*/ 66728 h 131005"/>
                <a:gd name="connsiteX19" fmla="*/ 222273 w 463573"/>
                <a:gd name="connsiteY19" fmla="*/ 31803 h 131005"/>
                <a:gd name="connsiteX20" fmla="*/ 241323 w 463573"/>
                <a:gd name="connsiteY20" fmla="*/ 6403 h 131005"/>
                <a:gd name="connsiteX21" fmla="*/ 222273 w 463573"/>
                <a:gd name="connsiteY21" fmla="*/ 19103 h 131005"/>
                <a:gd name="connsiteX22" fmla="*/ 349273 w 463573"/>
                <a:gd name="connsiteY22" fmla="*/ 41328 h 131005"/>
                <a:gd name="connsiteX23" fmla="*/ 317523 w 463573"/>
                <a:gd name="connsiteY23" fmla="*/ 22278 h 131005"/>
                <a:gd name="connsiteX24" fmla="*/ 390548 w 463573"/>
                <a:gd name="connsiteY24" fmla="*/ 54028 h 131005"/>
                <a:gd name="connsiteX25" fmla="*/ 390548 w 463573"/>
                <a:gd name="connsiteY25" fmla="*/ 54028 h 131005"/>
                <a:gd name="connsiteX26" fmla="*/ 463573 w 463573"/>
                <a:gd name="connsiteY26" fmla="*/ 101653 h 13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63573" h="131005">
                  <a:moveTo>
                    <a:pt x="463573" y="101653"/>
                  </a:moveTo>
                  <a:cubicBezTo>
                    <a:pt x="439231" y="88159"/>
                    <a:pt x="414890" y="74665"/>
                    <a:pt x="390548" y="66728"/>
                  </a:cubicBezTo>
                  <a:cubicBezTo>
                    <a:pt x="366206" y="58791"/>
                    <a:pt x="324402" y="58790"/>
                    <a:pt x="317523" y="54028"/>
                  </a:cubicBezTo>
                  <a:cubicBezTo>
                    <a:pt x="310644" y="49266"/>
                    <a:pt x="337631" y="45561"/>
                    <a:pt x="349273" y="38153"/>
                  </a:cubicBezTo>
                  <a:cubicBezTo>
                    <a:pt x="360915" y="30745"/>
                    <a:pt x="390548" y="11165"/>
                    <a:pt x="387373" y="9578"/>
                  </a:cubicBezTo>
                  <a:cubicBezTo>
                    <a:pt x="384198" y="7991"/>
                    <a:pt x="351919" y="24924"/>
                    <a:pt x="330223" y="28628"/>
                  </a:cubicBezTo>
                  <a:cubicBezTo>
                    <a:pt x="308527" y="32332"/>
                    <a:pt x="273073" y="30215"/>
                    <a:pt x="257198" y="31803"/>
                  </a:cubicBezTo>
                  <a:cubicBezTo>
                    <a:pt x="241323" y="33390"/>
                    <a:pt x="228623" y="43445"/>
                    <a:pt x="234973" y="38153"/>
                  </a:cubicBezTo>
                  <a:cubicBezTo>
                    <a:pt x="241323" y="32861"/>
                    <a:pt x="310644" y="-1535"/>
                    <a:pt x="295298" y="53"/>
                  </a:cubicBezTo>
                  <a:cubicBezTo>
                    <a:pt x="279952" y="1640"/>
                    <a:pt x="159831" y="45561"/>
                    <a:pt x="142898" y="47678"/>
                  </a:cubicBezTo>
                  <a:cubicBezTo>
                    <a:pt x="125965" y="49795"/>
                    <a:pt x="206398" y="5345"/>
                    <a:pt x="193698" y="12753"/>
                  </a:cubicBezTo>
                  <a:cubicBezTo>
                    <a:pt x="180998" y="20161"/>
                    <a:pt x="98977" y="74136"/>
                    <a:pt x="66698" y="92128"/>
                  </a:cubicBezTo>
                  <a:cubicBezTo>
                    <a:pt x="34419" y="110120"/>
                    <a:pt x="-1035" y="121232"/>
                    <a:pt x="23" y="120703"/>
                  </a:cubicBezTo>
                  <a:cubicBezTo>
                    <a:pt x="1081" y="120174"/>
                    <a:pt x="53469" y="87366"/>
                    <a:pt x="73048" y="88953"/>
                  </a:cubicBezTo>
                  <a:cubicBezTo>
                    <a:pt x="92627" y="90540"/>
                    <a:pt x="117498" y="130228"/>
                    <a:pt x="117498" y="130228"/>
                  </a:cubicBezTo>
                  <a:cubicBezTo>
                    <a:pt x="123848" y="133932"/>
                    <a:pt x="105327" y="123878"/>
                    <a:pt x="111148" y="111178"/>
                  </a:cubicBezTo>
                  <a:cubicBezTo>
                    <a:pt x="116969" y="98478"/>
                    <a:pt x="146602" y="54557"/>
                    <a:pt x="152423" y="54028"/>
                  </a:cubicBezTo>
                  <a:cubicBezTo>
                    <a:pt x="158244" y="53499"/>
                    <a:pt x="145544" y="105886"/>
                    <a:pt x="146073" y="108003"/>
                  </a:cubicBezTo>
                  <a:cubicBezTo>
                    <a:pt x="146602" y="110120"/>
                    <a:pt x="142898" y="79428"/>
                    <a:pt x="155598" y="66728"/>
                  </a:cubicBezTo>
                  <a:cubicBezTo>
                    <a:pt x="168298" y="54028"/>
                    <a:pt x="207986" y="41857"/>
                    <a:pt x="222273" y="31803"/>
                  </a:cubicBezTo>
                  <a:cubicBezTo>
                    <a:pt x="236560" y="21749"/>
                    <a:pt x="241323" y="6403"/>
                    <a:pt x="241323" y="6403"/>
                  </a:cubicBezTo>
                  <a:cubicBezTo>
                    <a:pt x="241323" y="4286"/>
                    <a:pt x="204281" y="13282"/>
                    <a:pt x="222273" y="19103"/>
                  </a:cubicBezTo>
                  <a:cubicBezTo>
                    <a:pt x="240265" y="24924"/>
                    <a:pt x="333398" y="40799"/>
                    <a:pt x="349273" y="41328"/>
                  </a:cubicBezTo>
                  <a:cubicBezTo>
                    <a:pt x="365148" y="41857"/>
                    <a:pt x="310644" y="20161"/>
                    <a:pt x="317523" y="22278"/>
                  </a:cubicBezTo>
                  <a:cubicBezTo>
                    <a:pt x="324402" y="24395"/>
                    <a:pt x="390548" y="54028"/>
                    <a:pt x="390548" y="54028"/>
                  </a:cubicBezTo>
                  <a:lnTo>
                    <a:pt x="390548" y="54028"/>
                  </a:lnTo>
                  <a:lnTo>
                    <a:pt x="463573" y="10165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A3F8821A-96C6-C726-58B4-CF9E2816045E}"/>
                </a:ext>
              </a:extLst>
            </p:cNvPr>
            <p:cNvSpPr/>
            <p:nvPr/>
          </p:nvSpPr>
          <p:spPr>
            <a:xfrm>
              <a:off x="3216208" y="5029183"/>
              <a:ext cx="101817" cy="118754"/>
            </a:xfrm>
            <a:custGeom>
              <a:avLst/>
              <a:gdLst>
                <a:gd name="connsiteX0" fmla="*/ 73092 w 101817"/>
                <a:gd name="connsiteY0" fmla="*/ 17 h 118754"/>
                <a:gd name="connsiteX1" fmla="*/ 57217 w 101817"/>
                <a:gd name="connsiteY1" fmla="*/ 66692 h 118754"/>
                <a:gd name="connsiteX2" fmla="*/ 101667 w 101817"/>
                <a:gd name="connsiteY2" fmla="*/ 117492 h 118754"/>
                <a:gd name="connsiteX3" fmla="*/ 69917 w 101817"/>
                <a:gd name="connsiteY3" fmla="*/ 101617 h 118754"/>
                <a:gd name="connsiteX4" fmla="*/ 22292 w 101817"/>
                <a:gd name="connsiteY4" fmla="*/ 82567 h 118754"/>
                <a:gd name="connsiteX5" fmla="*/ 67 w 101817"/>
                <a:gd name="connsiteY5" fmla="*/ 107967 h 118754"/>
                <a:gd name="connsiteX6" fmla="*/ 28642 w 101817"/>
                <a:gd name="connsiteY6" fmla="*/ 73042 h 118754"/>
                <a:gd name="connsiteX7" fmla="*/ 44517 w 101817"/>
                <a:gd name="connsiteY7" fmla="*/ 73042 h 118754"/>
                <a:gd name="connsiteX8" fmla="*/ 73092 w 101817"/>
                <a:gd name="connsiteY8" fmla="*/ 17 h 11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17" h="118754">
                  <a:moveTo>
                    <a:pt x="73092" y="17"/>
                  </a:moveTo>
                  <a:cubicBezTo>
                    <a:pt x="75209" y="-1041"/>
                    <a:pt x="52455" y="47113"/>
                    <a:pt x="57217" y="66692"/>
                  </a:cubicBezTo>
                  <a:cubicBezTo>
                    <a:pt x="61979" y="86271"/>
                    <a:pt x="99550" y="111671"/>
                    <a:pt x="101667" y="117492"/>
                  </a:cubicBezTo>
                  <a:cubicBezTo>
                    <a:pt x="103784" y="123313"/>
                    <a:pt x="83146" y="107438"/>
                    <a:pt x="69917" y="101617"/>
                  </a:cubicBezTo>
                  <a:cubicBezTo>
                    <a:pt x="56688" y="95796"/>
                    <a:pt x="33934" y="81509"/>
                    <a:pt x="22292" y="82567"/>
                  </a:cubicBezTo>
                  <a:cubicBezTo>
                    <a:pt x="10650" y="83625"/>
                    <a:pt x="-991" y="109555"/>
                    <a:pt x="67" y="107967"/>
                  </a:cubicBezTo>
                  <a:cubicBezTo>
                    <a:pt x="1125" y="106379"/>
                    <a:pt x="28642" y="73042"/>
                    <a:pt x="28642" y="73042"/>
                  </a:cubicBezTo>
                  <a:cubicBezTo>
                    <a:pt x="36050" y="67221"/>
                    <a:pt x="38696" y="80450"/>
                    <a:pt x="44517" y="73042"/>
                  </a:cubicBezTo>
                  <a:cubicBezTo>
                    <a:pt x="50338" y="65634"/>
                    <a:pt x="70975" y="1075"/>
                    <a:pt x="73092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76E4BFD7-6F9D-D9E5-BFDF-D72B5D419BAA}"/>
                </a:ext>
              </a:extLst>
            </p:cNvPr>
            <p:cNvSpPr/>
            <p:nvPr/>
          </p:nvSpPr>
          <p:spPr>
            <a:xfrm>
              <a:off x="3199816" y="5102225"/>
              <a:ext cx="227501" cy="44934"/>
            </a:xfrm>
            <a:custGeom>
              <a:avLst/>
              <a:gdLst>
                <a:gd name="connsiteX0" fmla="*/ 3759 w 227501"/>
                <a:gd name="connsiteY0" fmla="*/ 41275 h 44934"/>
                <a:gd name="connsiteX1" fmla="*/ 226009 w 227501"/>
                <a:gd name="connsiteY1" fmla="*/ 44450 h 44934"/>
                <a:gd name="connsiteX2" fmla="*/ 99009 w 227501"/>
                <a:gd name="connsiteY2" fmla="*/ 31750 h 44934"/>
                <a:gd name="connsiteX3" fmla="*/ 60909 w 227501"/>
                <a:gd name="connsiteY3" fmla="*/ 0 h 44934"/>
                <a:gd name="connsiteX4" fmla="*/ 83134 w 227501"/>
                <a:gd name="connsiteY4" fmla="*/ 31750 h 44934"/>
                <a:gd name="connsiteX5" fmla="*/ 3759 w 227501"/>
                <a:gd name="connsiteY5" fmla="*/ 41275 h 4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501" h="44934">
                  <a:moveTo>
                    <a:pt x="3759" y="41275"/>
                  </a:moveTo>
                  <a:cubicBezTo>
                    <a:pt x="27572" y="43392"/>
                    <a:pt x="210134" y="46038"/>
                    <a:pt x="226009" y="44450"/>
                  </a:cubicBezTo>
                  <a:cubicBezTo>
                    <a:pt x="241884" y="42863"/>
                    <a:pt x="126526" y="39158"/>
                    <a:pt x="99009" y="31750"/>
                  </a:cubicBezTo>
                  <a:cubicBezTo>
                    <a:pt x="71492" y="24342"/>
                    <a:pt x="63555" y="0"/>
                    <a:pt x="60909" y="0"/>
                  </a:cubicBezTo>
                  <a:cubicBezTo>
                    <a:pt x="58263" y="0"/>
                    <a:pt x="89484" y="25400"/>
                    <a:pt x="83134" y="31750"/>
                  </a:cubicBezTo>
                  <a:cubicBezTo>
                    <a:pt x="76784" y="38100"/>
                    <a:pt x="-20054" y="39158"/>
                    <a:pt x="3759" y="412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18095823-35F4-896A-089D-DA489DE6175E}"/>
                </a:ext>
              </a:extLst>
            </p:cNvPr>
            <p:cNvSpPr/>
            <p:nvPr/>
          </p:nvSpPr>
          <p:spPr>
            <a:xfrm>
              <a:off x="3326637" y="5126612"/>
              <a:ext cx="380038" cy="144088"/>
            </a:xfrm>
            <a:custGeom>
              <a:avLst/>
              <a:gdLst>
                <a:gd name="connsiteX0" fmla="*/ 54738 w 380038"/>
                <a:gd name="connsiteY0" fmla="*/ 48638 h 144088"/>
                <a:gd name="connsiteX1" fmla="*/ 188088 w 380038"/>
                <a:gd name="connsiteY1" fmla="*/ 61338 h 144088"/>
                <a:gd name="connsiteX2" fmla="*/ 140463 w 380038"/>
                <a:gd name="connsiteY2" fmla="*/ 64513 h 144088"/>
                <a:gd name="connsiteX3" fmla="*/ 226188 w 380038"/>
                <a:gd name="connsiteY3" fmla="*/ 58163 h 144088"/>
                <a:gd name="connsiteX4" fmla="*/ 299213 w 380038"/>
                <a:gd name="connsiteY4" fmla="*/ 105788 h 144088"/>
                <a:gd name="connsiteX5" fmla="*/ 289688 w 380038"/>
                <a:gd name="connsiteY5" fmla="*/ 83563 h 144088"/>
                <a:gd name="connsiteX6" fmla="*/ 378588 w 380038"/>
                <a:gd name="connsiteY6" fmla="*/ 143888 h 144088"/>
                <a:gd name="connsiteX7" fmla="*/ 343663 w 380038"/>
                <a:gd name="connsiteY7" fmla="*/ 102613 h 144088"/>
                <a:gd name="connsiteX8" fmla="*/ 327788 w 380038"/>
                <a:gd name="connsiteY8" fmla="*/ 89913 h 144088"/>
                <a:gd name="connsiteX9" fmla="*/ 327788 w 380038"/>
                <a:gd name="connsiteY9" fmla="*/ 26413 h 144088"/>
                <a:gd name="connsiteX10" fmla="*/ 327788 w 380038"/>
                <a:gd name="connsiteY10" fmla="*/ 70863 h 144088"/>
                <a:gd name="connsiteX11" fmla="*/ 365888 w 380038"/>
                <a:gd name="connsiteY11" fmla="*/ 115313 h 144088"/>
                <a:gd name="connsiteX12" fmla="*/ 305563 w 380038"/>
                <a:gd name="connsiteY12" fmla="*/ 99438 h 144088"/>
                <a:gd name="connsiteX13" fmla="*/ 3938 w 380038"/>
                <a:gd name="connsiteY13" fmla="*/ 1013 h 144088"/>
                <a:gd name="connsiteX14" fmla="*/ 127763 w 380038"/>
                <a:gd name="connsiteY14" fmla="*/ 48638 h 144088"/>
                <a:gd name="connsiteX15" fmla="*/ 54738 w 380038"/>
                <a:gd name="connsiteY15" fmla="*/ 48638 h 14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0038" h="144088">
                  <a:moveTo>
                    <a:pt x="54738" y="48638"/>
                  </a:moveTo>
                  <a:cubicBezTo>
                    <a:pt x="64792" y="50755"/>
                    <a:pt x="173801" y="58692"/>
                    <a:pt x="188088" y="61338"/>
                  </a:cubicBezTo>
                  <a:cubicBezTo>
                    <a:pt x="202375" y="63984"/>
                    <a:pt x="140463" y="64513"/>
                    <a:pt x="140463" y="64513"/>
                  </a:cubicBezTo>
                  <a:cubicBezTo>
                    <a:pt x="146813" y="63984"/>
                    <a:pt x="199730" y="51284"/>
                    <a:pt x="226188" y="58163"/>
                  </a:cubicBezTo>
                  <a:cubicBezTo>
                    <a:pt x="252646" y="65042"/>
                    <a:pt x="288630" y="101555"/>
                    <a:pt x="299213" y="105788"/>
                  </a:cubicBezTo>
                  <a:cubicBezTo>
                    <a:pt x="309796" y="110021"/>
                    <a:pt x="276459" y="77213"/>
                    <a:pt x="289688" y="83563"/>
                  </a:cubicBezTo>
                  <a:cubicBezTo>
                    <a:pt x="302917" y="89913"/>
                    <a:pt x="369592" y="140713"/>
                    <a:pt x="378588" y="143888"/>
                  </a:cubicBezTo>
                  <a:cubicBezTo>
                    <a:pt x="387584" y="147063"/>
                    <a:pt x="352130" y="111609"/>
                    <a:pt x="343663" y="102613"/>
                  </a:cubicBezTo>
                  <a:cubicBezTo>
                    <a:pt x="335196" y="93617"/>
                    <a:pt x="330434" y="102613"/>
                    <a:pt x="327788" y="89913"/>
                  </a:cubicBezTo>
                  <a:cubicBezTo>
                    <a:pt x="325142" y="77213"/>
                    <a:pt x="327788" y="26413"/>
                    <a:pt x="327788" y="26413"/>
                  </a:cubicBezTo>
                  <a:cubicBezTo>
                    <a:pt x="327788" y="23238"/>
                    <a:pt x="321438" y="56046"/>
                    <a:pt x="327788" y="70863"/>
                  </a:cubicBezTo>
                  <a:cubicBezTo>
                    <a:pt x="334138" y="85680"/>
                    <a:pt x="369592" y="110551"/>
                    <a:pt x="365888" y="115313"/>
                  </a:cubicBezTo>
                  <a:cubicBezTo>
                    <a:pt x="362184" y="120075"/>
                    <a:pt x="365888" y="118488"/>
                    <a:pt x="305563" y="99438"/>
                  </a:cubicBezTo>
                  <a:cubicBezTo>
                    <a:pt x="245238" y="80388"/>
                    <a:pt x="33571" y="9480"/>
                    <a:pt x="3938" y="1013"/>
                  </a:cubicBezTo>
                  <a:cubicBezTo>
                    <a:pt x="-25695" y="-7454"/>
                    <a:pt x="121413" y="39642"/>
                    <a:pt x="127763" y="48638"/>
                  </a:cubicBezTo>
                  <a:cubicBezTo>
                    <a:pt x="134113" y="57634"/>
                    <a:pt x="44684" y="46521"/>
                    <a:pt x="54738" y="486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421E78E7-D967-A032-12CF-3FCE31C54B28}"/>
                </a:ext>
              </a:extLst>
            </p:cNvPr>
            <p:cNvSpPr/>
            <p:nvPr/>
          </p:nvSpPr>
          <p:spPr>
            <a:xfrm>
              <a:off x="3230687" y="4994063"/>
              <a:ext cx="205267" cy="54533"/>
            </a:xfrm>
            <a:custGeom>
              <a:avLst/>
              <a:gdLst>
                <a:gd name="connsiteX0" fmla="*/ 204663 w 205267"/>
                <a:gd name="connsiteY0" fmla="*/ 212 h 54533"/>
                <a:gd name="connsiteX1" fmla="*/ 71313 w 205267"/>
                <a:gd name="connsiteY1" fmla="*/ 16087 h 54533"/>
                <a:gd name="connsiteX2" fmla="*/ 112588 w 205267"/>
                <a:gd name="connsiteY2" fmla="*/ 22437 h 54533"/>
                <a:gd name="connsiteX3" fmla="*/ 1463 w 205267"/>
                <a:gd name="connsiteY3" fmla="*/ 54187 h 54533"/>
                <a:gd name="connsiteX4" fmla="*/ 55438 w 205267"/>
                <a:gd name="connsiteY4" fmla="*/ 38312 h 54533"/>
                <a:gd name="connsiteX5" fmla="*/ 147513 w 205267"/>
                <a:gd name="connsiteY5" fmla="*/ 22437 h 54533"/>
                <a:gd name="connsiteX6" fmla="*/ 122113 w 205267"/>
                <a:gd name="connsiteY6" fmla="*/ 28787 h 54533"/>
                <a:gd name="connsiteX7" fmla="*/ 204663 w 205267"/>
                <a:gd name="connsiteY7" fmla="*/ 212 h 5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267" h="54533">
                  <a:moveTo>
                    <a:pt x="204663" y="212"/>
                  </a:moveTo>
                  <a:cubicBezTo>
                    <a:pt x="196196" y="-1905"/>
                    <a:pt x="86659" y="12383"/>
                    <a:pt x="71313" y="16087"/>
                  </a:cubicBezTo>
                  <a:cubicBezTo>
                    <a:pt x="55967" y="19791"/>
                    <a:pt x="124230" y="16087"/>
                    <a:pt x="112588" y="22437"/>
                  </a:cubicBezTo>
                  <a:cubicBezTo>
                    <a:pt x="100946" y="28787"/>
                    <a:pt x="10988" y="51541"/>
                    <a:pt x="1463" y="54187"/>
                  </a:cubicBezTo>
                  <a:cubicBezTo>
                    <a:pt x="-8062" y="56833"/>
                    <a:pt x="31096" y="43604"/>
                    <a:pt x="55438" y="38312"/>
                  </a:cubicBezTo>
                  <a:cubicBezTo>
                    <a:pt x="79780" y="33020"/>
                    <a:pt x="136401" y="24024"/>
                    <a:pt x="147513" y="22437"/>
                  </a:cubicBezTo>
                  <a:cubicBezTo>
                    <a:pt x="158625" y="20850"/>
                    <a:pt x="114176" y="32491"/>
                    <a:pt x="122113" y="28787"/>
                  </a:cubicBezTo>
                  <a:cubicBezTo>
                    <a:pt x="130050" y="25083"/>
                    <a:pt x="213130" y="2329"/>
                    <a:pt x="204663" y="2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EC878F83-BF1D-EFEA-FCC8-89FF59EDD064}"/>
                </a:ext>
              </a:extLst>
            </p:cNvPr>
            <p:cNvSpPr/>
            <p:nvPr/>
          </p:nvSpPr>
          <p:spPr>
            <a:xfrm>
              <a:off x="3384170" y="4975154"/>
              <a:ext cx="197575" cy="89606"/>
            </a:xfrm>
            <a:custGeom>
              <a:avLst/>
              <a:gdLst>
                <a:gd name="connsiteX0" fmla="*/ 380 w 197575"/>
                <a:gd name="connsiteY0" fmla="*/ 38171 h 89606"/>
                <a:gd name="connsiteX1" fmla="*/ 89280 w 197575"/>
                <a:gd name="connsiteY1" fmla="*/ 41346 h 89606"/>
                <a:gd name="connsiteX2" fmla="*/ 194055 w 197575"/>
                <a:gd name="connsiteY2" fmla="*/ 88971 h 89606"/>
                <a:gd name="connsiteX3" fmla="*/ 168655 w 197575"/>
                <a:gd name="connsiteY3" fmla="*/ 66746 h 89606"/>
                <a:gd name="connsiteX4" fmla="*/ 127380 w 197575"/>
                <a:gd name="connsiteY4" fmla="*/ 38171 h 89606"/>
                <a:gd name="connsiteX5" fmla="*/ 121030 w 197575"/>
                <a:gd name="connsiteY5" fmla="*/ 71 h 89606"/>
                <a:gd name="connsiteX6" fmla="*/ 124205 w 197575"/>
                <a:gd name="connsiteY6" fmla="*/ 28646 h 89606"/>
                <a:gd name="connsiteX7" fmla="*/ 380 w 197575"/>
                <a:gd name="connsiteY7" fmla="*/ 38171 h 8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575" h="89606">
                  <a:moveTo>
                    <a:pt x="380" y="38171"/>
                  </a:moveTo>
                  <a:cubicBezTo>
                    <a:pt x="-5441" y="40288"/>
                    <a:pt x="57001" y="32879"/>
                    <a:pt x="89280" y="41346"/>
                  </a:cubicBezTo>
                  <a:cubicBezTo>
                    <a:pt x="121559" y="49813"/>
                    <a:pt x="194055" y="88971"/>
                    <a:pt x="194055" y="88971"/>
                  </a:cubicBezTo>
                  <a:cubicBezTo>
                    <a:pt x="207284" y="93204"/>
                    <a:pt x="179767" y="75213"/>
                    <a:pt x="168655" y="66746"/>
                  </a:cubicBezTo>
                  <a:cubicBezTo>
                    <a:pt x="157543" y="58279"/>
                    <a:pt x="135318" y="49284"/>
                    <a:pt x="127380" y="38171"/>
                  </a:cubicBezTo>
                  <a:cubicBezTo>
                    <a:pt x="119443" y="27058"/>
                    <a:pt x="121559" y="1658"/>
                    <a:pt x="121030" y="71"/>
                  </a:cubicBezTo>
                  <a:cubicBezTo>
                    <a:pt x="120501" y="-1516"/>
                    <a:pt x="145372" y="23884"/>
                    <a:pt x="124205" y="28646"/>
                  </a:cubicBezTo>
                  <a:cubicBezTo>
                    <a:pt x="103038" y="33408"/>
                    <a:pt x="6201" y="36054"/>
                    <a:pt x="380" y="38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A77DE83D-27DA-D9BD-7A66-FC29F68B34F5}"/>
                </a:ext>
              </a:extLst>
            </p:cNvPr>
            <p:cNvSpPr/>
            <p:nvPr/>
          </p:nvSpPr>
          <p:spPr>
            <a:xfrm>
              <a:off x="3307594" y="5010143"/>
              <a:ext cx="90368" cy="85754"/>
            </a:xfrm>
            <a:custGeom>
              <a:avLst/>
              <a:gdLst>
                <a:gd name="connsiteX0" fmla="*/ 89656 w 90368"/>
                <a:gd name="connsiteY0" fmla="*/ 7 h 85754"/>
                <a:gd name="connsiteX1" fmla="*/ 42031 w 90368"/>
                <a:gd name="connsiteY1" fmla="*/ 38107 h 85754"/>
                <a:gd name="connsiteX2" fmla="*/ 32506 w 90368"/>
                <a:gd name="connsiteY2" fmla="*/ 73032 h 85754"/>
                <a:gd name="connsiteX3" fmla="*/ 29331 w 90368"/>
                <a:gd name="connsiteY3" fmla="*/ 47632 h 85754"/>
                <a:gd name="connsiteX4" fmla="*/ 3931 w 90368"/>
                <a:gd name="connsiteY4" fmla="*/ 85732 h 85754"/>
                <a:gd name="connsiteX5" fmla="*/ 10281 w 90368"/>
                <a:gd name="connsiteY5" fmla="*/ 41282 h 85754"/>
                <a:gd name="connsiteX6" fmla="*/ 26156 w 90368"/>
                <a:gd name="connsiteY6" fmla="*/ 19057 h 85754"/>
                <a:gd name="connsiteX7" fmla="*/ 756 w 90368"/>
                <a:gd name="connsiteY7" fmla="*/ 41282 h 85754"/>
                <a:gd name="connsiteX8" fmla="*/ 89656 w 90368"/>
                <a:gd name="connsiteY8" fmla="*/ 7 h 8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8" h="85754">
                  <a:moveTo>
                    <a:pt x="89656" y="7"/>
                  </a:moveTo>
                  <a:cubicBezTo>
                    <a:pt x="96535" y="-522"/>
                    <a:pt x="51556" y="25936"/>
                    <a:pt x="42031" y="38107"/>
                  </a:cubicBezTo>
                  <a:cubicBezTo>
                    <a:pt x="32506" y="50278"/>
                    <a:pt x="34623" y="71444"/>
                    <a:pt x="32506" y="73032"/>
                  </a:cubicBezTo>
                  <a:cubicBezTo>
                    <a:pt x="30389" y="74620"/>
                    <a:pt x="34093" y="45515"/>
                    <a:pt x="29331" y="47632"/>
                  </a:cubicBezTo>
                  <a:cubicBezTo>
                    <a:pt x="24569" y="49749"/>
                    <a:pt x="7106" y="86790"/>
                    <a:pt x="3931" y="85732"/>
                  </a:cubicBezTo>
                  <a:cubicBezTo>
                    <a:pt x="756" y="84674"/>
                    <a:pt x="6577" y="52394"/>
                    <a:pt x="10281" y="41282"/>
                  </a:cubicBezTo>
                  <a:cubicBezTo>
                    <a:pt x="13985" y="30170"/>
                    <a:pt x="27743" y="19057"/>
                    <a:pt x="26156" y="19057"/>
                  </a:cubicBezTo>
                  <a:cubicBezTo>
                    <a:pt x="24569" y="19057"/>
                    <a:pt x="-5065" y="42340"/>
                    <a:pt x="756" y="41282"/>
                  </a:cubicBezTo>
                  <a:cubicBezTo>
                    <a:pt x="6577" y="40224"/>
                    <a:pt x="82777" y="536"/>
                    <a:pt x="89656" y="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5DB1E1F5-59CA-C6AB-07A7-1F7FC34B1FEF}"/>
                </a:ext>
              </a:extLst>
            </p:cNvPr>
            <p:cNvSpPr/>
            <p:nvPr/>
          </p:nvSpPr>
          <p:spPr>
            <a:xfrm>
              <a:off x="3364089" y="4997377"/>
              <a:ext cx="230039" cy="190573"/>
            </a:xfrm>
            <a:custGeom>
              <a:avLst/>
              <a:gdLst>
                <a:gd name="connsiteX0" fmla="*/ 20461 w 230039"/>
                <a:gd name="connsiteY0" fmla="*/ 28648 h 190573"/>
                <a:gd name="connsiteX1" fmla="*/ 1411 w 230039"/>
                <a:gd name="connsiteY1" fmla="*/ 95323 h 190573"/>
                <a:gd name="connsiteX2" fmla="*/ 1411 w 230039"/>
                <a:gd name="connsiteY2" fmla="*/ 133423 h 190573"/>
                <a:gd name="connsiteX3" fmla="*/ 14111 w 230039"/>
                <a:gd name="connsiteY3" fmla="*/ 149298 h 190573"/>
                <a:gd name="connsiteX4" fmla="*/ 83961 w 230039"/>
                <a:gd name="connsiteY4" fmla="*/ 174698 h 190573"/>
                <a:gd name="connsiteX5" fmla="*/ 195086 w 230039"/>
                <a:gd name="connsiteY5" fmla="*/ 190573 h 190573"/>
                <a:gd name="connsiteX6" fmla="*/ 188736 w 230039"/>
                <a:gd name="connsiteY6" fmla="*/ 165173 h 190573"/>
                <a:gd name="connsiteX7" fmla="*/ 185561 w 230039"/>
                <a:gd name="connsiteY7" fmla="*/ 95323 h 190573"/>
                <a:gd name="connsiteX8" fmla="*/ 230011 w 230039"/>
                <a:gd name="connsiteY8" fmla="*/ 108023 h 190573"/>
                <a:gd name="connsiteX9" fmla="*/ 191911 w 230039"/>
                <a:gd name="connsiteY9" fmla="*/ 57223 h 190573"/>
                <a:gd name="connsiteX10" fmla="*/ 166511 w 230039"/>
                <a:gd name="connsiteY10" fmla="*/ 19123 h 190573"/>
                <a:gd name="connsiteX11" fmla="*/ 87136 w 230039"/>
                <a:gd name="connsiteY11" fmla="*/ 73 h 190573"/>
                <a:gd name="connsiteX12" fmla="*/ 20461 w 230039"/>
                <a:gd name="connsiteY12" fmla="*/ 28648 h 19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039" h="190573">
                  <a:moveTo>
                    <a:pt x="20461" y="28648"/>
                  </a:moveTo>
                  <a:cubicBezTo>
                    <a:pt x="6173" y="44523"/>
                    <a:pt x="4586" y="77861"/>
                    <a:pt x="1411" y="95323"/>
                  </a:cubicBezTo>
                  <a:cubicBezTo>
                    <a:pt x="-1764" y="112786"/>
                    <a:pt x="1411" y="133423"/>
                    <a:pt x="1411" y="133423"/>
                  </a:cubicBezTo>
                  <a:cubicBezTo>
                    <a:pt x="3528" y="142419"/>
                    <a:pt x="353" y="142419"/>
                    <a:pt x="14111" y="149298"/>
                  </a:cubicBezTo>
                  <a:cubicBezTo>
                    <a:pt x="27869" y="156177"/>
                    <a:pt x="53799" y="167819"/>
                    <a:pt x="83961" y="174698"/>
                  </a:cubicBezTo>
                  <a:cubicBezTo>
                    <a:pt x="114123" y="181577"/>
                    <a:pt x="195086" y="190573"/>
                    <a:pt x="195086" y="190573"/>
                  </a:cubicBezTo>
                  <a:cubicBezTo>
                    <a:pt x="212548" y="188986"/>
                    <a:pt x="190324" y="181048"/>
                    <a:pt x="188736" y="165173"/>
                  </a:cubicBezTo>
                  <a:cubicBezTo>
                    <a:pt x="187149" y="149298"/>
                    <a:pt x="178682" y="104848"/>
                    <a:pt x="185561" y="95323"/>
                  </a:cubicBezTo>
                  <a:cubicBezTo>
                    <a:pt x="192440" y="85798"/>
                    <a:pt x="228953" y="114373"/>
                    <a:pt x="230011" y="108023"/>
                  </a:cubicBezTo>
                  <a:cubicBezTo>
                    <a:pt x="231069" y="101673"/>
                    <a:pt x="202494" y="72040"/>
                    <a:pt x="191911" y="57223"/>
                  </a:cubicBezTo>
                  <a:cubicBezTo>
                    <a:pt x="181328" y="42406"/>
                    <a:pt x="183974" y="28648"/>
                    <a:pt x="166511" y="19123"/>
                  </a:cubicBezTo>
                  <a:cubicBezTo>
                    <a:pt x="149049" y="9598"/>
                    <a:pt x="114653" y="-985"/>
                    <a:pt x="87136" y="73"/>
                  </a:cubicBezTo>
                  <a:cubicBezTo>
                    <a:pt x="59619" y="1131"/>
                    <a:pt x="34749" y="12773"/>
                    <a:pt x="20461" y="286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58DFCB31-9DD0-5FC0-BB11-19225C619D0F}"/>
                </a:ext>
              </a:extLst>
            </p:cNvPr>
            <p:cNvSpPr/>
            <p:nvPr/>
          </p:nvSpPr>
          <p:spPr>
            <a:xfrm>
              <a:off x="3225800" y="4977663"/>
              <a:ext cx="263960" cy="57887"/>
            </a:xfrm>
            <a:custGeom>
              <a:avLst/>
              <a:gdLst>
                <a:gd name="connsiteX0" fmla="*/ 0 w 263960"/>
                <a:gd name="connsiteY0" fmla="*/ 57887 h 57887"/>
                <a:gd name="connsiteX1" fmla="*/ 177800 w 263960"/>
                <a:gd name="connsiteY1" fmla="*/ 3912 h 57887"/>
                <a:gd name="connsiteX2" fmla="*/ 263525 w 263960"/>
                <a:gd name="connsiteY2" fmla="*/ 10262 h 57887"/>
                <a:gd name="connsiteX3" fmla="*/ 209550 w 263960"/>
                <a:gd name="connsiteY3" fmla="*/ 737 h 57887"/>
                <a:gd name="connsiteX4" fmla="*/ 174625 w 263960"/>
                <a:gd name="connsiteY4" fmla="*/ 7087 h 57887"/>
                <a:gd name="connsiteX5" fmla="*/ 0 w 263960"/>
                <a:gd name="connsiteY5" fmla="*/ 57887 h 5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960" h="57887">
                  <a:moveTo>
                    <a:pt x="0" y="57887"/>
                  </a:moveTo>
                  <a:cubicBezTo>
                    <a:pt x="529" y="57358"/>
                    <a:pt x="133879" y="11849"/>
                    <a:pt x="177800" y="3912"/>
                  </a:cubicBezTo>
                  <a:cubicBezTo>
                    <a:pt x="221721" y="-4026"/>
                    <a:pt x="258233" y="10791"/>
                    <a:pt x="263525" y="10262"/>
                  </a:cubicBezTo>
                  <a:cubicBezTo>
                    <a:pt x="268817" y="9733"/>
                    <a:pt x="224367" y="1266"/>
                    <a:pt x="209550" y="737"/>
                  </a:cubicBezTo>
                  <a:cubicBezTo>
                    <a:pt x="194733" y="208"/>
                    <a:pt x="207433" y="-2438"/>
                    <a:pt x="174625" y="7087"/>
                  </a:cubicBezTo>
                  <a:lnTo>
                    <a:pt x="0" y="578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AD698AD8-FF5F-8BE0-F3C8-684FAD234B59}"/>
                </a:ext>
              </a:extLst>
            </p:cNvPr>
            <p:cNvSpPr/>
            <p:nvPr/>
          </p:nvSpPr>
          <p:spPr>
            <a:xfrm>
              <a:off x="3518775" y="4981027"/>
              <a:ext cx="149031" cy="179966"/>
            </a:xfrm>
            <a:custGeom>
              <a:avLst/>
              <a:gdLst>
                <a:gd name="connsiteX0" fmla="*/ 5475 w 149031"/>
                <a:gd name="connsiteY0" fmla="*/ 3723 h 179966"/>
                <a:gd name="connsiteX1" fmla="*/ 142000 w 149031"/>
                <a:gd name="connsiteY1" fmla="*/ 171998 h 179966"/>
                <a:gd name="connsiteX2" fmla="*/ 119775 w 149031"/>
                <a:gd name="connsiteY2" fmla="*/ 143423 h 179966"/>
                <a:gd name="connsiteX3" fmla="*/ 37225 w 149031"/>
                <a:gd name="connsiteY3" fmla="*/ 60873 h 179966"/>
                <a:gd name="connsiteX4" fmla="*/ 5475 w 149031"/>
                <a:gd name="connsiteY4" fmla="*/ 3723 h 17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31" h="179966">
                  <a:moveTo>
                    <a:pt x="5475" y="3723"/>
                  </a:moveTo>
                  <a:cubicBezTo>
                    <a:pt x="22938" y="22244"/>
                    <a:pt x="122950" y="148715"/>
                    <a:pt x="142000" y="171998"/>
                  </a:cubicBezTo>
                  <a:cubicBezTo>
                    <a:pt x="161050" y="195281"/>
                    <a:pt x="137238" y="161944"/>
                    <a:pt x="119775" y="143423"/>
                  </a:cubicBezTo>
                  <a:cubicBezTo>
                    <a:pt x="102313" y="124902"/>
                    <a:pt x="58392" y="80981"/>
                    <a:pt x="37225" y="60873"/>
                  </a:cubicBezTo>
                  <a:cubicBezTo>
                    <a:pt x="16058" y="40765"/>
                    <a:pt x="-11988" y="-14798"/>
                    <a:pt x="5475" y="37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C5150FE3-30FE-58CE-9E5A-CE17559E422A}"/>
                </a:ext>
              </a:extLst>
            </p:cNvPr>
            <p:cNvSpPr/>
            <p:nvPr/>
          </p:nvSpPr>
          <p:spPr>
            <a:xfrm>
              <a:off x="3584563" y="5086311"/>
              <a:ext cx="172193" cy="247774"/>
            </a:xfrm>
            <a:custGeom>
              <a:avLst/>
              <a:gdLst>
                <a:gd name="connsiteX0" fmla="*/ 82562 w 172193"/>
                <a:gd name="connsiteY0" fmla="*/ 39 h 247774"/>
                <a:gd name="connsiteX1" fmla="*/ 152412 w 172193"/>
                <a:gd name="connsiteY1" fmla="*/ 117514 h 247774"/>
                <a:gd name="connsiteX2" fmla="*/ 155587 w 172193"/>
                <a:gd name="connsiteY2" fmla="*/ 158789 h 247774"/>
                <a:gd name="connsiteX3" fmla="*/ 168287 w 172193"/>
                <a:gd name="connsiteY3" fmla="*/ 142914 h 247774"/>
                <a:gd name="connsiteX4" fmla="*/ 165112 w 172193"/>
                <a:gd name="connsiteY4" fmla="*/ 174664 h 247774"/>
                <a:gd name="connsiteX5" fmla="*/ 92087 w 172193"/>
                <a:gd name="connsiteY5" fmla="*/ 200064 h 247774"/>
                <a:gd name="connsiteX6" fmla="*/ 12 w 172193"/>
                <a:gd name="connsiteY6" fmla="*/ 247689 h 247774"/>
                <a:gd name="connsiteX7" fmla="*/ 98437 w 172193"/>
                <a:gd name="connsiteY7" fmla="*/ 187364 h 247774"/>
                <a:gd name="connsiteX8" fmla="*/ 158762 w 172193"/>
                <a:gd name="connsiteY8" fmla="*/ 146089 h 247774"/>
                <a:gd name="connsiteX9" fmla="*/ 123837 w 172193"/>
                <a:gd name="connsiteY9" fmla="*/ 104814 h 247774"/>
                <a:gd name="connsiteX10" fmla="*/ 82562 w 172193"/>
                <a:gd name="connsiteY10" fmla="*/ 39 h 24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93" h="247774">
                  <a:moveTo>
                    <a:pt x="82562" y="39"/>
                  </a:moveTo>
                  <a:cubicBezTo>
                    <a:pt x="87324" y="2156"/>
                    <a:pt x="140241" y="91056"/>
                    <a:pt x="152412" y="117514"/>
                  </a:cubicBezTo>
                  <a:cubicBezTo>
                    <a:pt x="164583" y="143972"/>
                    <a:pt x="152941" y="154556"/>
                    <a:pt x="155587" y="158789"/>
                  </a:cubicBezTo>
                  <a:cubicBezTo>
                    <a:pt x="158233" y="163022"/>
                    <a:pt x="166700" y="140268"/>
                    <a:pt x="168287" y="142914"/>
                  </a:cubicBezTo>
                  <a:cubicBezTo>
                    <a:pt x="169875" y="145560"/>
                    <a:pt x="177812" y="165139"/>
                    <a:pt x="165112" y="174664"/>
                  </a:cubicBezTo>
                  <a:cubicBezTo>
                    <a:pt x="152412" y="184189"/>
                    <a:pt x="119604" y="187893"/>
                    <a:pt x="92087" y="200064"/>
                  </a:cubicBezTo>
                  <a:cubicBezTo>
                    <a:pt x="64570" y="212235"/>
                    <a:pt x="-1046" y="249806"/>
                    <a:pt x="12" y="247689"/>
                  </a:cubicBezTo>
                  <a:cubicBezTo>
                    <a:pt x="1070" y="245572"/>
                    <a:pt x="71979" y="204297"/>
                    <a:pt x="98437" y="187364"/>
                  </a:cubicBezTo>
                  <a:cubicBezTo>
                    <a:pt x="124895" y="170431"/>
                    <a:pt x="154529" y="159847"/>
                    <a:pt x="158762" y="146089"/>
                  </a:cubicBezTo>
                  <a:cubicBezTo>
                    <a:pt x="162995" y="132331"/>
                    <a:pt x="137066" y="127039"/>
                    <a:pt x="123837" y="104814"/>
                  </a:cubicBezTo>
                  <a:cubicBezTo>
                    <a:pt x="110608" y="82589"/>
                    <a:pt x="77800" y="-2078"/>
                    <a:pt x="82562" y="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80BEECA3-3E0F-485E-391B-43E58A7E89A7}"/>
                </a:ext>
              </a:extLst>
            </p:cNvPr>
            <p:cNvSpPr/>
            <p:nvPr/>
          </p:nvSpPr>
          <p:spPr>
            <a:xfrm>
              <a:off x="3206148" y="4946635"/>
              <a:ext cx="315518" cy="85743"/>
            </a:xfrm>
            <a:custGeom>
              <a:avLst/>
              <a:gdLst>
                <a:gd name="connsiteX0" fmla="*/ 602 w 315518"/>
                <a:gd name="connsiteY0" fmla="*/ 85740 h 85743"/>
                <a:gd name="connsiteX1" fmla="*/ 172052 w 315518"/>
                <a:gd name="connsiteY1" fmla="*/ 22240 h 85743"/>
                <a:gd name="connsiteX2" fmla="*/ 105377 w 315518"/>
                <a:gd name="connsiteY2" fmla="*/ 25415 h 85743"/>
                <a:gd name="connsiteX3" fmla="*/ 210152 w 315518"/>
                <a:gd name="connsiteY3" fmla="*/ 28590 h 85743"/>
                <a:gd name="connsiteX4" fmla="*/ 314927 w 315518"/>
                <a:gd name="connsiteY4" fmla="*/ 15890 h 85743"/>
                <a:gd name="connsiteX5" fmla="*/ 254602 w 315518"/>
                <a:gd name="connsiteY5" fmla="*/ 25415 h 85743"/>
                <a:gd name="connsiteX6" fmla="*/ 295877 w 315518"/>
                <a:gd name="connsiteY6" fmla="*/ 44465 h 85743"/>
                <a:gd name="connsiteX7" fmla="*/ 226027 w 315518"/>
                <a:gd name="connsiteY7" fmla="*/ 22240 h 85743"/>
                <a:gd name="connsiteX8" fmla="*/ 102202 w 315518"/>
                <a:gd name="connsiteY8" fmla="*/ 15 h 85743"/>
                <a:gd name="connsiteX9" fmla="*/ 124427 w 315518"/>
                <a:gd name="connsiteY9" fmla="*/ 19065 h 85743"/>
                <a:gd name="connsiteX10" fmla="*/ 76802 w 315518"/>
                <a:gd name="connsiteY10" fmla="*/ 38115 h 85743"/>
                <a:gd name="connsiteX11" fmla="*/ 114902 w 315518"/>
                <a:gd name="connsiteY11" fmla="*/ 25415 h 85743"/>
                <a:gd name="connsiteX12" fmla="*/ 602 w 315518"/>
                <a:gd name="connsiteY12" fmla="*/ 85740 h 8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518" h="85743">
                  <a:moveTo>
                    <a:pt x="602" y="85740"/>
                  </a:moveTo>
                  <a:cubicBezTo>
                    <a:pt x="10127" y="85211"/>
                    <a:pt x="154590" y="32294"/>
                    <a:pt x="172052" y="22240"/>
                  </a:cubicBezTo>
                  <a:cubicBezTo>
                    <a:pt x="189514" y="12186"/>
                    <a:pt x="99027" y="24357"/>
                    <a:pt x="105377" y="25415"/>
                  </a:cubicBezTo>
                  <a:cubicBezTo>
                    <a:pt x="111727" y="26473"/>
                    <a:pt x="175227" y="30178"/>
                    <a:pt x="210152" y="28590"/>
                  </a:cubicBezTo>
                  <a:cubicBezTo>
                    <a:pt x="245077" y="27002"/>
                    <a:pt x="307519" y="16419"/>
                    <a:pt x="314927" y="15890"/>
                  </a:cubicBezTo>
                  <a:cubicBezTo>
                    <a:pt x="322335" y="15361"/>
                    <a:pt x="257777" y="20653"/>
                    <a:pt x="254602" y="25415"/>
                  </a:cubicBezTo>
                  <a:cubicBezTo>
                    <a:pt x="251427" y="30177"/>
                    <a:pt x="300640" y="44994"/>
                    <a:pt x="295877" y="44465"/>
                  </a:cubicBezTo>
                  <a:cubicBezTo>
                    <a:pt x="291115" y="43936"/>
                    <a:pt x="258306" y="29648"/>
                    <a:pt x="226027" y="22240"/>
                  </a:cubicBezTo>
                  <a:cubicBezTo>
                    <a:pt x="193748" y="14832"/>
                    <a:pt x="119135" y="544"/>
                    <a:pt x="102202" y="15"/>
                  </a:cubicBezTo>
                  <a:cubicBezTo>
                    <a:pt x="85269" y="-514"/>
                    <a:pt x="128660" y="12715"/>
                    <a:pt x="124427" y="19065"/>
                  </a:cubicBezTo>
                  <a:cubicBezTo>
                    <a:pt x="120194" y="25415"/>
                    <a:pt x="78390" y="37057"/>
                    <a:pt x="76802" y="38115"/>
                  </a:cubicBezTo>
                  <a:cubicBezTo>
                    <a:pt x="75214" y="39173"/>
                    <a:pt x="132364" y="16948"/>
                    <a:pt x="114902" y="25415"/>
                  </a:cubicBezTo>
                  <a:cubicBezTo>
                    <a:pt x="97440" y="33882"/>
                    <a:pt x="-8923" y="86269"/>
                    <a:pt x="602" y="857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>
              <a:extLst>
                <a:ext uri="{FF2B5EF4-FFF2-40B4-BE49-F238E27FC236}">
                  <a16:creationId xmlns:a16="http://schemas.microsoft.com/office/drawing/2014/main" id="{E01B25D3-0013-1F95-0EB3-14AABE798686}"/>
                </a:ext>
              </a:extLst>
            </p:cNvPr>
            <p:cNvSpPr/>
            <p:nvPr/>
          </p:nvSpPr>
          <p:spPr>
            <a:xfrm>
              <a:off x="3390430" y="5064994"/>
              <a:ext cx="57058" cy="570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753FD8C0-19C2-4E44-C12F-309A8060F9F7}"/>
                </a:ext>
              </a:extLst>
            </p:cNvPr>
            <p:cNvSpPr/>
            <p:nvPr/>
          </p:nvSpPr>
          <p:spPr>
            <a:xfrm>
              <a:off x="3476624" y="5060856"/>
              <a:ext cx="203691" cy="123925"/>
            </a:xfrm>
            <a:custGeom>
              <a:avLst/>
              <a:gdLst>
                <a:gd name="connsiteX0" fmla="*/ 1 w 203691"/>
                <a:gd name="connsiteY0" fmla="*/ 94 h 123925"/>
                <a:gd name="connsiteX1" fmla="*/ 149226 w 203691"/>
                <a:gd name="connsiteY1" fmla="*/ 79469 h 123925"/>
                <a:gd name="connsiteX2" fmla="*/ 203201 w 203691"/>
                <a:gd name="connsiteY2" fmla="*/ 123919 h 123925"/>
                <a:gd name="connsiteX3" fmla="*/ 174626 w 203691"/>
                <a:gd name="connsiteY3" fmla="*/ 82644 h 123925"/>
                <a:gd name="connsiteX4" fmla="*/ 152401 w 203691"/>
                <a:gd name="connsiteY4" fmla="*/ 63594 h 123925"/>
                <a:gd name="connsiteX5" fmla="*/ 1 w 203691"/>
                <a:gd name="connsiteY5" fmla="*/ 94 h 1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691" h="123925">
                  <a:moveTo>
                    <a:pt x="1" y="94"/>
                  </a:moveTo>
                  <a:cubicBezTo>
                    <a:pt x="-528" y="2740"/>
                    <a:pt x="115359" y="58832"/>
                    <a:pt x="149226" y="79469"/>
                  </a:cubicBezTo>
                  <a:cubicBezTo>
                    <a:pt x="183093" y="100107"/>
                    <a:pt x="198968" y="123390"/>
                    <a:pt x="203201" y="123919"/>
                  </a:cubicBezTo>
                  <a:cubicBezTo>
                    <a:pt x="207434" y="124448"/>
                    <a:pt x="183093" y="92698"/>
                    <a:pt x="174626" y="82644"/>
                  </a:cubicBezTo>
                  <a:cubicBezTo>
                    <a:pt x="166159" y="72590"/>
                    <a:pt x="176214" y="76294"/>
                    <a:pt x="152401" y="63594"/>
                  </a:cubicBezTo>
                  <a:cubicBezTo>
                    <a:pt x="128589" y="50894"/>
                    <a:pt x="530" y="-2552"/>
                    <a:pt x="1" y="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78616492-A12C-6299-8CF1-73AE1CF39D34}"/>
                </a:ext>
              </a:extLst>
            </p:cNvPr>
            <p:cNvSpPr/>
            <p:nvPr/>
          </p:nvSpPr>
          <p:spPr>
            <a:xfrm>
              <a:off x="3514671" y="4943475"/>
              <a:ext cx="162646" cy="157166"/>
            </a:xfrm>
            <a:custGeom>
              <a:avLst/>
              <a:gdLst>
                <a:gd name="connsiteX0" fmla="*/ 54 w 162646"/>
                <a:gd name="connsiteY0" fmla="*/ 0 h 157166"/>
                <a:gd name="connsiteX1" fmla="*/ 85779 w 162646"/>
                <a:gd name="connsiteY1" fmla="*/ 79375 h 157166"/>
                <a:gd name="connsiteX2" fmla="*/ 95304 w 162646"/>
                <a:gd name="connsiteY2" fmla="*/ 60325 h 157166"/>
                <a:gd name="connsiteX3" fmla="*/ 161979 w 162646"/>
                <a:gd name="connsiteY3" fmla="*/ 155575 h 157166"/>
                <a:gd name="connsiteX4" fmla="*/ 127054 w 162646"/>
                <a:gd name="connsiteY4" fmla="*/ 114300 h 157166"/>
                <a:gd name="connsiteX5" fmla="*/ 85779 w 162646"/>
                <a:gd name="connsiteY5" fmla="*/ 41275 h 157166"/>
                <a:gd name="connsiteX6" fmla="*/ 98479 w 162646"/>
                <a:gd name="connsiteY6" fmla="*/ 69850 h 157166"/>
                <a:gd name="connsiteX7" fmla="*/ 73079 w 162646"/>
                <a:gd name="connsiteY7" fmla="*/ 79375 h 157166"/>
                <a:gd name="connsiteX8" fmla="*/ 54 w 162646"/>
                <a:gd name="connsiteY8" fmla="*/ 0 h 15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646" h="157166">
                  <a:moveTo>
                    <a:pt x="54" y="0"/>
                  </a:moveTo>
                  <a:cubicBezTo>
                    <a:pt x="2171" y="0"/>
                    <a:pt x="69904" y="69321"/>
                    <a:pt x="85779" y="79375"/>
                  </a:cubicBezTo>
                  <a:cubicBezTo>
                    <a:pt x="101654" y="89429"/>
                    <a:pt x="82604" y="47625"/>
                    <a:pt x="95304" y="60325"/>
                  </a:cubicBezTo>
                  <a:cubicBezTo>
                    <a:pt x="108004" y="73025"/>
                    <a:pt x="156687" y="146579"/>
                    <a:pt x="161979" y="155575"/>
                  </a:cubicBezTo>
                  <a:cubicBezTo>
                    <a:pt x="167271" y="164571"/>
                    <a:pt x="139754" y="133350"/>
                    <a:pt x="127054" y="114300"/>
                  </a:cubicBezTo>
                  <a:cubicBezTo>
                    <a:pt x="114354" y="95250"/>
                    <a:pt x="90542" y="48683"/>
                    <a:pt x="85779" y="41275"/>
                  </a:cubicBezTo>
                  <a:cubicBezTo>
                    <a:pt x="81017" y="33867"/>
                    <a:pt x="100596" y="63500"/>
                    <a:pt x="98479" y="69850"/>
                  </a:cubicBezTo>
                  <a:cubicBezTo>
                    <a:pt x="96362" y="76200"/>
                    <a:pt x="87896" y="89429"/>
                    <a:pt x="73079" y="79375"/>
                  </a:cubicBezTo>
                  <a:cubicBezTo>
                    <a:pt x="58262" y="69321"/>
                    <a:pt x="-2063" y="0"/>
                    <a:pt x="5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ED4D727E-73FE-F3E8-1E24-BEFD9332702D}"/>
                </a:ext>
              </a:extLst>
            </p:cNvPr>
            <p:cNvSpPr/>
            <p:nvPr/>
          </p:nvSpPr>
          <p:spPr>
            <a:xfrm>
              <a:off x="3736838" y="4787837"/>
              <a:ext cx="92248" cy="111249"/>
            </a:xfrm>
            <a:custGeom>
              <a:avLst/>
              <a:gdLst>
                <a:gd name="connsiteX0" fmla="*/ 137 w 92248"/>
                <a:gd name="connsiteY0" fmla="*/ 63 h 111249"/>
                <a:gd name="connsiteX1" fmla="*/ 63637 w 92248"/>
                <a:gd name="connsiteY1" fmla="*/ 41338 h 111249"/>
                <a:gd name="connsiteX2" fmla="*/ 82687 w 92248"/>
                <a:gd name="connsiteY2" fmla="*/ 85788 h 111249"/>
                <a:gd name="connsiteX3" fmla="*/ 92212 w 92248"/>
                <a:gd name="connsiteY3" fmla="*/ 63563 h 111249"/>
                <a:gd name="connsiteX4" fmla="*/ 79512 w 92248"/>
                <a:gd name="connsiteY4" fmla="*/ 111188 h 111249"/>
                <a:gd name="connsiteX5" fmla="*/ 89037 w 92248"/>
                <a:gd name="connsiteY5" fmla="*/ 73088 h 111249"/>
                <a:gd name="connsiteX6" fmla="*/ 50937 w 92248"/>
                <a:gd name="connsiteY6" fmla="*/ 50863 h 111249"/>
                <a:gd name="connsiteX7" fmla="*/ 82687 w 92248"/>
                <a:gd name="connsiteY7" fmla="*/ 50863 h 111249"/>
                <a:gd name="connsiteX8" fmla="*/ 137 w 92248"/>
                <a:gd name="connsiteY8" fmla="*/ 63 h 11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48" h="111249">
                  <a:moveTo>
                    <a:pt x="137" y="63"/>
                  </a:moveTo>
                  <a:cubicBezTo>
                    <a:pt x="-3038" y="-1524"/>
                    <a:pt x="49879" y="27050"/>
                    <a:pt x="63637" y="41338"/>
                  </a:cubicBezTo>
                  <a:cubicBezTo>
                    <a:pt x="77395" y="55626"/>
                    <a:pt x="77925" y="82084"/>
                    <a:pt x="82687" y="85788"/>
                  </a:cubicBezTo>
                  <a:cubicBezTo>
                    <a:pt x="87449" y="89492"/>
                    <a:pt x="92741" y="59330"/>
                    <a:pt x="92212" y="63563"/>
                  </a:cubicBezTo>
                  <a:cubicBezTo>
                    <a:pt x="91683" y="67796"/>
                    <a:pt x="80041" y="109601"/>
                    <a:pt x="79512" y="111188"/>
                  </a:cubicBezTo>
                  <a:cubicBezTo>
                    <a:pt x="78983" y="112775"/>
                    <a:pt x="93800" y="83142"/>
                    <a:pt x="89037" y="73088"/>
                  </a:cubicBezTo>
                  <a:cubicBezTo>
                    <a:pt x="84275" y="63034"/>
                    <a:pt x="51995" y="54567"/>
                    <a:pt x="50937" y="50863"/>
                  </a:cubicBezTo>
                  <a:cubicBezTo>
                    <a:pt x="49879" y="47159"/>
                    <a:pt x="88508" y="59330"/>
                    <a:pt x="82687" y="50863"/>
                  </a:cubicBezTo>
                  <a:cubicBezTo>
                    <a:pt x="76866" y="42396"/>
                    <a:pt x="3312" y="1650"/>
                    <a:pt x="137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4680778C-F26E-EBA6-6A86-ED95E5CBB515}"/>
                </a:ext>
              </a:extLst>
            </p:cNvPr>
            <p:cNvSpPr/>
            <p:nvPr/>
          </p:nvSpPr>
          <p:spPr>
            <a:xfrm>
              <a:off x="3574859" y="4732687"/>
              <a:ext cx="208164" cy="101430"/>
            </a:xfrm>
            <a:custGeom>
              <a:avLst/>
              <a:gdLst>
                <a:gd name="connsiteX0" fmla="*/ 191 w 208164"/>
                <a:gd name="connsiteY0" fmla="*/ 13938 h 101430"/>
                <a:gd name="connsiteX1" fmla="*/ 114491 w 208164"/>
                <a:gd name="connsiteY1" fmla="*/ 67913 h 101430"/>
                <a:gd name="connsiteX2" fmla="*/ 203391 w 208164"/>
                <a:gd name="connsiteY2" fmla="*/ 99663 h 101430"/>
                <a:gd name="connsiteX3" fmla="*/ 187516 w 208164"/>
                <a:gd name="connsiteY3" fmla="*/ 86963 h 101430"/>
                <a:gd name="connsiteX4" fmla="*/ 114491 w 208164"/>
                <a:gd name="connsiteY4" fmla="*/ 1238 h 101430"/>
                <a:gd name="connsiteX5" fmla="*/ 136716 w 208164"/>
                <a:gd name="connsiteY5" fmla="*/ 39338 h 101430"/>
                <a:gd name="connsiteX6" fmla="*/ 184341 w 208164"/>
                <a:gd name="connsiteY6" fmla="*/ 83788 h 101430"/>
                <a:gd name="connsiteX7" fmla="*/ 143066 w 208164"/>
                <a:gd name="connsiteY7" fmla="*/ 67913 h 101430"/>
                <a:gd name="connsiteX8" fmla="*/ 191 w 208164"/>
                <a:gd name="connsiteY8" fmla="*/ 13938 h 10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164" h="101430">
                  <a:moveTo>
                    <a:pt x="191" y="13938"/>
                  </a:moveTo>
                  <a:cubicBezTo>
                    <a:pt x="-4571" y="13938"/>
                    <a:pt x="80624" y="53625"/>
                    <a:pt x="114491" y="67913"/>
                  </a:cubicBezTo>
                  <a:cubicBezTo>
                    <a:pt x="148358" y="82201"/>
                    <a:pt x="203391" y="99663"/>
                    <a:pt x="203391" y="99663"/>
                  </a:cubicBezTo>
                  <a:cubicBezTo>
                    <a:pt x="215562" y="102838"/>
                    <a:pt x="202333" y="103367"/>
                    <a:pt x="187516" y="86963"/>
                  </a:cubicBezTo>
                  <a:cubicBezTo>
                    <a:pt x="172699" y="70559"/>
                    <a:pt x="122958" y="9175"/>
                    <a:pt x="114491" y="1238"/>
                  </a:cubicBezTo>
                  <a:cubicBezTo>
                    <a:pt x="106024" y="-6700"/>
                    <a:pt x="125074" y="25580"/>
                    <a:pt x="136716" y="39338"/>
                  </a:cubicBezTo>
                  <a:cubicBezTo>
                    <a:pt x="148358" y="53096"/>
                    <a:pt x="183283" y="79026"/>
                    <a:pt x="184341" y="83788"/>
                  </a:cubicBezTo>
                  <a:cubicBezTo>
                    <a:pt x="185399" y="88550"/>
                    <a:pt x="170583" y="77438"/>
                    <a:pt x="143066" y="67913"/>
                  </a:cubicBezTo>
                  <a:cubicBezTo>
                    <a:pt x="115549" y="58388"/>
                    <a:pt x="4953" y="13938"/>
                    <a:pt x="191" y="139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904F1C0D-DB60-734C-D437-7AC24A38DD0E}"/>
                </a:ext>
              </a:extLst>
            </p:cNvPr>
            <p:cNvSpPr/>
            <p:nvPr/>
          </p:nvSpPr>
          <p:spPr>
            <a:xfrm>
              <a:off x="3546417" y="4737798"/>
              <a:ext cx="140396" cy="94755"/>
            </a:xfrm>
            <a:custGeom>
              <a:avLst/>
              <a:gdLst>
                <a:gd name="connsiteX0" fmla="*/ 139758 w 140396"/>
                <a:gd name="connsiteY0" fmla="*/ 94552 h 94755"/>
                <a:gd name="connsiteX1" fmla="*/ 6408 w 140396"/>
                <a:gd name="connsiteY1" fmla="*/ 2477 h 94755"/>
                <a:gd name="connsiteX2" fmla="*/ 25458 w 140396"/>
                <a:gd name="connsiteY2" fmla="*/ 31052 h 94755"/>
                <a:gd name="connsiteX3" fmla="*/ 63558 w 140396"/>
                <a:gd name="connsiteY3" fmla="*/ 81852 h 94755"/>
                <a:gd name="connsiteX4" fmla="*/ 9583 w 140396"/>
                <a:gd name="connsiteY4" fmla="*/ 12002 h 94755"/>
                <a:gd name="connsiteX5" fmla="*/ 54033 w 140396"/>
                <a:gd name="connsiteY5" fmla="*/ 37402 h 94755"/>
                <a:gd name="connsiteX6" fmla="*/ 57208 w 140396"/>
                <a:gd name="connsiteY6" fmla="*/ 27877 h 94755"/>
                <a:gd name="connsiteX7" fmla="*/ 139758 w 140396"/>
                <a:gd name="connsiteY7" fmla="*/ 94552 h 9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96" h="94755">
                  <a:moveTo>
                    <a:pt x="139758" y="94552"/>
                  </a:moveTo>
                  <a:cubicBezTo>
                    <a:pt x="131291" y="90319"/>
                    <a:pt x="25458" y="13060"/>
                    <a:pt x="6408" y="2477"/>
                  </a:cubicBezTo>
                  <a:cubicBezTo>
                    <a:pt x="-12642" y="-8106"/>
                    <a:pt x="15933" y="17823"/>
                    <a:pt x="25458" y="31052"/>
                  </a:cubicBezTo>
                  <a:cubicBezTo>
                    <a:pt x="34983" y="44281"/>
                    <a:pt x="66204" y="85027"/>
                    <a:pt x="63558" y="81852"/>
                  </a:cubicBezTo>
                  <a:cubicBezTo>
                    <a:pt x="60912" y="78677"/>
                    <a:pt x="11170" y="19410"/>
                    <a:pt x="9583" y="12002"/>
                  </a:cubicBezTo>
                  <a:cubicBezTo>
                    <a:pt x="7996" y="4594"/>
                    <a:pt x="54033" y="37402"/>
                    <a:pt x="54033" y="37402"/>
                  </a:cubicBezTo>
                  <a:cubicBezTo>
                    <a:pt x="61970" y="40048"/>
                    <a:pt x="44508" y="19940"/>
                    <a:pt x="57208" y="27877"/>
                  </a:cubicBezTo>
                  <a:cubicBezTo>
                    <a:pt x="69908" y="35814"/>
                    <a:pt x="148225" y="98785"/>
                    <a:pt x="139758" y="945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68106DDC-A19C-DEF4-A5D1-E00ACF791361}"/>
                </a:ext>
              </a:extLst>
            </p:cNvPr>
            <p:cNvSpPr/>
            <p:nvPr/>
          </p:nvSpPr>
          <p:spPr>
            <a:xfrm>
              <a:off x="3667110" y="4822825"/>
              <a:ext cx="168412" cy="79375"/>
            </a:xfrm>
            <a:custGeom>
              <a:avLst/>
              <a:gdLst>
                <a:gd name="connsiteX0" fmla="*/ 149240 w 168412"/>
                <a:gd name="connsiteY0" fmla="*/ 28575 h 79375"/>
                <a:gd name="connsiteX1" fmla="*/ 76215 w 168412"/>
                <a:gd name="connsiteY1" fmla="*/ 19050 h 79375"/>
                <a:gd name="connsiteX2" fmla="*/ 15 w 168412"/>
                <a:gd name="connsiteY2" fmla="*/ 25400 h 79375"/>
                <a:gd name="connsiteX3" fmla="*/ 82565 w 168412"/>
                <a:gd name="connsiteY3" fmla="*/ 0 h 79375"/>
                <a:gd name="connsiteX4" fmla="*/ 76215 w 168412"/>
                <a:gd name="connsiteY4" fmla="*/ 25400 h 79375"/>
                <a:gd name="connsiteX5" fmla="*/ 168290 w 168412"/>
                <a:gd name="connsiteY5" fmla="*/ 79375 h 79375"/>
                <a:gd name="connsiteX6" fmla="*/ 53990 w 168412"/>
                <a:gd name="connsiteY6" fmla="*/ 25400 h 79375"/>
                <a:gd name="connsiteX7" fmla="*/ 149240 w 168412"/>
                <a:gd name="connsiteY7" fmla="*/ 2857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412" h="79375">
                  <a:moveTo>
                    <a:pt x="149240" y="28575"/>
                  </a:moveTo>
                  <a:cubicBezTo>
                    <a:pt x="152944" y="27517"/>
                    <a:pt x="101086" y="19579"/>
                    <a:pt x="76215" y="19050"/>
                  </a:cubicBezTo>
                  <a:cubicBezTo>
                    <a:pt x="51344" y="18521"/>
                    <a:pt x="-1043" y="28575"/>
                    <a:pt x="15" y="25400"/>
                  </a:cubicBezTo>
                  <a:cubicBezTo>
                    <a:pt x="1073" y="22225"/>
                    <a:pt x="69865" y="0"/>
                    <a:pt x="82565" y="0"/>
                  </a:cubicBezTo>
                  <a:cubicBezTo>
                    <a:pt x="95265" y="0"/>
                    <a:pt x="61927" y="12171"/>
                    <a:pt x="76215" y="25400"/>
                  </a:cubicBezTo>
                  <a:cubicBezTo>
                    <a:pt x="90502" y="38629"/>
                    <a:pt x="171994" y="79375"/>
                    <a:pt x="168290" y="79375"/>
                  </a:cubicBezTo>
                  <a:cubicBezTo>
                    <a:pt x="164586" y="79375"/>
                    <a:pt x="59811" y="35454"/>
                    <a:pt x="53990" y="25400"/>
                  </a:cubicBezTo>
                  <a:cubicBezTo>
                    <a:pt x="48169" y="15346"/>
                    <a:pt x="145536" y="29633"/>
                    <a:pt x="149240" y="285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D06BD4D7-AAEA-24D0-44B1-1C039514D3E8}"/>
                </a:ext>
              </a:extLst>
            </p:cNvPr>
            <p:cNvSpPr/>
            <p:nvPr/>
          </p:nvSpPr>
          <p:spPr>
            <a:xfrm>
              <a:off x="3352798" y="4695593"/>
              <a:ext cx="320699" cy="60731"/>
            </a:xfrm>
            <a:custGeom>
              <a:avLst/>
              <a:gdLst>
                <a:gd name="connsiteX0" fmla="*/ 2 w 320699"/>
                <a:gd name="connsiteY0" fmla="*/ 60557 h 60731"/>
                <a:gd name="connsiteX1" fmla="*/ 117477 w 320699"/>
                <a:gd name="connsiteY1" fmla="*/ 232 h 60731"/>
                <a:gd name="connsiteX2" fmla="*/ 85727 w 320699"/>
                <a:gd name="connsiteY2" fmla="*/ 38332 h 60731"/>
                <a:gd name="connsiteX3" fmla="*/ 168277 w 320699"/>
                <a:gd name="connsiteY3" fmla="*/ 232 h 60731"/>
                <a:gd name="connsiteX4" fmla="*/ 142877 w 320699"/>
                <a:gd name="connsiteY4" fmla="*/ 22457 h 60731"/>
                <a:gd name="connsiteX5" fmla="*/ 180977 w 320699"/>
                <a:gd name="connsiteY5" fmla="*/ 12932 h 60731"/>
                <a:gd name="connsiteX6" fmla="*/ 247652 w 320699"/>
                <a:gd name="connsiteY6" fmla="*/ 22457 h 60731"/>
                <a:gd name="connsiteX7" fmla="*/ 228602 w 320699"/>
                <a:gd name="connsiteY7" fmla="*/ 35157 h 60731"/>
                <a:gd name="connsiteX8" fmla="*/ 320677 w 320699"/>
                <a:gd name="connsiteY8" fmla="*/ 51032 h 60731"/>
                <a:gd name="connsiteX9" fmla="*/ 238127 w 320699"/>
                <a:gd name="connsiteY9" fmla="*/ 31982 h 60731"/>
                <a:gd name="connsiteX10" fmla="*/ 123827 w 320699"/>
                <a:gd name="connsiteY10" fmla="*/ 3407 h 60731"/>
                <a:gd name="connsiteX11" fmla="*/ 69852 w 320699"/>
                <a:gd name="connsiteY11" fmla="*/ 38332 h 60731"/>
                <a:gd name="connsiteX12" fmla="*/ 120652 w 320699"/>
                <a:gd name="connsiteY12" fmla="*/ 19282 h 60731"/>
                <a:gd name="connsiteX13" fmla="*/ 2 w 320699"/>
                <a:gd name="connsiteY13" fmla="*/ 60557 h 6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0699" h="60731">
                  <a:moveTo>
                    <a:pt x="2" y="60557"/>
                  </a:moveTo>
                  <a:cubicBezTo>
                    <a:pt x="-527" y="57382"/>
                    <a:pt x="103190" y="3936"/>
                    <a:pt x="117477" y="232"/>
                  </a:cubicBezTo>
                  <a:cubicBezTo>
                    <a:pt x="131764" y="-3472"/>
                    <a:pt x="77260" y="38332"/>
                    <a:pt x="85727" y="38332"/>
                  </a:cubicBezTo>
                  <a:cubicBezTo>
                    <a:pt x="94194" y="38332"/>
                    <a:pt x="158752" y="2878"/>
                    <a:pt x="168277" y="232"/>
                  </a:cubicBezTo>
                  <a:cubicBezTo>
                    <a:pt x="177802" y="-2414"/>
                    <a:pt x="140760" y="20340"/>
                    <a:pt x="142877" y="22457"/>
                  </a:cubicBezTo>
                  <a:cubicBezTo>
                    <a:pt x="144994" y="24574"/>
                    <a:pt x="163515" y="12932"/>
                    <a:pt x="180977" y="12932"/>
                  </a:cubicBezTo>
                  <a:cubicBezTo>
                    <a:pt x="198439" y="12932"/>
                    <a:pt x="247652" y="22457"/>
                    <a:pt x="247652" y="22457"/>
                  </a:cubicBezTo>
                  <a:cubicBezTo>
                    <a:pt x="255589" y="26161"/>
                    <a:pt x="216431" y="30395"/>
                    <a:pt x="228602" y="35157"/>
                  </a:cubicBezTo>
                  <a:cubicBezTo>
                    <a:pt x="240773" y="39919"/>
                    <a:pt x="319090" y="51561"/>
                    <a:pt x="320677" y="51032"/>
                  </a:cubicBezTo>
                  <a:cubicBezTo>
                    <a:pt x="322264" y="50503"/>
                    <a:pt x="238127" y="31982"/>
                    <a:pt x="238127" y="31982"/>
                  </a:cubicBezTo>
                  <a:cubicBezTo>
                    <a:pt x="205319" y="24045"/>
                    <a:pt x="151873" y="2349"/>
                    <a:pt x="123827" y="3407"/>
                  </a:cubicBezTo>
                  <a:cubicBezTo>
                    <a:pt x="95781" y="4465"/>
                    <a:pt x="70381" y="35686"/>
                    <a:pt x="69852" y="38332"/>
                  </a:cubicBezTo>
                  <a:cubicBezTo>
                    <a:pt x="69323" y="40978"/>
                    <a:pt x="133881" y="16107"/>
                    <a:pt x="120652" y="19282"/>
                  </a:cubicBezTo>
                  <a:cubicBezTo>
                    <a:pt x="107423" y="22457"/>
                    <a:pt x="531" y="63732"/>
                    <a:pt x="2" y="605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EF6AB488-0BEF-0041-C6FD-55F401F6FBEF}"/>
                </a:ext>
              </a:extLst>
            </p:cNvPr>
            <p:cNvSpPr/>
            <p:nvPr/>
          </p:nvSpPr>
          <p:spPr>
            <a:xfrm>
              <a:off x="3491465" y="4714190"/>
              <a:ext cx="108993" cy="86628"/>
            </a:xfrm>
            <a:custGeom>
              <a:avLst/>
              <a:gdLst>
                <a:gd name="connsiteX0" fmla="*/ 108985 w 108993"/>
                <a:gd name="connsiteY0" fmla="*/ 86410 h 86628"/>
                <a:gd name="connsiteX1" fmla="*/ 1035 w 108993"/>
                <a:gd name="connsiteY1" fmla="*/ 685 h 86628"/>
                <a:gd name="connsiteX2" fmla="*/ 51835 w 108993"/>
                <a:gd name="connsiteY2" fmla="*/ 45135 h 86628"/>
                <a:gd name="connsiteX3" fmla="*/ 7385 w 108993"/>
                <a:gd name="connsiteY3" fmla="*/ 26085 h 86628"/>
                <a:gd name="connsiteX4" fmla="*/ 108985 w 108993"/>
                <a:gd name="connsiteY4" fmla="*/ 86410 h 8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993" h="86628">
                  <a:moveTo>
                    <a:pt x="108985" y="86410"/>
                  </a:moveTo>
                  <a:cubicBezTo>
                    <a:pt x="107927" y="82177"/>
                    <a:pt x="10560" y="7564"/>
                    <a:pt x="1035" y="685"/>
                  </a:cubicBezTo>
                  <a:cubicBezTo>
                    <a:pt x="-8490" y="-6194"/>
                    <a:pt x="50777" y="40902"/>
                    <a:pt x="51835" y="45135"/>
                  </a:cubicBezTo>
                  <a:cubicBezTo>
                    <a:pt x="52893" y="49368"/>
                    <a:pt x="-23" y="20264"/>
                    <a:pt x="7385" y="26085"/>
                  </a:cubicBezTo>
                  <a:cubicBezTo>
                    <a:pt x="14793" y="31906"/>
                    <a:pt x="110043" y="90643"/>
                    <a:pt x="108985" y="864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8B4DFDD5-E8A7-65D7-7AB3-98DD1B8AEE80}"/>
                </a:ext>
              </a:extLst>
            </p:cNvPr>
            <p:cNvSpPr/>
            <p:nvPr/>
          </p:nvSpPr>
          <p:spPr>
            <a:xfrm>
              <a:off x="3409038" y="4701598"/>
              <a:ext cx="164912" cy="113405"/>
            </a:xfrm>
            <a:custGeom>
              <a:avLst/>
              <a:gdLst>
                <a:gd name="connsiteX0" fmla="*/ 162837 w 164912"/>
                <a:gd name="connsiteY0" fmla="*/ 111702 h 113405"/>
                <a:gd name="connsiteX1" fmla="*/ 10437 w 164912"/>
                <a:gd name="connsiteY1" fmla="*/ 577 h 113405"/>
                <a:gd name="connsiteX2" fmla="*/ 92987 w 164912"/>
                <a:gd name="connsiteY2" fmla="*/ 67252 h 113405"/>
                <a:gd name="connsiteX3" fmla="*/ 48537 w 164912"/>
                <a:gd name="connsiteY3" fmla="*/ 48202 h 113405"/>
                <a:gd name="connsiteX4" fmla="*/ 912 w 164912"/>
                <a:gd name="connsiteY4" fmla="*/ 45027 h 113405"/>
                <a:gd name="connsiteX5" fmla="*/ 92987 w 164912"/>
                <a:gd name="connsiteY5" fmla="*/ 67252 h 113405"/>
                <a:gd name="connsiteX6" fmla="*/ 162837 w 164912"/>
                <a:gd name="connsiteY6" fmla="*/ 111702 h 1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12" h="113405">
                  <a:moveTo>
                    <a:pt x="162837" y="111702"/>
                  </a:moveTo>
                  <a:cubicBezTo>
                    <a:pt x="149079" y="100589"/>
                    <a:pt x="22079" y="7985"/>
                    <a:pt x="10437" y="577"/>
                  </a:cubicBezTo>
                  <a:cubicBezTo>
                    <a:pt x="-1205" y="-6831"/>
                    <a:pt x="86637" y="59315"/>
                    <a:pt x="92987" y="67252"/>
                  </a:cubicBezTo>
                  <a:cubicBezTo>
                    <a:pt x="99337" y="75189"/>
                    <a:pt x="63883" y="51906"/>
                    <a:pt x="48537" y="48202"/>
                  </a:cubicBezTo>
                  <a:cubicBezTo>
                    <a:pt x="33191" y="44498"/>
                    <a:pt x="-6496" y="41852"/>
                    <a:pt x="912" y="45027"/>
                  </a:cubicBezTo>
                  <a:cubicBezTo>
                    <a:pt x="8320" y="48202"/>
                    <a:pt x="67587" y="58256"/>
                    <a:pt x="92987" y="67252"/>
                  </a:cubicBezTo>
                  <a:cubicBezTo>
                    <a:pt x="118387" y="76248"/>
                    <a:pt x="176595" y="122815"/>
                    <a:pt x="162837" y="1117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8E500DC5-4216-0C11-280E-F86357D5BA4C}"/>
                </a:ext>
              </a:extLst>
            </p:cNvPr>
            <p:cNvSpPr/>
            <p:nvPr/>
          </p:nvSpPr>
          <p:spPr>
            <a:xfrm>
              <a:off x="3879835" y="4997409"/>
              <a:ext cx="269937" cy="764149"/>
            </a:xfrm>
            <a:custGeom>
              <a:avLst/>
              <a:gdLst>
                <a:gd name="connsiteX0" fmla="*/ 269890 w 269937"/>
                <a:gd name="connsiteY0" fmla="*/ 41 h 764149"/>
                <a:gd name="connsiteX1" fmla="*/ 247665 w 269937"/>
                <a:gd name="connsiteY1" fmla="*/ 200066 h 764149"/>
                <a:gd name="connsiteX2" fmla="*/ 155590 w 269937"/>
                <a:gd name="connsiteY2" fmla="*/ 320716 h 764149"/>
                <a:gd name="connsiteX3" fmla="*/ 184165 w 269937"/>
                <a:gd name="connsiteY3" fmla="*/ 266741 h 764149"/>
                <a:gd name="connsiteX4" fmla="*/ 41290 w 269937"/>
                <a:gd name="connsiteY4" fmla="*/ 450891 h 764149"/>
                <a:gd name="connsiteX5" fmla="*/ 12715 w 269937"/>
                <a:gd name="connsiteY5" fmla="*/ 574716 h 764149"/>
                <a:gd name="connsiteX6" fmla="*/ 15890 w 269937"/>
                <a:gd name="connsiteY6" fmla="*/ 457241 h 764149"/>
                <a:gd name="connsiteX7" fmla="*/ 15 w 269937"/>
                <a:gd name="connsiteY7" fmla="*/ 762041 h 764149"/>
                <a:gd name="connsiteX8" fmla="*/ 12715 w 269937"/>
                <a:gd name="connsiteY8" fmla="*/ 600116 h 764149"/>
                <a:gd name="connsiteX9" fmla="*/ 25415 w 269937"/>
                <a:gd name="connsiteY9" fmla="*/ 438191 h 764149"/>
                <a:gd name="connsiteX10" fmla="*/ 177815 w 269937"/>
                <a:gd name="connsiteY10" fmla="*/ 161966 h 764149"/>
                <a:gd name="connsiteX11" fmla="*/ 88915 w 269937"/>
                <a:gd name="connsiteY11" fmla="*/ 311191 h 764149"/>
                <a:gd name="connsiteX12" fmla="*/ 149240 w 269937"/>
                <a:gd name="connsiteY12" fmla="*/ 269916 h 764149"/>
                <a:gd name="connsiteX13" fmla="*/ 234965 w 269937"/>
                <a:gd name="connsiteY13" fmla="*/ 225466 h 764149"/>
                <a:gd name="connsiteX14" fmla="*/ 228615 w 269937"/>
                <a:gd name="connsiteY14" fmla="*/ 158791 h 764149"/>
                <a:gd name="connsiteX15" fmla="*/ 174640 w 269937"/>
                <a:gd name="connsiteY15" fmla="*/ 34966 h 764149"/>
                <a:gd name="connsiteX16" fmla="*/ 244490 w 269937"/>
                <a:gd name="connsiteY16" fmla="*/ 181016 h 764149"/>
                <a:gd name="connsiteX17" fmla="*/ 269890 w 269937"/>
                <a:gd name="connsiteY17" fmla="*/ 41 h 76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9937" h="764149">
                  <a:moveTo>
                    <a:pt x="269890" y="41"/>
                  </a:moveTo>
                  <a:cubicBezTo>
                    <a:pt x="270419" y="3216"/>
                    <a:pt x="266715" y="146620"/>
                    <a:pt x="247665" y="200066"/>
                  </a:cubicBezTo>
                  <a:cubicBezTo>
                    <a:pt x="228615" y="253512"/>
                    <a:pt x="166173" y="309604"/>
                    <a:pt x="155590" y="320716"/>
                  </a:cubicBezTo>
                  <a:cubicBezTo>
                    <a:pt x="145007" y="331828"/>
                    <a:pt x="203215" y="245045"/>
                    <a:pt x="184165" y="266741"/>
                  </a:cubicBezTo>
                  <a:cubicBezTo>
                    <a:pt x="165115" y="288437"/>
                    <a:pt x="69865" y="399562"/>
                    <a:pt x="41290" y="450891"/>
                  </a:cubicBezTo>
                  <a:cubicBezTo>
                    <a:pt x="12715" y="502220"/>
                    <a:pt x="16948" y="573658"/>
                    <a:pt x="12715" y="574716"/>
                  </a:cubicBezTo>
                  <a:cubicBezTo>
                    <a:pt x="8482" y="575774"/>
                    <a:pt x="18007" y="426020"/>
                    <a:pt x="15890" y="457241"/>
                  </a:cubicBezTo>
                  <a:cubicBezTo>
                    <a:pt x="13773" y="488462"/>
                    <a:pt x="544" y="738229"/>
                    <a:pt x="15" y="762041"/>
                  </a:cubicBezTo>
                  <a:cubicBezTo>
                    <a:pt x="-514" y="785853"/>
                    <a:pt x="12715" y="600116"/>
                    <a:pt x="12715" y="600116"/>
                  </a:cubicBezTo>
                  <a:cubicBezTo>
                    <a:pt x="16948" y="546141"/>
                    <a:pt x="-2102" y="511216"/>
                    <a:pt x="25415" y="438191"/>
                  </a:cubicBezTo>
                  <a:cubicBezTo>
                    <a:pt x="52932" y="365166"/>
                    <a:pt x="167232" y="183133"/>
                    <a:pt x="177815" y="161966"/>
                  </a:cubicBezTo>
                  <a:cubicBezTo>
                    <a:pt x="188398" y="140799"/>
                    <a:pt x="93677" y="293199"/>
                    <a:pt x="88915" y="311191"/>
                  </a:cubicBezTo>
                  <a:cubicBezTo>
                    <a:pt x="84152" y="329183"/>
                    <a:pt x="124898" y="284203"/>
                    <a:pt x="149240" y="269916"/>
                  </a:cubicBezTo>
                  <a:cubicBezTo>
                    <a:pt x="173582" y="255629"/>
                    <a:pt x="221736" y="243987"/>
                    <a:pt x="234965" y="225466"/>
                  </a:cubicBezTo>
                  <a:cubicBezTo>
                    <a:pt x="248194" y="206945"/>
                    <a:pt x="238669" y="190541"/>
                    <a:pt x="228615" y="158791"/>
                  </a:cubicBezTo>
                  <a:cubicBezTo>
                    <a:pt x="218561" y="127041"/>
                    <a:pt x="171994" y="31262"/>
                    <a:pt x="174640" y="34966"/>
                  </a:cubicBezTo>
                  <a:cubicBezTo>
                    <a:pt x="177286" y="38670"/>
                    <a:pt x="229673" y="183133"/>
                    <a:pt x="244490" y="181016"/>
                  </a:cubicBezTo>
                  <a:cubicBezTo>
                    <a:pt x="259307" y="178899"/>
                    <a:pt x="269361" y="-3134"/>
                    <a:pt x="269890" y="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24E2AAD2-6C18-DF04-AAB8-8509FAF1ED32}"/>
                </a:ext>
              </a:extLst>
            </p:cNvPr>
            <p:cNvSpPr/>
            <p:nvPr/>
          </p:nvSpPr>
          <p:spPr>
            <a:xfrm>
              <a:off x="3955747" y="4902199"/>
              <a:ext cx="143484" cy="371270"/>
            </a:xfrm>
            <a:custGeom>
              <a:avLst/>
              <a:gdLst>
                <a:gd name="connsiteX0" fmla="*/ 63803 w 143484"/>
                <a:gd name="connsiteY0" fmla="*/ 1 h 371270"/>
                <a:gd name="connsiteX1" fmla="*/ 79678 w 143484"/>
                <a:gd name="connsiteY1" fmla="*/ 142876 h 371270"/>
                <a:gd name="connsiteX2" fmla="*/ 35228 w 143484"/>
                <a:gd name="connsiteY2" fmla="*/ 269876 h 371270"/>
                <a:gd name="connsiteX3" fmla="*/ 60628 w 143484"/>
                <a:gd name="connsiteY3" fmla="*/ 219076 h 371270"/>
                <a:gd name="connsiteX4" fmla="*/ 127303 w 143484"/>
                <a:gd name="connsiteY4" fmla="*/ 368301 h 371270"/>
                <a:gd name="connsiteX5" fmla="*/ 127303 w 143484"/>
                <a:gd name="connsiteY5" fmla="*/ 320676 h 371270"/>
                <a:gd name="connsiteX6" fmla="*/ 303 w 143484"/>
                <a:gd name="connsiteY6" fmla="*/ 346076 h 371270"/>
                <a:gd name="connsiteX7" fmla="*/ 89203 w 143484"/>
                <a:gd name="connsiteY7" fmla="*/ 320676 h 371270"/>
                <a:gd name="connsiteX8" fmla="*/ 95553 w 143484"/>
                <a:gd name="connsiteY8" fmla="*/ 298451 h 371270"/>
                <a:gd name="connsiteX9" fmla="*/ 47928 w 143484"/>
                <a:gd name="connsiteY9" fmla="*/ 234951 h 371270"/>
                <a:gd name="connsiteX10" fmla="*/ 140003 w 143484"/>
                <a:gd name="connsiteY10" fmla="*/ 95251 h 371270"/>
                <a:gd name="connsiteX11" fmla="*/ 124128 w 143484"/>
                <a:gd name="connsiteY11" fmla="*/ 31751 h 371270"/>
                <a:gd name="connsiteX12" fmla="*/ 124128 w 143484"/>
                <a:gd name="connsiteY12" fmla="*/ 92076 h 371270"/>
                <a:gd name="connsiteX13" fmla="*/ 86028 w 143484"/>
                <a:gd name="connsiteY13" fmla="*/ 139701 h 371270"/>
                <a:gd name="connsiteX14" fmla="*/ 63803 w 143484"/>
                <a:gd name="connsiteY14" fmla="*/ 1 h 37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484" h="371270">
                  <a:moveTo>
                    <a:pt x="63803" y="1"/>
                  </a:moveTo>
                  <a:cubicBezTo>
                    <a:pt x="62745" y="530"/>
                    <a:pt x="84440" y="97897"/>
                    <a:pt x="79678" y="142876"/>
                  </a:cubicBezTo>
                  <a:cubicBezTo>
                    <a:pt x="74916" y="187855"/>
                    <a:pt x="38403" y="257176"/>
                    <a:pt x="35228" y="269876"/>
                  </a:cubicBezTo>
                  <a:cubicBezTo>
                    <a:pt x="32053" y="282576"/>
                    <a:pt x="45282" y="202672"/>
                    <a:pt x="60628" y="219076"/>
                  </a:cubicBezTo>
                  <a:cubicBezTo>
                    <a:pt x="75974" y="235480"/>
                    <a:pt x="116191" y="351368"/>
                    <a:pt x="127303" y="368301"/>
                  </a:cubicBezTo>
                  <a:cubicBezTo>
                    <a:pt x="138415" y="385234"/>
                    <a:pt x="148470" y="324380"/>
                    <a:pt x="127303" y="320676"/>
                  </a:cubicBezTo>
                  <a:cubicBezTo>
                    <a:pt x="106136" y="316972"/>
                    <a:pt x="6653" y="346076"/>
                    <a:pt x="303" y="346076"/>
                  </a:cubicBezTo>
                  <a:cubicBezTo>
                    <a:pt x="-6047" y="346076"/>
                    <a:pt x="89203" y="320676"/>
                    <a:pt x="89203" y="320676"/>
                  </a:cubicBezTo>
                  <a:cubicBezTo>
                    <a:pt x="105078" y="312739"/>
                    <a:pt x="102432" y="312739"/>
                    <a:pt x="95553" y="298451"/>
                  </a:cubicBezTo>
                  <a:cubicBezTo>
                    <a:pt x="88674" y="284164"/>
                    <a:pt x="40520" y="268818"/>
                    <a:pt x="47928" y="234951"/>
                  </a:cubicBezTo>
                  <a:cubicBezTo>
                    <a:pt x="55336" y="201084"/>
                    <a:pt x="127303" y="129118"/>
                    <a:pt x="140003" y="95251"/>
                  </a:cubicBezTo>
                  <a:cubicBezTo>
                    <a:pt x="152703" y="61384"/>
                    <a:pt x="126774" y="32280"/>
                    <a:pt x="124128" y="31751"/>
                  </a:cubicBezTo>
                  <a:cubicBezTo>
                    <a:pt x="121482" y="31222"/>
                    <a:pt x="130478" y="74084"/>
                    <a:pt x="124128" y="92076"/>
                  </a:cubicBezTo>
                  <a:cubicBezTo>
                    <a:pt x="117778" y="110068"/>
                    <a:pt x="96082" y="154518"/>
                    <a:pt x="86028" y="139701"/>
                  </a:cubicBezTo>
                  <a:cubicBezTo>
                    <a:pt x="75974" y="124884"/>
                    <a:pt x="64861" y="-528"/>
                    <a:pt x="6380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A0E3AB64-57DF-A4E5-75D9-D37179BE6415}"/>
                </a:ext>
              </a:extLst>
            </p:cNvPr>
            <p:cNvSpPr/>
            <p:nvPr/>
          </p:nvSpPr>
          <p:spPr>
            <a:xfrm>
              <a:off x="3818735" y="4857581"/>
              <a:ext cx="219877" cy="841547"/>
            </a:xfrm>
            <a:custGeom>
              <a:avLst/>
              <a:gdLst>
                <a:gd name="connsiteX0" fmla="*/ 146840 w 219877"/>
                <a:gd name="connsiteY0" fmla="*/ 169 h 841547"/>
                <a:gd name="connsiteX1" fmla="*/ 169065 w 219877"/>
                <a:gd name="connsiteY1" fmla="*/ 212894 h 841547"/>
                <a:gd name="connsiteX2" fmla="*/ 178590 w 219877"/>
                <a:gd name="connsiteY2" fmla="*/ 197019 h 841547"/>
                <a:gd name="connsiteX3" fmla="*/ 121440 w 219877"/>
                <a:gd name="connsiteY3" fmla="*/ 362119 h 841547"/>
                <a:gd name="connsiteX4" fmla="*/ 130965 w 219877"/>
                <a:gd name="connsiteY4" fmla="*/ 308144 h 841547"/>
                <a:gd name="connsiteX5" fmla="*/ 130965 w 219877"/>
                <a:gd name="connsiteY5" fmla="*/ 431969 h 841547"/>
                <a:gd name="connsiteX6" fmla="*/ 76990 w 219877"/>
                <a:gd name="connsiteY6" fmla="*/ 539919 h 841547"/>
                <a:gd name="connsiteX7" fmla="*/ 790 w 219877"/>
                <a:gd name="connsiteY7" fmla="*/ 619294 h 841547"/>
                <a:gd name="connsiteX8" fmla="*/ 35715 w 219877"/>
                <a:gd name="connsiteY8" fmla="*/ 593894 h 841547"/>
                <a:gd name="connsiteX9" fmla="*/ 10315 w 219877"/>
                <a:gd name="connsiteY9" fmla="*/ 733594 h 841547"/>
                <a:gd name="connsiteX10" fmla="*/ 790 w 219877"/>
                <a:gd name="connsiteY10" fmla="*/ 841544 h 841547"/>
                <a:gd name="connsiteX11" fmla="*/ 3965 w 219877"/>
                <a:gd name="connsiteY11" fmla="*/ 730419 h 841547"/>
                <a:gd name="connsiteX12" fmla="*/ 7140 w 219877"/>
                <a:gd name="connsiteY12" fmla="*/ 609769 h 841547"/>
                <a:gd name="connsiteX13" fmla="*/ 19840 w 219877"/>
                <a:gd name="connsiteY13" fmla="*/ 631994 h 841547"/>
                <a:gd name="connsiteX14" fmla="*/ 156365 w 219877"/>
                <a:gd name="connsiteY14" fmla="*/ 447844 h 841547"/>
                <a:gd name="connsiteX15" fmla="*/ 137315 w 219877"/>
                <a:gd name="connsiteY15" fmla="*/ 400219 h 841547"/>
                <a:gd name="connsiteX16" fmla="*/ 219865 w 219877"/>
                <a:gd name="connsiteY16" fmla="*/ 298619 h 841547"/>
                <a:gd name="connsiteX17" fmla="*/ 143665 w 219877"/>
                <a:gd name="connsiteY17" fmla="*/ 343069 h 841547"/>
                <a:gd name="connsiteX18" fmla="*/ 159540 w 219877"/>
                <a:gd name="connsiteY18" fmla="*/ 292269 h 841547"/>
                <a:gd name="connsiteX19" fmla="*/ 115090 w 219877"/>
                <a:gd name="connsiteY19" fmla="*/ 152569 h 841547"/>
                <a:gd name="connsiteX20" fmla="*/ 162715 w 219877"/>
                <a:gd name="connsiteY20" fmla="*/ 212894 h 841547"/>
                <a:gd name="connsiteX21" fmla="*/ 146840 w 219877"/>
                <a:gd name="connsiteY21" fmla="*/ 225594 h 841547"/>
                <a:gd name="connsiteX22" fmla="*/ 146840 w 219877"/>
                <a:gd name="connsiteY22" fmla="*/ 177969 h 841547"/>
                <a:gd name="connsiteX23" fmla="*/ 146840 w 219877"/>
                <a:gd name="connsiteY23" fmla="*/ 169 h 84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9877" h="841547">
                  <a:moveTo>
                    <a:pt x="146840" y="169"/>
                  </a:moveTo>
                  <a:cubicBezTo>
                    <a:pt x="150544" y="5990"/>
                    <a:pt x="169065" y="212894"/>
                    <a:pt x="169065" y="212894"/>
                  </a:cubicBezTo>
                  <a:cubicBezTo>
                    <a:pt x="174357" y="245702"/>
                    <a:pt x="186527" y="172148"/>
                    <a:pt x="178590" y="197019"/>
                  </a:cubicBezTo>
                  <a:cubicBezTo>
                    <a:pt x="170653" y="221890"/>
                    <a:pt x="129377" y="343598"/>
                    <a:pt x="121440" y="362119"/>
                  </a:cubicBezTo>
                  <a:cubicBezTo>
                    <a:pt x="113503" y="380640"/>
                    <a:pt x="129378" y="296502"/>
                    <a:pt x="130965" y="308144"/>
                  </a:cubicBezTo>
                  <a:cubicBezTo>
                    <a:pt x="132552" y="319786"/>
                    <a:pt x="139961" y="393340"/>
                    <a:pt x="130965" y="431969"/>
                  </a:cubicBezTo>
                  <a:cubicBezTo>
                    <a:pt x="121969" y="470598"/>
                    <a:pt x="98686" y="508698"/>
                    <a:pt x="76990" y="539919"/>
                  </a:cubicBezTo>
                  <a:cubicBezTo>
                    <a:pt x="55294" y="571140"/>
                    <a:pt x="7669" y="610298"/>
                    <a:pt x="790" y="619294"/>
                  </a:cubicBezTo>
                  <a:cubicBezTo>
                    <a:pt x="-6089" y="628290"/>
                    <a:pt x="34128" y="574844"/>
                    <a:pt x="35715" y="593894"/>
                  </a:cubicBezTo>
                  <a:cubicBezTo>
                    <a:pt x="37302" y="612944"/>
                    <a:pt x="16136" y="692319"/>
                    <a:pt x="10315" y="733594"/>
                  </a:cubicBezTo>
                  <a:cubicBezTo>
                    <a:pt x="4494" y="774869"/>
                    <a:pt x="1848" y="842073"/>
                    <a:pt x="790" y="841544"/>
                  </a:cubicBezTo>
                  <a:cubicBezTo>
                    <a:pt x="-268" y="841015"/>
                    <a:pt x="2907" y="769048"/>
                    <a:pt x="3965" y="730419"/>
                  </a:cubicBezTo>
                  <a:cubicBezTo>
                    <a:pt x="5023" y="691790"/>
                    <a:pt x="4494" y="626173"/>
                    <a:pt x="7140" y="609769"/>
                  </a:cubicBezTo>
                  <a:cubicBezTo>
                    <a:pt x="9786" y="593365"/>
                    <a:pt x="-5031" y="658981"/>
                    <a:pt x="19840" y="631994"/>
                  </a:cubicBezTo>
                  <a:cubicBezTo>
                    <a:pt x="44711" y="605007"/>
                    <a:pt x="136786" y="486473"/>
                    <a:pt x="156365" y="447844"/>
                  </a:cubicBezTo>
                  <a:cubicBezTo>
                    <a:pt x="175944" y="409215"/>
                    <a:pt x="126732" y="425090"/>
                    <a:pt x="137315" y="400219"/>
                  </a:cubicBezTo>
                  <a:cubicBezTo>
                    <a:pt x="147898" y="375348"/>
                    <a:pt x="218807" y="308144"/>
                    <a:pt x="219865" y="298619"/>
                  </a:cubicBezTo>
                  <a:cubicBezTo>
                    <a:pt x="220923" y="289094"/>
                    <a:pt x="153719" y="344127"/>
                    <a:pt x="143665" y="343069"/>
                  </a:cubicBezTo>
                  <a:cubicBezTo>
                    <a:pt x="133611" y="342011"/>
                    <a:pt x="164302" y="324019"/>
                    <a:pt x="159540" y="292269"/>
                  </a:cubicBezTo>
                  <a:cubicBezTo>
                    <a:pt x="154778" y="260519"/>
                    <a:pt x="114561" y="165798"/>
                    <a:pt x="115090" y="152569"/>
                  </a:cubicBezTo>
                  <a:cubicBezTo>
                    <a:pt x="115619" y="139340"/>
                    <a:pt x="157423" y="200723"/>
                    <a:pt x="162715" y="212894"/>
                  </a:cubicBezTo>
                  <a:cubicBezTo>
                    <a:pt x="168007" y="225065"/>
                    <a:pt x="149486" y="231415"/>
                    <a:pt x="146840" y="225594"/>
                  </a:cubicBezTo>
                  <a:cubicBezTo>
                    <a:pt x="144194" y="219773"/>
                    <a:pt x="144194" y="215540"/>
                    <a:pt x="146840" y="177969"/>
                  </a:cubicBezTo>
                  <a:cubicBezTo>
                    <a:pt x="149486" y="140398"/>
                    <a:pt x="143136" y="-5652"/>
                    <a:pt x="146840" y="1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5D153D2A-919E-2B80-9A99-04A2A76BFBF0}"/>
                </a:ext>
              </a:extLst>
            </p:cNvPr>
            <p:cNvSpPr/>
            <p:nvPr/>
          </p:nvSpPr>
          <p:spPr>
            <a:xfrm>
              <a:off x="3810000" y="4933927"/>
              <a:ext cx="111692" cy="374719"/>
            </a:xfrm>
            <a:custGeom>
              <a:avLst/>
              <a:gdLst>
                <a:gd name="connsiteX0" fmla="*/ 98425 w 111692"/>
                <a:gd name="connsiteY0" fmla="*/ 23 h 374719"/>
                <a:gd name="connsiteX1" fmla="*/ 82550 w 111692"/>
                <a:gd name="connsiteY1" fmla="*/ 107973 h 374719"/>
                <a:gd name="connsiteX2" fmla="*/ 111125 w 111692"/>
                <a:gd name="connsiteY2" fmla="*/ 190523 h 374719"/>
                <a:gd name="connsiteX3" fmla="*/ 101600 w 111692"/>
                <a:gd name="connsiteY3" fmla="*/ 161948 h 374719"/>
                <a:gd name="connsiteX4" fmla="*/ 101600 w 111692"/>
                <a:gd name="connsiteY4" fmla="*/ 231798 h 374719"/>
                <a:gd name="connsiteX5" fmla="*/ 0 w 111692"/>
                <a:gd name="connsiteY5" fmla="*/ 374673 h 374719"/>
                <a:gd name="connsiteX6" fmla="*/ 101600 w 111692"/>
                <a:gd name="connsiteY6" fmla="*/ 215923 h 374719"/>
                <a:gd name="connsiteX7" fmla="*/ 73025 w 111692"/>
                <a:gd name="connsiteY7" fmla="*/ 168298 h 374719"/>
                <a:gd name="connsiteX8" fmla="*/ 3175 w 111692"/>
                <a:gd name="connsiteY8" fmla="*/ 127023 h 374719"/>
                <a:gd name="connsiteX9" fmla="*/ 82550 w 111692"/>
                <a:gd name="connsiteY9" fmla="*/ 146073 h 374719"/>
                <a:gd name="connsiteX10" fmla="*/ 66675 w 111692"/>
                <a:gd name="connsiteY10" fmla="*/ 117498 h 374719"/>
                <a:gd name="connsiteX11" fmla="*/ 98425 w 111692"/>
                <a:gd name="connsiteY11" fmla="*/ 23 h 37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692" h="374719">
                  <a:moveTo>
                    <a:pt x="98425" y="23"/>
                  </a:moveTo>
                  <a:cubicBezTo>
                    <a:pt x="101071" y="-1565"/>
                    <a:pt x="80433" y="76223"/>
                    <a:pt x="82550" y="107973"/>
                  </a:cubicBezTo>
                  <a:cubicBezTo>
                    <a:pt x="84667" y="139723"/>
                    <a:pt x="107950" y="181527"/>
                    <a:pt x="111125" y="190523"/>
                  </a:cubicBezTo>
                  <a:cubicBezTo>
                    <a:pt x="114300" y="199519"/>
                    <a:pt x="103187" y="155069"/>
                    <a:pt x="101600" y="161948"/>
                  </a:cubicBezTo>
                  <a:cubicBezTo>
                    <a:pt x="100013" y="168827"/>
                    <a:pt x="118533" y="196344"/>
                    <a:pt x="101600" y="231798"/>
                  </a:cubicBezTo>
                  <a:cubicBezTo>
                    <a:pt x="84667" y="267252"/>
                    <a:pt x="0" y="377319"/>
                    <a:pt x="0" y="374673"/>
                  </a:cubicBezTo>
                  <a:cubicBezTo>
                    <a:pt x="0" y="372027"/>
                    <a:pt x="89429" y="250319"/>
                    <a:pt x="101600" y="215923"/>
                  </a:cubicBezTo>
                  <a:cubicBezTo>
                    <a:pt x="113771" y="181527"/>
                    <a:pt x="89429" y="183115"/>
                    <a:pt x="73025" y="168298"/>
                  </a:cubicBezTo>
                  <a:cubicBezTo>
                    <a:pt x="56621" y="153481"/>
                    <a:pt x="1588" y="130727"/>
                    <a:pt x="3175" y="127023"/>
                  </a:cubicBezTo>
                  <a:cubicBezTo>
                    <a:pt x="4762" y="123319"/>
                    <a:pt x="71967" y="147661"/>
                    <a:pt x="82550" y="146073"/>
                  </a:cubicBezTo>
                  <a:cubicBezTo>
                    <a:pt x="93133" y="144486"/>
                    <a:pt x="62971" y="145015"/>
                    <a:pt x="66675" y="117498"/>
                  </a:cubicBezTo>
                  <a:cubicBezTo>
                    <a:pt x="70379" y="89981"/>
                    <a:pt x="95779" y="1611"/>
                    <a:pt x="98425" y="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DCA3EF79-BEEF-95DB-BD77-DD4735C51792}"/>
                </a:ext>
              </a:extLst>
            </p:cNvPr>
            <p:cNvSpPr/>
            <p:nvPr/>
          </p:nvSpPr>
          <p:spPr>
            <a:xfrm>
              <a:off x="3576550" y="5291478"/>
              <a:ext cx="353661" cy="356906"/>
            </a:xfrm>
            <a:custGeom>
              <a:avLst/>
              <a:gdLst>
                <a:gd name="connsiteX0" fmla="*/ 350925 w 353661"/>
                <a:gd name="connsiteY0" fmla="*/ 1247 h 356906"/>
                <a:gd name="connsiteX1" fmla="*/ 214400 w 353661"/>
                <a:gd name="connsiteY1" fmla="*/ 131422 h 356906"/>
                <a:gd name="connsiteX2" fmla="*/ 14375 w 353661"/>
                <a:gd name="connsiteY2" fmla="*/ 290172 h 356906"/>
                <a:gd name="connsiteX3" fmla="*/ 49300 w 353661"/>
                <a:gd name="connsiteY3" fmla="*/ 245722 h 356906"/>
                <a:gd name="connsiteX4" fmla="*/ 316000 w 353661"/>
                <a:gd name="connsiteY4" fmla="*/ 252072 h 356906"/>
                <a:gd name="connsiteX5" fmla="*/ 211225 w 353661"/>
                <a:gd name="connsiteY5" fmla="*/ 255247 h 356906"/>
                <a:gd name="connsiteX6" fmla="*/ 109625 w 353661"/>
                <a:gd name="connsiteY6" fmla="*/ 277472 h 356906"/>
                <a:gd name="connsiteX7" fmla="*/ 17550 w 353661"/>
                <a:gd name="connsiteY7" fmla="*/ 331447 h 356906"/>
                <a:gd name="connsiteX8" fmla="*/ 296950 w 353661"/>
                <a:gd name="connsiteY8" fmla="*/ 356847 h 356906"/>
                <a:gd name="connsiteX9" fmla="*/ 52475 w 353661"/>
                <a:gd name="connsiteY9" fmla="*/ 325097 h 356906"/>
                <a:gd name="connsiteX10" fmla="*/ 84225 w 353661"/>
                <a:gd name="connsiteY10" fmla="*/ 277472 h 356906"/>
                <a:gd name="connsiteX11" fmla="*/ 14375 w 353661"/>
                <a:gd name="connsiteY11" fmla="*/ 302872 h 356906"/>
                <a:gd name="connsiteX12" fmla="*/ 157250 w 353661"/>
                <a:gd name="connsiteY12" fmla="*/ 150472 h 356906"/>
                <a:gd name="connsiteX13" fmla="*/ 90575 w 353661"/>
                <a:gd name="connsiteY13" fmla="*/ 210797 h 356906"/>
                <a:gd name="connsiteX14" fmla="*/ 350925 w 353661"/>
                <a:gd name="connsiteY14" fmla="*/ 1247 h 35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3661" h="356906">
                  <a:moveTo>
                    <a:pt x="350925" y="1247"/>
                  </a:moveTo>
                  <a:cubicBezTo>
                    <a:pt x="371563" y="-11982"/>
                    <a:pt x="270492" y="83268"/>
                    <a:pt x="214400" y="131422"/>
                  </a:cubicBezTo>
                  <a:cubicBezTo>
                    <a:pt x="158308" y="179576"/>
                    <a:pt x="41892" y="271122"/>
                    <a:pt x="14375" y="290172"/>
                  </a:cubicBezTo>
                  <a:cubicBezTo>
                    <a:pt x="-13142" y="309222"/>
                    <a:pt x="-971" y="252072"/>
                    <a:pt x="49300" y="245722"/>
                  </a:cubicBezTo>
                  <a:cubicBezTo>
                    <a:pt x="99571" y="239372"/>
                    <a:pt x="289013" y="250485"/>
                    <a:pt x="316000" y="252072"/>
                  </a:cubicBezTo>
                  <a:cubicBezTo>
                    <a:pt x="342987" y="253659"/>
                    <a:pt x="245621" y="251014"/>
                    <a:pt x="211225" y="255247"/>
                  </a:cubicBezTo>
                  <a:cubicBezTo>
                    <a:pt x="176829" y="259480"/>
                    <a:pt x="141904" y="264772"/>
                    <a:pt x="109625" y="277472"/>
                  </a:cubicBezTo>
                  <a:cubicBezTo>
                    <a:pt x="77346" y="290172"/>
                    <a:pt x="-13671" y="318218"/>
                    <a:pt x="17550" y="331447"/>
                  </a:cubicBezTo>
                  <a:cubicBezTo>
                    <a:pt x="48771" y="344676"/>
                    <a:pt x="291129" y="357905"/>
                    <a:pt x="296950" y="356847"/>
                  </a:cubicBezTo>
                  <a:cubicBezTo>
                    <a:pt x="302771" y="355789"/>
                    <a:pt x="87929" y="338326"/>
                    <a:pt x="52475" y="325097"/>
                  </a:cubicBezTo>
                  <a:cubicBezTo>
                    <a:pt x="17021" y="311868"/>
                    <a:pt x="90575" y="281176"/>
                    <a:pt x="84225" y="277472"/>
                  </a:cubicBezTo>
                  <a:cubicBezTo>
                    <a:pt x="77875" y="273768"/>
                    <a:pt x="2204" y="324039"/>
                    <a:pt x="14375" y="302872"/>
                  </a:cubicBezTo>
                  <a:cubicBezTo>
                    <a:pt x="26546" y="281705"/>
                    <a:pt x="144550" y="165818"/>
                    <a:pt x="157250" y="150472"/>
                  </a:cubicBezTo>
                  <a:cubicBezTo>
                    <a:pt x="169950" y="135126"/>
                    <a:pt x="56179" y="233551"/>
                    <a:pt x="90575" y="210797"/>
                  </a:cubicBezTo>
                  <a:cubicBezTo>
                    <a:pt x="124971" y="188043"/>
                    <a:pt x="330287" y="14476"/>
                    <a:pt x="350925" y="12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CA5E30A7-F149-83D1-0C90-D9A2A0AB9FF3}"/>
                </a:ext>
              </a:extLst>
            </p:cNvPr>
            <p:cNvSpPr/>
            <p:nvPr/>
          </p:nvSpPr>
          <p:spPr>
            <a:xfrm>
              <a:off x="3503573" y="5632391"/>
              <a:ext cx="223887" cy="163094"/>
            </a:xfrm>
            <a:custGeom>
              <a:avLst/>
              <a:gdLst>
                <a:gd name="connsiteX0" fmla="*/ 223877 w 223887"/>
                <a:gd name="connsiteY0" fmla="*/ 6409 h 163094"/>
                <a:gd name="connsiteX1" fmla="*/ 7977 w 223887"/>
                <a:gd name="connsiteY1" fmla="*/ 152459 h 163094"/>
                <a:gd name="connsiteX2" fmla="*/ 52427 w 223887"/>
                <a:gd name="connsiteY2" fmla="*/ 108009 h 163094"/>
                <a:gd name="connsiteX3" fmla="*/ 109577 w 223887"/>
                <a:gd name="connsiteY3" fmla="*/ 95309 h 163094"/>
                <a:gd name="connsiteX4" fmla="*/ 96877 w 223887"/>
                <a:gd name="connsiteY4" fmla="*/ 60384 h 163094"/>
                <a:gd name="connsiteX5" fmla="*/ 144502 w 223887"/>
                <a:gd name="connsiteY5" fmla="*/ 158809 h 163094"/>
                <a:gd name="connsiteX6" fmla="*/ 119102 w 223887"/>
                <a:gd name="connsiteY6" fmla="*/ 146109 h 163094"/>
                <a:gd name="connsiteX7" fmla="*/ 7977 w 223887"/>
                <a:gd name="connsiteY7" fmla="*/ 152459 h 163094"/>
                <a:gd name="connsiteX8" fmla="*/ 100052 w 223887"/>
                <a:gd name="connsiteY8" fmla="*/ 133409 h 163094"/>
                <a:gd name="connsiteX9" fmla="*/ 74652 w 223887"/>
                <a:gd name="connsiteY9" fmla="*/ 114359 h 163094"/>
                <a:gd name="connsiteX10" fmla="*/ 42902 w 223887"/>
                <a:gd name="connsiteY10" fmla="*/ 117534 h 163094"/>
                <a:gd name="connsiteX11" fmla="*/ 52427 w 223887"/>
                <a:gd name="connsiteY11" fmla="*/ 59 h 163094"/>
                <a:gd name="connsiteX12" fmla="*/ 65127 w 223887"/>
                <a:gd name="connsiteY12" fmla="*/ 101659 h 163094"/>
                <a:gd name="connsiteX13" fmla="*/ 17502 w 223887"/>
                <a:gd name="connsiteY13" fmla="*/ 111184 h 163094"/>
                <a:gd name="connsiteX14" fmla="*/ 223877 w 223887"/>
                <a:gd name="connsiteY14" fmla="*/ 6409 h 16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887" h="163094">
                  <a:moveTo>
                    <a:pt x="223877" y="6409"/>
                  </a:moveTo>
                  <a:cubicBezTo>
                    <a:pt x="222290" y="13288"/>
                    <a:pt x="36552" y="135526"/>
                    <a:pt x="7977" y="152459"/>
                  </a:cubicBezTo>
                  <a:cubicBezTo>
                    <a:pt x="-20598" y="169392"/>
                    <a:pt x="35494" y="117534"/>
                    <a:pt x="52427" y="108009"/>
                  </a:cubicBezTo>
                  <a:cubicBezTo>
                    <a:pt x="69360" y="98484"/>
                    <a:pt x="102169" y="103247"/>
                    <a:pt x="109577" y="95309"/>
                  </a:cubicBezTo>
                  <a:cubicBezTo>
                    <a:pt x="116985" y="87372"/>
                    <a:pt x="91056" y="49801"/>
                    <a:pt x="96877" y="60384"/>
                  </a:cubicBezTo>
                  <a:cubicBezTo>
                    <a:pt x="102698" y="70967"/>
                    <a:pt x="140798" y="144522"/>
                    <a:pt x="144502" y="158809"/>
                  </a:cubicBezTo>
                  <a:cubicBezTo>
                    <a:pt x="148206" y="173096"/>
                    <a:pt x="141856" y="147167"/>
                    <a:pt x="119102" y="146109"/>
                  </a:cubicBezTo>
                  <a:cubicBezTo>
                    <a:pt x="96348" y="145051"/>
                    <a:pt x="11152" y="154576"/>
                    <a:pt x="7977" y="152459"/>
                  </a:cubicBezTo>
                  <a:cubicBezTo>
                    <a:pt x="4802" y="150342"/>
                    <a:pt x="100052" y="133409"/>
                    <a:pt x="100052" y="133409"/>
                  </a:cubicBezTo>
                  <a:cubicBezTo>
                    <a:pt x="111164" y="127059"/>
                    <a:pt x="84177" y="117005"/>
                    <a:pt x="74652" y="114359"/>
                  </a:cubicBezTo>
                  <a:cubicBezTo>
                    <a:pt x="65127" y="111713"/>
                    <a:pt x="46606" y="136584"/>
                    <a:pt x="42902" y="117534"/>
                  </a:cubicBezTo>
                  <a:cubicBezTo>
                    <a:pt x="39198" y="98484"/>
                    <a:pt x="48723" y="2705"/>
                    <a:pt x="52427" y="59"/>
                  </a:cubicBezTo>
                  <a:cubicBezTo>
                    <a:pt x="56131" y="-2587"/>
                    <a:pt x="70948" y="83138"/>
                    <a:pt x="65127" y="101659"/>
                  </a:cubicBezTo>
                  <a:cubicBezTo>
                    <a:pt x="59306" y="120180"/>
                    <a:pt x="-5252" y="122826"/>
                    <a:pt x="17502" y="111184"/>
                  </a:cubicBezTo>
                  <a:cubicBezTo>
                    <a:pt x="40256" y="99542"/>
                    <a:pt x="225464" y="-470"/>
                    <a:pt x="223877" y="64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5F62E142-335E-665F-F622-8579B0819A39}"/>
                </a:ext>
              </a:extLst>
            </p:cNvPr>
            <p:cNvSpPr/>
            <p:nvPr/>
          </p:nvSpPr>
          <p:spPr>
            <a:xfrm>
              <a:off x="3870198" y="4906981"/>
              <a:ext cx="298596" cy="668337"/>
            </a:xfrm>
            <a:custGeom>
              <a:avLst/>
              <a:gdLst>
                <a:gd name="connsiteX0" fmla="*/ 238252 w 298596"/>
                <a:gd name="connsiteY0" fmla="*/ 1569 h 668337"/>
                <a:gd name="connsiteX1" fmla="*/ 225552 w 298596"/>
                <a:gd name="connsiteY1" fmla="*/ 309544 h 668337"/>
                <a:gd name="connsiteX2" fmla="*/ 222377 w 298596"/>
                <a:gd name="connsiteY2" fmla="*/ 268269 h 668337"/>
                <a:gd name="connsiteX3" fmla="*/ 219202 w 298596"/>
                <a:gd name="connsiteY3" fmla="*/ 363519 h 668337"/>
                <a:gd name="connsiteX4" fmla="*/ 146177 w 298596"/>
                <a:gd name="connsiteY4" fmla="*/ 446069 h 668337"/>
                <a:gd name="connsiteX5" fmla="*/ 139827 w 298596"/>
                <a:gd name="connsiteY5" fmla="*/ 471469 h 668337"/>
                <a:gd name="connsiteX6" fmla="*/ 76327 w 298596"/>
                <a:gd name="connsiteY6" fmla="*/ 668319 h 668337"/>
                <a:gd name="connsiteX7" fmla="*/ 111252 w 298596"/>
                <a:gd name="connsiteY7" fmla="*/ 484169 h 668337"/>
                <a:gd name="connsiteX8" fmla="*/ 127 w 298596"/>
                <a:gd name="connsiteY8" fmla="*/ 636569 h 668337"/>
                <a:gd name="connsiteX9" fmla="*/ 136652 w 298596"/>
                <a:gd name="connsiteY9" fmla="*/ 414319 h 668337"/>
                <a:gd name="connsiteX10" fmla="*/ 92202 w 298596"/>
                <a:gd name="connsiteY10" fmla="*/ 461944 h 668337"/>
                <a:gd name="connsiteX11" fmla="*/ 209677 w 298596"/>
                <a:gd name="connsiteY11" fmla="*/ 357169 h 668337"/>
                <a:gd name="connsiteX12" fmla="*/ 241427 w 298596"/>
                <a:gd name="connsiteY12" fmla="*/ 290494 h 668337"/>
                <a:gd name="connsiteX13" fmla="*/ 241427 w 298596"/>
                <a:gd name="connsiteY13" fmla="*/ 217469 h 668337"/>
                <a:gd name="connsiteX14" fmla="*/ 298577 w 298596"/>
                <a:gd name="connsiteY14" fmla="*/ 125394 h 668337"/>
                <a:gd name="connsiteX15" fmla="*/ 247777 w 298596"/>
                <a:gd name="connsiteY15" fmla="*/ 185719 h 668337"/>
                <a:gd name="connsiteX16" fmla="*/ 238252 w 298596"/>
                <a:gd name="connsiteY16" fmla="*/ 1569 h 66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8596" h="668337">
                  <a:moveTo>
                    <a:pt x="238252" y="1569"/>
                  </a:moveTo>
                  <a:cubicBezTo>
                    <a:pt x="234548" y="22207"/>
                    <a:pt x="228198" y="265094"/>
                    <a:pt x="225552" y="309544"/>
                  </a:cubicBezTo>
                  <a:cubicBezTo>
                    <a:pt x="222906" y="353994"/>
                    <a:pt x="223435" y="259273"/>
                    <a:pt x="222377" y="268269"/>
                  </a:cubicBezTo>
                  <a:cubicBezTo>
                    <a:pt x="221319" y="277265"/>
                    <a:pt x="231902" y="333886"/>
                    <a:pt x="219202" y="363519"/>
                  </a:cubicBezTo>
                  <a:cubicBezTo>
                    <a:pt x="206502" y="393152"/>
                    <a:pt x="159406" y="428077"/>
                    <a:pt x="146177" y="446069"/>
                  </a:cubicBezTo>
                  <a:cubicBezTo>
                    <a:pt x="132948" y="464061"/>
                    <a:pt x="151469" y="434427"/>
                    <a:pt x="139827" y="471469"/>
                  </a:cubicBezTo>
                  <a:cubicBezTo>
                    <a:pt x="128185" y="508511"/>
                    <a:pt x="81089" y="666202"/>
                    <a:pt x="76327" y="668319"/>
                  </a:cubicBezTo>
                  <a:cubicBezTo>
                    <a:pt x="71565" y="670436"/>
                    <a:pt x="123952" y="489461"/>
                    <a:pt x="111252" y="484169"/>
                  </a:cubicBezTo>
                  <a:cubicBezTo>
                    <a:pt x="98552" y="478877"/>
                    <a:pt x="-4106" y="648211"/>
                    <a:pt x="127" y="636569"/>
                  </a:cubicBezTo>
                  <a:cubicBezTo>
                    <a:pt x="4360" y="624927"/>
                    <a:pt x="121306" y="443423"/>
                    <a:pt x="136652" y="414319"/>
                  </a:cubicBezTo>
                  <a:cubicBezTo>
                    <a:pt x="151998" y="385215"/>
                    <a:pt x="80031" y="471469"/>
                    <a:pt x="92202" y="461944"/>
                  </a:cubicBezTo>
                  <a:cubicBezTo>
                    <a:pt x="104373" y="452419"/>
                    <a:pt x="184806" y="385744"/>
                    <a:pt x="209677" y="357169"/>
                  </a:cubicBezTo>
                  <a:cubicBezTo>
                    <a:pt x="234548" y="328594"/>
                    <a:pt x="236135" y="313777"/>
                    <a:pt x="241427" y="290494"/>
                  </a:cubicBezTo>
                  <a:cubicBezTo>
                    <a:pt x="246719" y="267211"/>
                    <a:pt x="231902" y="244986"/>
                    <a:pt x="241427" y="217469"/>
                  </a:cubicBezTo>
                  <a:cubicBezTo>
                    <a:pt x="250952" y="189952"/>
                    <a:pt x="297519" y="130685"/>
                    <a:pt x="298577" y="125394"/>
                  </a:cubicBezTo>
                  <a:cubicBezTo>
                    <a:pt x="299635" y="120103"/>
                    <a:pt x="257302" y="201065"/>
                    <a:pt x="247777" y="185719"/>
                  </a:cubicBezTo>
                  <a:cubicBezTo>
                    <a:pt x="238252" y="170373"/>
                    <a:pt x="241956" y="-19069"/>
                    <a:pt x="238252" y="15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B4A7A4AD-1CD4-2C39-B95D-5A7B6A0EC1FF}"/>
                </a:ext>
              </a:extLst>
            </p:cNvPr>
            <p:cNvSpPr/>
            <p:nvPr/>
          </p:nvSpPr>
          <p:spPr>
            <a:xfrm>
              <a:off x="3645666" y="5167293"/>
              <a:ext cx="280900" cy="304721"/>
            </a:xfrm>
            <a:custGeom>
              <a:avLst/>
              <a:gdLst>
                <a:gd name="connsiteX0" fmla="*/ 278634 w 280900"/>
                <a:gd name="connsiteY0" fmla="*/ 1607 h 304721"/>
                <a:gd name="connsiteX1" fmla="*/ 2409 w 280900"/>
                <a:gd name="connsiteY1" fmla="*/ 303232 h 304721"/>
                <a:gd name="connsiteX2" fmla="*/ 145284 w 280900"/>
                <a:gd name="connsiteY2" fmla="*/ 115907 h 304721"/>
                <a:gd name="connsiteX3" fmla="*/ 164334 w 280900"/>
                <a:gd name="connsiteY3" fmla="*/ 80982 h 304721"/>
                <a:gd name="connsiteX4" fmla="*/ 56384 w 280900"/>
                <a:gd name="connsiteY4" fmla="*/ 284182 h 304721"/>
                <a:gd name="connsiteX5" fmla="*/ 208784 w 280900"/>
                <a:gd name="connsiteY5" fmla="*/ 131782 h 304721"/>
                <a:gd name="connsiteX6" fmla="*/ 135759 w 280900"/>
                <a:gd name="connsiteY6" fmla="*/ 182582 h 304721"/>
                <a:gd name="connsiteX7" fmla="*/ 278634 w 280900"/>
                <a:gd name="connsiteY7" fmla="*/ 1607 h 30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900" h="304721">
                  <a:moveTo>
                    <a:pt x="278634" y="1607"/>
                  </a:moveTo>
                  <a:cubicBezTo>
                    <a:pt x="256409" y="21715"/>
                    <a:pt x="24634" y="284182"/>
                    <a:pt x="2409" y="303232"/>
                  </a:cubicBezTo>
                  <a:cubicBezTo>
                    <a:pt x="-19816" y="322282"/>
                    <a:pt x="118297" y="152949"/>
                    <a:pt x="145284" y="115907"/>
                  </a:cubicBezTo>
                  <a:cubicBezTo>
                    <a:pt x="172271" y="78865"/>
                    <a:pt x="179151" y="52936"/>
                    <a:pt x="164334" y="80982"/>
                  </a:cubicBezTo>
                  <a:cubicBezTo>
                    <a:pt x="149517" y="109028"/>
                    <a:pt x="48976" y="275715"/>
                    <a:pt x="56384" y="284182"/>
                  </a:cubicBezTo>
                  <a:cubicBezTo>
                    <a:pt x="63792" y="292649"/>
                    <a:pt x="195555" y="148715"/>
                    <a:pt x="208784" y="131782"/>
                  </a:cubicBezTo>
                  <a:cubicBezTo>
                    <a:pt x="222013" y="114849"/>
                    <a:pt x="118826" y="209040"/>
                    <a:pt x="135759" y="182582"/>
                  </a:cubicBezTo>
                  <a:cubicBezTo>
                    <a:pt x="152692" y="156124"/>
                    <a:pt x="300859" y="-18501"/>
                    <a:pt x="278634" y="16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BA3A71BE-2FB6-1D79-8831-C2829FAA077C}"/>
                </a:ext>
              </a:extLst>
            </p:cNvPr>
            <p:cNvSpPr/>
            <p:nvPr/>
          </p:nvSpPr>
          <p:spPr>
            <a:xfrm>
              <a:off x="3411186" y="5606530"/>
              <a:ext cx="266086" cy="295848"/>
            </a:xfrm>
            <a:custGeom>
              <a:avLst/>
              <a:gdLst>
                <a:gd name="connsiteX0" fmla="*/ 141639 w 266086"/>
                <a:gd name="connsiteY0" fmla="*/ 520 h 295848"/>
                <a:gd name="connsiteX1" fmla="*/ 55914 w 266086"/>
                <a:gd name="connsiteY1" fmla="*/ 244995 h 295848"/>
                <a:gd name="connsiteX2" fmla="*/ 78139 w 266086"/>
                <a:gd name="connsiteY2" fmla="*/ 200545 h 295848"/>
                <a:gd name="connsiteX3" fmla="*/ 109889 w 266086"/>
                <a:gd name="connsiteY3" fmla="*/ 197370 h 295848"/>
                <a:gd name="connsiteX4" fmla="*/ 170214 w 266086"/>
                <a:gd name="connsiteY4" fmla="*/ 229120 h 295848"/>
                <a:gd name="connsiteX5" fmla="*/ 157514 w 266086"/>
                <a:gd name="connsiteY5" fmla="*/ 187845 h 295848"/>
                <a:gd name="connsiteX6" fmla="*/ 224189 w 266086"/>
                <a:gd name="connsiteY6" fmla="*/ 238645 h 295848"/>
                <a:gd name="connsiteX7" fmla="*/ 265464 w 266086"/>
                <a:gd name="connsiteY7" fmla="*/ 295795 h 295848"/>
                <a:gd name="connsiteX8" fmla="*/ 240064 w 266086"/>
                <a:gd name="connsiteY8" fmla="*/ 248170 h 295848"/>
                <a:gd name="connsiteX9" fmla="*/ 128939 w 266086"/>
                <a:gd name="connsiteY9" fmla="*/ 203720 h 295848"/>
                <a:gd name="connsiteX10" fmla="*/ 1939 w 266086"/>
                <a:gd name="connsiteY10" fmla="*/ 235470 h 295848"/>
                <a:gd name="connsiteX11" fmla="*/ 52739 w 266086"/>
                <a:gd name="connsiteY11" fmla="*/ 203720 h 295848"/>
                <a:gd name="connsiteX12" fmla="*/ 62264 w 266086"/>
                <a:gd name="connsiteY12" fmla="*/ 146570 h 295848"/>
                <a:gd name="connsiteX13" fmla="*/ 65439 w 266086"/>
                <a:gd name="connsiteY13" fmla="*/ 178320 h 295848"/>
                <a:gd name="connsiteX14" fmla="*/ 141639 w 266086"/>
                <a:gd name="connsiteY14" fmla="*/ 520 h 29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6086" h="295848">
                  <a:moveTo>
                    <a:pt x="141639" y="520"/>
                  </a:moveTo>
                  <a:cubicBezTo>
                    <a:pt x="140052" y="11632"/>
                    <a:pt x="66497" y="211658"/>
                    <a:pt x="55914" y="244995"/>
                  </a:cubicBezTo>
                  <a:cubicBezTo>
                    <a:pt x="45331" y="278333"/>
                    <a:pt x="69143" y="208483"/>
                    <a:pt x="78139" y="200545"/>
                  </a:cubicBezTo>
                  <a:cubicBezTo>
                    <a:pt x="87135" y="192608"/>
                    <a:pt x="94543" y="192607"/>
                    <a:pt x="109889" y="197370"/>
                  </a:cubicBezTo>
                  <a:cubicBezTo>
                    <a:pt x="125235" y="202133"/>
                    <a:pt x="162276" y="230708"/>
                    <a:pt x="170214" y="229120"/>
                  </a:cubicBezTo>
                  <a:cubicBezTo>
                    <a:pt x="178152" y="227532"/>
                    <a:pt x="148518" y="186258"/>
                    <a:pt x="157514" y="187845"/>
                  </a:cubicBezTo>
                  <a:cubicBezTo>
                    <a:pt x="166510" y="189432"/>
                    <a:pt x="206197" y="220653"/>
                    <a:pt x="224189" y="238645"/>
                  </a:cubicBezTo>
                  <a:cubicBezTo>
                    <a:pt x="242181" y="256637"/>
                    <a:pt x="262818" y="294208"/>
                    <a:pt x="265464" y="295795"/>
                  </a:cubicBezTo>
                  <a:cubicBezTo>
                    <a:pt x="268110" y="297383"/>
                    <a:pt x="262818" y="263516"/>
                    <a:pt x="240064" y="248170"/>
                  </a:cubicBezTo>
                  <a:cubicBezTo>
                    <a:pt x="217310" y="232824"/>
                    <a:pt x="168626" y="205837"/>
                    <a:pt x="128939" y="203720"/>
                  </a:cubicBezTo>
                  <a:cubicBezTo>
                    <a:pt x="89252" y="201603"/>
                    <a:pt x="14639" y="235470"/>
                    <a:pt x="1939" y="235470"/>
                  </a:cubicBezTo>
                  <a:cubicBezTo>
                    <a:pt x="-10761" y="235470"/>
                    <a:pt x="42685" y="218537"/>
                    <a:pt x="52739" y="203720"/>
                  </a:cubicBezTo>
                  <a:cubicBezTo>
                    <a:pt x="62793" y="188903"/>
                    <a:pt x="60147" y="150803"/>
                    <a:pt x="62264" y="146570"/>
                  </a:cubicBezTo>
                  <a:cubicBezTo>
                    <a:pt x="64381" y="142337"/>
                    <a:pt x="52739" y="196841"/>
                    <a:pt x="65439" y="178320"/>
                  </a:cubicBezTo>
                  <a:cubicBezTo>
                    <a:pt x="78139" y="159799"/>
                    <a:pt x="143226" y="-10592"/>
                    <a:pt x="141639" y="5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23AC99EF-84D5-8CAB-1708-5D140EF8D8F6}"/>
                </a:ext>
              </a:extLst>
            </p:cNvPr>
            <p:cNvSpPr/>
            <p:nvPr/>
          </p:nvSpPr>
          <p:spPr>
            <a:xfrm>
              <a:off x="3590885" y="5509564"/>
              <a:ext cx="304332" cy="307965"/>
            </a:xfrm>
            <a:custGeom>
              <a:avLst/>
              <a:gdLst>
                <a:gd name="connsiteX0" fmla="*/ 298490 w 304332"/>
                <a:gd name="connsiteY0" fmla="*/ 8586 h 307965"/>
                <a:gd name="connsiteX1" fmla="*/ 114340 w 304332"/>
                <a:gd name="connsiteY1" fmla="*/ 208611 h 307965"/>
                <a:gd name="connsiteX2" fmla="*/ 54015 w 304332"/>
                <a:gd name="connsiteY2" fmla="*/ 307036 h 307965"/>
                <a:gd name="connsiteX3" fmla="*/ 76240 w 304332"/>
                <a:gd name="connsiteY3" fmla="*/ 253061 h 307965"/>
                <a:gd name="connsiteX4" fmla="*/ 92115 w 304332"/>
                <a:gd name="connsiteY4" fmla="*/ 170511 h 307965"/>
                <a:gd name="connsiteX5" fmla="*/ 40 w 304332"/>
                <a:gd name="connsiteY5" fmla="*/ 138761 h 307965"/>
                <a:gd name="connsiteX6" fmla="*/ 104815 w 304332"/>
                <a:gd name="connsiteY6" fmla="*/ 160986 h 307965"/>
                <a:gd name="connsiteX7" fmla="*/ 98465 w 304332"/>
                <a:gd name="connsiteY7" fmla="*/ 221311 h 307965"/>
                <a:gd name="connsiteX8" fmla="*/ 139740 w 304332"/>
                <a:gd name="connsiteY8" fmla="*/ 157811 h 307965"/>
                <a:gd name="connsiteX9" fmla="*/ 225465 w 304332"/>
                <a:gd name="connsiteY9" fmla="*/ 81611 h 307965"/>
                <a:gd name="connsiteX10" fmla="*/ 257215 w 304332"/>
                <a:gd name="connsiteY10" fmla="*/ 40336 h 307965"/>
                <a:gd name="connsiteX11" fmla="*/ 298490 w 304332"/>
                <a:gd name="connsiteY11" fmla="*/ 8586 h 30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332" h="307965">
                  <a:moveTo>
                    <a:pt x="298490" y="8586"/>
                  </a:moveTo>
                  <a:cubicBezTo>
                    <a:pt x="274677" y="36632"/>
                    <a:pt x="155086" y="158869"/>
                    <a:pt x="114340" y="208611"/>
                  </a:cubicBezTo>
                  <a:cubicBezTo>
                    <a:pt x="73594" y="258353"/>
                    <a:pt x="60365" y="299628"/>
                    <a:pt x="54015" y="307036"/>
                  </a:cubicBezTo>
                  <a:cubicBezTo>
                    <a:pt x="47665" y="314444"/>
                    <a:pt x="69890" y="275815"/>
                    <a:pt x="76240" y="253061"/>
                  </a:cubicBezTo>
                  <a:cubicBezTo>
                    <a:pt x="82590" y="230307"/>
                    <a:pt x="104815" y="189561"/>
                    <a:pt x="92115" y="170511"/>
                  </a:cubicBezTo>
                  <a:cubicBezTo>
                    <a:pt x="79415" y="151461"/>
                    <a:pt x="-2077" y="140349"/>
                    <a:pt x="40" y="138761"/>
                  </a:cubicBezTo>
                  <a:cubicBezTo>
                    <a:pt x="2157" y="137173"/>
                    <a:pt x="88411" y="147228"/>
                    <a:pt x="104815" y="160986"/>
                  </a:cubicBezTo>
                  <a:cubicBezTo>
                    <a:pt x="121219" y="174744"/>
                    <a:pt x="92644" y="221840"/>
                    <a:pt x="98465" y="221311"/>
                  </a:cubicBezTo>
                  <a:cubicBezTo>
                    <a:pt x="104286" y="220782"/>
                    <a:pt x="118573" y="181094"/>
                    <a:pt x="139740" y="157811"/>
                  </a:cubicBezTo>
                  <a:cubicBezTo>
                    <a:pt x="160907" y="134528"/>
                    <a:pt x="205886" y="101190"/>
                    <a:pt x="225465" y="81611"/>
                  </a:cubicBezTo>
                  <a:cubicBezTo>
                    <a:pt x="245044" y="62032"/>
                    <a:pt x="248219" y="51448"/>
                    <a:pt x="257215" y="40336"/>
                  </a:cubicBezTo>
                  <a:cubicBezTo>
                    <a:pt x="266211" y="29224"/>
                    <a:pt x="322303" y="-19460"/>
                    <a:pt x="298490" y="85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FEC1807C-9387-73D4-957B-A2079424FC75}"/>
                </a:ext>
              </a:extLst>
            </p:cNvPr>
            <p:cNvSpPr/>
            <p:nvPr/>
          </p:nvSpPr>
          <p:spPr>
            <a:xfrm>
              <a:off x="3946400" y="4889355"/>
              <a:ext cx="232498" cy="705476"/>
            </a:xfrm>
            <a:custGeom>
              <a:avLst/>
              <a:gdLst>
                <a:gd name="connsiteX0" fmla="*/ 222375 w 232498"/>
                <a:gd name="connsiteY0" fmla="*/ 145 h 705476"/>
                <a:gd name="connsiteX1" fmla="*/ 222375 w 232498"/>
                <a:gd name="connsiteY1" fmla="*/ 244620 h 705476"/>
                <a:gd name="connsiteX2" fmla="*/ 181100 w 232498"/>
                <a:gd name="connsiteY2" fmla="*/ 362095 h 705476"/>
                <a:gd name="connsiteX3" fmla="*/ 206500 w 232498"/>
                <a:gd name="connsiteY3" fmla="*/ 298595 h 705476"/>
                <a:gd name="connsiteX4" fmla="*/ 108075 w 232498"/>
                <a:gd name="connsiteY4" fmla="*/ 454170 h 705476"/>
                <a:gd name="connsiteX5" fmla="*/ 104900 w 232498"/>
                <a:gd name="connsiteY5" fmla="*/ 520845 h 705476"/>
                <a:gd name="connsiteX6" fmla="*/ 133475 w 232498"/>
                <a:gd name="connsiteY6" fmla="*/ 470045 h 705476"/>
                <a:gd name="connsiteX7" fmla="*/ 125 w 232498"/>
                <a:gd name="connsiteY7" fmla="*/ 704995 h 705476"/>
                <a:gd name="connsiteX8" fmla="*/ 108075 w 232498"/>
                <a:gd name="connsiteY8" fmla="*/ 530370 h 705476"/>
                <a:gd name="connsiteX9" fmla="*/ 47750 w 232498"/>
                <a:gd name="connsiteY9" fmla="*/ 498620 h 705476"/>
                <a:gd name="connsiteX10" fmla="*/ 76325 w 232498"/>
                <a:gd name="connsiteY10" fmla="*/ 504970 h 705476"/>
                <a:gd name="connsiteX11" fmla="*/ 120775 w 232498"/>
                <a:gd name="connsiteY11" fmla="*/ 473220 h 705476"/>
                <a:gd name="connsiteX12" fmla="*/ 231900 w 232498"/>
                <a:gd name="connsiteY12" fmla="*/ 320820 h 705476"/>
                <a:gd name="connsiteX13" fmla="*/ 108075 w 232498"/>
                <a:gd name="connsiteY13" fmla="*/ 476395 h 705476"/>
                <a:gd name="connsiteX14" fmla="*/ 162050 w 232498"/>
                <a:gd name="connsiteY14" fmla="*/ 377970 h 705476"/>
                <a:gd name="connsiteX15" fmla="*/ 225550 w 232498"/>
                <a:gd name="connsiteY15" fmla="*/ 285895 h 705476"/>
                <a:gd name="connsiteX16" fmla="*/ 231900 w 232498"/>
                <a:gd name="connsiteY16" fmla="*/ 209695 h 705476"/>
                <a:gd name="connsiteX17" fmla="*/ 222375 w 232498"/>
                <a:gd name="connsiteY17" fmla="*/ 145 h 70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2498" h="705476">
                  <a:moveTo>
                    <a:pt x="222375" y="145"/>
                  </a:moveTo>
                  <a:cubicBezTo>
                    <a:pt x="220787" y="5966"/>
                    <a:pt x="229254" y="184295"/>
                    <a:pt x="222375" y="244620"/>
                  </a:cubicBezTo>
                  <a:cubicBezTo>
                    <a:pt x="215496" y="304945"/>
                    <a:pt x="183746" y="353099"/>
                    <a:pt x="181100" y="362095"/>
                  </a:cubicBezTo>
                  <a:cubicBezTo>
                    <a:pt x="178454" y="371091"/>
                    <a:pt x="218671" y="283249"/>
                    <a:pt x="206500" y="298595"/>
                  </a:cubicBezTo>
                  <a:cubicBezTo>
                    <a:pt x="194329" y="313941"/>
                    <a:pt x="125008" y="417128"/>
                    <a:pt x="108075" y="454170"/>
                  </a:cubicBezTo>
                  <a:cubicBezTo>
                    <a:pt x="91142" y="491212"/>
                    <a:pt x="100667" y="518199"/>
                    <a:pt x="104900" y="520845"/>
                  </a:cubicBezTo>
                  <a:cubicBezTo>
                    <a:pt x="109133" y="523491"/>
                    <a:pt x="133475" y="470045"/>
                    <a:pt x="133475" y="470045"/>
                  </a:cubicBezTo>
                  <a:cubicBezTo>
                    <a:pt x="116012" y="500737"/>
                    <a:pt x="4358" y="694941"/>
                    <a:pt x="125" y="704995"/>
                  </a:cubicBezTo>
                  <a:cubicBezTo>
                    <a:pt x="-4108" y="715049"/>
                    <a:pt x="100138" y="564766"/>
                    <a:pt x="108075" y="530370"/>
                  </a:cubicBezTo>
                  <a:cubicBezTo>
                    <a:pt x="116012" y="495974"/>
                    <a:pt x="53042" y="502853"/>
                    <a:pt x="47750" y="498620"/>
                  </a:cubicBezTo>
                  <a:cubicBezTo>
                    <a:pt x="42458" y="494387"/>
                    <a:pt x="64154" y="509203"/>
                    <a:pt x="76325" y="504970"/>
                  </a:cubicBezTo>
                  <a:cubicBezTo>
                    <a:pt x="88496" y="500737"/>
                    <a:pt x="94846" y="503912"/>
                    <a:pt x="120775" y="473220"/>
                  </a:cubicBezTo>
                  <a:cubicBezTo>
                    <a:pt x="146704" y="442528"/>
                    <a:pt x="234017" y="320291"/>
                    <a:pt x="231900" y="320820"/>
                  </a:cubicBezTo>
                  <a:cubicBezTo>
                    <a:pt x="229783" y="321349"/>
                    <a:pt x="119717" y="466870"/>
                    <a:pt x="108075" y="476395"/>
                  </a:cubicBezTo>
                  <a:cubicBezTo>
                    <a:pt x="96433" y="485920"/>
                    <a:pt x="142471" y="409720"/>
                    <a:pt x="162050" y="377970"/>
                  </a:cubicBezTo>
                  <a:cubicBezTo>
                    <a:pt x="181629" y="346220"/>
                    <a:pt x="213908" y="313941"/>
                    <a:pt x="225550" y="285895"/>
                  </a:cubicBezTo>
                  <a:cubicBezTo>
                    <a:pt x="237192" y="257849"/>
                    <a:pt x="230313" y="254674"/>
                    <a:pt x="231900" y="209695"/>
                  </a:cubicBezTo>
                  <a:cubicBezTo>
                    <a:pt x="233487" y="164716"/>
                    <a:pt x="223963" y="-5676"/>
                    <a:pt x="222375" y="1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3BF60E97-55B0-0C4D-0C52-CA80CAD582B0}"/>
                </a:ext>
              </a:extLst>
            </p:cNvPr>
            <p:cNvSpPr/>
            <p:nvPr/>
          </p:nvSpPr>
          <p:spPr>
            <a:xfrm>
              <a:off x="4006704" y="5622328"/>
              <a:ext cx="108282" cy="442365"/>
            </a:xfrm>
            <a:custGeom>
              <a:avLst/>
              <a:gdLst>
                <a:gd name="connsiteX0" fmla="*/ 101746 w 108282"/>
                <a:gd name="connsiteY0" fmla="*/ 597 h 442365"/>
                <a:gd name="connsiteX1" fmla="*/ 69996 w 108282"/>
                <a:gd name="connsiteY1" fmla="*/ 137122 h 442365"/>
                <a:gd name="connsiteX2" fmla="*/ 95396 w 108282"/>
                <a:gd name="connsiteY2" fmla="*/ 305397 h 442365"/>
                <a:gd name="connsiteX3" fmla="*/ 73171 w 108282"/>
                <a:gd name="connsiteY3" fmla="*/ 226022 h 442365"/>
                <a:gd name="connsiteX4" fmla="*/ 108096 w 108282"/>
                <a:gd name="connsiteY4" fmla="*/ 438747 h 442365"/>
                <a:gd name="connsiteX5" fmla="*/ 85871 w 108282"/>
                <a:gd name="connsiteY5" fmla="*/ 356197 h 442365"/>
                <a:gd name="connsiteX6" fmla="*/ 60471 w 108282"/>
                <a:gd name="connsiteY6" fmla="*/ 305397 h 442365"/>
                <a:gd name="connsiteX7" fmla="*/ 146 w 108282"/>
                <a:gd name="connsiteY7" fmla="*/ 235547 h 442365"/>
                <a:gd name="connsiteX8" fmla="*/ 79521 w 108282"/>
                <a:gd name="connsiteY8" fmla="*/ 314922 h 442365"/>
                <a:gd name="connsiteX9" fmla="*/ 73171 w 108282"/>
                <a:gd name="connsiteY9" fmla="*/ 273647 h 442365"/>
                <a:gd name="connsiteX10" fmla="*/ 57296 w 108282"/>
                <a:gd name="connsiteY10" fmla="*/ 206972 h 442365"/>
                <a:gd name="connsiteX11" fmla="*/ 63646 w 108282"/>
                <a:gd name="connsiteY11" fmla="*/ 219672 h 442365"/>
                <a:gd name="connsiteX12" fmla="*/ 54121 w 108282"/>
                <a:gd name="connsiteY12" fmla="*/ 191097 h 442365"/>
                <a:gd name="connsiteX13" fmla="*/ 101746 w 108282"/>
                <a:gd name="connsiteY13" fmla="*/ 597 h 44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282" h="442365">
                  <a:moveTo>
                    <a:pt x="101746" y="597"/>
                  </a:moveTo>
                  <a:cubicBezTo>
                    <a:pt x="104392" y="-8399"/>
                    <a:pt x="71054" y="86322"/>
                    <a:pt x="69996" y="137122"/>
                  </a:cubicBezTo>
                  <a:cubicBezTo>
                    <a:pt x="68938" y="187922"/>
                    <a:pt x="94867" y="290580"/>
                    <a:pt x="95396" y="305397"/>
                  </a:cubicBezTo>
                  <a:cubicBezTo>
                    <a:pt x="95925" y="320214"/>
                    <a:pt x="71054" y="203797"/>
                    <a:pt x="73171" y="226022"/>
                  </a:cubicBezTo>
                  <a:cubicBezTo>
                    <a:pt x="75288" y="248247"/>
                    <a:pt x="105979" y="417051"/>
                    <a:pt x="108096" y="438747"/>
                  </a:cubicBezTo>
                  <a:cubicBezTo>
                    <a:pt x="110213" y="460443"/>
                    <a:pt x="93808" y="378422"/>
                    <a:pt x="85871" y="356197"/>
                  </a:cubicBezTo>
                  <a:cubicBezTo>
                    <a:pt x="77933" y="333972"/>
                    <a:pt x="74758" y="325505"/>
                    <a:pt x="60471" y="305397"/>
                  </a:cubicBezTo>
                  <a:cubicBezTo>
                    <a:pt x="46184" y="285289"/>
                    <a:pt x="-3029" y="233960"/>
                    <a:pt x="146" y="235547"/>
                  </a:cubicBezTo>
                  <a:cubicBezTo>
                    <a:pt x="3321" y="237134"/>
                    <a:pt x="67350" y="308572"/>
                    <a:pt x="79521" y="314922"/>
                  </a:cubicBezTo>
                  <a:cubicBezTo>
                    <a:pt x="91692" y="321272"/>
                    <a:pt x="76875" y="291639"/>
                    <a:pt x="73171" y="273647"/>
                  </a:cubicBezTo>
                  <a:cubicBezTo>
                    <a:pt x="69467" y="255655"/>
                    <a:pt x="58883" y="215968"/>
                    <a:pt x="57296" y="206972"/>
                  </a:cubicBezTo>
                  <a:cubicBezTo>
                    <a:pt x="55709" y="197976"/>
                    <a:pt x="64175" y="222318"/>
                    <a:pt x="63646" y="219672"/>
                  </a:cubicBezTo>
                  <a:cubicBezTo>
                    <a:pt x="63117" y="217026"/>
                    <a:pt x="48300" y="221789"/>
                    <a:pt x="54121" y="191097"/>
                  </a:cubicBezTo>
                  <a:cubicBezTo>
                    <a:pt x="59942" y="160405"/>
                    <a:pt x="99100" y="9593"/>
                    <a:pt x="101746" y="5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26736261-137E-A7A3-393B-468A01B28176}"/>
                </a:ext>
              </a:extLst>
            </p:cNvPr>
            <p:cNvSpPr/>
            <p:nvPr/>
          </p:nvSpPr>
          <p:spPr>
            <a:xfrm>
              <a:off x="3647873" y="5552827"/>
              <a:ext cx="295505" cy="324143"/>
            </a:xfrm>
            <a:custGeom>
              <a:avLst/>
              <a:gdLst>
                <a:gd name="connsiteX0" fmla="*/ 295477 w 295505"/>
                <a:gd name="connsiteY0" fmla="*/ 248 h 324143"/>
                <a:gd name="connsiteX1" fmla="*/ 76402 w 295505"/>
                <a:gd name="connsiteY1" fmla="*/ 212973 h 324143"/>
                <a:gd name="connsiteX2" fmla="*/ 202 w 295505"/>
                <a:gd name="connsiteY2" fmla="*/ 324098 h 324143"/>
                <a:gd name="connsiteX3" fmla="*/ 54177 w 295505"/>
                <a:gd name="connsiteY3" fmla="*/ 225673 h 324143"/>
                <a:gd name="connsiteX4" fmla="*/ 57352 w 295505"/>
                <a:gd name="connsiteY4" fmla="*/ 152648 h 324143"/>
                <a:gd name="connsiteX5" fmla="*/ 73227 w 295505"/>
                <a:gd name="connsiteY5" fmla="*/ 197098 h 324143"/>
                <a:gd name="connsiteX6" fmla="*/ 104977 w 295505"/>
                <a:gd name="connsiteY6" fmla="*/ 101848 h 324143"/>
                <a:gd name="connsiteX7" fmla="*/ 92277 w 295505"/>
                <a:gd name="connsiteY7" fmla="*/ 168523 h 324143"/>
                <a:gd name="connsiteX8" fmla="*/ 295477 w 295505"/>
                <a:gd name="connsiteY8" fmla="*/ 248 h 32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505" h="324143">
                  <a:moveTo>
                    <a:pt x="295477" y="248"/>
                  </a:moveTo>
                  <a:cubicBezTo>
                    <a:pt x="292831" y="7656"/>
                    <a:pt x="125614" y="158998"/>
                    <a:pt x="76402" y="212973"/>
                  </a:cubicBezTo>
                  <a:cubicBezTo>
                    <a:pt x="27190" y="266948"/>
                    <a:pt x="3906" y="321981"/>
                    <a:pt x="202" y="324098"/>
                  </a:cubicBezTo>
                  <a:cubicBezTo>
                    <a:pt x="-3502" y="326215"/>
                    <a:pt x="44652" y="254248"/>
                    <a:pt x="54177" y="225673"/>
                  </a:cubicBezTo>
                  <a:cubicBezTo>
                    <a:pt x="63702" y="197098"/>
                    <a:pt x="54177" y="157410"/>
                    <a:pt x="57352" y="152648"/>
                  </a:cubicBezTo>
                  <a:cubicBezTo>
                    <a:pt x="60527" y="147886"/>
                    <a:pt x="65289" y="205565"/>
                    <a:pt x="73227" y="197098"/>
                  </a:cubicBezTo>
                  <a:cubicBezTo>
                    <a:pt x="81164" y="188631"/>
                    <a:pt x="101802" y="106610"/>
                    <a:pt x="104977" y="101848"/>
                  </a:cubicBezTo>
                  <a:cubicBezTo>
                    <a:pt x="108152" y="97086"/>
                    <a:pt x="65819" y="183869"/>
                    <a:pt x="92277" y="168523"/>
                  </a:cubicBezTo>
                  <a:cubicBezTo>
                    <a:pt x="118735" y="153177"/>
                    <a:pt x="298123" y="-7160"/>
                    <a:pt x="295477" y="2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E4A47DE2-4A5E-6774-434E-86B3EA9B243D}"/>
                </a:ext>
              </a:extLst>
            </p:cNvPr>
            <p:cNvSpPr/>
            <p:nvPr/>
          </p:nvSpPr>
          <p:spPr>
            <a:xfrm>
              <a:off x="3606687" y="5698873"/>
              <a:ext cx="295856" cy="240312"/>
            </a:xfrm>
            <a:custGeom>
              <a:avLst/>
              <a:gdLst>
                <a:gd name="connsiteX0" fmla="*/ 295388 w 295856"/>
                <a:gd name="connsiteY0" fmla="*/ 19302 h 240312"/>
                <a:gd name="connsiteX1" fmla="*/ 190613 w 295856"/>
                <a:gd name="connsiteY1" fmla="*/ 57402 h 240312"/>
                <a:gd name="connsiteX2" fmla="*/ 117588 w 295856"/>
                <a:gd name="connsiteY2" fmla="*/ 149477 h 240312"/>
                <a:gd name="connsiteX3" fmla="*/ 35038 w 295856"/>
                <a:gd name="connsiteY3" fmla="*/ 238377 h 240312"/>
                <a:gd name="connsiteX4" fmla="*/ 50913 w 295856"/>
                <a:gd name="connsiteY4" fmla="*/ 206627 h 240312"/>
                <a:gd name="connsiteX5" fmla="*/ 69963 w 295856"/>
                <a:gd name="connsiteY5" fmla="*/ 159002 h 240312"/>
                <a:gd name="connsiteX6" fmla="*/ 113 w 295856"/>
                <a:gd name="connsiteY6" fmla="*/ 225677 h 240312"/>
                <a:gd name="connsiteX7" fmla="*/ 89013 w 295856"/>
                <a:gd name="connsiteY7" fmla="*/ 95502 h 240312"/>
                <a:gd name="connsiteX8" fmla="*/ 22338 w 295856"/>
                <a:gd name="connsiteY8" fmla="*/ 219327 h 240312"/>
                <a:gd name="connsiteX9" fmla="*/ 89013 w 295856"/>
                <a:gd name="connsiteY9" fmla="*/ 152652 h 240312"/>
                <a:gd name="connsiteX10" fmla="*/ 136638 w 295856"/>
                <a:gd name="connsiteY10" fmla="*/ 95502 h 240312"/>
                <a:gd name="connsiteX11" fmla="*/ 174738 w 295856"/>
                <a:gd name="connsiteY11" fmla="*/ 252 h 240312"/>
                <a:gd name="connsiteX12" fmla="*/ 146163 w 295856"/>
                <a:gd name="connsiteY12" fmla="*/ 66927 h 240312"/>
                <a:gd name="connsiteX13" fmla="*/ 295388 w 295856"/>
                <a:gd name="connsiteY13" fmla="*/ 19302 h 2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856" h="240312">
                  <a:moveTo>
                    <a:pt x="295388" y="19302"/>
                  </a:moveTo>
                  <a:cubicBezTo>
                    <a:pt x="302796" y="17715"/>
                    <a:pt x="220246" y="35706"/>
                    <a:pt x="190613" y="57402"/>
                  </a:cubicBezTo>
                  <a:cubicBezTo>
                    <a:pt x="160980" y="79098"/>
                    <a:pt x="143517" y="119315"/>
                    <a:pt x="117588" y="149477"/>
                  </a:cubicBezTo>
                  <a:cubicBezTo>
                    <a:pt x="91659" y="179639"/>
                    <a:pt x="46150" y="228852"/>
                    <a:pt x="35038" y="238377"/>
                  </a:cubicBezTo>
                  <a:cubicBezTo>
                    <a:pt x="23925" y="247902"/>
                    <a:pt x="45092" y="219856"/>
                    <a:pt x="50913" y="206627"/>
                  </a:cubicBezTo>
                  <a:cubicBezTo>
                    <a:pt x="56734" y="193398"/>
                    <a:pt x="78430" y="155827"/>
                    <a:pt x="69963" y="159002"/>
                  </a:cubicBezTo>
                  <a:cubicBezTo>
                    <a:pt x="61496" y="162177"/>
                    <a:pt x="-3062" y="236260"/>
                    <a:pt x="113" y="225677"/>
                  </a:cubicBezTo>
                  <a:cubicBezTo>
                    <a:pt x="3288" y="215094"/>
                    <a:pt x="85309" y="96560"/>
                    <a:pt x="89013" y="95502"/>
                  </a:cubicBezTo>
                  <a:cubicBezTo>
                    <a:pt x="92717" y="94444"/>
                    <a:pt x="22338" y="209802"/>
                    <a:pt x="22338" y="219327"/>
                  </a:cubicBezTo>
                  <a:cubicBezTo>
                    <a:pt x="22338" y="228852"/>
                    <a:pt x="69963" y="173289"/>
                    <a:pt x="89013" y="152652"/>
                  </a:cubicBezTo>
                  <a:cubicBezTo>
                    <a:pt x="108063" y="132015"/>
                    <a:pt x="122351" y="120902"/>
                    <a:pt x="136638" y="95502"/>
                  </a:cubicBezTo>
                  <a:cubicBezTo>
                    <a:pt x="150925" y="70102"/>
                    <a:pt x="173151" y="5014"/>
                    <a:pt x="174738" y="252"/>
                  </a:cubicBezTo>
                  <a:cubicBezTo>
                    <a:pt x="176325" y="-4510"/>
                    <a:pt x="129230" y="59519"/>
                    <a:pt x="146163" y="66927"/>
                  </a:cubicBezTo>
                  <a:cubicBezTo>
                    <a:pt x="163096" y="74335"/>
                    <a:pt x="287980" y="20889"/>
                    <a:pt x="295388" y="193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AF52C4B3-2D0C-F3DA-DA06-8DC6E8919DC6}"/>
                </a:ext>
              </a:extLst>
            </p:cNvPr>
            <p:cNvSpPr/>
            <p:nvPr/>
          </p:nvSpPr>
          <p:spPr>
            <a:xfrm>
              <a:off x="3882599" y="5343494"/>
              <a:ext cx="229040" cy="603426"/>
            </a:xfrm>
            <a:custGeom>
              <a:avLst/>
              <a:gdLst>
                <a:gd name="connsiteX0" fmla="*/ 229026 w 229040"/>
                <a:gd name="connsiteY0" fmla="*/ 31 h 603426"/>
                <a:gd name="connsiteX1" fmla="*/ 60751 w 229040"/>
                <a:gd name="connsiteY1" fmla="*/ 298481 h 603426"/>
                <a:gd name="connsiteX2" fmla="*/ 9951 w 229040"/>
                <a:gd name="connsiteY2" fmla="*/ 374681 h 603426"/>
                <a:gd name="connsiteX3" fmla="*/ 22651 w 229040"/>
                <a:gd name="connsiteY3" fmla="*/ 330231 h 603426"/>
                <a:gd name="connsiteX4" fmla="*/ 41701 w 229040"/>
                <a:gd name="connsiteY4" fmla="*/ 219106 h 603426"/>
                <a:gd name="connsiteX5" fmla="*/ 25826 w 229040"/>
                <a:gd name="connsiteY5" fmla="*/ 371506 h 603426"/>
                <a:gd name="connsiteX6" fmla="*/ 19476 w 229040"/>
                <a:gd name="connsiteY6" fmla="*/ 457231 h 603426"/>
                <a:gd name="connsiteX7" fmla="*/ 25826 w 229040"/>
                <a:gd name="connsiteY7" fmla="*/ 603281 h 603426"/>
                <a:gd name="connsiteX8" fmla="*/ 22651 w 229040"/>
                <a:gd name="connsiteY8" fmla="*/ 479456 h 603426"/>
                <a:gd name="connsiteX9" fmla="*/ 3601 w 229040"/>
                <a:gd name="connsiteY9" fmla="*/ 244506 h 603426"/>
                <a:gd name="connsiteX10" fmla="*/ 6776 w 229040"/>
                <a:gd name="connsiteY10" fmla="*/ 384206 h 603426"/>
                <a:gd name="connsiteX11" fmla="*/ 70276 w 229040"/>
                <a:gd name="connsiteY11" fmla="*/ 250856 h 603426"/>
                <a:gd name="connsiteX12" fmla="*/ 51226 w 229040"/>
                <a:gd name="connsiteY12" fmla="*/ 285781 h 603426"/>
                <a:gd name="connsiteX13" fmla="*/ 51226 w 229040"/>
                <a:gd name="connsiteY13" fmla="*/ 317531 h 603426"/>
                <a:gd name="connsiteX14" fmla="*/ 229026 w 229040"/>
                <a:gd name="connsiteY14" fmla="*/ 31 h 60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9040" h="603426">
                  <a:moveTo>
                    <a:pt x="229026" y="31"/>
                  </a:moveTo>
                  <a:cubicBezTo>
                    <a:pt x="230613" y="-3144"/>
                    <a:pt x="97263" y="236039"/>
                    <a:pt x="60751" y="298481"/>
                  </a:cubicBezTo>
                  <a:cubicBezTo>
                    <a:pt x="24239" y="360923"/>
                    <a:pt x="16301" y="369389"/>
                    <a:pt x="9951" y="374681"/>
                  </a:cubicBezTo>
                  <a:cubicBezTo>
                    <a:pt x="3601" y="379973"/>
                    <a:pt x="17359" y="356160"/>
                    <a:pt x="22651" y="330231"/>
                  </a:cubicBezTo>
                  <a:cubicBezTo>
                    <a:pt x="27943" y="304302"/>
                    <a:pt x="41172" y="212227"/>
                    <a:pt x="41701" y="219106"/>
                  </a:cubicBezTo>
                  <a:cubicBezTo>
                    <a:pt x="42230" y="225985"/>
                    <a:pt x="29530" y="331819"/>
                    <a:pt x="25826" y="371506"/>
                  </a:cubicBezTo>
                  <a:cubicBezTo>
                    <a:pt x="22122" y="411193"/>
                    <a:pt x="19476" y="418602"/>
                    <a:pt x="19476" y="457231"/>
                  </a:cubicBezTo>
                  <a:cubicBezTo>
                    <a:pt x="19476" y="495860"/>
                    <a:pt x="25297" y="599577"/>
                    <a:pt x="25826" y="603281"/>
                  </a:cubicBezTo>
                  <a:cubicBezTo>
                    <a:pt x="26355" y="606985"/>
                    <a:pt x="26355" y="539252"/>
                    <a:pt x="22651" y="479456"/>
                  </a:cubicBezTo>
                  <a:cubicBezTo>
                    <a:pt x="18947" y="419660"/>
                    <a:pt x="6247" y="260381"/>
                    <a:pt x="3601" y="244506"/>
                  </a:cubicBezTo>
                  <a:cubicBezTo>
                    <a:pt x="955" y="228631"/>
                    <a:pt x="-4336" y="383148"/>
                    <a:pt x="6776" y="384206"/>
                  </a:cubicBezTo>
                  <a:cubicBezTo>
                    <a:pt x="17888" y="385264"/>
                    <a:pt x="62868" y="267260"/>
                    <a:pt x="70276" y="250856"/>
                  </a:cubicBezTo>
                  <a:cubicBezTo>
                    <a:pt x="77684" y="234452"/>
                    <a:pt x="54401" y="274668"/>
                    <a:pt x="51226" y="285781"/>
                  </a:cubicBezTo>
                  <a:cubicBezTo>
                    <a:pt x="48051" y="296894"/>
                    <a:pt x="22651" y="361452"/>
                    <a:pt x="51226" y="317531"/>
                  </a:cubicBezTo>
                  <a:cubicBezTo>
                    <a:pt x="79801" y="273610"/>
                    <a:pt x="227439" y="3206"/>
                    <a:pt x="229026" y="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74EF1CB1-85FF-9D81-19B0-B115E99AA472}"/>
                </a:ext>
              </a:extLst>
            </p:cNvPr>
            <p:cNvSpPr/>
            <p:nvPr/>
          </p:nvSpPr>
          <p:spPr>
            <a:xfrm>
              <a:off x="3596935" y="5753038"/>
              <a:ext cx="295665" cy="274026"/>
            </a:xfrm>
            <a:custGeom>
              <a:avLst/>
              <a:gdLst>
                <a:gd name="connsiteX0" fmla="*/ 295615 w 295665"/>
                <a:gd name="connsiteY0" fmla="*/ 62 h 274026"/>
                <a:gd name="connsiteX1" fmla="*/ 124165 w 295665"/>
                <a:gd name="connsiteY1" fmla="*/ 142937 h 274026"/>
                <a:gd name="connsiteX2" fmla="*/ 136865 w 295665"/>
                <a:gd name="connsiteY2" fmla="*/ 209612 h 274026"/>
                <a:gd name="connsiteX3" fmla="*/ 117815 w 295665"/>
                <a:gd name="connsiteY3" fmla="*/ 174687 h 274026"/>
                <a:gd name="connsiteX4" fmla="*/ 143215 w 295665"/>
                <a:gd name="connsiteY4" fmla="*/ 250887 h 274026"/>
                <a:gd name="connsiteX5" fmla="*/ 133690 w 295665"/>
                <a:gd name="connsiteY5" fmla="*/ 266762 h 274026"/>
                <a:gd name="connsiteX6" fmla="*/ 95590 w 295665"/>
                <a:gd name="connsiteY6" fmla="*/ 273112 h 274026"/>
                <a:gd name="connsiteX7" fmla="*/ 155915 w 295665"/>
                <a:gd name="connsiteY7" fmla="*/ 247712 h 274026"/>
                <a:gd name="connsiteX8" fmla="*/ 340 w 295665"/>
                <a:gd name="connsiteY8" fmla="*/ 219137 h 274026"/>
                <a:gd name="connsiteX9" fmla="*/ 111465 w 295665"/>
                <a:gd name="connsiteY9" fmla="*/ 228662 h 274026"/>
                <a:gd name="connsiteX10" fmla="*/ 16215 w 295665"/>
                <a:gd name="connsiteY10" fmla="*/ 165162 h 274026"/>
                <a:gd name="connsiteX11" fmla="*/ 120990 w 295665"/>
                <a:gd name="connsiteY11" fmla="*/ 219137 h 274026"/>
                <a:gd name="connsiteX12" fmla="*/ 108290 w 295665"/>
                <a:gd name="connsiteY12" fmla="*/ 161987 h 274026"/>
                <a:gd name="connsiteX13" fmla="*/ 41615 w 295665"/>
                <a:gd name="connsiteY13" fmla="*/ 123887 h 274026"/>
                <a:gd name="connsiteX14" fmla="*/ 79715 w 295665"/>
                <a:gd name="connsiteY14" fmla="*/ 133412 h 274026"/>
                <a:gd name="connsiteX15" fmla="*/ 143215 w 295665"/>
                <a:gd name="connsiteY15" fmla="*/ 82612 h 274026"/>
                <a:gd name="connsiteX16" fmla="*/ 105115 w 295665"/>
                <a:gd name="connsiteY16" fmla="*/ 123887 h 274026"/>
                <a:gd name="connsiteX17" fmla="*/ 295615 w 295665"/>
                <a:gd name="connsiteY17" fmla="*/ 62 h 27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5665" h="274026">
                  <a:moveTo>
                    <a:pt x="295615" y="62"/>
                  </a:moveTo>
                  <a:cubicBezTo>
                    <a:pt x="298790" y="3237"/>
                    <a:pt x="150623" y="108012"/>
                    <a:pt x="124165" y="142937"/>
                  </a:cubicBezTo>
                  <a:cubicBezTo>
                    <a:pt x="97707" y="177862"/>
                    <a:pt x="137923" y="204321"/>
                    <a:pt x="136865" y="209612"/>
                  </a:cubicBezTo>
                  <a:cubicBezTo>
                    <a:pt x="135807" y="214903"/>
                    <a:pt x="116757" y="167808"/>
                    <a:pt x="117815" y="174687"/>
                  </a:cubicBezTo>
                  <a:cubicBezTo>
                    <a:pt x="118873" y="181566"/>
                    <a:pt x="140569" y="235541"/>
                    <a:pt x="143215" y="250887"/>
                  </a:cubicBezTo>
                  <a:cubicBezTo>
                    <a:pt x="145861" y="266233"/>
                    <a:pt x="141627" y="263058"/>
                    <a:pt x="133690" y="266762"/>
                  </a:cubicBezTo>
                  <a:cubicBezTo>
                    <a:pt x="125753" y="270466"/>
                    <a:pt x="91886" y="276287"/>
                    <a:pt x="95590" y="273112"/>
                  </a:cubicBezTo>
                  <a:cubicBezTo>
                    <a:pt x="99294" y="269937"/>
                    <a:pt x="171790" y="256708"/>
                    <a:pt x="155915" y="247712"/>
                  </a:cubicBezTo>
                  <a:cubicBezTo>
                    <a:pt x="140040" y="238716"/>
                    <a:pt x="7748" y="222312"/>
                    <a:pt x="340" y="219137"/>
                  </a:cubicBezTo>
                  <a:cubicBezTo>
                    <a:pt x="-7068" y="215962"/>
                    <a:pt x="108819" y="237658"/>
                    <a:pt x="111465" y="228662"/>
                  </a:cubicBezTo>
                  <a:cubicBezTo>
                    <a:pt x="114111" y="219666"/>
                    <a:pt x="14628" y="166749"/>
                    <a:pt x="16215" y="165162"/>
                  </a:cubicBezTo>
                  <a:cubicBezTo>
                    <a:pt x="17802" y="163575"/>
                    <a:pt x="105644" y="219666"/>
                    <a:pt x="120990" y="219137"/>
                  </a:cubicBezTo>
                  <a:cubicBezTo>
                    <a:pt x="136336" y="218608"/>
                    <a:pt x="121519" y="177862"/>
                    <a:pt x="108290" y="161987"/>
                  </a:cubicBezTo>
                  <a:cubicBezTo>
                    <a:pt x="95061" y="146112"/>
                    <a:pt x="46377" y="128649"/>
                    <a:pt x="41615" y="123887"/>
                  </a:cubicBezTo>
                  <a:cubicBezTo>
                    <a:pt x="36853" y="119125"/>
                    <a:pt x="62782" y="140291"/>
                    <a:pt x="79715" y="133412"/>
                  </a:cubicBezTo>
                  <a:cubicBezTo>
                    <a:pt x="96648" y="126533"/>
                    <a:pt x="138982" y="84199"/>
                    <a:pt x="143215" y="82612"/>
                  </a:cubicBezTo>
                  <a:cubicBezTo>
                    <a:pt x="147448" y="81025"/>
                    <a:pt x="79715" y="132883"/>
                    <a:pt x="105115" y="123887"/>
                  </a:cubicBezTo>
                  <a:cubicBezTo>
                    <a:pt x="130515" y="114891"/>
                    <a:pt x="292440" y="-3113"/>
                    <a:pt x="295615" y="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FF5A328F-CC5E-A647-B398-525047192723}"/>
                </a:ext>
              </a:extLst>
            </p:cNvPr>
            <p:cNvSpPr/>
            <p:nvPr/>
          </p:nvSpPr>
          <p:spPr>
            <a:xfrm>
              <a:off x="3396240" y="5749913"/>
              <a:ext cx="71081" cy="203548"/>
            </a:xfrm>
            <a:custGeom>
              <a:avLst/>
              <a:gdLst>
                <a:gd name="connsiteX0" fmla="*/ 70860 w 71081"/>
                <a:gd name="connsiteY0" fmla="*/ 12 h 203548"/>
                <a:gd name="connsiteX1" fmla="*/ 23235 w 71081"/>
                <a:gd name="connsiteY1" fmla="*/ 88912 h 203548"/>
                <a:gd name="connsiteX2" fmla="*/ 26410 w 71081"/>
                <a:gd name="connsiteY2" fmla="*/ 149237 h 203548"/>
                <a:gd name="connsiteX3" fmla="*/ 16885 w 71081"/>
                <a:gd name="connsiteY3" fmla="*/ 114312 h 203548"/>
                <a:gd name="connsiteX4" fmla="*/ 39110 w 71081"/>
                <a:gd name="connsiteY4" fmla="*/ 203212 h 203548"/>
                <a:gd name="connsiteX5" fmla="*/ 26410 w 71081"/>
                <a:gd name="connsiteY5" fmla="*/ 142887 h 203548"/>
                <a:gd name="connsiteX6" fmla="*/ 1010 w 71081"/>
                <a:gd name="connsiteY6" fmla="*/ 95262 h 203548"/>
                <a:gd name="connsiteX7" fmla="*/ 70860 w 71081"/>
                <a:gd name="connsiteY7" fmla="*/ 12 h 20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081" h="203548">
                  <a:moveTo>
                    <a:pt x="70860" y="12"/>
                  </a:moveTo>
                  <a:cubicBezTo>
                    <a:pt x="74564" y="-1046"/>
                    <a:pt x="30643" y="64041"/>
                    <a:pt x="23235" y="88912"/>
                  </a:cubicBezTo>
                  <a:cubicBezTo>
                    <a:pt x="15827" y="113783"/>
                    <a:pt x="27468" y="145004"/>
                    <a:pt x="26410" y="149237"/>
                  </a:cubicBezTo>
                  <a:cubicBezTo>
                    <a:pt x="25352" y="153470"/>
                    <a:pt x="14768" y="105316"/>
                    <a:pt x="16885" y="114312"/>
                  </a:cubicBezTo>
                  <a:cubicBezTo>
                    <a:pt x="19002" y="123308"/>
                    <a:pt x="37523" y="198450"/>
                    <a:pt x="39110" y="203212"/>
                  </a:cubicBezTo>
                  <a:cubicBezTo>
                    <a:pt x="40697" y="207974"/>
                    <a:pt x="32760" y="160879"/>
                    <a:pt x="26410" y="142887"/>
                  </a:cubicBezTo>
                  <a:cubicBezTo>
                    <a:pt x="20060" y="124895"/>
                    <a:pt x="-5340" y="118016"/>
                    <a:pt x="1010" y="95262"/>
                  </a:cubicBezTo>
                  <a:cubicBezTo>
                    <a:pt x="7360" y="72508"/>
                    <a:pt x="67156" y="1070"/>
                    <a:pt x="7086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F641E391-2B30-31A7-FD8E-2AFB46F1D896}"/>
                </a:ext>
              </a:extLst>
            </p:cNvPr>
            <p:cNvSpPr/>
            <p:nvPr/>
          </p:nvSpPr>
          <p:spPr>
            <a:xfrm>
              <a:off x="3733500" y="5756171"/>
              <a:ext cx="172672" cy="219355"/>
            </a:xfrm>
            <a:custGeom>
              <a:avLst/>
              <a:gdLst>
                <a:gd name="connsiteX0" fmla="*/ 105075 w 172672"/>
                <a:gd name="connsiteY0" fmla="*/ 104 h 219355"/>
                <a:gd name="connsiteX1" fmla="*/ 124125 w 172672"/>
                <a:gd name="connsiteY1" fmla="*/ 152504 h 219355"/>
                <a:gd name="connsiteX2" fmla="*/ 146350 w 172672"/>
                <a:gd name="connsiteY2" fmla="*/ 184254 h 219355"/>
                <a:gd name="connsiteX3" fmla="*/ 76500 w 172672"/>
                <a:gd name="connsiteY3" fmla="*/ 187429 h 219355"/>
                <a:gd name="connsiteX4" fmla="*/ 44750 w 172672"/>
                <a:gd name="connsiteY4" fmla="*/ 206479 h 219355"/>
                <a:gd name="connsiteX5" fmla="*/ 19350 w 172672"/>
                <a:gd name="connsiteY5" fmla="*/ 174729 h 219355"/>
                <a:gd name="connsiteX6" fmla="*/ 13000 w 172672"/>
                <a:gd name="connsiteY6" fmla="*/ 139804 h 219355"/>
                <a:gd name="connsiteX7" fmla="*/ 19350 w 172672"/>
                <a:gd name="connsiteY7" fmla="*/ 114404 h 219355"/>
                <a:gd name="connsiteX8" fmla="*/ 41575 w 172672"/>
                <a:gd name="connsiteY8" fmla="*/ 63604 h 219355"/>
                <a:gd name="connsiteX9" fmla="*/ 300 w 172672"/>
                <a:gd name="connsiteY9" fmla="*/ 149329 h 219355"/>
                <a:gd name="connsiteX10" fmla="*/ 25700 w 172672"/>
                <a:gd name="connsiteY10" fmla="*/ 184254 h 219355"/>
                <a:gd name="connsiteX11" fmla="*/ 76500 w 172672"/>
                <a:gd name="connsiteY11" fmla="*/ 184254 h 219355"/>
                <a:gd name="connsiteX12" fmla="*/ 168575 w 172672"/>
                <a:gd name="connsiteY12" fmla="*/ 219179 h 219355"/>
                <a:gd name="connsiteX13" fmla="*/ 152700 w 172672"/>
                <a:gd name="connsiteY13" fmla="*/ 196954 h 219355"/>
                <a:gd name="connsiteX14" fmla="*/ 117775 w 172672"/>
                <a:gd name="connsiteY14" fmla="*/ 177904 h 219355"/>
                <a:gd name="connsiteX15" fmla="*/ 105075 w 172672"/>
                <a:gd name="connsiteY15" fmla="*/ 104 h 21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2672" h="219355">
                  <a:moveTo>
                    <a:pt x="105075" y="104"/>
                  </a:moveTo>
                  <a:cubicBezTo>
                    <a:pt x="106133" y="-4129"/>
                    <a:pt x="117246" y="121812"/>
                    <a:pt x="124125" y="152504"/>
                  </a:cubicBezTo>
                  <a:cubicBezTo>
                    <a:pt x="131004" y="183196"/>
                    <a:pt x="154287" y="178433"/>
                    <a:pt x="146350" y="184254"/>
                  </a:cubicBezTo>
                  <a:cubicBezTo>
                    <a:pt x="138413" y="190075"/>
                    <a:pt x="93433" y="183725"/>
                    <a:pt x="76500" y="187429"/>
                  </a:cubicBezTo>
                  <a:cubicBezTo>
                    <a:pt x="59567" y="191133"/>
                    <a:pt x="54275" y="208596"/>
                    <a:pt x="44750" y="206479"/>
                  </a:cubicBezTo>
                  <a:cubicBezTo>
                    <a:pt x="35225" y="204362"/>
                    <a:pt x="24642" y="185842"/>
                    <a:pt x="19350" y="174729"/>
                  </a:cubicBezTo>
                  <a:cubicBezTo>
                    <a:pt x="14058" y="163617"/>
                    <a:pt x="13000" y="149858"/>
                    <a:pt x="13000" y="139804"/>
                  </a:cubicBezTo>
                  <a:cubicBezTo>
                    <a:pt x="13000" y="129750"/>
                    <a:pt x="14587" y="127104"/>
                    <a:pt x="19350" y="114404"/>
                  </a:cubicBezTo>
                  <a:cubicBezTo>
                    <a:pt x="24113" y="101704"/>
                    <a:pt x="44750" y="57783"/>
                    <a:pt x="41575" y="63604"/>
                  </a:cubicBezTo>
                  <a:cubicBezTo>
                    <a:pt x="38400" y="69425"/>
                    <a:pt x="2946" y="129221"/>
                    <a:pt x="300" y="149329"/>
                  </a:cubicBezTo>
                  <a:cubicBezTo>
                    <a:pt x="-2346" y="169437"/>
                    <a:pt x="13000" y="178433"/>
                    <a:pt x="25700" y="184254"/>
                  </a:cubicBezTo>
                  <a:cubicBezTo>
                    <a:pt x="38400" y="190075"/>
                    <a:pt x="52687" y="178433"/>
                    <a:pt x="76500" y="184254"/>
                  </a:cubicBezTo>
                  <a:cubicBezTo>
                    <a:pt x="100313" y="190075"/>
                    <a:pt x="155875" y="217062"/>
                    <a:pt x="168575" y="219179"/>
                  </a:cubicBezTo>
                  <a:cubicBezTo>
                    <a:pt x="181275" y="221296"/>
                    <a:pt x="161167" y="203833"/>
                    <a:pt x="152700" y="196954"/>
                  </a:cubicBezTo>
                  <a:cubicBezTo>
                    <a:pt x="144233" y="190075"/>
                    <a:pt x="126242" y="205950"/>
                    <a:pt x="117775" y="177904"/>
                  </a:cubicBezTo>
                  <a:cubicBezTo>
                    <a:pt x="109308" y="149858"/>
                    <a:pt x="104017" y="4337"/>
                    <a:pt x="105075" y="1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9236AF06-14D1-9676-8DB9-70BE7A48DBA1}"/>
                </a:ext>
              </a:extLst>
            </p:cNvPr>
            <p:cNvSpPr/>
            <p:nvPr/>
          </p:nvSpPr>
          <p:spPr>
            <a:xfrm>
              <a:off x="4082759" y="5808883"/>
              <a:ext cx="91070" cy="339578"/>
            </a:xfrm>
            <a:custGeom>
              <a:avLst/>
              <a:gdLst>
                <a:gd name="connsiteX0" fmla="*/ 291 w 91070"/>
                <a:gd name="connsiteY0" fmla="*/ 1367 h 339578"/>
                <a:gd name="connsiteX1" fmla="*/ 60616 w 91070"/>
                <a:gd name="connsiteY1" fmla="*/ 118842 h 339578"/>
                <a:gd name="connsiteX2" fmla="*/ 60616 w 91070"/>
                <a:gd name="connsiteY2" fmla="*/ 226792 h 339578"/>
                <a:gd name="connsiteX3" fmla="*/ 73316 w 91070"/>
                <a:gd name="connsiteY3" fmla="*/ 141067 h 339578"/>
                <a:gd name="connsiteX4" fmla="*/ 57441 w 91070"/>
                <a:gd name="connsiteY4" fmla="*/ 334742 h 339578"/>
                <a:gd name="connsiteX5" fmla="*/ 66966 w 91070"/>
                <a:gd name="connsiteY5" fmla="*/ 274417 h 339578"/>
                <a:gd name="connsiteX6" fmla="*/ 89191 w 91070"/>
                <a:gd name="connsiteY6" fmla="*/ 201392 h 339578"/>
                <a:gd name="connsiteX7" fmla="*/ 291 w 91070"/>
                <a:gd name="connsiteY7" fmla="*/ 1367 h 33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070" h="339578">
                  <a:moveTo>
                    <a:pt x="291" y="1367"/>
                  </a:moveTo>
                  <a:cubicBezTo>
                    <a:pt x="-4471" y="-12391"/>
                    <a:pt x="50562" y="81271"/>
                    <a:pt x="60616" y="118842"/>
                  </a:cubicBezTo>
                  <a:cubicBezTo>
                    <a:pt x="70670" y="156413"/>
                    <a:pt x="58499" y="223088"/>
                    <a:pt x="60616" y="226792"/>
                  </a:cubicBezTo>
                  <a:cubicBezTo>
                    <a:pt x="62733" y="230496"/>
                    <a:pt x="73845" y="123075"/>
                    <a:pt x="73316" y="141067"/>
                  </a:cubicBezTo>
                  <a:cubicBezTo>
                    <a:pt x="72787" y="159059"/>
                    <a:pt x="58499" y="312517"/>
                    <a:pt x="57441" y="334742"/>
                  </a:cubicBezTo>
                  <a:cubicBezTo>
                    <a:pt x="56383" y="356967"/>
                    <a:pt x="61674" y="296642"/>
                    <a:pt x="66966" y="274417"/>
                  </a:cubicBezTo>
                  <a:cubicBezTo>
                    <a:pt x="72258" y="252192"/>
                    <a:pt x="98187" y="239492"/>
                    <a:pt x="89191" y="201392"/>
                  </a:cubicBezTo>
                  <a:cubicBezTo>
                    <a:pt x="80195" y="163292"/>
                    <a:pt x="5053" y="15125"/>
                    <a:pt x="291" y="13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94739126-1CF1-7C72-4AE3-2A06D969B2FD}"/>
                </a:ext>
              </a:extLst>
            </p:cNvPr>
            <p:cNvSpPr/>
            <p:nvPr/>
          </p:nvSpPr>
          <p:spPr>
            <a:xfrm>
              <a:off x="3727424" y="5705452"/>
              <a:ext cx="282692" cy="279818"/>
            </a:xfrm>
            <a:custGeom>
              <a:avLst/>
              <a:gdLst>
                <a:gd name="connsiteX0" fmla="*/ 26 w 282692"/>
                <a:gd name="connsiteY0" fmla="*/ 177823 h 279818"/>
                <a:gd name="connsiteX1" fmla="*/ 231801 w 282692"/>
                <a:gd name="connsiteY1" fmla="*/ 155598 h 279818"/>
                <a:gd name="connsiteX2" fmla="*/ 215926 w 282692"/>
                <a:gd name="connsiteY2" fmla="*/ 117498 h 279818"/>
                <a:gd name="connsiteX3" fmla="*/ 104801 w 282692"/>
                <a:gd name="connsiteY3" fmla="*/ 23 h 279818"/>
                <a:gd name="connsiteX4" fmla="*/ 234976 w 282692"/>
                <a:gd name="connsiteY4" fmla="*/ 107973 h 279818"/>
                <a:gd name="connsiteX5" fmla="*/ 282601 w 282692"/>
                <a:gd name="connsiteY5" fmla="*/ 180998 h 279818"/>
                <a:gd name="connsiteX6" fmla="*/ 247676 w 282692"/>
                <a:gd name="connsiteY6" fmla="*/ 219098 h 279818"/>
                <a:gd name="connsiteX7" fmla="*/ 273076 w 282692"/>
                <a:gd name="connsiteY7" fmla="*/ 279423 h 279818"/>
                <a:gd name="connsiteX8" fmla="*/ 263551 w 282692"/>
                <a:gd name="connsiteY8" fmla="*/ 187348 h 279818"/>
                <a:gd name="connsiteX9" fmla="*/ 244501 w 282692"/>
                <a:gd name="connsiteY9" fmla="*/ 133373 h 279818"/>
                <a:gd name="connsiteX10" fmla="*/ 146076 w 282692"/>
                <a:gd name="connsiteY10" fmla="*/ 38123 h 279818"/>
                <a:gd name="connsiteX11" fmla="*/ 215926 w 282692"/>
                <a:gd name="connsiteY11" fmla="*/ 123848 h 279818"/>
                <a:gd name="connsiteX12" fmla="*/ 26 w 282692"/>
                <a:gd name="connsiteY12" fmla="*/ 177823 h 27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692" h="279818">
                  <a:moveTo>
                    <a:pt x="26" y="177823"/>
                  </a:moveTo>
                  <a:cubicBezTo>
                    <a:pt x="2672" y="183115"/>
                    <a:pt x="195818" y="165652"/>
                    <a:pt x="231801" y="155598"/>
                  </a:cubicBezTo>
                  <a:cubicBezTo>
                    <a:pt x="267784" y="145544"/>
                    <a:pt x="237093" y="143427"/>
                    <a:pt x="215926" y="117498"/>
                  </a:cubicBezTo>
                  <a:cubicBezTo>
                    <a:pt x="194759" y="91569"/>
                    <a:pt x="101626" y="1610"/>
                    <a:pt x="104801" y="23"/>
                  </a:cubicBezTo>
                  <a:cubicBezTo>
                    <a:pt x="107976" y="-1564"/>
                    <a:pt x="205343" y="77810"/>
                    <a:pt x="234976" y="107973"/>
                  </a:cubicBezTo>
                  <a:cubicBezTo>
                    <a:pt x="264609" y="138135"/>
                    <a:pt x="280484" y="162477"/>
                    <a:pt x="282601" y="180998"/>
                  </a:cubicBezTo>
                  <a:cubicBezTo>
                    <a:pt x="284718" y="199519"/>
                    <a:pt x="249263" y="202694"/>
                    <a:pt x="247676" y="219098"/>
                  </a:cubicBezTo>
                  <a:cubicBezTo>
                    <a:pt x="246089" y="235502"/>
                    <a:pt x="270430" y="284715"/>
                    <a:pt x="273076" y="279423"/>
                  </a:cubicBezTo>
                  <a:cubicBezTo>
                    <a:pt x="275722" y="274131"/>
                    <a:pt x="268313" y="211690"/>
                    <a:pt x="263551" y="187348"/>
                  </a:cubicBezTo>
                  <a:cubicBezTo>
                    <a:pt x="258789" y="163006"/>
                    <a:pt x="264080" y="158244"/>
                    <a:pt x="244501" y="133373"/>
                  </a:cubicBezTo>
                  <a:cubicBezTo>
                    <a:pt x="224922" y="108502"/>
                    <a:pt x="150838" y="39710"/>
                    <a:pt x="146076" y="38123"/>
                  </a:cubicBezTo>
                  <a:cubicBezTo>
                    <a:pt x="141314" y="36536"/>
                    <a:pt x="236034" y="102681"/>
                    <a:pt x="215926" y="123848"/>
                  </a:cubicBezTo>
                  <a:cubicBezTo>
                    <a:pt x="195818" y="145015"/>
                    <a:pt x="-2620" y="172531"/>
                    <a:pt x="26" y="1778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23646EB3-4387-134D-6340-479BCB8EE87A}"/>
                </a:ext>
              </a:extLst>
            </p:cNvPr>
            <p:cNvSpPr/>
            <p:nvPr/>
          </p:nvSpPr>
          <p:spPr>
            <a:xfrm>
              <a:off x="3425494" y="5845168"/>
              <a:ext cx="89965" cy="117482"/>
            </a:xfrm>
            <a:custGeom>
              <a:avLst/>
              <a:gdLst>
                <a:gd name="connsiteX0" fmla="*/ 22556 w 89965"/>
                <a:gd name="connsiteY0" fmla="*/ 117482 h 117482"/>
                <a:gd name="connsiteX1" fmla="*/ 38431 w 89965"/>
                <a:gd name="connsiteY1" fmla="*/ 31757 h 117482"/>
                <a:gd name="connsiteX2" fmla="*/ 89231 w 89965"/>
                <a:gd name="connsiteY2" fmla="*/ 7 h 117482"/>
                <a:gd name="connsiteX3" fmla="*/ 63831 w 89965"/>
                <a:gd name="connsiteY3" fmla="*/ 28582 h 117482"/>
                <a:gd name="connsiteX4" fmla="*/ 331 w 89965"/>
                <a:gd name="connsiteY4" fmla="*/ 12707 h 117482"/>
                <a:gd name="connsiteX5" fmla="*/ 38431 w 89965"/>
                <a:gd name="connsiteY5" fmla="*/ 31757 h 117482"/>
                <a:gd name="connsiteX6" fmla="*/ 22556 w 89965"/>
                <a:gd name="connsiteY6" fmla="*/ 117482 h 11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965" h="117482">
                  <a:moveTo>
                    <a:pt x="22556" y="117482"/>
                  </a:moveTo>
                  <a:cubicBezTo>
                    <a:pt x="22556" y="117482"/>
                    <a:pt x="27319" y="51336"/>
                    <a:pt x="38431" y="31757"/>
                  </a:cubicBezTo>
                  <a:cubicBezTo>
                    <a:pt x="49543" y="12178"/>
                    <a:pt x="84998" y="536"/>
                    <a:pt x="89231" y="7"/>
                  </a:cubicBezTo>
                  <a:cubicBezTo>
                    <a:pt x="93464" y="-522"/>
                    <a:pt x="78648" y="26465"/>
                    <a:pt x="63831" y="28582"/>
                  </a:cubicBezTo>
                  <a:cubicBezTo>
                    <a:pt x="49014" y="30699"/>
                    <a:pt x="4564" y="12178"/>
                    <a:pt x="331" y="12707"/>
                  </a:cubicBezTo>
                  <a:cubicBezTo>
                    <a:pt x="-3902" y="13236"/>
                    <a:pt x="33669" y="17999"/>
                    <a:pt x="38431" y="31757"/>
                  </a:cubicBezTo>
                  <a:cubicBezTo>
                    <a:pt x="43193" y="45515"/>
                    <a:pt x="22556" y="117482"/>
                    <a:pt x="22556" y="1174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B693784E-E7DC-7137-A12C-6C61901CB41A}"/>
                </a:ext>
              </a:extLst>
            </p:cNvPr>
            <p:cNvSpPr/>
            <p:nvPr/>
          </p:nvSpPr>
          <p:spPr>
            <a:xfrm>
              <a:off x="3482794" y="5829300"/>
              <a:ext cx="152614" cy="133403"/>
            </a:xfrm>
            <a:custGeom>
              <a:avLst/>
              <a:gdLst>
                <a:gd name="connsiteX0" fmla="*/ 181 w 152614"/>
                <a:gd name="connsiteY0" fmla="*/ 34925 h 133403"/>
                <a:gd name="connsiteX1" fmla="*/ 66856 w 152614"/>
                <a:gd name="connsiteY1" fmla="*/ 76200 h 133403"/>
                <a:gd name="connsiteX2" fmla="*/ 98606 w 152614"/>
                <a:gd name="connsiteY2" fmla="*/ 133350 h 133403"/>
                <a:gd name="connsiteX3" fmla="*/ 108131 w 152614"/>
                <a:gd name="connsiteY3" fmla="*/ 85725 h 133403"/>
                <a:gd name="connsiteX4" fmla="*/ 111306 w 152614"/>
                <a:gd name="connsiteY4" fmla="*/ 41275 h 133403"/>
                <a:gd name="connsiteX5" fmla="*/ 152581 w 152614"/>
                <a:gd name="connsiteY5" fmla="*/ 0 h 133403"/>
                <a:gd name="connsiteX6" fmla="*/ 117656 w 152614"/>
                <a:gd name="connsiteY6" fmla="*/ 41275 h 133403"/>
                <a:gd name="connsiteX7" fmla="*/ 82731 w 152614"/>
                <a:gd name="connsiteY7" fmla="*/ 44450 h 133403"/>
                <a:gd name="connsiteX8" fmla="*/ 63681 w 152614"/>
                <a:gd name="connsiteY8" fmla="*/ 25400 h 133403"/>
                <a:gd name="connsiteX9" fmla="*/ 89081 w 152614"/>
                <a:gd name="connsiteY9" fmla="*/ 63500 h 133403"/>
                <a:gd name="connsiteX10" fmla="*/ 89081 w 152614"/>
                <a:gd name="connsiteY10" fmla="*/ 92075 h 133403"/>
                <a:gd name="connsiteX11" fmla="*/ 181 w 152614"/>
                <a:gd name="connsiteY11" fmla="*/ 34925 h 133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614" h="133403">
                  <a:moveTo>
                    <a:pt x="181" y="34925"/>
                  </a:moveTo>
                  <a:cubicBezTo>
                    <a:pt x="-3523" y="32279"/>
                    <a:pt x="50452" y="59796"/>
                    <a:pt x="66856" y="76200"/>
                  </a:cubicBezTo>
                  <a:cubicBezTo>
                    <a:pt x="83260" y="92604"/>
                    <a:pt x="91727" y="131763"/>
                    <a:pt x="98606" y="133350"/>
                  </a:cubicBezTo>
                  <a:cubicBezTo>
                    <a:pt x="105485" y="134937"/>
                    <a:pt x="106014" y="101071"/>
                    <a:pt x="108131" y="85725"/>
                  </a:cubicBezTo>
                  <a:cubicBezTo>
                    <a:pt x="110248" y="70379"/>
                    <a:pt x="103898" y="55562"/>
                    <a:pt x="111306" y="41275"/>
                  </a:cubicBezTo>
                  <a:cubicBezTo>
                    <a:pt x="118714" y="26988"/>
                    <a:pt x="151523" y="0"/>
                    <a:pt x="152581" y="0"/>
                  </a:cubicBezTo>
                  <a:cubicBezTo>
                    <a:pt x="153639" y="0"/>
                    <a:pt x="129298" y="33867"/>
                    <a:pt x="117656" y="41275"/>
                  </a:cubicBezTo>
                  <a:cubicBezTo>
                    <a:pt x="106014" y="48683"/>
                    <a:pt x="91727" y="47096"/>
                    <a:pt x="82731" y="44450"/>
                  </a:cubicBezTo>
                  <a:cubicBezTo>
                    <a:pt x="73735" y="41804"/>
                    <a:pt x="62623" y="22225"/>
                    <a:pt x="63681" y="25400"/>
                  </a:cubicBezTo>
                  <a:cubicBezTo>
                    <a:pt x="64739" y="28575"/>
                    <a:pt x="84848" y="52388"/>
                    <a:pt x="89081" y="63500"/>
                  </a:cubicBezTo>
                  <a:cubicBezTo>
                    <a:pt x="93314" y="74613"/>
                    <a:pt x="103898" y="97367"/>
                    <a:pt x="89081" y="92075"/>
                  </a:cubicBezTo>
                  <a:cubicBezTo>
                    <a:pt x="74264" y="86783"/>
                    <a:pt x="3885" y="37571"/>
                    <a:pt x="181" y="349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3A77AEC8-8C67-A899-6665-23316DAB152C}"/>
                </a:ext>
              </a:extLst>
            </p:cNvPr>
            <p:cNvSpPr/>
            <p:nvPr/>
          </p:nvSpPr>
          <p:spPr>
            <a:xfrm>
              <a:off x="3679825" y="5860854"/>
              <a:ext cx="426009" cy="232212"/>
            </a:xfrm>
            <a:custGeom>
              <a:avLst/>
              <a:gdLst>
                <a:gd name="connsiteX0" fmla="*/ 0 w 426009"/>
                <a:gd name="connsiteY0" fmla="*/ 127196 h 232212"/>
                <a:gd name="connsiteX1" fmla="*/ 219075 w 426009"/>
                <a:gd name="connsiteY1" fmla="*/ 120846 h 232212"/>
                <a:gd name="connsiteX2" fmla="*/ 400050 w 426009"/>
                <a:gd name="connsiteY2" fmla="*/ 203396 h 232212"/>
                <a:gd name="connsiteX3" fmla="*/ 349250 w 426009"/>
                <a:gd name="connsiteY3" fmla="*/ 181171 h 232212"/>
                <a:gd name="connsiteX4" fmla="*/ 425450 w 426009"/>
                <a:gd name="connsiteY4" fmla="*/ 231971 h 232212"/>
                <a:gd name="connsiteX5" fmla="*/ 377825 w 426009"/>
                <a:gd name="connsiteY5" fmla="*/ 197046 h 232212"/>
                <a:gd name="connsiteX6" fmla="*/ 269875 w 426009"/>
                <a:gd name="connsiteY6" fmla="*/ 124021 h 232212"/>
                <a:gd name="connsiteX7" fmla="*/ 269875 w 426009"/>
                <a:gd name="connsiteY7" fmla="*/ 196 h 232212"/>
                <a:gd name="connsiteX8" fmla="*/ 263525 w 426009"/>
                <a:gd name="connsiteY8" fmla="*/ 95446 h 232212"/>
                <a:gd name="connsiteX9" fmla="*/ 219075 w 426009"/>
                <a:gd name="connsiteY9" fmla="*/ 101796 h 232212"/>
                <a:gd name="connsiteX10" fmla="*/ 0 w 426009"/>
                <a:gd name="connsiteY10" fmla="*/ 127196 h 23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009" h="232212">
                  <a:moveTo>
                    <a:pt x="0" y="127196"/>
                  </a:moveTo>
                  <a:cubicBezTo>
                    <a:pt x="76200" y="117671"/>
                    <a:pt x="152400" y="108146"/>
                    <a:pt x="219075" y="120846"/>
                  </a:cubicBezTo>
                  <a:cubicBezTo>
                    <a:pt x="285750" y="133546"/>
                    <a:pt x="378354" y="193342"/>
                    <a:pt x="400050" y="203396"/>
                  </a:cubicBezTo>
                  <a:cubicBezTo>
                    <a:pt x="421746" y="213450"/>
                    <a:pt x="345017" y="176409"/>
                    <a:pt x="349250" y="181171"/>
                  </a:cubicBezTo>
                  <a:cubicBezTo>
                    <a:pt x="353483" y="185933"/>
                    <a:pt x="420688" y="229325"/>
                    <a:pt x="425450" y="231971"/>
                  </a:cubicBezTo>
                  <a:cubicBezTo>
                    <a:pt x="430212" y="234617"/>
                    <a:pt x="403754" y="215038"/>
                    <a:pt x="377825" y="197046"/>
                  </a:cubicBezTo>
                  <a:cubicBezTo>
                    <a:pt x="351896" y="179054"/>
                    <a:pt x="287867" y="156829"/>
                    <a:pt x="269875" y="124021"/>
                  </a:cubicBezTo>
                  <a:cubicBezTo>
                    <a:pt x="251883" y="91213"/>
                    <a:pt x="270933" y="4958"/>
                    <a:pt x="269875" y="196"/>
                  </a:cubicBezTo>
                  <a:cubicBezTo>
                    <a:pt x="268817" y="-4566"/>
                    <a:pt x="271992" y="78513"/>
                    <a:pt x="263525" y="95446"/>
                  </a:cubicBezTo>
                  <a:cubicBezTo>
                    <a:pt x="255058" y="112379"/>
                    <a:pt x="219075" y="101796"/>
                    <a:pt x="219075" y="101796"/>
                  </a:cubicBezTo>
                  <a:lnTo>
                    <a:pt x="0" y="1271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20CEF86F-DE18-1EDE-54E0-34C25A0E7BDC}"/>
                </a:ext>
              </a:extLst>
            </p:cNvPr>
            <p:cNvSpPr/>
            <p:nvPr/>
          </p:nvSpPr>
          <p:spPr>
            <a:xfrm>
              <a:off x="3933376" y="5955750"/>
              <a:ext cx="227818" cy="183568"/>
            </a:xfrm>
            <a:custGeom>
              <a:avLst/>
              <a:gdLst>
                <a:gd name="connsiteX0" fmla="*/ 449 w 227818"/>
                <a:gd name="connsiteY0" fmla="*/ 550 h 183568"/>
                <a:gd name="connsiteX1" fmla="*/ 54424 w 227818"/>
                <a:gd name="connsiteY1" fmla="*/ 92625 h 183568"/>
                <a:gd name="connsiteX2" fmla="*/ 98874 w 227818"/>
                <a:gd name="connsiteY2" fmla="*/ 181525 h 183568"/>
                <a:gd name="connsiteX3" fmla="*/ 92524 w 227818"/>
                <a:gd name="connsiteY3" fmla="*/ 156125 h 183568"/>
                <a:gd name="connsiteX4" fmla="*/ 60774 w 227818"/>
                <a:gd name="connsiteY4" fmla="*/ 168825 h 183568"/>
                <a:gd name="connsiteX5" fmla="*/ 225874 w 227818"/>
                <a:gd name="connsiteY5" fmla="*/ 168825 h 183568"/>
                <a:gd name="connsiteX6" fmla="*/ 105224 w 227818"/>
                <a:gd name="connsiteY6" fmla="*/ 159300 h 183568"/>
                <a:gd name="connsiteX7" fmla="*/ 165549 w 227818"/>
                <a:gd name="connsiteY7" fmla="*/ 156125 h 183568"/>
                <a:gd name="connsiteX8" fmla="*/ 225874 w 227818"/>
                <a:gd name="connsiteY8" fmla="*/ 156125 h 183568"/>
                <a:gd name="connsiteX9" fmla="*/ 89349 w 227818"/>
                <a:gd name="connsiteY9" fmla="*/ 137075 h 183568"/>
                <a:gd name="connsiteX10" fmla="*/ 184599 w 227818"/>
                <a:gd name="connsiteY10" fmla="*/ 159300 h 183568"/>
                <a:gd name="connsiteX11" fmla="*/ 127449 w 227818"/>
                <a:gd name="connsiteY11" fmla="*/ 156125 h 183568"/>
                <a:gd name="connsiteX12" fmla="*/ 79824 w 227818"/>
                <a:gd name="connsiteY12" fmla="*/ 108500 h 183568"/>
                <a:gd name="connsiteX13" fmla="*/ 86174 w 227818"/>
                <a:gd name="connsiteY13" fmla="*/ 137075 h 183568"/>
                <a:gd name="connsiteX14" fmla="*/ 449 w 227818"/>
                <a:gd name="connsiteY14" fmla="*/ 550 h 18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818" h="183568">
                  <a:moveTo>
                    <a:pt x="449" y="550"/>
                  </a:moveTo>
                  <a:cubicBezTo>
                    <a:pt x="-4843" y="-6858"/>
                    <a:pt x="38020" y="62463"/>
                    <a:pt x="54424" y="92625"/>
                  </a:cubicBezTo>
                  <a:cubicBezTo>
                    <a:pt x="70828" y="122787"/>
                    <a:pt x="92524" y="170942"/>
                    <a:pt x="98874" y="181525"/>
                  </a:cubicBezTo>
                  <a:cubicBezTo>
                    <a:pt x="105224" y="192108"/>
                    <a:pt x="98874" y="158242"/>
                    <a:pt x="92524" y="156125"/>
                  </a:cubicBezTo>
                  <a:cubicBezTo>
                    <a:pt x="86174" y="154008"/>
                    <a:pt x="38549" y="166708"/>
                    <a:pt x="60774" y="168825"/>
                  </a:cubicBezTo>
                  <a:cubicBezTo>
                    <a:pt x="82999" y="170942"/>
                    <a:pt x="218466" y="170412"/>
                    <a:pt x="225874" y="168825"/>
                  </a:cubicBezTo>
                  <a:cubicBezTo>
                    <a:pt x="233282" y="167238"/>
                    <a:pt x="115278" y="161417"/>
                    <a:pt x="105224" y="159300"/>
                  </a:cubicBezTo>
                  <a:cubicBezTo>
                    <a:pt x="95170" y="157183"/>
                    <a:pt x="145441" y="156654"/>
                    <a:pt x="165549" y="156125"/>
                  </a:cubicBezTo>
                  <a:cubicBezTo>
                    <a:pt x="185657" y="155596"/>
                    <a:pt x="238574" y="159300"/>
                    <a:pt x="225874" y="156125"/>
                  </a:cubicBezTo>
                  <a:cubicBezTo>
                    <a:pt x="213174" y="152950"/>
                    <a:pt x="96228" y="136546"/>
                    <a:pt x="89349" y="137075"/>
                  </a:cubicBezTo>
                  <a:cubicBezTo>
                    <a:pt x="82470" y="137604"/>
                    <a:pt x="178249" y="156125"/>
                    <a:pt x="184599" y="159300"/>
                  </a:cubicBezTo>
                  <a:cubicBezTo>
                    <a:pt x="190949" y="162475"/>
                    <a:pt x="144911" y="164592"/>
                    <a:pt x="127449" y="156125"/>
                  </a:cubicBezTo>
                  <a:cubicBezTo>
                    <a:pt x="109987" y="147658"/>
                    <a:pt x="86703" y="111675"/>
                    <a:pt x="79824" y="108500"/>
                  </a:cubicBezTo>
                  <a:cubicBezTo>
                    <a:pt x="72945" y="105325"/>
                    <a:pt x="98345" y="151362"/>
                    <a:pt x="86174" y="137075"/>
                  </a:cubicBezTo>
                  <a:cubicBezTo>
                    <a:pt x="74003" y="122788"/>
                    <a:pt x="5741" y="7958"/>
                    <a:pt x="449" y="5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C0485D62-B8C9-87B6-5513-916A413E7C3C}"/>
                </a:ext>
              </a:extLst>
            </p:cNvPr>
            <p:cNvSpPr/>
            <p:nvPr/>
          </p:nvSpPr>
          <p:spPr>
            <a:xfrm>
              <a:off x="3749227" y="5995101"/>
              <a:ext cx="280573" cy="37685"/>
            </a:xfrm>
            <a:custGeom>
              <a:avLst/>
              <a:gdLst>
                <a:gd name="connsiteX0" fmla="*/ 448 w 280573"/>
                <a:gd name="connsiteY0" fmla="*/ 2474 h 37685"/>
                <a:gd name="connsiteX1" fmla="*/ 273498 w 280573"/>
                <a:gd name="connsiteY1" fmla="*/ 5649 h 37685"/>
                <a:gd name="connsiteX2" fmla="*/ 203648 w 280573"/>
                <a:gd name="connsiteY2" fmla="*/ 18349 h 37685"/>
                <a:gd name="connsiteX3" fmla="*/ 241748 w 280573"/>
                <a:gd name="connsiteY3" fmla="*/ 37399 h 37685"/>
                <a:gd name="connsiteX4" fmla="*/ 209998 w 280573"/>
                <a:gd name="connsiteY4" fmla="*/ 2474 h 37685"/>
                <a:gd name="connsiteX5" fmla="*/ 448 w 280573"/>
                <a:gd name="connsiteY5" fmla="*/ 2474 h 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573" h="37685">
                  <a:moveTo>
                    <a:pt x="448" y="2474"/>
                  </a:moveTo>
                  <a:cubicBezTo>
                    <a:pt x="11031" y="3003"/>
                    <a:pt x="239631" y="3003"/>
                    <a:pt x="273498" y="5649"/>
                  </a:cubicBezTo>
                  <a:cubicBezTo>
                    <a:pt x="307365" y="8295"/>
                    <a:pt x="208940" y="13057"/>
                    <a:pt x="203648" y="18349"/>
                  </a:cubicBezTo>
                  <a:cubicBezTo>
                    <a:pt x="198356" y="23641"/>
                    <a:pt x="240690" y="40045"/>
                    <a:pt x="241748" y="37399"/>
                  </a:cubicBezTo>
                  <a:cubicBezTo>
                    <a:pt x="242806" y="34753"/>
                    <a:pt x="250215" y="7766"/>
                    <a:pt x="209998" y="2474"/>
                  </a:cubicBezTo>
                  <a:cubicBezTo>
                    <a:pt x="169781" y="-2818"/>
                    <a:pt x="-10135" y="1945"/>
                    <a:pt x="448" y="24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74398717-5898-B6B8-CB14-9EB7A6586B4A}"/>
                </a:ext>
              </a:extLst>
            </p:cNvPr>
            <p:cNvSpPr/>
            <p:nvPr/>
          </p:nvSpPr>
          <p:spPr>
            <a:xfrm>
              <a:off x="3571767" y="5959197"/>
              <a:ext cx="86455" cy="235262"/>
            </a:xfrm>
            <a:custGeom>
              <a:avLst/>
              <a:gdLst>
                <a:gd name="connsiteX0" fmla="*/ 60433 w 86455"/>
                <a:gd name="connsiteY0" fmla="*/ 278 h 235262"/>
                <a:gd name="connsiteX1" fmla="*/ 85833 w 86455"/>
                <a:gd name="connsiteY1" fmla="*/ 70128 h 235262"/>
                <a:gd name="connsiteX2" fmla="*/ 28683 w 86455"/>
                <a:gd name="connsiteY2" fmla="*/ 101878 h 235262"/>
                <a:gd name="connsiteX3" fmla="*/ 35033 w 86455"/>
                <a:gd name="connsiteY3" fmla="*/ 197128 h 235262"/>
                <a:gd name="connsiteX4" fmla="*/ 19158 w 86455"/>
                <a:gd name="connsiteY4" fmla="*/ 152678 h 235262"/>
                <a:gd name="connsiteX5" fmla="*/ 108 w 86455"/>
                <a:gd name="connsiteY5" fmla="*/ 235228 h 235262"/>
                <a:gd name="connsiteX6" fmla="*/ 12808 w 86455"/>
                <a:gd name="connsiteY6" fmla="*/ 162203 h 235262"/>
                <a:gd name="connsiteX7" fmla="*/ 41383 w 86455"/>
                <a:gd name="connsiteY7" fmla="*/ 105053 h 235262"/>
                <a:gd name="connsiteX8" fmla="*/ 82658 w 86455"/>
                <a:gd name="connsiteY8" fmla="*/ 98703 h 235262"/>
                <a:gd name="connsiteX9" fmla="*/ 60433 w 86455"/>
                <a:gd name="connsiteY9" fmla="*/ 278 h 23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55" h="235262">
                  <a:moveTo>
                    <a:pt x="60433" y="278"/>
                  </a:moveTo>
                  <a:cubicBezTo>
                    <a:pt x="60962" y="-4485"/>
                    <a:pt x="91125" y="53195"/>
                    <a:pt x="85833" y="70128"/>
                  </a:cubicBezTo>
                  <a:cubicBezTo>
                    <a:pt x="80541" y="87061"/>
                    <a:pt x="37150" y="80711"/>
                    <a:pt x="28683" y="101878"/>
                  </a:cubicBezTo>
                  <a:cubicBezTo>
                    <a:pt x="20216" y="123045"/>
                    <a:pt x="36620" y="188661"/>
                    <a:pt x="35033" y="197128"/>
                  </a:cubicBezTo>
                  <a:cubicBezTo>
                    <a:pt x="33446" y="205595"/>
                    <a:pt x="24979" y="146328"/>
                    <a:pt x="19158" y="152678"/>
                  </a:cubicBezTo>
                  <a:cubicBezTo>
                    <a:pt x="13337" y="159028"/>
                    <a:pt x="1166" y="233640"/>
                    <a:pt x="108" y="235228"/>
                  </a:cubicBezTo>
                  <a:cubicBezTo>
                    <a:pt x="-950" y="236816"/>
                    <a:pt x="5929" y="183899"/>
                    <a:pt x="12808" y="162203"/>
                  </a:cubicBezTo>
                  <a:cubicBezTo>
                    <a:pt x="19687" y="140507"/>
                    <a:pt x="29741" y="115636"/>
                    <a:pt x="41383" y="105053"/>
                  </a:cubicBezTo>
                  <a:cubicBezTo>
                    <a:pt x="53025" y="94470"/>
                    <a:pt x="75779" y="111403"/>
                    <a:pt x="82658" y="98703"/>
                  </a:cubicBezTo>
                  <a:cubicBezTo>
                    <a:pt x="89537" y="86003"/>
                    <a:pt x="59904" y="5041"/>
                    <a:pt x="60433" y="2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8FB9C4FB-F44F-5115-1996-E84BC918DD15}"/>
                </a:ext>
              </a:extLst>
            </p:cNvPr>
            <p:cNvSpPr/>
            <p:nvPr/>
          </p:nvSpPr>
          <p:spPr>
            <a:xfrm>
              <a:off x="3654213" y="6085334"/>
              <a:ext cx="95650" cy="180057"/>
            </a:xfrm>
            <a:custGeom>
              <a:avLst/>
              <a:gdLst>
                <a:gd name="connsiteX0" fmla="*/ 95462 w 95650"/>
                <a:gd name="connsiteY0" fmla="*/ 1141 h 180057"/>
                <a:gd name="connsiteX1" fmla="*/ 12912 w 95650"/>
                <a:gd name="connsiteY1" fmla="*/ 74166 h 180057"/>
                <a:gd name="connsiteX2" fmla="*/ 6562 w 95650"/>
                <a:gd name="connsiteY2" fmla="*/ 178941 h 180057"/>
                <a:gd name="connsiteX3" fmla="*/ 3387 w 95650"/>
                <a:gd name="connsiteY3" fmla="*/ 124966 h 180057"/>
                <a:gd name="connsiteX4" fmla="*/ 212 w 95650"/>
                <a:gd name="connsiteY4" fmla="*/ 55116 h 180057"/>
                <a:gd name="connsiteX5" fmla="*/ 9737 w 95650"/>
                <a:gd name="connsiteY5" fmla="*/ 80516 h 180057"/>
                <a:gd name="connsiteX6" fmla="*/ 35137 w 95650"/>
                <a:gd name="connsiteY6" fmla="*/ 32891 h 180057"/>
                <a:gd name="connsiteX7" fmla="*/ 95462 w 95650"/>
                <a:gd name="connsiteY7" fmla="*/ 1141 h 18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650" h="180057">
                  <a:moveTo>
                    <a:pt x="95462" y="1141"/>
                  </a:moveTo>
                  <a:cubicBezTo>
                    <a:pt x="91758" y="8020"/>
                    <a:pt x="27729" y="44533"/>
                    <a:pt x="12912" y="74166"/>
                  </a:cubicBezTo>
                  <a:cubicBezTo>
                    <a:pt x="-1905" y="103799"/>
                    <a:pt x="8149" y="170474"/>
                    <a:pt x="6562" y="178941"/>
                  </a:cubicBezTo>
                  <a:cubicBezTo>
                    <a:pt x="4975" y="187408"/>
                    <a:pt x="4445" y="145603"/>
                    <a:pt x="3387" y="124966"/>
                  </a:cubicBezTo>
                  <a:cubicBezTo>
                    <a:pt x="2329" y="104329"/>
                    <a:pt x="-846" y="62524"/>
                    <a:pt x="212" y="55116"/>
                  </a:cubicBezTo>
                  <a:cubicBezTo>
                    <a:pt x="1270" y="47708"/>
                    <a:pt x="3916" y="84220"/>
                    <a:pt x="9737" y="80516"/>
                  </a:cubicBezTo>
                  <a:cubicBezTo>
                    <a:pt x="15558" y="76812"/>
                    <a:pt x="22966" y="45591"/>
                    <a:pt x="35137" y="32891"/>
                  </a:cubicBezTo>
                  <a:cubicBezTo>
                    <a:pt x="47308" y="20191"/>
                    <a:pt x="99166" y="-5738"/>
                    <a:pt x="95462" y="11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E5B47E2E-1370-3A1B-52B6-2475CD5A196C}"/>
                </a:ext>
              </a:extLst>
            </p:cNvPr>
            <p:cNvSpPr/>
            <p:nvPr/>
          </p:nvSpPr>
          <p:spPr>
            <a:xfrm>
              <a:off x="3622038" y="6038286"/>
              <a:ext cx="10199" cy="176581"/>
            </a:xfrm>
            <a:custGeom>
              <a:avLst/>
              <a:gdLst>
                <a:gd name="connsiteX0" fmla="*/ 3812 w 10199"/>
                <a:gd name="connsiteY0" fmla="*/ 564 h 176581"/>
                <a:gd name="connsiteX1" fmla="*/ 10162 w 10199"/>
                <a:gd name="connsiteY1" fmla="*/ 172014 h 176581"/>
                <a:gd name="connsiteX2" fmla="*/ 637 w 10199"/>
                <a:gd name="connsiteY2" fmla="*/ 118039 h 176581"/>
                <a:gd name="connsiteX3" fmla="*/ 3812 w 10199"/>
                <a:gd name="connsiteY3" fmla="*/ 564 h 1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9" h="176581">
                  <a:moveTo>
                    <a:pt x="3812" y="564"/>
                  </a:moveTo>
                  <a:cubicBezTo>
                    <a:pt x="5399" y="9560"/>
                    <a:pt x="10691" y="152435"/>
                    <a:pt x="10162" y="172014"/>
                  </a:cubicBezTo>
                  <a:cubicBezTo>
                    <a:pt x="9633" y="191593"/>
                    <a:pt x="2754" y="143439"/>
                    <a:pt x="637" y="118039"/>
                  </a:cubicBezTo>
                  <a:cubicBezTo>
                    <a:pt x="-1480" y="92639"/>
                    <a:pt x="2225" y="-8432"/>
                    <a:pt x="3812" y="5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C5BC6F26-C202-65DF-081A-BC2316F987FF}"/>
                </a:ext>
              </a:extLst>
            </p:cNvPr>
            <p:cNvSpPr/>
            <p:nvPr/>
          </p:nvSpPr>
          <p:spPr>
            <a:xfrm>
              <a:off x="3745974" y="6089609"/>
              <a:ext cx="73860" cy="143246"/>
            </a:xfrm>
            <a:custGeom>
              <a:avLst/>
              <a:gdLst>
                <a:gd name="connsiteX0" fmla="*/ 3701 w 73860"/>
                <a:gd name="connsiteY0" fmla="*/ 41 h 143246"/>
                <a:gd name="connsiteX1" fmla="*/ 41801 w 73860"/>
                <a:gd name="connsiteY1" fmla="*/ 101641 h 143246"/>
                <a:gd name="connsiteX2" fmla="*/ 73551 w 73860"/>
                <a:gd name="connsiteY2" fmla="*/ 142916 h 143246"/>
                <a:gd name="connsiteX3" fmla="*/ 54501 w 73860"/>
                <a:gd name="connsiteY3" fmla="*/ 120691 h 143246"/>
                <a:gd name="connsiteX4" fmla="*/ 526 w 73860"/>
                <a:gd name="connsiteY4" fmla="*/ 114341 h 143246"/>
                <a:gd name="connsiteX5" fmla="*/ 25926 w 73860"/>
                <a:gd name="connsiteY5" fmla="*/ 114341 h 143246"/>
                <a:gd name="connsiteX6" fmla="*/ 3701 w 73860"/>
                <a:gd name="connsiteY6" fmla="*/ 41 h 14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60" h="143246">
                  <a:moveTo>
                    <a:pt x="3701" y="41"/>
                  </a:moveTo>
                  <a:cubicBezTo>
                    <a:pt x="6347" y="-2076"/>
                    <a:pt x="30159" y="77828"/>
                    <a:pt x="41801" y="101641"/>
                  </a:cubicBezTo>
                  <a:cubicBezTo>
                    <a:pt x="53443" y="125454"/>
                    <a:pt x="71434" y="139741"/>
                    <a:pt x="73551" y="142916"/>
                  </a:cubicBezTo>
                  <a:cubicBezTo>
                    <a:pt x="75668" y="146091"/>
                    <a:pt x="66672" y="125453"/>
                    <a:pt x="54501" y="120691"/>
                  </a:cubicBezTo>
                  <a:cubicBezTo>
                    <a:pt x="42330" y="115929"/>
                    <a:pt x="5288" y="115399"/>
                    <a:pt x="526" y="114341"/>
                  </a:cubicBezTo>
                  <a:cubicBezTo>
                    <a:pt x="-4236" y="113283"/>
                    <a:pt x="24868" y="128628"/>
                    <a:pt x="25926" y="114341"/>
                  </a:cubicBezTo>
                  <a:cubicBezTo>
                    <a:pt x="26984" y="100054"/>
                    <a:pt x="1055" y="2158"/>
                    <a:pt x="3701" y="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0FA09289-6157-F900-3562-54EAC9CEA67F}"/>
                </a:ext>
              </a:extLst>
            </p:cNvPr>
            <p:cNvSpPr/>
            <p:nvPr/>
          </p:nvSpPr>
          <p:spPr>
            <a:xfrm>
              <a:off x="3821816" y="6072850"/>
              <a:ext cx="71277" cy="136287"/>
            </a:xfrm>
            <a:custGeom>
              <a:avLst/>
              <a:gdLst>
                <a:gd name="connsiteX0" fmla="*/ 884 w 71277"/>
                <a:gd name="connsiteY0" fmla="*/ 925 h 136287"/>
                <a:gd name="connsiteX1" fmla="*/ 70734 w 71277"/>
                <a:gd name="connsiteY1" fmla="*/ 134275 h 136287"/>
                <a:gd name="connsiteX2" fmla="*/ 32634 w 71277"/>
                <a:gd name="connsiteY2" fmla="*/ 77125 h 136287"/>
                <a:gd name="connsiteX3" fmla="*/ 884 w 71277"/>
                <a:gd name="connsiteY3" fmla="*/ 925 h 1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277" h="136287">
                  <a:moveTo>
                    <a:pt x="884" y="925"/>
                  </a:moveTo>
                  <a:cubicBezTo>
                    <a:pt x="7234" y="10450"/>
                    <a:pt x="65442" y="121575"/>
                    <a:pt x="70734" y="134275"/>
                  </a:cubicBezTo>
                  <a:cubicBezTo>
                    <a:pt x="76026" y="146975"/>
                    <a:pt x="41101" y="96175"/>
                    <a:pt x="32634" y="77125"/>
                  </a:cubicBezTo>
                  <a:cubicBezTo>
                    <a:pt x="24167" y="58075"/>
                    <a:pt x="-5466" y="-8600"/>
                    <a:pt x="884" y="9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AB701233-E9F7-C1D2-C6ED-606F9AA1E72B}"/>
                </a:ext>
              </a:extLst>
            </p:cNvPr>
            <p:cNvSpPr/>
            <p:nvPr/>
          </p:nvSpPr>
          <p:spPr>
            <a:xfrm>
              <a:off x="3552813" y="6022895"/>
              <a:ext cx="15904" cy="124305"/>
            </a:xfrm>
            <a:custGeom>
              <a:avLst/>
              <a:gdLst>
                <a:gd name="connsiteX0" fmla="*/ 15887 w 15904"/>
                <a:gd name="connsiteY0" fmla="*/ 80 h 124305"/>
                <a:gd name="connsiteX1" fmla="*/ 3187 w 15904"/>
                <a:gd name="connsiteY1" fmla="*/ 95330 h 124305"/>
                <a:gd name="connsiteX2" fmla="*/ 6362 w 15904"/>
                <a:gd name="connsiteY2" fmla="*/ 123905 h 124305"/>
                <a:gd name="connsiteX3" fmla="*/ 12 w 15904"/>
                <a:gd name="connsiteY3" fmla="*/ 79455 h 124305"/>
                <a:gd name="connsiteX4" fmla="*/ 15887 w 15904"/>
                <a:gd name="connsiteY4" fmla="*/ 80 h 12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04" h="124305">
                  <a:moveTo>
                    <a:pt x="15887" y="80"/>
                  </a:moveTo>
                  <a:cubicBezTo>
                    <a:pt x="16416" y="2726"/>
                    <a:pt x="4774" y="74693"/>
                    <a:pt x="3187" y="95330"/>
                  </a:cubicBezTo>
                  <a:cubicBezTo>
                    <a:pt x="1600" y="115967"/>
                    <a:pt x="6891" y="126551"/>
                    <a:pt x="6362" y="123905"/>
                  </a:cubicBezTo>
                  <a:cubicBezTo>
                    <a:pt x="5833" y="121259"/>
                    <a:pt x="541" y="97976"/>
                    <a:pt x="12" y="79455"/>
                  </a:cubicBezTo>
                  <a:cubicBezTo>
                    <a:pt x="-517" y="60934"/>
                    <a:pt x="15358" y="-2566"/>
                    <a:pt x="15887" y="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AD236FF8-E74A-F0A1-DF73-ACD65F4845C6}"/>
                </a:ext>
              </a:extLst>
            </p:cNvPr>
            <p:cNvSpPr/>
            <p:nvPr/>
          </p:nvSpPr>
          <p:spPr>
            <a:xfrm>
              <a:off x="3419072" y="5950287"/>
              <a:ext cx="213128" cy="38014"/>
            </a:xfrm>
            <a:custGeom>
              <a:avLst/>
              <a:gdLst>
                <a:gd name="connsiteX0" fmla="*/ 403 w 213128"/>
                <a:gd name="connsiteY0" fmla="*/ 21888 h 38014"/>
                <a:gd name="connsiteX1" fmla="*/ 146453 w 213128"/>
                <a:gd name="connsiteY1" fmla="*/ 18713 h 38014"/>
                <a:gd name="connsiteX2" fmla="*/ 130578 w 213128"/>
                <a:gd name="connsiteY2" fmla="*/ 37763 h 38014"/>
                <a:gd name="connsiteX3" fmla="*/ 178203 w 213128"/>
                <a:gd name="connsiteY3" fmla="*/ 2838 h 38014"/>
                <a:gd name="connsiteX4" fmla="*/ 213128 w 213128"/>
                <a:gd name="connsiteY4" fmla="*/ 2838 h 38014"/>
                <a:gd name="connsiteX5" fmla="*/ 178203 w 213128"/>
                <a:gd name="connsiteY5" fmla="*/ 9188 h 38014"/>
                <a:gd name="connsiteX6" fmla="*/ 79778 w 213128"/>
                <a:gd name="connsiteY6" fmla="*/ 9188 h 38014"/>
                <a:gd name="connsiteX7" fmla="*/ 102003 w 213128"/>
                <a:gd name="connsiteY7" fmla="*/ 9188 h 38014"/>
                <a:gd name="connsiteX8" fmla="*/ 403 w 213128"/>
                <a:gd name="connsiteY8" fmla="*/ 21888 h 3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128" h="38014">
                  <a:moveTo>
                    <a:pt x="403" y="21888"/>
                  </a:moveTo>
                  <a:cubicBezTo>
                    <a:pt x="7811" y="23475"/>
                    <a:pt x="146453" y="18713"/>
                    <a:pt x="146453" y="18713"/>
                  </a:cubicBezTo>
                  <a:cubicBezTo>
                    <a:pt x="168149" y="21359"/>
                    <a:pt x="125286" y="40409"/>
                    <a:pt x="130578" y="37763"/>
                  </a:cubicBezTo>
                  <a:cubicBezTo>
                    <a:pt x="135870" y="35117"/>
                    <a:pt x="164445" y="8659"/>
                    <a:pt x="178203" y="2838"/>
                  </a:cubicBezTo>
                  <a:cubicBezTo>
                    <a:pt x="191961" y="-2983"/>
                    <a:pt x="213128" y="1780"/>
                    <a:pt x="213128" y="2838"/>
                  </a:cubicBezTo>
                  <a:cubicBezTo>
                    <a:pt x="213128" y="3896"/>
                    <a:pt x="200428" y="8130"/>
                    <a:pt x="178203" y="9188"/>
                  </a:cubicBezTo>
                  <a:cubicBezTo>
                    <a:pt x="155978" y="10246"/>
                    <a:pt x="79778" y="9188"/>
                    <a:pt x="79778" y="9188"/>
                  </a:cubicBezTo>
                  <a:cubicBezTo>
                    <a:pt x="67078" y="9188"/>
                    <a:pt x="114174" y="8130"/>
                    <a:pt x="102003" y="9188"/>
                  </a:cubicBezTo>
                  <a:cubicBezTo>
                    <a:pt x="89832" y="10246"/>
                    <a:pt x="-7005" y="20301"/>
                    <a:pt x="403" y="218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C5401CCF-D1CA-58D3-8F60-8E2FF2317311}"/>
                </a:ext>
              </a:extLst>
            </p:cNvPr>
            <p:cNvSpPr/>
            <p:nvPr/>
          </p:nvSpPr>
          <p:spPr>
            <a:xfrm>
              <a:off x="3781400" y="6000679"/>
              <a:ext cx="347935" cy="149423"/>
            </a:xfrm>
            <a:custGeom>
              <a:avLst/>
              <a:gdLst>
                <a:gd name="connsiteX0" fmla="*/ 25 w 347935"/>
                <a:gd name="connsiteY0" fmla="*/ 71 h 149423"/>
                <a:gd name="connsiteX1" fmla="*/ 161950 w 347935"/>
                <a:gd name="connsiteY1" fmla="*/ 92146 h 149423"/>
                <a:gd name="connsiteX2" fmla="*/ 133375 w 347935"/>
                <a:gd name="connsiteY2" fmla="*/ 82621 h 149423"/>
                <a:gd name="connsiteX3" fmla="*/ 234975 w 347935"/>
                <a:gd name="connsiteY3" fmla="*/ 139771 h 149423"/>
                <a:gd name="connsiteX4" fmla="*/ 190525 w 347935"/>
                <a:gd name="connsiteY4" fmla="*/ 142946 h 149423"/>
                <a:gd name="connsiteX5" fmla="*/ 346100 w 347935"/>
                <a:gd name="connsiteY5" fmla="*/ 149296 h 149423"/>
                <a:gd name="connsiteX6" fmla="*/ 266725 w 347935"/>
                <a:gd name="connsiteY6" fmla="*/ 136596 h 149423"/>
                <a:gd name="connsiteX7" fmla="*/ 130200 w 347935"/>
                <a:gd name="connsiteY7" fmla="*/ 66746 h 149423"/>
                <a:gd name="connsiteX8" fmla="*/ 149250 w 347935"/>
                <a:gd name="connsiteY8" fmla="*/ 76271 h 149423"/>
                <a:gd name="connsiteX9" fmla="*/ 25 w 347935"/>
                <a:gd name="connsiteY9" fmla="*/ 71 h 14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935" h="149423">
                  <a:moveTo>
                    <a:pt x="25" y="71"/>
                  </a:moveTo>
                  <a:cubicBezTo>
                    <a:pt x="2142" y="2717"/>
                    <a:pt x="139725" y="78388"/>
                    <a:pt x="161950" y="92146"/>
                  </a:cubicBezTo>
                  <a:cubicBezTo>
                    <a:pt x="184175" y="105904"/>
                    <a:pt x="121204" y="74684"/>
                    <a:pt x="133375" y="82621"/>
                  </a:cubicBezTo>
                  <a:cubicBezTo>
                    <a:pt x="145546" y="90558"/>
                    <a:pt x="225450" y="129717"/>
                    <a:pt x="234975" y="139771"/>
                  </a:cubicBezTo>
                  <a:cubicBezTo>
                    <a:pt x="244500" y="149825"/>
                    <a:pt x="172004" y="141359"/>
                    <a:pt x="190525" y="142946"/>
                  </a:cubicBezTo>
                  <a:cubicBezTo>
                    <a:pt x="209046" y="144533"/>
                    <a:pt x="333400" y="150354"/>
                    <a:pt x="346100" y="149296"/>
                  </a:cubicBezTo>
                  <a:cubicBezTo>
                    <a:pt x="358800" y="148238"/>
                    <a:pt x="302708" y="150354"/>
                    <a:pt x="266725" y="136596"/>
                  </a:cubicBezTo>
                  <a:cubicBezTo>
                    <a:pt x="230742" y="122838"/>
                    <a:pt x="130200" y="66746"/>
                    <a:pt x="130200" y="66746"/>
                  </a:cubicBezTo>
                  <a:cubicBezTo>
                    <a:pt x="110621" y="56692"/>
                    <a:pt x="172004" y="83150"/>
                    <a:pt x="149250" y="76271"/>
                  </a:cubicBezTo>
                  <a:cubicBezTo>
                    <a:pt x="126496" y="69392"/>
                    <a:pt x="-2092" y="-2575"/>
                    <a:pt x="25" y="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68A21984-7D03-B14E-38CE-3DDA5044AA8B}"/>
                </a:ext>
              </a:extLst>
            </p:cNvPr>
            <p:cNvSpPr/>
            <p:nvPr/>
          </p:nvSpPr>
          <p:spPr>
            <a:xfrm>
              <a:off x="3141840" y="6203924"/>
              <a:ext cx="446045" cy="130355"/>
            </a:xfrm>
            <a:custGeom>
              <a:avLst/>
              <a:gdLst>
                <a:gd name="connsiteX0" fmla="*/ 1410 w 446045"/>
                <a:gd name="connsiteY0" fmla="*/ 34951 h 130355"/>
                <a:gd name="connsiteX1" fmla="*/ 268110 w 446045"/>
                <a:gd name="connsiteY1" fmla="*/ 19076 h 130355"/>
                <a:gd name="connsiteX2" fmla="*/ 369710 w 446045"/>
                <a:gd name="connsiteY2" fmla="*/ 98451 h 130355"/>
                <a:gd name="connsiteX3" fmla="*/ 372885 w 446045"/>
                <a:gd name="connsiteY3" fmla="*/ 69876 h 130355"/>
                <a:gd name="connsiteX4" fmla="*/ 398285 w 446045"/>
                <a:gd name="connsiteY4" fmla="*/ 47651 h 130355"/>
                <a:gd name="connsiteX5" fmla="*/ 426860 w 446045"/>
                <a:gd name="connsiteY5" fmla="*/ 73051 h 130355"/>
                <a:gd name="connsiteX6" fmla="*/ 445910 w 446045"/>
                <a:gd name="connsiteY6" fmla="*/ 130201 h 130355"/>
                <a:gd name="connsiteX7" fmla="*/ 417335 w 446045"/>
                <a:gd name="connsiteY7" fmla="*/ 54001 h 130355"/>
                <a:gd name="connsiteX8" fmla="*/ 404635 w 446045"/>
                <a:gd name="connsiteY8" fmla="*/ 38126 h 130355"/>
                <a:gd name="connsiteX9" fmla="*/ 344310 w 446045"/>
                <a:gd name="connsiteY9" fmla="*/ 25426 h 130355"/>
                <a:gd name="connsiteX10" fmla="*/ 353835 w 446045"/>
                <a:gd name="connsiteY10" fmla="*/ 50826 h 130355"/>
                <a:gd name="connsiteX11" fmla="*/ 350660 w 446045"/>
                <a:gd name="connsiteY11" fmla="*/ 73051 h 130355"/>
                <a:gd name="connsiteX12" fmla="*/ 299860 w 446045"/>
                <a:gd name="connsiteY12" fmla="*/ 66701 h 130355"/>
                <a:gd name="connsiteX13" fmla="*/ 207785 w 446045"/>
                <a:gd name="connsiteY13" fmla="*/ 69876 h 130355"/>
                <a:gd name="connsiteX14" fmla="*/ 312560 w 446045"/>
                <a:gd name="connsiteY14" fmla="*/ 47651 h 130355"/>
                <a:gd name="connsiteX15" fmla="*/ 280810 w 446045"/>
                <a:gd name="connsiteY15" fmla="*/ 15901 h 130355"/>
                <a:gd name="connsiteX16" fmla="*/ 147460 w 446045"/>
                <a:gd name="connsiteY16" fmla="*/ 9551 h 130355"/>
                <a:gd name="connsiteX17" fmla="*/ 252235 w 446045"/>
                <a:gd name="connsiteY17" fmla="*/ 26 h 130355"/>
                <a:gd name="connsiteX18" fmla="*/ 58560 w 446045"/>
                <a:gd name="connsiteY18" fmla="*/ 12726 h 130355"/>
                <a:gd name="connsiteX19" fmla="*/ 160160 w 446045"/>
                <a:gd name="connsiteY19" fmla="*/ 12726 h 130355"/>
                <a:gd name="connsiteX20" fmla="*/ 1410 w 446045"/>
                <a:gd name="connsiteY20" fmla="*/ 34951 h 13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6045" h="130355">
                  <a:moveTo>
                    <a:pt x="1410" y="34951"/>
                  </a:moveTo>
                  <a:cubicBezTo>
                    <a:pt x="19401" y="36009"/>
                    <a:pt x="206727" y="8493"/>
                    <a:pt x="268110" y="19076"/>
                  </a:cubicBezTo>
                  <a:cubicBezTo>
                    <a:pt x="329493" y="29659"/>
                    <a:pt x="352248" y="89984"/>
                    <a:pt x="369710" y="98451"/>
                  </a:cubicBezTo>
                  <a:cubicBezTo>
                    <a:pt x="387172" y="106918"/>
                    <a:pt x="368122" y="78343"/>
                    <a:pt x="372885" y="69876"/>
                  </a:cubicBezTo>
                  <a:cubicBezTo>
                    <a:pt x="377648" y="61409"/>
                    <a:pt x="389289" y="47122"/>
                    <a:pt x="398285" y="47651"/>
                  </a:cubicBezTo>
                  <a:cubicBezTo>
                    <a:pt x="407281" y="48180"/>
                    <a:pt x="418923" y="59293"/>
                    <a:pt x="426860" y="73051"/>
                  </a:cubicBezTo>
                  <a:cubicBezTo>
                    <a:pt x="434798" y="86809"/>
                    <a:pt x="447497" y="133376"/>
                    <a:pt x="445910" y="130201"/>
                  </a:cubicBezTo>
                  <a:cubicBezTo>
                    <a:pt x="444323" y="127026"/>
                    <a:pt x="417335" y="54001"/>
                    <a:pt x="417335" y="54001"/>
                  </a:cubicBezTo>
                  <a:cubicBezTo>
                    <a:pt x="410456" y="38655"/>
                    <a:pt x="416806" y="42888"/>
                    <a:pt x="404635" y="38126"/>
                  </a:cubicBezTo>
                  <a:cubicBezTo>
                    <a:pt x="392464" y="33364"/>
                    <a:pt x="344310" y="25426"/>
                    <a:pt x="344310" y="25426"/>
                  </a:cubicBezTo>
                  <a:cubicBezTo>
                    <a:pt x="335843" y="27543"/>
                    <a:pt x="352777" y="42889"/>
                    <a:pt x="353835" y="50826"/>
                  </a:cubicBezTo>
                  <a:cubicBezTo>
                    <a:pt x="354893" y="58763"/>
                    <a:pt x="359656" y="70405"/>
                    <a:pt x="350660" y="73051"/>
                  </a:cubicBezTo>
                  <a:cubicBezTo>
                    <a:pt x="341664" y="75697"/>
                    <a:pt x="323672" y="67230"/>
                    <a:pt x="299860" y="66701"/>
                  </a:cubicBezTo>
                  <a:cubicBezTo>
                    <a:pt x="276048" y="66172"/>
                    <a:pt x="205668" y="73051"/>
                    <a:pt x="207785" y="69876"/>
                  </a:cubicBezTo>
                  <a:cubicBezTo>
                    <a:pt x="209902" y="66701"/>
                    <a:pt x="300389" y="56647"/>
                    <a:pt x="312560" y="47651"/>
                  </a:cubicBezTo>
                  <a:cubicBezTo>
                    <a:pt x="324731" y="38655"/>
                    <a:pt x="308327" y="22251"/>
                    <a:pt x="280810" y="15901"/>
                  </a:cubicBezTo>
                  <a:cubicBezTo>
                    <a:pt x="253293" y="9551"/>
                    <a:pt x="152222" y="12197"/>
                    <a:pt x="147460" y="9551"/>
                  </a:cubicBezTo>
                  <a:cubicBezTo>
                    <a:pt x="142698" y="6905"/>
                    <a:pt x="267052" y="-503"/>
                    <a:pt x="252235" y="26"/>
                  </a:cubicBezTo>
                  <a:cubicBezTo>
                    <a:pt x="237418" y="555"/>
                    <a:pt x="73906" y="10609"/>
                    <a:pt x="58560" y="12726"/>
                  </a:cubicBezTo>
                  <a:cubicBezTo>
                    <a:pt x="43214" y="14843"/>
                    <a:pt x="177093" y="10609"/>
                    <a:pt x="160160" y="12726"/>
                  </a:cubicBezTo>
                  <a:cubicBezTo>
                    <a:pt x="143227" y="14843"/>
                    <a:pt x="-16581" y="33893"/>
                    <a:pt x="1410" y="349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5C3A498D-9288-7003-B0AC-B3D0BDA55170}"/>
                </a:ext>
              </a:extLst>
            </p:cNvPr>
            <p:cNvSpPr/>
            <p:nvPr/>
          </p:nvSpPr>
          <p:spPr>
            <a:xfrm>
              <a:off x="3584208" y="6237920"/>
              <a:ext cx="578381" cy="169617"/>
            </a:xfrm>
            <a:custGeom>
              <a:avLst/>
              <a:gdLst>
                <a:gd name="connsiteX0" fmla="*/ 367 w 578381"/>
                <a:gd name="connsiteY0" fmla="*/ 127955 h 169617"/>
                <a:gd name="connsiteX1" fmla="*/ 86092 w 578381"/>
                <a:gd name="connsiteY1" fmla="*/ 4130 h 169617"/>
                <a:gd name="connsiteX2" fmla="*/ 63867 w 578381"/>
                <a:gd name="connsiteY2" fmla="*/ 45405 h 169617"/>
                <a:gd name="connsiteX3" fmla="*/ 130542 w 578381"/>
                <a:gd name="connsiteY3" fmla="*/ 35880 h 169617"/>
                <a:gd name="connsiteX4" fmla="*/ 305167 w 578381"/>
                <a:gd name="connsiteY4" fmla="*/ 58105 h 169617"/>
                <a:gd name="connsiteX5" fmla="*/ 257542 w 578381"/>
                <a:gd name="connsiteY5" fmla="*/ 35880 h 169617"/>
                <a:gd name="connsiteX6" fmla="*/ 400417 w 578381"/>
                <a:gd name="connsiteY6" fmla="*/ 77155 h 169617"/>
                <a:gd name="connsiteX7" fmla="*/ 365492 w 578381"/>
                <a:gd name="connsiteY7" fmla="*/ 54930 h 169617"/>
                <a:gd name="connsiteX8" fmla="*/ 378192 w 578381"/>
                <a:gd name="connsiteY8" fmla="*/ 48580 h 169617"/>
                <a:gd name="connsiteX9" fmla="*/ 371842 w 578381"/>
                <a:gd name="connsiteY9" fmla="*/ 80330 h 169617"/>
                <a:gd name="connsiteX10" fmla="*/ 521067 w 578381"/>
                <a:gd name="connsiteY10" fmla="*/ 143830 h 169617"/>
                <a:gd name="connsiteX11" fmla="*/ 473442 w 578381"/>
                <a:gd name="connsiteY11" fmla="*/ 137480 h 169617"/>
                <a:gd name="connsiteX12" fmla="*/ 578217 w 578381"/>
                <a:gd name="connsiteY12" fmla="*/ 169230 h 169617"/>
                <a:gd name="connsiteX13" fmla="*/ 444867 w 578381"/>
                <a:gd name="connsiteY13" fmla="*/ 112080 h 169617"/>
                <a:gd name="connsiteX14" fmla="*/ 241667 w 578381"/>
                <a:gd name="connsiteY14" fmla="*/ 48580 h 169617"/>
                <a:gd name="connsiteX15" fmla="*/ 136892 w 578381"/>
                <a:gd name="connsiteY15" fmla="*/ 16830 h 169617"/>
                <a:gd name="connsiteX16" fmla="*/ 54342 w 578381"/>
                <a:gd name="connsiteY16" fmla="*/ 58105 h 169617"/>
                <a:gd name="connsiteX17" fmla="*/ 63867 w 578381"/>
                <a:gd name="connsiteY17" fmla="*/ 23180 h 169617"/>
                <a:gd name="connsiteX18" fmla="*/ 47992 w 578381"/>
                <a:gd name="connsiteY18" fmla="*/ 955 h 169617"/>
                <a:gd name="connsiteX19" fmla="*/ 19417 w 578381"/>
                <a:gd name="connsiteY19" fmla="*/ 54930 h 169617"/>
                <a:gd name="connsiteX20" fmla="*/ 54342 w 578381"/>
                <a:gd name="connsiteY20" fmla="*/ 26355 h 169617"/>
                <a:gd name="connsiteX21" fmla="*/ 367 w 578381"/>
                <a:gd name="connsiteY21" fmla="*/ 127955 h 16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8381" h="169617">
                  <a:moveTo>
                    <a:pt x="367" y="127955"/>
                  </a:moveTo>
                  <a:cubicBezTo>
                    <a:pt x="5659" y="124251"/>
                    <a:pt x="75509" y="17888"/>
                    <a:pt x="86092" y="4130"/>
                  </a:cubicBezTo>
                  <a:cubicBezTo>
                    <a:pt x="96675" y="-9628"/>
                    <a:pt x="56459" y="40113"/>
                    <a:pt x="63867" y="45405"/>
                  </a:cubicBezTo>
                  <a:cubicBezTo>
                    <a:pt x="71275" y="50697"/>
                    <a:pt x="90325" y="33763"/>
                    <a:pt x="130542" y="35880"/>
                  </a:cubicBezTo>
                  <a:cubicBezTo>
                    <a:pt x="170759" y="37997"/>
                    <a:pt x="284000" y="58105"/>
                    <a:pt x="305167" y="58105"/>
                  </a:cubicBezTo>
                  <a:cubicBezTo>
                    <a:pt x="326334" y="58105"/>
                    <a:pt x="241667" y="32705"/>
                    <a:pt x="257542" y="35880"/>
                  </a:cubicBezTo>
                  <a:cubicBezTo>
                    <a:pt x="273417" y="39055"/>
                    <a:pt x="382425" y="73980"/>
                    <a:pt x="400417" y="77155"/>
                  </a:cubicBezTo>
                  <a:cubicBezTo>
                    <a:pt x="418409" y="80330"/>
                    <a:pt x="369196" y="59692"/>
                    <a:pt x="365492" y="54930"/>
                  </a:cubicBezTo>
                  <a:cubicBezTo>
                    <a:pt x="361788" y="50168"/>
                    <a:pt x="377134" y="44347"/>
                    <a:pt x="378192" y="48580"/>
                  </a:cubicBezTo>
                  <a:cubicBezTo>
                    <a:pt x="379250" y="52813"/>
                    <a:pt x="348030" y="64455"/>
                    <a:pt x="371842" y="80330"/>
                  </a:cubicBezTo>
                  <a:cubicBezTo>
                    <a:pt x="395655" y="96205"/>
                    <a:pt x="504134" y="134305"/>
                    <a:pt x="521067" y="143830"/>
                  </a:cubicBezTo>
                  <a:cubicBezTo>
                    <a:pt x="538000" y="153355"/>
                    <a:pt x="463917" y="133247"/>
                    <a:pt x="473442" y="137480"/>
                  </a:cubicBezTo>
                  <a:cubicBezTo>
                    <a:pt x="482967" y="141713"/>
                    <a:pt x="582979" y="173463"/>
                    <a:pt x="578217" y="169230"/>
                  </a:cubicBezTo>
                  <a:cubicBezTo>
                    <a:pt x="573455" y="164997"/>
                    <a:pt x="500959" y="132188"/>
                    <a:pt x="444867" y="112080"/>
                  </a:cubicBezTo>
                  <a:cubicBezTo>
                    <a:pt x="388775" y="91972"/>
                    <a:pt x="241667" y="48580"/>
                    <a:pt x="241667" y="48580"/>
                  </a:cubicBezTo>
                  <a:cubicBezTo>
                    <a:pt x="190338" y="32705"/>
                    <a:pt x="168113" y="15243"/>
                    <a:pt x="136892" y="16830"/>
                  </a:cubicBezTo>
                  <a:cubicBezTo>
                    <a:pt x="105671" y="18417"/>
                    <a:pt x="66513" y="57047"/>
                    <a:pt x="54342" y="58105"/>
                  </a:cubicBezTo>
                  <a:cubicBezTo>
                    <a:pt x="42171" y="59163"/>
                    <a:pt x="64925" y="32705"/>
                    <a:pt x="63867" y="23180"/>
                  </a:cubicBezTo>
                  <a:cubicBezTo>
                    <a:pt x="62809" y="13655"/>
                    <a:pt x="55400" y="-4337"/>
                    <a:pt x="47992" y="955"/>
                  </a:cubicBezTo>
                  <a:cubicBezTo>
                    <a:pt x="40584" y="6247"/>
                    <a:pt x="18359" y="50697"/>
                    <a:pt x="19417" y="54930"/>
                  </a:cubicBezTo>
                  <a:cubicBezTo>
                    <a:pt x="20475" y="59163"/>
                    <a:pt x="60163" y="9951"/>
                    <a:pt x="54342" y="26355"/>
                  </a:cubicBezTo>
                  <a:cubicBezTo>
                    <a:pt x="48521" y="42759"/>
                    <a:pt x="-4925" y="131659"/>
                    <a:pt x="367" y="1279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FDA3DB1E-978B-B138-4C49-917CFEED59E5}"/>
                </a:ext>
              </a:extLst>
            </p:cNvPr>
            <p:cNvSpPr/>
            <p:nvPr/>
          </p:nvSpPr>
          <p:spPr>
            <a:xfrm>
              <a:off x="3917886" y="6359344"/>
              <a:ext cx="432528" cy="263887"/>
            </a:xfrm>
            <a:custGeom>
              <a:avLst/>
              <a:gdLst>
                <a:gd name="connsiteX0" fmla="*/ 431864 w 432528"/>
                <a:gd name="connsiteY0" fmla="*/ 263706 h 263887"/>
                <a:gd name="connsiteX1" fmla="*/ 292164 w 432528"/>
                <a:gd name="connsiteY1" fmla="*/ 117656 h 263887"/>
                <a:gd name="connsiteX2" fmla="*/ 136589 w 432528"/>
                <a:gd name="connsiteY2" fmla="*/ 47806 h 263887"/>
                <a:gd name="connsiteX3" fmla="*/ 231839 w 432528"/>
                <a:gd name="connsiteY3" fmla="*/ 79556 h 263887"/>
                <a:gd name="connsiteX4" fmla="*/ 64 w 432528"/>
                <a:gd name="connsiteY4" fmla="*/ 181 h 263887"/>
                <a:gd name="connsiteX5" fmla="*/ 209614 w 432528"/>
                <a:gd name="connsiteY5" fmla="*/ 60506 h 263887"/>
                <a:gd name="connsiteX6" fmla="*/ 339789 w 432528"/>
                <a:gd name="connsiteY6" fmla="*/ 146231 h 263887"/>
                <a:gd name="connsiteX7" fmla="*/ 431864 w 432528"/>
                <a:gd name="connsiteY7" fmla="*/ 263706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528" h="263887">
                  <a:moveTo>
                    <a:pt x="431864" y="263706"/>
                  </a:moveTo>
                  <a:cubicBezTo>
                    <a:pt x="423926" y="258943"/>
                    <a:pt x="341376" y="153639"/>
                    <a:pt x="292164" y="117656"/>
                  </a:cubicBezTo>
                  <a:cubicBezTo>
                    <a:pt x="242952" y="81673"/>
                    <a:pt x="146643" y="54156"/>
                    <a:pt x="136589" y="47806"/>
                  </a:cubicBezTo>
                  <a:cubicBezTo>
                    <a:pt x="126535" y="41456"/>
                    <a:pt x="231839" y="79556"/>
                    <a:pt x="231839" y="79556"/>
                  </a:cubicBezTo>
                  <a:lnTo>
                    <a:pt x="64" y="181"/>
                  </a:lnTo>
                  <a:cubicBezTo>
                    <a:pt x="-3640" y="-2994"/>
                    <a:pt x="152993" y="36164"/>
                    <a:pt x="209614" y="60506"/>
                  </a:cubicBezTo>
                  <a:cubicBezTo>
                    <a:pt x="266235" y="84848"/>
                    <a:pt x="304864" y="114481"/>
                    <a:pt x="339789" y="146231"/>
                  </a:cubicBezTo>
                  <a:cubicBezTo>
                    <a:pt x="374714" y="177981"/>
                    <a:pt x="439802" y="268469"/>
                    <a:pt x="431864" y="2637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22269AFA-2B87-A0AF-0B2F-96CE93EB3256}"/>
                </a:ext>
              </a:extLst>
            </p:cNvPr>
            <p:cNvSpPr/>
            <p:nvPr/>
          </p:nvSpPr>
          <p:spPr>
            <a:xfrm>
              <a:off x="3603604" y="6286269"/>
              <a:ext cx="562080" cy="178160"/>
            </a:xfrm>
            <a:custGeom>
              <a:avLst/>
              <a:gdLst>
                <a:gd name="connsiteX0" fmla="*/ 21 w 562080"/>
                <a:gd name="connsiteY0" fmla="*/ 231 h 178160"/>
                <a:gd name="connsiteX1" fmla="*/ 60346 w 562080"/>
                <a:gd name="connsiteY1" fmla="*/ 66906 h 178160"/>
                <a:gd name="connsiteX2" fmla="*/ 47646 w 562080"/>
                <a:gd name="connsiteY2" fmla="*/ 95481 h 178160"/>
                <a:gd name="connsiteX3" fmla="*/ 114321 w 562080"/>
                <a:gd name="connsiteY3" fmla="*/ 89131 h 178160"/>
                <a:gd name="connsiteX4" fmla="*/ 79396 w 562080"/>
                <a:gd name="connsiteY4" fmla="*/ 105006 h 178160"/>
                <a:gd name="connsiteX5" fmla="*/ 200046 w 562080"/>
                <a:gd name="connsiteY5" fmla="*/ 47856 h 178160"/>
                <a:gd name="connsiteX6" fmla="*/ 142896 w 562080"/>
                <a:gd name="connsiteY6" fmla="*/ 89131 h 178160"/>
                <a:gd name="connsiteX7" fmla="*/ 219096 w 562080"/>
                <a:gd name="connsiteY7" fmla="*/ 101831 h 178160"/>
                <a:gd name="connsiteX8" fmla="*/ 425471 w 562080"/>
                <a:gd name="connsiteY8" fmla="*/ 149456 h 178160"/>
                <a:gd name="connsiteX9" fmla="*/ 384196 w 562080"/>
                <a:gd name="connsiteY9" fmla="*/ 139931 h 178160"/>
                <a:gd name="connsiteX10" fmla="*/ 561996 w 562080"/>
                <a:gd name="connsiteY10" fmla="*/ 178031 h 178160"/>
                <a:gd name="connsiteX11" fmla="*/ 403246 w 562080"/>
                <a:gd name="connsiteY11" fmla="*/ 149456 h 178160"/>
                <a:gd name="connsiteX12" fmla="*/ 114321 w 562080"/>
                <a:gd name="connsiteY12" fmla="*/ 76431 h 178160"/>
                <a:gd name="connsiteX13" fmla="*/ 142896 w 562080"/>
                <a:gd name="connsiteY13" fmla="*/ 47856 h 178160"/>
                <a:gd name="connsiteX14" fmla="*/ 127021 w 562080"/>
                <a:gd name="connsiteY14" fmla="*/ 25631 h 178160"/>
                <a:gd name="connsiteX15" fmla="*/ 114321 w 562080"/>
                <a:gd name="connsiteY15" fmla="*/ 98656 h 178160"/>
                <a:gd name="connsiteX16" fmla="*/ 53996 w 562080"/>
                <a:gd name="connsiteY16" fmla="*/ 92306 h 178160"/>
                <a:gd name="connsiteX17" fmla="*/ 21 w 562080"/>
                <a:gd name="connsiteY17" fmla="*/ 231 h 17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2080" h="178160">
                  <a:moveTo>
                    <a:pt x="21" y="231"/>
                  </a:moveTo>
                  <a:cubicBezTo>
                    <a:pt x="1079" y="-4002"/>
                    <a:pt x="52409" y="51031"/>
                    <a:pt x="60346" y="66906"/>
                  </a:cubicBezTo>
                  <a:cubicBezTo>
                    <a:pt x="68283" y="82781"/>
                    <a:pt x="38650" y="91777"/>
                    <a:pt x="47646" y="95481"/>
                  </a:cubicBezTo>
                  <a:cubicBezTo>
                    <a:pt x="56642" y="99185"/>
                    <a:pt x="109029" y="87544"/>
                    <a:pt x="114321" y="89131"/>
                  </a:cubicBezTo>
                  <a:cubicBezTo>
                    <a:pt x="119613" y="90718"/>
                    <a:pt x="79396" y="105006"/>
                    <a:pt x="79396" y="105006"/>
                  </a:cubicBezTo>
                  <a:cubicBezTo>
                    <a:pt x="93684" y="98127"/>
                    <a:pt x="189463" y="50502"/>
                    <a:pt x="200046" y="47856"/>
                  </a:cubicBezTo>
                  <a:cubicBezTo>
                    <a:pt x="210629" y="45210"/>
                    <a:pt x="139721" y="80135"/>
                    <a:pt x="142896" y="89131"/>
                  </a:cubicBezTo>
                  <a:cubicBezTo>
                    <a:pt x="146071" y="98127"/>
                    <a:pt x="172000" y="91777"/>
                    <a:pt x="219096" y="101831"/>
                  </a:cubicBezTo>
                  <a:cubicBezTo>
                    <a:pt x="266192" y="111885"/>
                    <a:pt x="425471" y="149456"/>
                    <a:pt x="425471" y="149456"/>
                  </a:cubicBezTo>
                  <a:lnTo>
                    <a:pt x="384196" y="139931"/>
                  </a:lnTo>
                  <a:lnTo>
                    <a:pt x="561996" y="178031"/>
                  </a:lnTo>
                  <a:cubicBezTo>
                    <a:pt x="565171" y="179618"/>
                    <a:pt x="477858" y="166389"/>
                    <a:pt x="403246" y="149456"/>
                  </a:cubicBezTo>
                  <a:cubicBezTo>
                    <a:pt x="328634" y="132523"/>
                    <a:pt x="157713" y="93364"/>
                    <a:pt x="114321" y="76431"/>
                  </a:cubicBezTo>
                  <a:cubicBezTo>
                    <a:pt x="70929" y="59498"/>
                    <a:pt x="140779" y="56323"/>
                    <a:pt x="142896" y="47856"/>
                  </a:cubicBezTo>
                  <a:cubicBezTo>
                    <a:pt x="145013" y="39389"/>
                    <a:pt x="131784" y="17164"/>
                    <a:pt x="127021" y="25631"/>
                  </a:cubicBezTo>
                  <a:cubicBezTo>
                    <a:pt x="122258" y="34098"/>
                    <a:pt x="126492" y="87543"/>
                    <a:pt x="114321" y="98656"/>
                  </a:cubicBezTo>
                  <a:cubicBezTo>
                    <a:pt x="102150" y="109769"/>
                    <a:pt x="71458" y="104477"/>
                    <a:pt x="53996" y="92306"/>
                  </a:cubicBezTo>
                  <a:cubicBezTo>
                    <a:pt x="36534" y="80135"/>
                    <a:pt x="-1037" y="4464"/>
                    <a:pt x="21" y="2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6C3E1E22-A363-287C-C196-E1D0EC385DF3}"/>
                </a:ext>
              </a:extLst>
            </p:cNvPr>
            <p:cNvSpPr/>
            <p:nvPr/>
          </p:nvSpPr>
          <p:spPr>
            <a:xfrm>
              <a:off x="3270134" y="6194310"/>
              <a:ext cx="1022810" cy="327285"/>
            </a:xfrm>
            <a:custGeom>
              <a:avLst/>
              <a:gdLst>
                <a:gd name="connsiteX0" fmla="*/ 116 w 1022810"/>
                <a:gd name="connsiteY0" fmla="*/ 115 h 327285"/>
                <a:gd name="connsiteX1" fmla="*/ 174741 w 1022810"/>
                <a:gd name="connsiteY1" fmla="*/ 117590 h 327285"/>
                <a:gd name="connsiteX2" fmla="*/ 85841 w 1022810"/>
                <a:gd name="connsiteY2" fmla="*/ 114415 h 327285"/>
                <a:gd name="connsiteX3" fmla="*/ 222366 w 1022810"/>
                <a:gd name="connsiteY3" fmla="*/ 142990 h 327285"/>
                <a:gd name="connsiteX4" fmla="*/ 314441 w 1022810"/>
                <a:gd name="connsiteY4" fmla="*/ 165215 h 327285"/>
                <a:gd name="connsiteX5" fmla="*/ 269991 w 1022810"/>
                <a:gd name="connsiteY5" fmla="*/ 101715 h 327285"/>
                <a:gd name="connsiteX6" fmla="*/ 330316 w 1022810"/>
                <a:gd name="connsiteY6" fmla="*/ 177915 h 327285"/>
                <a:gd name="connsiteX7" fmla="*/ 479541 w 1022810"/>
                <a:gd name="connsiteY7" fmla="*/ 225540 h 327285"/>
                <a:gd name="connsiteX8" fmla="*/ 438266 w 1022810"/>
                <a:gd name="connsiteY8" fmla="*/ 200140 h 327285"/>
                <a:gd name="connsiteX9" fmla="*/ 390641 w 1022810"/>
                <a:gd name="connsiteY9" fmla="*/ 98540 h 327285"/>
                <a:gd name="connsiteX10" fmla="*/ 463666 w 1022810"/>
                <a:gd name="connsiteY10" fmla="*/ 206490 h 327285"/>
                <a:gd name="connsiteX11" fmla="*/ 644641 w 1022810"/>
                <a:gd name="connsiteY11" fmla="*/ 244590 h 327285"/>
                <a:gd name="connsiteX12" fmla="*/ 619241 w 1022810"/>
                <a:gd name="connsiteY12" fmla="*/ 225540 h 327285"/>
                <a:gd name="connsiteX13" fmla="*/ 650991 w 1022810"/>
                <a:gd name="connsiteY13" fmla="*/ 241415 h 327285"/>
                <a:gd name="connsiteX14" fmla="*/ 628766 w 1022810"/>
                <a:gd name="connsiteY14" fmla="*/ 187440 h 327285"/>
                <a:gd name="connsiteX15" fmla="*/ 679566 w 1022810"/>
                <a:gd name="connsiteY15" fmla="*/ 250940 h 327285"/>
                <a:gd name="connsiteX16" fmla="*/ 854191 w 1022810"/>
                <a:gd name="connsiteY16" fmla="*/ 292215 h 327285"/>
                <a:gd name="connsiteX17" fmla="*/ 758941 w 1022810"/>
                <a:gd name="connsiteY17" fmla="*/ 279515 h 327285"/>
                <a:gd name="connsiteX18" fmla="*/ 1022466 w 1022810"/>
                <a:gd name="connsiteY18" fmla="*/ 327140 h 327285"/>
                <a:gd name="connsiteX19" fmla="*/ 819266 w 1022810"/>
                <a:gd name="connsiteY19" fmla="*/ 295390 h 327285"/>
                <a:gd name="connsiteX20" fmla="*/ 514466 w 1022810"/>
                <a:gd name="connsiteY20" fmla="*/ 250940 h 327285"/>
                <a:gd name="connsiteX21" fmla="*/ 644641 w 1022810"/>
                <a:gd name="connsiteY21" fmla="*/ 247765 h 327285"/>
                <a:gd name="connsiteX22" fmla="*/ 422391 w 1022810"/>
                <a:gd name="connsiteY22" fmla="*/ 200140 h 327285"/>
                <a:gd name="connsiteX23" fmla="*/ 95366 w 1022810"/>
                <a:gd name="connsiteY23" fmla="*/ 98540 h 327285"/>
                <a:gd name="connsiteX24" fmla="*/ 66791 w 1022810"/>
                <a:gd name="connsiteY24" fmla="*/ 89015 h 327285"/>
                <a:gd name="connsiteX25" fmla="*/ 146166 w 1022810"/>
                <a:gd name="connsiteY25" fmla="*/ 95365 h 327285"/>
                <a:gd name="connsiteX26" fmla="*/ 116 w 1022810"/>
                <a:gd name="connsiteY26" fmla="*/ 115 h 32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22810" h="327285">
                  <a:moveTo>
                    <a:pt x="116" y="115"/>
                  </a:moveTo>
                  <a:cubicBezTo>
                    <a:pt x="4878" y="3819"/>
                    <a:pt x="160454" y="98540"/>
                    <a:pt x="174741" y="117590"/>
                  </a:cubicBezTo>
                  <a:cubicBezTo>
                    <a:pt x="189029" y="136640"/>
                    <a:pt x="77904" y="110182"/>
                    <a:pt x="85841" y="114415"/>
                  </a:cubicBezTo>
                  <a:cubicBezTo>
                    <a:pt x="93778" y="118648"/>
                    <a:pt x="184266" y="134523"/>
                    <a:pt x="222366" y="142990"/>
                  </a:cubicBezTo>
                  <a:cubicBezTo>
                    <a:pt x="260466" y="151457"/>
                    <a:pt x="306503" y="172094"/>
                    <a:pt x="314441" y="165215"/>
                  </a:cubicBezTo>
                  <a:cubicBezTo>
                    <a:pt x="322379" y="158336"/>
                    <a:pt x="267345" y="99598"/>
                    <a:pt x="269991" y="101715"/>
                  </a:cubicBezTo>
                  <a:cubicBezTo>
                    <a:pt x="272637" y="103832"/>
                    <a:pt x="295391" y="157277"/>
                    <a:pt x="330316" y="177915"/>
                  </a:cubicBezTo>
                  <a:cubicBezTo>
                    <a:pt x="365241" y="198553"/>
                    <a:pt x="461549" y="221836"/>
                    <a:pt x="479541" y="225540"/>
                  </a:cubicBezTo>
                  <a:cubicBezTo>
                    <a:pt x="497533" y="229244"/>
                    <a:pt x="453083" y="221307"/>
                    <a:pt x="438266" y="200140"/>
                  </a:cubicBezTo>
                  <a:cubicBezTo>
                    <a:pt x="423449" y="178973"/>
                    <a:pt x="386408" y="97482"/>
                    <a:pt x="390641" y="98540"/>
                  </a:cubicBezTo>
                  <a:cubicBezTo>
                    <a:pt x="394874" y="99598"/>
                    <a:pt x="421333" y="182148"/>
                    <a:pt x="463666" y="206490"/>
                  </a:cubicBezTo>
                  <a:cubicBezTo>
                    <a:pt x="505999" y="230832"/>
                    <a:pt x="618712" y="241415"/>
                    <a:pt x="644641" y="244590"/>
                  </a:cubicBezTo>
                  <a:cubicBezTo>
                    <a:pt x="670570" y="247765"/>
                    <a:pt x="618183" y="226069"/>
                    <a:pt x="619241" y="225540"/>
                  </a:cubicBezTo>
                  <a:cubicBezTo>
                    <a:pt x="620299" y="225011"/>
                    <a:pt x="649404" y="247765"/>
                    <a:pt x="650991" y="241415"/>
                  </a:cubicBezTo>
                  <a:cubicBezTo>
                    <a:pt x="652579" y="235065"/>
                    <a:pt x="624004" y="185853"/>
                    <a:pt x="628766" y="187440"/>
                  </a:cubicBezTo>
                  <a:cubicBezTo>
                    <a:pt x="633528" y="189027"/>
                    <a:pt x="641995" y="233478"/>
                    <a:pt x="679566" y="250940"/>
                  </a:cubicBezTo>
                  <a:cubicBezTo>
                    <a:pt x="717137" y="268402"/>
                    <a:pt x="840962" y="287453"/>
                    <a:pt x="854191" y="292215"/>
                  </a:cubicBezTo>
                  <a:cubicBezTo>
                    <a:pt x="867420" y="296977"/>
                    <a:pt x="730895" y="273694"/>
                    <a:pt x="758941" y="279515"/>
                  </a:cubicBezTo>
                  <a:cubicBezTo>
                    <a:pt x="786987" y="285336"/>
                    <a:pt x="1012412" y="324494"/>
                    <a:pt x="1022466" y="327140"/>
                  </a:cubicBezTo>
                  <a:cubicBezTo>
                    <a:pt x="1032520" y="329786"/>
                    <a:pt x="819266" y="295390"/>
                    <a:pt x="819266" y="295390"/>
                  </a:cubicBezTo>
                  <a:cubicBezTo>
                    <a:pt x="734599" y="282690"/>
                    <a:pt x="543570" y="258877"/>
                    <a:pt x="514466" y="250940"/>
                  </a:cubicBezTo>
                  <a:cubicBezTo>
                    <a:pt x="485362" y="243003"/>
                    <a:pt x="659987" y="256232"/>
                    <a:pt x="644641" y="247765"/>
                  </a:cubicBezTo>
                  <a:cubicBezTo>
                    <a:pt x="629295" y="239298"/>
                    <a:pt x="513937" y="225011"/>
                    <a:pt x="422391" y="200140"/>
                  </a:cubicBezTo>
                  <a:cubicBezTo>
                    <a:pt x="330845" y="175269"/>
                    <a:pt x="154633" y="117061"/>
                    <a:pt x="95366" y="98540"/>
                  </a:cubicBezTo>
                  <a:cubicBezTo>
                    <a:pt x="36099" y="80019"/>
                    <a:pt x="58324" y="89544"/>
                    <a:pt x="66791" y="89015"/>
                  </a:cubicBezTo>
                  <a:cubicBezTo>
                    <a:pt x="75258" y="88486"/>
                    <a:pt x="154103" y="107536"/>
                    <a:pt x="146166" y="95365"/>
                  </a:cubicBezTo>
                  <a:cubicBezTo>
                    <a:pt x="138229" y="83194"/>
                    <a:pt x="-4646" y="-3589"/>
                    <a:pt x="116" y="1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12CF22C1-C6DF-1788-72BE-E6C713DFD9C4}"/>
                </a:ext>
              </a:extLst>
            </p:cNvPr>
            <p:cNvSpPr/>
            <p:nvPr/>
          </p:nvSpPr>
          <p:spPr>
            <a:xfrm>
              <a:off x="3121023" y="6184169"/>
              <a:ext cx="322955" cy="124842"/>
            </a:xfrm>
            <a:custGeom>
              <a:avLst/>
              <a:gdLst>
                <a:gd name="connsiteX0" fmla="*/ 3177 w 322955"/>
                <a:gd name="connsiteY0" fmla="*/ 16606 h 124842"/>
                <a:gd name="connsiteX1" fmla="*/ 317502 w 322955"/>
                <a:gd name="connsiteY1" fmla="*/ 731 h 124842"/>
                <a:gd name="connsiteX2" fmla="*/ 200027 w 322955"/>
                <a:gd name="connsiteY2" fmla="*/ 7081 h 124842"/>
                <a:gd name="connsiteX3" fmla="*/ 165102 w 322955"/>
                <a:gd name="connsiteY3" fmla="*/ 45181 h 124842"/>
                <a:gd name="connsiteX4" fmla="*/ 279402 w 322955"/>
                <a:gd name="connsiteY4" fmla="*/ 124556 h 124842"/>
                <a:gd name="connsiteX5" fmla="*/ 209552 w 322955"/>
                <a:gd name="connsiteY5" fmla="*/ 70581 h 124842"/>
                <a:gd name="connsiteX6" fmla="*/ 177802 w 322955"/>
                <a:gd name="connsiteY6" fmla="*/ 38831 h 124842"/>
                <a:gd name="connsiteX7" fmla="*/ 69852 w 322955"/>
                <a:gd name="connsiteY7" fmla="*/ 38831 h 124842"/>
                <a:gd name="connsiteX8" fmla="*/ 152402 w 322955"/>
                <a:gd name="connsiteY8" fmla="*/ 10256 h 124842"/>
                <a:gd name="connsiteX9" fmla="*/ 3177 w 322955"/>
                <a:gd name="connsiteY9" fmla="*/ 16606 h 1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55" h="124842">
                  <a:moveTo>
                    <a:pt x="3177" y="16606"/>
                  </a:moveTo>
                  <a:lnTo>
                    <a:pt x="317502" y="731"/>
                  </a:lnTo>
                  <a:cubicBezTo>
                    <a:pt x="350310" y="-857"/>
                    <a:pt x="225427" y="-327"/>
                    <a:pt x="200027" y="7081"/>
                  </a:cubicBezTo>
                  <a:cubicBezTo>
                    <a:pt x="174627" y="14489"/>
                    <a:pt x="151873" y="25602"/>
                    <a:pt x="165102" y="45181"/>
                  </a:cubicBezTo>
                  <a:cubicBezTo>
                    <a:pt x="178331" y="64760"/>
                    <a:pt x="271994" y="120323"/>
                    <a:pt x="279402" y="124556"/>
                  </a:cubicBezTo>
                  <a:cubicBezTo>
                    <a:pt x="286810" y="128789"/>
                    <a:pt x="226485" y="84868"/>
                    <a:pt x="209552" y="70581"/>
                  </a:cubicBezTo>
                  <a:cubicBezTo>
                    <a:pt x="192619" y="56294"/>
                    <a:pt x="201085" y="44123"/>
                    <a:pt x="177802" y="38831"/>
                  </a:cubicBezTo>
                  <a:cubicBezTo>
                    <a:pt x="154519" y="33539"/>
                    <a:pt x="74085" y="43593"/>
                    <a:pt x="69852" y="38831"/>
                  </a:cubicBezTo>
                  <a:cubicBezTo>
                    <a:pt x="65619" y="34069"/>
                    <a:pt x="169335" y="14489"/>
                    <a:pt x="152402" y="10256"/>
                  </a:cubicBezTo>
                  <a:cubicBezTo>
                    <a:pt x="135469" y="6023"/>
                    <a:pt x="-24340" y="18193"/>
                    <a:pt x="3177" y="166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7AAF7799-2AE4-4F0E-9927-D0D5BF404A95}"/>
                </a:ext>
              </a:extLst>
            </p:cNvPr>
            <p:cNvSpPr/>
            <p:nvPr/>
          </p:nvSpPr>
          <p:spPr>
            <a:xfrm>
              <a:off x="3325552" y="6203463"/>
              <a:ext cx="398723" cy="80636"/>
            </a:xfrm>
            <a:custGeom>
              <a:avLst/>
              <a:gdLst>
                <a:gd name="connsiteX0" fmla="*/ 1848 w 398723"/>
                <a:gd name="connsiteY0" fmla="*/ 487 h 80636"/>
                <a:gd name="connsiteX1" fmla="*/ 236798 w 398723"/>
                <a:gd name="connsiteY1" fmla="*/ 22712 h 80636"/>
                <a:gd name="connsiteX2" fmla="*/ 255848 w 398723"/>
                <a:gd name="connsiteY2" fmla="*/ 79862 h 80636"/>
                <a:gd name="connsiteX3" fmla="*/ 255848 w 398723"/>
                <a:gd name="connsiteY3" fmla="*/ 54462 h 80636"/>
                <a:gd name="connsiteX4" fmla="*/ 373323 w 398723"/>
                <a:gd name="connsiteY4" fmla="*/ 35412 h 80636"/>
                <a:gd name="connsiteX5" fmla="*/ 398723 w 398723"/>
                <a:gd name="connsiteY5" fmla="*/ 35412 h 80636"/>
                <a:gd name="connsiteX6" fmla="*/ 274898 w 398723"/>
                <a:gd name="connsiteY6" fmla="*/ 35412 h 80636"/>
                <a:gd name="connsiteX7" fmla="*/ 195523 w 398723"/>
                <a:gd name="connsiteY7" fmla="*/ 10012 h 80636"/>
                <a:gd name="connsiteX8" fmla="*/ 132023 w 398723"/>
                <a:gd name="connsiteY8" fmla="*/ 6837 h 80636"/>
                <a:gd name="connsiteX9" fmla="*/ 1848 w 398723"/>
                <a:gd name="connsiteY9" fmla="*/ 487 h 8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8723" h="80636">
                  <a:moveTo>
                    <a:pt x="1848" y="487"/>
                  </a:moveTo>
                  <a:cubicBezTo>
                    <a:pt x="19311" y="3133"/>
                    <a:pt x="194465" y="9483"/>
                    <a:pt x="236798" y="22712"/>
                  </a:cubicBezTo>
                  <a:cubicBezTo>
                    <a:pt x="279131" y="35941"/>
                    <a:pt x="252673" y="74570"/>
                    <a:pt x="255848" y="79862"/>
                  </a:cubicBezTo>
                  <a:cubicBezTo>
                    <a:pt x="259023" y="85154"/>
                    <a:pt x="236269" y="61870"/>
                    <a:pt x="255848" y="54462"/>
                  </a:cubicBezTo>
                  <a:cubicBezTo>
                    <a:pt x="275427" y="47054"/>
                    <a:pt x="349511" y="38587"/>
                    <a:pt x="373323" y="35412"/>
                  </a:cubicBezTo>
                  <a:cubicBezTo>
                    <a:pt x="397136" y="32237"/>
                    <a:pt x="398723" y="35412"/>
                    <a:pt x="398723" y="35412"/>
                  </a:cubicBezTo>
                  <a:cubicBezTo>
                    <a:pt x="382319" y="35412"/>
                    <a:pt x="308765" y="39645"/>
                    <a:pt x="274898" y="35412"/>
                  </a:cubicBezTo>
                  <a:cubicBezTo>
                    <a:pt x="241031" y="31179"/>
                    <a:pt x="219335" y="14774"/>
                    <a:pt x="195523" y="10012"/>
                  </a:cubicBezTo>
                  <a:cubicBezTo>
                    <a:pt x="171711" y="5250"/>
                    <a:pt x="168535" y="6837"/>
                    <a:pt x="132023" y="6837"/>
                  </a:cubicBezTo>
                  <a:cubicBezTo>
                    <a:pt x="95511" y="6837"/>
                    <a:pt x="-15615" y="-2159"/>
                    <a:pt x="1848" y="4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D029E67E-1C36-16D2-6198-223A0056D931}"/>
                </a:ext>
              </a:extLst>
            </p:cNvPr>
            <p:cNvSpPr/>
            <p:nvPr/>
          </p:nvSpPr>
          <p:spPr>
            <a:xfrm>
              <a:off x="3771810" y="6473668"/>
              <a:ext cx="598124" cy="260617"/>
            </a:xfrm>
            <a:custGeom>
              <a:avLst/>
              <a:gdLst>
                <a:gd name="connsiteX0" fmla="*/ 416015 w 598124"/>
                <a:gd name="connsiteY0" fmla="*/ 157 h 260617"/>
                <a:gd name="connsiteX1" fmla="*/ 562065 w 598124"/>
                <a:gd name="connsiteY1" fmla="*/ 136682 h 260617"/>
                <a:gd name="connsiteX2" fmla="*/ 457290 w 598124"/>
                <a:gd name="connsiteY2" fmla="*/ 219232 h 260617"/>
                <a:gd name="connsiteX3" fmla="*/ 450940 w 598124"/>
                <a:gd name="connsiteY3" fmla="*/ 231932 h 260617"/>
                <a:gd name="connsiteX4" fmla="*/ 225515 w 598124"/>
                <a:gd name="connsiteY4" fmla="*/ 257332 h 260617"/>
                <a:gd name="connsiteX5" fmla="*/ 403315 w 598124"/>
                <a:gd name="connsiteY5" fmla="*/ 250982 h 260617"/>
                <a:gd name="connsiteX6" fmla="*/ 174715 w 598124"/>
                <a:gd name="connsiteY6" fmla="*/ 241457 h 260617"/>
                <a:gd name="connsiteX7" fmla="*/ 90 w 598124"/>
                <a:gd name="connsiteY7" fmla="*/ 177957 h 260617"/>
                <a:gd name="connsiteX8" fmla="*/ 196940 w 598124"/>
                <a:gd name="connsiteY8" fmla="*/ 247807 h 260617"/>
                <a:gd name="connsiteX9" fmla="*/ 444590 w 598124"/>
                <a:gd name="connsiteY9" fmla="*/ 254157 h 260617"/>
                <a:gd name="connsiteX10" fmla="*/ 508090 w 598124"/>
                <a:gd name="connsiteY10" fmla="*/ 177957 h 260617"/>
                <a:gd name="connsiteX11" fmla="*/ 504915 w 598124"/>
                <a:gd name="connsiteY11" fmla="*/ 152557 h 260617"/>
                <a:gd name="connsiteX12" fmla="*/ 596990 w 598124"/>
                <a:gd name="connsiteY12" fmla="*/ 165257 h 260617"/>
                <a:gd name="connsiteX13" fmla="*/ 416015 w 598124"/>
                <a:gd name="connsiteY13" fmla="*/ 157 h 26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8124" h="260617">
                  <a:moveTo>
                    <a:pt x="416015" y="157"/>
                  </a:moveTo>
                  <a:cubicBezTo>
                    <a:pt x="410194" y="-4605"/>
                    <a:pt x="555186" y="100170"/>
                    <a:pt x="562065" y="136682"/>
                  </a:cubicBezTo>
                  <a:cubicBezTo>
                    <a:pt x="568944" y="173194"/>
                    <a:pt x="475811" y="203357"/>
                    <a:pt x="457290" y="219232"/>
                  </a:cubicBezTo>
                  <a:cubicBezTo>
                    <a:pt x="438769" y="235107"/>
                    <a:pt x="489569" y="225582"/>
                    <a:pt x="450940" y="231932"/>
                  </a:cubicBezTo>
                  <a:cubicBezTo>
                    <a:pt x="412311" y="238282"/>
                    <a:pt x="233453" y="254157"/>
                    <a:pt x="225515" y="257332"/>
                  </a:cubicBezTo>
                  <a:cubicBezTo>
                    <a:pt x="217577" y="260507"/>
                    <a:pt x="411782" y="253628"/>
                    <a:pt x="403315" y="250982"/>
                  </a:cubicBezTo>
                  <a:cubicBezTo>
                    <a:pt x="394848" y="248336"/>
                    <a:pt x="241919" y="253628"/>
                    <a:pt x="174715" y="241457"/>
                  </a:cubicBezTo>
                  <a:cubicBezTo>
                    <a:pt x="107511" y="229286"/>
                    <a:pt x="-3614" y="176899"/>
                    <a:pt x="90" y="177957"/>
                  </a:cubicBezTo>
                  <a:cubicBezTo>
                    <a:pt x="3794" y="179015"/>
                    <a:pt x="122857" y="235107"/>
                    <a:pt x="196940" y="247807"/>
                  </a:cubicBezTo>
                  <a:cubicBezTo>
                    <a:pt x="271023" y="260507"/>
                    <a:pt x="392732" y="265799"/>
                    <a:pt x="444590" y="254157"/>
                  </a:cubicBezTo>
                  <a:cubicBezTo>
                    <a:pt x="496448" y="242515"/>
                    <a:pt x="498036" y="194890"/>
                    <a:pt x="508090" y="177957"/>
                  </a:cubicBezTo>
                  <a:cubicBezTo>
                    <a:pt x="518144" y="161024"/>
                    <a:pt x="490098" y="154674"/>
                    <a:pt x="504915" y="152557"/>
                  </a:cubicBezTo>
                  <a:cubicBezTo>
                    <a:pt x="519732" y="150440"/>
                    <a:pt x="609161" y="195949"/>
                    <a:pt x="596990" y="165257"/>
                  </a:cubicBezTo>
                  <a:cubicBezTo>
                    <a:pt x="584819" y="134565"/>
                    <a:pt x="421836" y="4919"/>
                    <a:pt x="416015" y="1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2A667225-E98A-534E-676E-07732F446A33}"/>
                </a:ext>
              </a:extLst>
            </p:cNvPr>
            <p:cNvSpPr/>
            <p:nvPr/>
          </p:nvSpPr>
          <p:spPr>
            <a:xfrm>
              <a:off x="3359028" y="6613959"/>
              <a:ext cx="813202" cy="133750"/>
            </a:xfrm>
            <a:custGeom>
              <a:avLst/>
              <a:gdLst>
                <a:gd name="connsiteX0" fmla="*/ 122 w 813202"/>
                <a:gd name="connsiteY0" fmla="*/ 50366 h 133750"/>
                <a:gd name="connsiteX1" fmla="*/ 463672 w 813202"/>
                <a:gd name="connsiteY1" fmla="*/ 40841 h 133750"/>
                <a:gd name="connsiteX2" fmla="*/ 304922 w 813202"/>
                <a:gd name="connsiteY2" fmla="*/ 34491 h 133750"/>
                <a:gd name="connsiteX3" fmla="*/ 390647 w 813202"/>
                <a:gd name="connsiteY3" fmla="*/ 56716 h 133750"/>
                <a:gd name="connsiteX4" fmla="*/ 463672 w 813202"/>
                <a:gd name="connsiteY4" fmla="*/ 78941 h 133750"/>
                <a:gd name="connsiteX5" fmla="*/ 711322 w 813202"/>
                <a:gd name="connsiteY5" fmla="*/ 129741 h 133750"/>
                <a:gd name="connsiteX6" fmla="*/ 577972 w 813202"/>
                <a:gd name="connsiteY6" fmla="*/ 129741 h 133750"/>
                <a:gd name="connsiteX7" fmla="*/ 812922 w 813202"/>
                <a:gd name="connsiteY7" fmla="*/ 123391 h 133750"/>
                <a:gd name="connsiteX8" fmla="*/ 619247 w 813202"/>
                <a:gd name="connsiteY8" fmla="*/ 104341 h 133750"/>
                <a:gd name="connsiteX9" fmla="*/ 336672 w 813202"/>
                <a:gd name="connsiteY9" fmla="*/ 5916 h 133750"/>
                <a:gd name="connsiteX10" fmla="*/ 136647 w 813202"/>
                <a:gd name="connsiteY10" fmla="*/ 12266 h 133750"/>
                <a:gd name="connsiteX11" fmla="*/ 384297 w 813202"/>
                <a:gd name="connsiteY11" fmla="*/ 21791 h 133750"/>
                <a:gd name="connsiteX12" fmla="*/ 441447 w 813202"/>
                <a:gd name="connsiteY12" fmla="*/ 56716 h 133750"/>
                <a:gd name="connsiteX13" fmla="*/ 317622 w 813202"/>
                <a:gd name="connsiteY13" fmla="*/ 66241 h 133750"/>
                <a:gd name="connsiteX14" fmla="*/ 460497 w 813202"/>
                <a:gd name="connsiteY14" fmla="*/ 78941 h 133750"/>
                <a:gd name="connsiteX15" fmla="*/ 238247 w 813202"/>
                <a:gd name="connsiteY15" fmla="*/ 75766 h 133750"/>
                <a:gd name="connsiteX16" fmla="*/ 416047 w 813202"/>
                <a:gd name="connsiteY16" fmla="*/ 47191 h 133750"/>
                <a:gd name="connsiteX17" fmla="*/ 122 w 813202"/>
                <a:gd name="connsiteY17" fmla="*/ 50366 h 13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202" h="133750">
                  <a:moveTo>
                    <a:pt x="122" y="50366"/>
                  </a:moveTo>
                  <a:cubicBezTo>
                    <a:pt x="8059" y="49308"/>
                    <a:pt x="412872" y="43487"/>
                    <a:pt x="463672" y="40841"/>
                  </a:cubicBezTo>
                  <a:cubicBezTo>
                    <a:pt x="514472" y="38195"/>
                    <a:pt x="317093" y="31845"/>
                    <a:pt x="304922" y="34491"/>
                  </a:cubicBezTo>
                  <a:cubicBezTo>
                    <a:pt x="292751" y="37137"/>
                    <a:pt x="364189" y="49308"/>
                    <a:pt x="390647" y="56716"/>
                  </a:cubicBezTo>
                  <a:cubicBezTo>
                    <a:pt x="417105" y="64124"/>
                    <a:pt x="410226" y="66770"/>
                    <a:pt x="463672" y="78941"/>
                  </a:cubicBezTo>
                  <a:cubicBezTo>
                    <a:pt x="517118" y="91112"/>
                    <a:pt x="692272" y="121274"/>
                    <a:pt x="711322" y="129741"/>
                  </a:cubicBezTo>
                  <a:cubicBezTo>
                    <a:pt x="730372" y="138208"/>
                    <a:pt x="561039" y="130799"/>
                    <a:pt x="577972" y="129741"/>
                  </a:cubicBezTo>
                  <a:cubicBezTo>
                    <a:pt x="594905" y="128683"/>
                    <a:pt x="806043" y="127624"/>
                    <a:pt x="812922" y="123391"/>
                  </a:cubicBezTo>
                  <a:cubicBezTo>
                    <a:pt x="819801" y="119158"/>
                    <a:pt x="698622" y="123920"/>
                    <a:pt x="619247" y="104341"/>
                  </a:cubicBezTo>
                  <a:cubicBezTo>
                    <a:pt x="539872" y="84762"/>
                    <a:pt x="417105" y="21262"/>
                    <a:pt x="336672" y="5916"/>
                  </a:cubicBezTo>
                  <a:cubicBezTo>
                    <a:pt x="256239" y="-9430"/>
                    <a:pt x="128710" y="9620"/>
                    <a:pt x="136647" y="12266"/>
                  </a:cubicBezTo>
                  <a:cubicBezTo>
                    <a:pt x="144584" y="14912"/>
                    <a:pt x="333497" y="14383"/>
                    <a:pt x="384297" y="21791"/>
                  </a:cubicBezTo>
                  <a:cubicBezTo>
                    <a:pt x="435097" y="29199"/>
                    <a:pt x="452560" y="49308"/>
                    <a:pt x="441447" y="56716"/>
                  </a:cubicBezTo>
                  <a:cubicBezTo>
                    <a:pt x="430335" y="64124"/>
                    <a:pt x="314447" y="62537"/>
                    <a:pt x="317622" y="66241"/>
                  </a:cubicBezTo>
                  <a:cubicBezTo>
                    <a:pt x="320797" y="69945"/>
                    <a:pt x="473726" y="77354"/>
                    <a:pt x="460497" y="78941"/>
                  </a:cubicBezTo>
                  <a:cubicBezTo>
                    <a:pt x="447268" y="80528"/>
                    <a:pt x="245655" y="81058"/>
                    <a:pt x="238247" y="75766"/>
                  </a:cubicBezTo>
                  <a:cubicBezTo>
                    <a:pt x="230839" y="70474"/>
                    <a:pt x="459968" y="51953"/>
                    <a:pt x="416047" y="47191"/>
                  </a:cubicBezTo>
                  <a:cubicBezTo>
                    <a:pt x="372126" y="42429"/>
                    <a:pt x="-7815" y="51424"/>
                    <a:pt x="122" y="503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F9B3AA62-7225-526C-620D-CCA98490BFD0}"/>
                </a:ext>
              </a:extLst>
            </p:cNvPr>
            <p:cNvSpPr/>
            <p:nvPr/>
          </p:nvSpPr>
          <p:spPr>
            <a:xfrm>
              <a:off x="3336722" y="6645275"/>
              <a:ext cx="424828" cy="13004"/>
            </a:xfrm>
            <a:custGeom>
              <a:avLst/>
              <a:gdLst>
                <a:gd name="connsiteX0" fmla="*/ 203 w 424828"/>
                <a:gd name="connsiteY0" fmla="*/ 3175 h 13004"/>
                <a:gd name="connsiteX1" fmla="*/ 419303 w 424828"/>
                <a:gd name="connsiteY1" fmla="*/ 0 h 13004"/>
                <a:gd name="connsiteX2" fmla="*/ 247853 w 424828"/>
                <a:gd name="connsiteY2" fmla="*/ 3175 h 13004"/>
                <a:gd name="connsiteX3" fmla="*/ 362153 w 424828"/>
                <a:gd name="connsiteY3" fmla="*/ 12700 h 13004"/>
                <a:gd name="connsiteX4" fmla="*/ 203 w 424828"/>
                <a:gd name="connsiteY4" fmla="*/ 3175 h 1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828" h="13004">
                  <a:moveTo>
                    <a:pt x="203" y="3175"/>
                  </a:moveTo>
                  <a:cubicBezTo>
                    <a:pt x="9728" y="1058"/>
                    <a:pt x="378028" y="0"/>
                    <a:pt x="419303" y="0"/>
                  </a:cubicBezTo>
                  <a:cubicBezTo>
                    <a:pt x="460578" y="0"/>
                    <a:pt x="257378" y="1058"/>
                    <a:pt x="247853" y="3175"/>
                  </a:cubicBezTo>
                  <a:cubicBezTo>
                    <a:pt x="238328" y="5292"/>
                    <a:pt x="405015" y="10583"/>
                    <a:pt x="362153" y="12700"/>
                  </a:cubicBezTo>
                  <a:cubicBezTo>
                    <a:pt x="319291" y="14817"/>
                    <a:pt x="-9322" y="5292"/>
                    <a:pt x="203" y="31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8E0E43D9-9928-B614-5A56-CE6D09569A4B}"/>
                </a:ext>
              </a:extLst>
            </p:cNvPr>
            <p:cNvSpPr/>
            <p:nvPr/>
          </p:nvSpPr>
          <p:spPr>
            <a:xfrm>
              <a:off x="3190645" y="6435500"/>
              <a:ext cx="355174" cy="248933"/>
            </a:xfrm>
            <a:custGeom>
              <a:avLst/>
              <a:gdLst>
                <a:gd name="connsiteX0" fmla="*/ 230 w 355174"/>
                <a:gd name="connsiteY0" fmla="*/ 225 h 248933"/>
                <a:gd name="connsiteX1" fmla="*/ 155805 w 355174"/>
                <a:gd name="connsiteY1" fmla="*/ 98650 h 248933"/>
                <a:gd name="connsiteX2" fmla="*/ 165330 w 355174"/>
                <a:gd name="connsiteY2" fmla="*/ 79600 h 248933"/>
                <a:gd name="connsiteX3" fmla="*/ 238355 w 355174"/>
                <a:gd name="connsiteY3" fmla="*/ 146275 h 248933"/>
                <a:gd name="connsiteX4" fmla="*/ 222480 w 355174"/>
                <a:gd name="connsiteY4" fmla="*/ 117700 h 248933"/>
                <a:gd name="connsiteX5" fmla="*/ 292330 w 355174"/>
                <a:gd name="connsiteY5" fmla="*/ 155800 h 248933"/>
                <a:gd name="connsiteX6" fmla="*/ 352655 w 355174"/>
                <a:gd name="connsiteY6" fmla="*/ 247875 h 248933"/>
                <a:gd name="connsiteX7" fmla="*/ 327255 w 355174"/>
                <a:gd name="connsiteY7" fmla="*/ 206600 h 248933"/>
                <a:gd name="connsiteX8" fmla="*/ 181205 w 355174"/>
                <a:gd name="connsiteY8" fmla="*/ 219300 h 248933"/>
                <a:gd name="connsiteX9" fmla="*/ 165330 w 355174"/>
                <a:gd name="connsiteY9" fmla="*/ 219300 h 248933"/>
                <a:gd name="connsiteX10" fmla="*/ 270105 w 355174"/>
                <a:gd name="connsiteY10" fmla="*/ 181200 h 248933"/>
                <a:gd name="connsiteX11" fmla="*/ 200255 w 355174"/>
                <a:gd name="connsiteY11" fmla="*/ 120875 h 248933"/>
                <a:gd name="connsiteX12" fmla="*/ 108180 w 355174"/>
                <a:gd name="connsiteY12" fmla="*/ 95475 h 248933"/>
                <a:gd name="connsiteX13" fmla="*/ 108180 w 355174"/>
                <a:gd name="connsiteY13" fmla="*/ 124050 h 248933"/>
                <a:gd name="connsiteX14" fmla="*/ 120880 w 355174"/>
                <a:gd name="connsiteY14" fmla="*/ 73250 h 248933"/>
                <a:gd name="connsiteX15" fmla="*/ 230 w 355174"/>
                <a:gd name="connsiteY15" fmla="*/ 225 h 24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5174" h="248933">
                  <a:moveTo>
                    <a:pt x="230" y="225"/>
                  </a:moveTo>
                  <a:cubicBezTo>
                    <a:pt x="6051" y="4458"/>
                    <a:pt x="128288" y="85421"/>
                    <a:pt x="155805" y="98650"/>
                  </a:cubicBezTo>
                  <a:cubicBezTo>
                    <a:pt x="183322" y="111879"/>
                    <a:pt x="151572" y="71663"/>
                    <a:pt x="165330" y="79600"/>
                  </a:cubicBezTo>
                  <a:cubicBezTo>
                    <a:pt x="179088" y="87538"/>
                    <a:pt x="228830" y="139925"/>
                    <a:pt x="238355" y="146275"/>
                  </a:cubicBezTo>
                  <a:cubicBezTo>
                    <a:pt x="247880" y="152625"/>
                    <a:pt x="213484" y="116113"/>
                    <a:pt x="222480" y="117700"/>
                  </a:cubicBezTo>
                  <a:cubicBezTo>
                    <a:pt x="231476" y="119287"/>
                    <a:pt x="270634" y="134104"/>
                    <a:pt x="292330" y="155800"/>
                  </a:cubicBezTo>
                  <a:cubicBezTo>
                    <a:pt x="314026" y="177496"/>
                    <a:pt x="346834" y="239408"/>
                    <a:pt x="352655" y="247875"/>
                  </a:cubicBezTo>
                  <a:cubicBezTo>
                    <a:pt x="358476" y="256342"/>
                    <a:pt x="355830" y="211362"/>
                    <a:pt x="327255" y="206600"/>
                  </a:cubicBezTo>
                  <a:cubicBezTo>
                    <a:pt x="298680" y="201838"/>
                    <a:pt x="208193" y="217183"/>
                    <a:pt x="181205" y="219300"/>
                  </a:cubicBezTo>
                  <a:cubicBezTo>
                    <a:pt x="154218" y="221417"/>
                    <a:pt x="150513" y="225650"/>
                    <a:pt x="165330" y="219300"/>
                  </a:cubicBezTo>
                  <a:cubicBezTo>
                    <a:pt x="180147" y="212950"/>
                    <a:pt x="264284" y="197604"/>
                    <a:pt x="270105" y="181200"/>
                  </a:cubicBezTo>
                  <a:cubicBezTo>
                    <a:pt x="275926" y="164796"/>
                    <a:pt x="227243" y="135163"/>
                    <a:pt x="200255" y="120875"/>
                  </a:cubicBezTo>
                  <a:cubicBezTo>
                    <a:pt x="173268" y="106588"/>
                    <a:pt x="123526" y="94946"/>
                    <a:pt x="108180" y="95475"/>
                  </a:cubicBezTo>
                  <a:cubicBezTo>
                    <a:pt x="92834" y="96004"/>
                    <a:pt x="106063" y="127754"/>
                    <a:pt x="108180" y="124050"/>
                  </a:cubicBezTo>
                  <a:cubicBezTo>
                    <a:pt x="110297" y="120346"/>
                    <a:pt x="140988" y="93887"/>
                    <a:pt x="120880" y="73250"/>
                  </a:cubicBezTo>
                  <a:cubicBezTo>
                    <a:pt x="100772" y="52613"/>
                    <a:pt x="-5591" y="-4008"/>
                    <a:pt x="230" y="2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4BB1D9B6-E870-D063-45CE-0AFAE825AB48}"/>
                </a:ext>
              </a:extLst>
            </p:cNvPr>
            <p:cNvSpPr/>
            <p:nvPr/>
          </p:nvSpPr>
          <p:spPr>
            <a:xfrm>
              <a:off x="3099038" y="6235696"/>
              <a:ext cx="292021" cy="432033"/>
            </a:xfrm>
            <a:custGeom>
              <a:avLst/>
              <a:gdLst>
                <a:gd name="connsiteX0" fmla="*/ 72787 w 292021"/>
                <a:gd name="connsiteY0" fmla="*/ 4 h 432033"/>
                <a:gd name="connsiteX1" fmla="*/ 47387 w 292021"/>
                <a:gd name="connsiteY1" fmla="*/ 82554 h 432033"/>
                <a:gd name="connsiteX2" fmla="*/ 129937 w 292021"/>
                <a:gd name="connsiteY2" fmla="*/ 209554 h 432033"/>
                <a:gd name="connsiteX3" fmla="*/ 63262 w 292021"/>
                <a:gd name="connsiteY3" fmla="*/ 193679 h 432033"/>
                <a:gd name="connsiteX4" fmla="*/ 164862 w 292021"/>
                <a:gd name="connsiteY4" fmla="*/ 266704 h 432033"/>
                <a:gd name="connsiteX5" fmla="*/ 206137 w 292021"/>
                <a:gd name="connsiteY5" fmla="*/ 330204 h 432033"/>
                <a:gd name="connsiteX6" fmla="*/ 291862 w 292021"/>
                <a:gd name="connsiteY6" fmla="*/ 431804 h 432033"/>
                <a:gd name="connsiteX7" fmla="*/ 225187 w 292021"/>
                <a:gd name="connsiteY7" fmla="*/ 358779 h 432033"/>
                <a:gd name="connsiteX8" fmla="*/ 142637 w 292021"/>
                <a:gd name="connsiteY8" fmla="*/ 390529 h 432033"/>
                <a:gd name="connsiteX9" fmla="*/ 196612 w 292021"/>
                <a:gd name="connsiteY9" fmla="*/ 349254 h 432033"/>
                <a:gd name="connsiteX10" fmla="*/ 168037 w 292021"/>
                <a:gd name="connsiteY10" fmla="*/ 282579 h 432033"/>
                <a:gd name="connsiteX11" fmla="*/ 44212 w 292021"/>
                <a:gd name="connsiteY11" fmla="*/ 155579 h 432033"/>
                <a:gd name="connsiteX12" fmla="*/ 75962 w 292021"/>
                <a:gd name="connsiteY12" fmla="*/ 168279 h 432033"/>
                <a:gd name="connsiteX13" fmla="*/ 2937 w 292021"/>
                <a:gd name="connsiteY13" fmla="*/ 53979 h 432033"/>
                <a:gd name="connsiteX14" fmla="*/ 18812 w 292021"/>
                <a:gd name="connsiteY14" fmla="*/ 85729 h 432033"/>
                <a:gd name="connsiteX15" fmla="*/ 72787 w 292021"/>
                <a:gd name="connsiteY15" fmla="*/ 4 h 43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2021" h="432033">
                  <a:moveTo>
                    <a:pt x="72787" y="4"/>
                  </a:moveTo>
                  <a:cubicBezTo>
                    <a:pt x="77550" y="-525"/>
                    <a:pt x="37862" y="47629"/>
                    <a:pt x="47387" y="82554"/>
                  </a:cubicBezTo>
                  <a:cubicBezTo>
                    <a:pt x="56912" y="117479"/>
                    <a:pt x="127291" y="191033"/>
                    <a:pt x="129937" y="209554"/>
                  </a:cubicBezTo>
                  <a:cubicBezTo>
                    <a:pt x="132583" y="228075"/>
                    <a:pt x="57441" y="184154"/>
                    <a:pt x="63262" y="193679"/>
                  </a:cubicBezTo>
                  <a:cubicBezTo>
                    <a:pt x="69083" y="203204"/>
                    <a:pt x="141050" y="243950"/>
                    <a:pt x="164862" y="266704"/>
                  </a:cubicBezTo>
                  <a:cubicBezTo>
                    <a:pt x="188674" y="289458"/>
                    <a:pt x="184970" y="302687"/>
                    <a:pt x="206137" y="330204"/>
                  </a:cubicBezTo>
                  <a:cubicBezTo>
                    <a:pt x="227304" y="357721"/>
                    <a:pt x="288687" y="427042"/>
                    <a:pt x="291862" y="431804"/>
                  </a:cubicBezTo>
                  <a:cubicBezTo>
                    <a:pt x="295037" y="436566"/>
                    <a:pt x="250058" y="365658"/>
                    <a:pt x="225187" y="358779"/>
                  </a:cubicBezTo>
                  <a:cubicBezTo>
                    <a:pt x="200316" y="351900"/>
                    <a:pt x="147399" y="392116"/>
                    <a:pt x="142637" y="390529"/>
                  </a:cubicBezTo>
                  <a:cubicBezTo>
                    <a:pt x="137875" y="388942"/>
                    <a:pt x="192379" y="367246"/>
                    <a:pt x="196612" y="349254"/>
                  </a:cubicBezTo>
                  <a:cubicBezTo>
                    <a:pt x="200845" y="331262"/>
                    <a:pt x="193437" y="314858"/>
                    <a:pt x="168037" y="282579"/>
                  </a:cubicBezTo>
                  <a:cubicBezTo>
                    <a:pt x="142637" y="250300"/>
                    <a:pt x="59558" y="174629"/>
                    <a:pt x="44212" y="155579"/>
                  </a:cubicBezTo>
                  <a:cubicBezTo>
                    <a:pt x="28866" y="136529"/>
                    <a:pt x="82841" y="185212"/>
                    <a:pt x="75962" y="168279"/>
                  </a:cubicBezTo>
                  <a:cubicBezTo>
                    <a:pt x="69083" y="151346"/>
                    <a:pt x="12462" y="67737"/>
                    <a:pt x="2937" y="53979"/>
                  </a:cubicBezTo>
                  <a:cubicBezTo>
                    <a:pt x="-6588" y="40221"/>
                    <a:pt x="9287" y="93137"/>
                    <a:pt x="18812" y="85729"/>
                  </a:cubicBezTo>
                  <a:cubicBezTo>
                    <a:pt x="28337" y="78321"/>
                    <a:pt x="68024" y="533"/>
                    <a:pt x="72787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B810EB73-D620-DAAF-48E3-55E9ED505C97}"/>
                </a:ext>
              </a:extLst>
            </p:cNvPr>
            <p:cNvSpPr/>
            <p:nvPr/>
          </p:nvSpPr>
          <p:spPr>
            <a:xfrm>
              <a:off x="3320286" y="6677380"/>
              <a:ext cx="658793" cy="140099"/>
            </a:xfrm>
            <a:custGeom>
              <a:avLst/>
              <a:gdLst>
                <a:gd name="connsiteX0" fmla="*/ 764 w 658793"/>
                <a:gd name="connsiteY0" fmla="*/ 31395 h 140099"/>
                <a:gd name="connsiteX1" fmla="*/ 257939 w 658793"/>
                <a:gd name="connsiteY1" fmla="*/ 25045 h 140099"/>
                <a:gd name="connsiteX2" fmla="*/ 197614 w 658793"/>
                <a:gd name="connsiteY2" fmla="*/ 34570 h 140099"/>
                <a:gd name="connsiteX3" fmla="*/ 188089 w 658793"/>
                <a:gd name="connsiteY3" fmla="*/ 113945 h 140099"/>
                <a:gd name="connsiteX4" fmla="*/ 194439 w 658793"/>
                <a:gd name="connsiteY4" fmla="*/ 69495 h 140099"/>
                <a:gd name="connsiteX5" fmla="*/ 445264 w 658793"/>
                <a:gd name="connsiteY5" fmla="*/ 47270 h 140099"/>
                <a:gd name="connsiteX6" fmla="*/ 410339 w 658793"/>
                <a:gd name="connsiteY6" fmla="*/ 44095 h 140099"/>
                <a:gd name="connsiteX7" fmla="*/ 600839 w 658793"/>
                <a:gd name="connsiteY7" fmla="*/ 59970 h 140099"/>
                <a:gd name="connsiteX8" fmla="*/ 657989 w 658793"/>
                <a:gd name="connsiteY8" fmla="*/ 88545 h 140099"/>
                <a:gd name="connsiteX9" fmla="*/ 616714 w 658793"/>
                <a:gd name="connsiteY9" fmla="*/ 56795 h 140099"/>
                <a:gd name="connsiteX10" fmla="*/ 403989 w 658793"/>
                <a:gd name="connsiteY10" fmla="*/ 18695 h 140099"/>
                <a:gd name="connsiteX11" fmla="*/ 477014 w 658793"/>
                <a:gd name="connsiteY11" fmla="*/ 44095 h 140099"/>
                <a:gd name="connsiteX12" fmla="*/ 299214 w 658793"/>
                <a:gd name="connsiteY12" fmla="*/ 47270 h 140099"/>
                <a:gd name="connsiteX13" fmla="*/ 356364 w 658793"/>
                <a:gd name="connsiteY13" fmla="*/ 82195 h 140099"/>
                <a:gd name="connsiteX14" fmla="*/ 270639 w 658793"/>
                <a:gd name="connsiteY14" fmla="*/ 139345 h 140099"/>
                <a:gd name="connsiteX15" fmla="*/ 324614 w 658793"/>
                <a:gd name="connsiteY15" fmla="*/ 37745 h 140099"/>
                <a:gd name="connsiteX16" fmla="*/ 121414 w 658793"/>
                <a:gd name="connsiteY16" fmla="*/ 53620 h 140099"/>
                <a:gd name="connsiteX17" fmla="*/ 156339 w 658793"/>
                <a:gd name="connsiteY17" fmla="*/ 94895 h 140099"/>
                <a:gd name="connsiteX18" fmla="*/ 153164 w 658793"/>
                <a:gd name="connsiteY18" fmla="*/ 120295 h 140099"/>
                <a:gd name="connsiteX19" fmla="*/ 178564 w 658793"/>
                <a:gd name="connsiteY19" fmla="*/ 5995 h 140099"/>
                <a:gd name="connsiteX20" fmla="*/ 764 w 658793"/>
                <a:gd name="connsiteY20" fmla="*/ 31395 h 14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8793" h="140099">
                  <a:moveTo>
                    <a:pt x="764" y="31395"/>
                  </a:moveTo>
                  <a:cubicBezTo>
                    <a:pt x="13993" y="34570"/>
                    <a:pt x="225131" y="24516"/>
                    <a:pt x="257939" y="25045"/>
                  </a:cubicBezTo>
                  <a:cubicBezTo>
                    <a:pt x="290747" y="25574"/>
                    <a:pt x="209256" y="19754"/>
                    <a:pt x="197614" y="34570"/>
                  </a:cubicBezTo>
                  <a:cubicBezTo>
                    <a:pt x="185972" y="49386"/>
                    <a:pt x="188618" y="108124"/>
                    <a:pt x="188089" y="113945"/>
                  </a:cubicBezTo>
                  <a:cubicBezTo>
                    <a:pt x="187560" y="119766"/>
                    <a:pt x="151577" y="80607"/>
                    <a:pt x="194439" y="69495"/>
                  </a:cubicBezTo>
                  <a:cubicBezTo>
                    <a:pt x="237301" y="58383"/>
                    <a:pt x="409281" y="51503"/>
                    <a:pt x="445264" y="47270"/>
                  </a:cubicBezTo>
                  <a:cubicBezTo>
                    <a:pt x="481247" y="43037"/>
                    <a:pt x="410339" y="44095"/>
                    <a:pt x="410339" y="44095"/>
                  </a:cubicBezTo>
                  <a:cubicBezTo>
                    <a:pt x="436268" y="46212"/>
                    <a:pt x="559564" y="52562"/>
                    <a:pt x="600839" y="59970"/>
                  </a:cubicBezTo>
                  <a:cubicBezTo>
                    <a:pt x="642114" y="67378"/>
                    <a:pt x="655343" y="89074"/>
                    <a:pt x="657989" y="88545"/>
                  </a:cubicBezTo>
                  <a:cubicBezTo>
                    <a:pt x="660635" y="88016"/>
                    <a:pt x="659047" y="68437"/>
                    <a:pt x="616714" y="56795"/>
                  </a:cubicBezTo>
                  <a:cubicBezTo>
                    <a:pt x="574381" y="45153"/>
                    <a:pt x="427272" y="20812"/>
                    <a:pt x="403989" y="18695"/>
                  </a:cubicBezTo>
                  <a:cubicBezTo>
                    <a:pt x="380706" y="16578"/>
                    <a:pt x="494477" y="39332"/>
                    <a:pt x="477014" y="44095"/>
                  </a:cubicBezTo>
                  <a:cubicBezTo>
                    <a:pt x="459551" y="48858"/>
                    <a:pt x="319322" y="40920"/>
                    <a:pt x="299214" y="47270"/>
                  </a:cubicBezTo>
                  <a:cubicBezTo>
                    <a:pt x="279106" y="53620"/>
                    <a:pt x="361127" y="66849"/>
                    <a:pt x="356364" y="82195"/>
                  </a:cubicBezTo>
                  <a:cubicBezTo>
                    <a:pt x="351601" y="97541"/>
                    <a:pt x="275931" y="146753"/>
                    <a:pt x="270639" y="139345"/>
                  </a:cubicBezTo>
                  <a:cubicBezTo>
                    <a:pt x="265347" y="131937"/>
                    <a:pt x="349485" y="52033"/>
                    <a:pt x="324614" y="37745"/>
                  </a:cubicBezTo>
                  <a:cubicBezTo>
                    <a:pt x="299743" y="23457"/>
                    <a:pt x="149460" y="44095"/>
                    <a:pt x="121414" y="53620"/>
                  </a:cubicBezTo>
                  <a:cubicBezTo>
                    <a:pt x="93368" y="63145"/>
                    <a:pt x="151047" y="83783"/>
                    <a:pt x="156339" y="94895"/>
                  </a:cubicBezTo>
                  <a:cubicBezTo>
                    <a:pt x="161631" y="106008"/>
                    <a:pt x="149460" y="135112"/>
                    <a:pt x="153164" y="120295"/>
                  </a:cubicBezTo>
                  <a:cubicBezTo>
                    <a:pt x="156868" y="105478"/>
                    <a:pt x="207139" y="27691"/>
                    <a:pt x="178564" y="5995"/>
                  </a:cubicBezTo>
                  <a:cubicBezTo>
                    <a:pt x="149989" y="-15701"/>
                    <a:pt x="-12465" y="28220"/>
                    <a:pt x="764" y="313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8D7D05EC-989C-580E-13DD-473D02480126}"/>
                </a:ext>
              </a:extLst>
            </p:cNvPr>
            <p:cNvSpPr/>
            <p:nvPr/>
          </p:nvSpPr>
          <p:spPr>
            <a:xfrm>
              <a:off x="3168169" y="6413312"/>
              <a:ext cx="316083" cy="413115"/>
            </a:xfrm>
            <a:custGeom>
              <a:avLst/>
              <a:gdLst>
                <a:gd name="connsiteX0" fmla="*/ 41756 w 316083"/>
                <a:gd name="connsiteY0" fmla="*/ 188 h 413115"/>
                <a:gd name="connsiteX1" fmla="*/ 67156 w 316083"/>
                <a:gd name="connsiteY1" fmla="*/ 124013 h 413115"/>
                <a:gd name="connsiteX2" fmla="*/ 130656 w 316083"/>
                <a:gd name="connsiteY2" fmla="*/ 251013 h 413115"/>
                <a:gd name="connsiteX3" fmla="*/ 102081 w 316083"/>
                <a:gd name="connsiteY3" fmla="*/ 184338 h 413115"/>
                <a:gd name="connsiteX4" fmla="*/ 190981 w 316083"/>
                <a:gd name="connsiteY4" fmla="*/ 279588 h 413115"/>
                <a:gd name="connsiteX5" fmla="*/ 244956 w 316083"/>
                <a:gd name="connsiteY5" fmla="*/ 339913 h 413115"/>
                <a:gd name="connsiteX6" fmla="*/ 314806 w 316083"/>
                <a:gd name="connsiteY6" fmla="*/ 412938 h 413115"/>
                <a:gd name="connsiteX7" fmla="*/ 289406 w 316083"/>
                <a:gd name="connsiteY7" fmla="*/ 358963 h 413115"/>
                <a:gd name="connsiteX8" fmla="*/ 279881 w 316083"/>
                <a:gd name="connsiteY8" fmla="*/ 311338 h 413115"/>
                <a:gd name="connsiteX9" fmla="*/ 273531 w 316083"/>
                <a:gd name="connsiteY9" fmla="*/ 378013 h 413115"/>
                <a:gd name="connsiteX10" fmla="*/ 156056 w 316083"/>
                <a:gd name="connsiteY10" fmla="*/ 254188 h 413115"/>
                <a:gd name="connsiteX11" fmla="*/ 481 w 316083"/>
                <a:gd name="connsiteY11" fmla="*/ 171638 h 413115"/>
                <a:gd name="connsiteX12" fmla="*/ 105256 w 316083"/>
                <a:gd name="connsiteY12" fmla="*/ 216088 h 413115"/>
                <a:gd name="connsiteX13" fmla="*/ 44931 w 316083"/>
                <a:gd name="connsiteY13" fmla="*/ 152588 h 413115"/>
                <a:gd name="connsiteX14" fmla="*/ 16356 w 316083"/>
                <a:gd name="connsiteY14" fmla="*/ 124013 h 413115"/>
                <a:gd name="connsiteX15" fmla="*/ 63981 w 316083"/>
                <a:gd name="connsiteY15" fmla="*/ 152588 h 413115"/>
                <a:gd name="connsiteX16" fmla="*/ 41756 w 316083"/>
                <a:gd name="connsiteY16" fmla="*/ 188 h 4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6083" h="413115">
                  <a:moveTo>
                    <a:pt x="41756" y="188"/>
                  </a:moveTo>
                  <a:cubicBezTo>
                    <a:pt x="42285" y="-4575"/>
                    <a:pt x="52339" y="82209"/>
                    <a:pt x="67156" y="124013"/>
                  </a:cubicBezTo>
                  <a:cubicBezTo>
                    <a:pt x="81973" y="165817"/>
                    <a:pt x="124835" y="240959"/>
                    <a:pt x="130656" y="251013"/>
                  </a:cubicBezTo>
                  <a:cubicBezTo>
                    <a:pt x="136477" y="261067"/>
                    <a:pt x="92027" y="179576"/>
                    <a:pt x="102081" y="184338"/>
                  </a:cubicBezTo>
                  <a:cubicBezTo>
                    <a:pt x="112135" y="189101"/>
                    <a:pt x="167169" y="253659"/>
                    <a:pt x="190981" y="279588"/>
                  </a:cubicBezTo>
                  <a:cubicBezTo>
                    <a:pt x="214793" y="305517"/>
                    <a:pt x="224319" y="317688"/>
                    <a:pt x="244956" y="339913"/>
                  </a:cubicBezTo>
                  <a:cubicBezTo>
                    <a:pt x="265593" y="362138"/>
                    <a:pt x="307398" y="409763"/>
                    <a:pt x="314806" y="412938"/>
                  </a:cubicBezTo>
                  <a:cubicBezTo>
                    <a:pt x="322214" y="416113"/>
                    <a:pt x="295227" y="375896"/>
                    <a:pt x="289406" y="358963"/>
                  </a:cubicBezTo>
                  <a:cubicBezTo>
                    <a:pt x="283585" y="342030"/>
                    <a:pt x="282527" y="308163"/>
                    <a:pt x="279881" y="311338"/>
                  </a:cubicBezTo>
                  <a:cubicBezTo>
                    <a:pt x="277235" y="314513"/>
                    <a:pt x="294168" y="387538"/>
                    <a:pt x="273531" y="378013"/>
                  </a:cubicBezTo>
                  <a:cubicBezTo>
                    <a:pt x="252894" y="368488"/>
                    <a:pt x="201564" y="288584"/>
                    <a:pt x="156056" y="254188"/>
                  </a:cubicBezTo>
                  <a:cubicBezTo>
                    <a:pt x="110548" y="219792"/>
                    <a:pt x="8948" y="177988"/>
                    <a:pt x="481" y="171638"/>
                  </a:cubicBezTo>
                  <a:cubicBezTo>
                    <a:pt x="-7986" y="165288"/>
                    <a:pt x="97848" y="219263"/>
                    <a:pt x="105256" y="216088"/>
                  </a:cubicBezTo>
                  <a:cubicBezTo>
                    <a:pt x="112664" y="212913"/>
                    <a:pt x="59748" y="167934"/>
                    <a:pt x="44931" y="152588"/>
                  </a:cubicBezTo>
                  <a:cubicBezTo>
                    <a:pt x="30114" y="137242"/>
                    <a:pt x="13181" y="124013"/>
                    <a:pt x="16356" y="124013"/>
                  </a:cubicBezTo>
                  <a:cubicBezTo>
                    <a:pt x="19531" y="124013"/>
                    <a:pt x="60806" y="170051"/>
                    <a:pt x="63981" y="152588"/>
                  </a:cubicBezTo>
                  <a:cubicBezTo>
                    <a:pt x="67156" y="135126"/>
                    <a:pt x="41227" y="4951"/>
                    <a:pt x="41756" y="1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46686718-B29C-EB76-347D-1BAFA1951BFC}"/>
                </a:ext>
              </a:extLst>
            </p:cNvPr>
            <p:cNvSpPr/>
            <p:nvPr/>
          </p:nvSpPr>
          <p:spPr>
            <a:xfrm>
              <a:off x="3454195" y="6677025"/>
              <a:ext cx="844755" cy="131000"/>
            </a:xfrm>
            <a:custGeom>
              <a:avLst/>
              <a:gdLst>
                <a:gd name="connsiteX0" fmla="*/ 844755 w 844755"/>
                <a:gd name="connsiteY0" fmla="*/ 0 h 131000"/>
                <a:gd name="connsiteX1" fmla="*/ 714580 w 844755"/>
                <a:gd name="connsiteY1" fmla="*/ 57150 h 131000"/>
                <a:gd name="connsiteX2" fmla="*/ 686005 w 844755"/>
                <a:gd name="connsiteY2" fmla="*/ 88900 h 131000"/>
                <a:gd name="connsiteX3" fmla="*/ 695530 w 844755"/>
                <a:gd name="connsiteY3" fmla="*/ 88900 h 131000"/>
                <a:gd name="connsiteX4" fmla="*/ 381205 w 844755"/>
                <a:gd name="connsiteY4" fmla="*/ 95250 h 131000"/>
                <a:gd name="connsiteX5" fmla="*/ 549480 w 844755"/>
                <a:gd name="connsiteY5" fmla="*/ 82550 h 131000"/>
                <a:gd name="connsiteX6" fmla="*/ 432005 w 844755"/>
                <a:gd name="connsiteY6" fmla="*/ 38100 h 131000"/>
                <a:gd name="connsiteX7" fmla="*/ 266905 w 844755"/>
                <a:gd name="connsiteY7" fmla="*/ 88900 h 131000"/>
                <a:gd name="connsiteX8" fmla="*/ 206580 w 844755"/>
                <a:gd name="connsiteY8" fmla="*/ 95250 h 131000"/>
                <a:gd name="connsiteX9" fmla="*/ 285955 w 844755"/>
                <a:gd name="connsiteY9" fmla="*/ 47625 h 131000"/>
                <a:gd name="connsiteX10" fmla="*/ 82755 w 844755"/>
                <a:gd name="connsiteY10" fmla="*/ 57150 h 131000"/>
                <a:gd name="connsiteX11" fmla="*/ 136730 w 844755"/>
                <a:gd name="connsiteY11" fmla="*/ 92075 h 131000"/>
                <a:gd name="connsiteX12" fmla="*/ 136730 w 844755"/>
                <a:gd name="connsiteY12" fmla="*/ 120650 h 131000"/>
                <a:gd name="connsiteX13" fmla="*/ 205 w 844755"/>
                <a:gd name="connsiteY13" fmla="*/ 127000 h 131000"/>
                <a:gd name="connsiteX14" fmla="*/ 171655 w 844755"/>
                <a:gd name="connsiteY14" fmla="*/ 120650 h 131000"/>
                <a:gd name="connsiteX15" fmla="*/ 70055 w 844755"/>
                <a:gd name="connsiteY15" fmla="*/ 63500 h 131000"/>
                <a:gd name="connsiteX16" fmla="*/ 336755 w 844755"/>
                <a:gd name="connsiteY16" fmla="*/ 3175 h 131000"/>
                <a:gd name="connsiteX17" fmla="*/ 266905 w 844755"/>
                <a:gd name="connsiteY17" fmla="*/ 34925 h 131000"/>
                <a:gd name="connsiteX18" fmla="*/ 492330 w 844755"/>
                <a:gd name="connsiteY18" fmla="*/ 69850 h 131000"/>
                <a:gd name="connsiteX19" fmla="*/ 663780 w 844755"/>
                <a:gd name="connsiteY19" fmla="*/ 88900 h 131000"/>
                <a:gd name="connsiteX20" fmla="*/ 593930 w 844755"/>
                <a:gd name="connsiteY20" fmla="*/ 130175 h 131000"/>
                <a:gd name="connsiteX21" fmla="*/ 759030 w 844755"/>
                <a:gd name="connsiteY21" fmla="*/ 47625 h 131000"/>
                <a:gd name="connsiteX22" fmla="*/ 844755 w 844755"/>
                <a:gd name="connsiteY22" fmla="*/ 0 h 1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44755" h="131000">
                  <a:moveTo>
                    <a:pt x="844755" y="0"/>
                  </a:moveTo>
                  <a:cubicBezTo>
                    <a:pt x="792896" y="21166"/>
                    <a:pt x="741038" y="42333"/>
                    <a:pt x="714580" y="57150"/>
                  </a:cubicBezTo>
                  <a:cubicBezTo>
                    <a:pt x="688122" y="71967"/>
                    <a:pt x="686005" y="88900"/>
                    <a:pt x="686005" y="88900"/>
                  </a:cubicBezTo>
                  <a:cubicBezTo>
                    <a:pt x="682830" y="94192"/>
                    <a:pt x="695530" y="88900"/>
                    <a:pt x="695530" y="88900"/>
                  </a:cubicBezTo>
                  <a:lnTo>
                    <a:pt x="381205" y="95250"/>
                  </a:lnTo>
                  <a:cubicBezTo>
                    <a:pt x="356863" y="94192"/>
                    <a:pt x="541013" y="92075"/>
                    <a:pt x="549480" y="82550"/>
                  </a:cubicBezTo>
                  <a:cubicBezTo>
                    <a:pt x="557947" y="73025"/>
                    <a:pt x="479101" y="37042"/>
                    <a:pt x="432005" y="38100"/>
                  </a:cubicBezTo>
                  <a:cubicBezTo>
                    <a:pt x="384909" y="39158"/>
                    <a:pt x="304476" y="79375"/>
                    <a:pt x="266905" y="88900"/>
                  </a:cubicBezTo>
                  <a:cubicBezTo>
                    <a:pt x="229334" y="98425"/>
                    <a:pt x="203405" y="102129"/>
                    <a:pt x="206580" y="95250"/>
                  </a:cubicBezTo>
                  <a:cubicBezTo>
                    <a:pt x="209755" y="88371"/>
                    <a:pt x="306592" y="53975"/>
                    <a:pt x="285955" y="47625"/>
                  </a:cubicBezTo>
                  <a:cubicBezTo>
                    <a:pt x="265318" y="41275"/>
                    <a:pt x="107626" y="49742"/>
                    <a:pt x="82755" y="57150"/>
                  </a:cubicBezTo>
                  <a:cubicBezTo>
                    <a:pt x="57884" y="64558"/>
                    <a:pt x="127734" y="81492"/>
                    <a:pt x="136730" y="92075"/>
                  </a:cubicBezTo>
                  <a:cubicBezTo>
                    <a:pt x="145726" y="102658"/>
                    <a:pt x="159484" y="114829"/>
                    <a:pt x="136730" y="120650"/>
                  </a:cubicBezTo>
                  <a:cubicBezTo>
                    <a:pt x="113976" y="126471"/>
                    <a:pt x="-5616" y="127000"/>
                    <a:pt x="205" y="127000"/>
                  </a:cubicBezTo>
                  <a:cubicBezTo>
                    <a:pt x="6026" y="127000"/>
                    <a:pt x="160013" y="131233"/>
                    <a:pt x="171655" y="120650"/>
                  </a:cubicBezTo>
                  <a:cubicBezTo>
                    <a:pt x="183297" y="110067"/>
                    <a:pt x="42538" y="83079"/>
                    <a:pt x="70055" y="63500"/>
                  </a:cubicBezTo>
                  <a:cubicBezTo>
                    <a:pt x="97572" y="43921"/>
                    <a:pt x="303947" y="7938"/>
                    <a:pt x="336755" y="3175"/>
                  </a:cubicBezTo>
                  <a:cubicBezTo>
                    <a:pt x="369563" y="-1588"/>
                    <a:pt x="240976" y="23813"/>
                    <a:pt x="266905" y="34925"/>
                  </a:cubicBezTo>
                  <a:cubicBezTo>
                    <a:pt x="292834" y="46038"/>
                    <a:pt x="426184" y="60854"/>
                    <a:pt x="492330" y="69850"/>
                  </a:cubicBezTo>
                  <a:cubicBezTo>
                    <a:pt x="558476" y="78846"/>
                    <a:pt x="646847" y="78846"/>
                    <a:pt x="663780" y="88900"/>
                  </a:cubicBezTo>
                  <a:cubicBezTo>
                    <a:pt x="680713" y="98954"/>
                    <a:pt x="578055" y="137054"/>
                    <a:pt x="593930" y="130175"/>
                  </a:cubicBezTo>
                  <a:cubicBezTo>
                    <a:pt x="609805" y="123296"/>
                    <a:pt x="759030" y="47625"/>
                    <a:pt x="759030" y="47625"/>
                  </a:cubicBezTo>
                  <a:lnTo>
                    <a:pt x="84475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29CF810F-8016-4D4F-35D6-7263A70C671F}"/>
                </a:ext>
              </a:extLst>
            </p:cNvPr>
            <p:cNvSpPr/>
            <p:nvPr/>
          </p:nvSpPr>
          <p:spPr>
            <a:xfrm>
              <a:off x="3793742" y="6478880"/>
              <a:ext cx="429008" cy="242723"/>
            </a:xfrm>
            <a:custGeom>
              <a:avLst/>
              <a:gdLst>
                <a:gd name="connsiteX0" fmla="*/ 429008 w 429008"/>
                <a:gd name="connsiteY0" fmla="*/ 52095 h 242723"/>
                <a:gd name="connsiteX1" fmla="*/ 108333 w 429008"/>
                <a:gd name="connsiteY1" fmla="*/ 26695 h 242723"/>
                <a:gd name="connsiteX2" fmla="*/ 238508 w 429008"/>
                <a:gd name="connsiteY2" fmla="*/ 52095 h 242723"/>
                <a:gd name="connsiteX3" fmla="*/ 248033 w 429008"/>
                <a:gd name="connsiteY3" fmla="*/ 67970 h 242723"/>
                <a:gd name="connsiteX4" fmla="*/ 222633 w 429008"/>
                <a:gd name="connsiteY4" fmla="*/ 160045 h 242723"/>
                <a:gd name="connsiteX5" fmla="*/ 171833 w 429008"/>
                <a:gd name="connsiteY5" fmla="*/ 242595 h 242723"/>
                <a:gd name="connsiteX6" fmla="*/ 209933 w 429008"/>
                <a:gd name="connsiteY6" fmla="*/ 175920 h 242723"/>
                <a:gd name="connsiteX7" fmla="*/ 241683 w 429008"/>
                <a:gd name="connsiteY7" fmla="*/ 58445 h 242723"/>
                <a:gd name="connsiteX8" fmla="*/ 383 w 429008"/>
                <a:gd name="connsiteY8" fmla="*/ 1295 h 242723"/>
                <a:gd name="connsiteX9" fmla="*/ 181358 w 429008"/>
                <a:gd name="connsiteY9" fmla="*/ 17170 h 242723"/>
                <a:gd name="connsiteX10" fmla="*/ 429008 w 429008"/>
                <a:gd name="connsiteY10" fmla="*/ 52095 h 24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9008" h="242723">
                  <a:moveTo>
                    <a:pt x="429008" y="52095"/>
                  </a:moveTo>
                  <a:lnTo>
                    <a:pt x="108333" y="26695"/>
                  </a:lnTo>
                  <a:cubicBezTo>
                    <a:pt x="76583" y="26695"/>
                    <a:pt x="238508" y="52095"/>
                    <a:pt x="238508" y="52095"/>
                  </a:cubicBezTo>
                  <a:cubicBezTo>
                    <a:pt x="261791" y="58974"/>
                    <a:pt x="250679" y="49978"/>
                    <a:pt x="248033" y="67970"/>
                  </a:cubicBezTo>
                  <a:cubicBezTo>
                    <a:pt x="245387" y="85962"/>
                    <a:pt x="235333" y="130941"/>
                    <a:pt x="222633" y="160045"/>
                  </a:cubicBezTo>
                  <a:cubicBezTo>
                    <a:pt x="209933" y="189149"/>
                    <a:pt x="173950" y="239949"/>
                    <a:pt x="171833" y="242595"/>
                  </a:cubicBezTo>
                  <a:cubicBezTo>
                    <a:pt x="169716" y="245241"/>
                    <a:pt x="198291" y="206612"/>
                    <a:pt x="209933" y="175920"/>
                  </a:cubicBezTo>
                  <a:cubicBezTo>
                    <a:pt x="221575" y="145228"/>
                    <a:pt x="276608" y="87549"/>
                    <a:pt x="241683" y="58445"/>
                  </a:cubicBezTo>
                  <a:cubicBezTo>
                    <a:pt x="206758" y="29341"/>
                    <a:pt x="10437" y="8174"/>
                    <a:pt x="383" y="1295"/>
                  </a:cubicBezTo>
                  <a:cubicBezTo>
                    <a:pt x="-9671" y="-5584"/>
                    <a:pt x="181358" y="17170"/>
                    <a:pt x="181358" y="17170"/>
                  </a:cubicBezTo>
                  <a:lnTo>
                    <a:pt x="429008" y="520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04A95BA4-F2D6-5CAD-5E60-9FA6E08E1614}"/>
                </a:ext>
              </a:extLst>
            </p:cNvPr>
            <p:cNvSpPr/>
            <p:nvPr/>
          </p:nvSpPr>
          <p:spPr>
            <a:xfrm>
              <a:off x="3727027" y="6483318"/>
              <a:ext cx="254747" cy="219123"/>
            </a:xfrm>
            <a:custGeom>
              <a:avLst/>
              <a:gdLst>
                <a:gd name="connsiteX0" fmla="*/ 155998 w 254747"/>
                <a:gd name="connsiteY0" fmla="*/ 32 h 219123"/>
                <a:gd name="connsiteX1" fmla="*/ 190923 w 254747"/>
                <a:gd name="connsiteY1" fmla="*/ 85757 h 219123"/>
                <a:gd name="connsiteX2" fmla="*/ 187748 w 254747"/>
                <a:gd name="connsiteY2" fmla="*/ 127032 h 219123"/>
                <a:gd name="connsiteX3" fmla="*/ 140123 w 254747"/>
                <a:gd name="connsiteY3" fmla="*/ 142907 h 219123"/>
                <a:gd name="connsiteX4" fmla="*/ 423 w 254747"/>
                <a:gd name="connsiteY4" fmla="*/ 149257 h 219123"/>
                <a:gd name="connsiteX5" fmla="*/ 98848 w 254747"/>
                <a:gd name="connsiteY5" fmla="*/ 152432 h 219123"/>
                <a:gd name="connsiteX6" fmla="*/ 159173 w 254747"/>
                <a:gd name="connsiteY6" fmla="*/ 158782 h 219123"/>
                <a:gd name="connsiteX7" fmla="*/ 222673 w 254747"/>
                <a:gd name="connsiteY7" fmla="*/ 190532 h 219123"/>
                <a:gd name="connsiteX8" fmla="*/ 254423 w 254747"/>
                <a:gd name="connsiteY8" fmla="*/ 219107 h 219123"/>
                <a:gd name="connsiteX9" fmla="*/ 235373 w 254747"/>
                <a:gd name="connsiteY9" fmla="*/ 193707 h 219123"/>
                <a:gd name="connsiteX10" fmla="*/ 178223 w 254747"/>
                <a:gd name="connsiteY10" fmla="*/ 136557 h 219123"/>
                <a:gd name="connsiteX11" fmla="*/ 203623 w 254747"/>
                <a:gd name="connsiteY11" fmla="*/ 76232 h 219123"/>
                <a:gd name="connsiteX12" fmla="*/ 155998 w 254747"/>
                <a:gd name="connsiteY12" fmla="*/ 32 h 21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747" h="219123">
                  <a:moveTo>
                    <a:pt x="155998" y="32"/>
                  </a:moveTo>
                  <a:cubicBezTo>
                    <a:pt x="153881" y="1620"/>
                    <a:pt x="185631" y="64591"/>
                    <a:pt x="190923" y="85757"/>
                  </a:cubicBezTo>
                  <a:cubicBezTo>
                    <a:pt x="196215" y="106923"/>
                    <a:pt x="196215" y="117507"/>
                    <a:pt x="187748" y="127032"/>
                  </a:cubicBezTo>
                  <a:cubicBezTo>
                    <a:pt x="179281" y="136557"/>
                    <a:pt x="171344" y="139203"/>
                    <a:pt x="140123" y="142907"/>
                  </a:cubicBezTo>
                  <a:cubicBezTo>
                    <a:pt x="108902" y="146611"/>
                    <a:pt x="7302" y="147670"/>
                    <a:pt x="423" y="149257"/>
                  </a:cubicBezTo>
                  <a:cubicBezTo>
                    <a:pt x="-6456" y="150844"/>
                    <a:pt x="72390" y="150845"/>
                    <a:pt x="98848" y="152432"/>
                  </a:cubicBezTo>
                  <a:cubicBezTo>
                    <a:pt x="125306" y="154020"/>
                    <a:pt x="138536" y="152432"/>
                    <a:pt x="159173" y="158782"/>
                  </a:cubicBezTo>
                  <a:cubicBezTo>
                    <a:pt x="179810" y="165132"/>
                    <a:pt x="206798" y="180478"/>
                    <a:pt x="222673" y="190532"/>
                  </a:cubicBezTo>
                  <a:cubicBezTo>
                    <a:pt x="238548" y="200586"/>
                    <a:pt x="252306" y="218578"/>
                    <a:pt x="254423" y="219107"/>
                  </a:cubicBezTo>
                  <a:cubicBezTo>
                    <a:pt x="256540" y="219636"/>
                    <a:pt x="248073" y="207465"/>
                    <a:pt x="235373" y="193707"/>
                  </a:cubicBezTo>
                  <a:cubicBezTo>
                    <a:pt x="222673" y="179949"/>
                    <a:pt x="183515" y="156136"/>
                    <a:pt x="178223" y="136557"/>
                  </a:cubicBezTo>
                  <a:cubicBezTo>
                    <a:pt x="172931" y="116978"/>
                    <a:pt x="211561" y="96870"/>
                    <a:pt x="203623" y="76232"/>
                  </a:cubicBezTo>
                  <a:cubicBezTo>
                    <a:pt x="195686" y="55595"/>
                    <a:pt x="158115" y="-1556"/>
                    <a:pt x="155998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265196D7-343A-AEE3-0125-F75EC5511E12}"/>
                </a:ext>
              </a:extLst>
            </p:cNvPr>
            <p:cNvSpPr/>
            <p:nvPr/>
          </p:nvSpPr>
          <p:spPr>
            <a:xfrm>
              <a:off x="3324225" y="6264275"/>
              <a:ext cx="552516" cy="375279"/>
            </a:xfrm>
            <a:custGeom>
              <a:avLst/>
              <a:gdLst>
                <a:gd name="connsiteX0" fmla="*/ 0 w 552516"/>
                <a:gd name="connsiteY0" fmla="*/ 0 h 375279"/>
                <a:gd name="connsiteX1" fmla="*/ 101600 w 552516"/>
                <a:gd name="connsiteY1" fmla="*/ 66675 h 375279"/>
                <a:gd name="connsiteX2" fmla="*/ 158750 w 552516"/>
                <a:gd name="connsiteY2" fmla="*/ 123825 h 375279"/>
                <a:gd name="connsiteX3" fmla="*/ 101600 w 552516"/>
                <a:gd name="connsiteY3" fmla="*/ 133350 h 375279"/>
                <a:gd name="connsiteX4" fmla="*/ 200025 w 552516"/>
                <a:gd name="connsiteY4" fmla="*/ 111125 h 375279"/>
                <a:gd name="connsiteX5" fmla="*/ 266700 w 552516"/>
                <a:gd name="connsiteY5" fmla="*/ 130175 h 375279"/>
                <a:gd name="connsiteX6" fmla="*/ 276225 w 552516"/>
                <a:gd name="connsiteY6" fmla="*/ 146050 h 375279"/>
                <a:gd name="connsiteX7" fmla="*/ 349250 w 552516"/>
                <a:gd name="connsiteY7" fmla="*/ 168275 h 375279"/>
                <a:gd name="connsiteX8" fmla="*/ 330200 w 552516"/>
                <a:gd name="connsiteY8" fmla="*/ 158750 h 375279"/>
                <a:gd name="connsiteX9" fmla="*/ 406400 w 552516"/>
                <a:gd name="connsiteY9" fmla="*/ 165100 h 375279"/>
                <a:gd name="connsiteX10" fmla="*/ 504825 w 552516"/>
                <a:gd name="connsiteY10" fmla="*/ 244475 h 375279"/>
                <a:gd name="connsiteX11" fmla="*/ 479425 w 552516"/>
                <a:gd name="connsiteY11" fmla="*/ 219075 h 375279"/>
                <a:gd name="connsiteX12" fmla="*/ 473075 w 552516"/>
                <a:gd name="connsiteY12" fmla="*/ 247650 h 375279"/>
                <a:gd name="connsiteX13" fmla="*/ 476250 w 552516"/>
                <a:gd name="connsiteY13" fmla="*/ 276225 h 375279"/>
                <a:gd name="connsiteX14" fmla="*/ 485775 w 552516"/>
                <a:gd name="connsiteY14" fmla="*/ 244475 h 375279"/>
                <a:gd name="connsiteX15" fmla="*/ 425450 w 552516"/>
                <a:gd name="connsiteY15" fmla="*/ 374650 h 375279"/>
                <a:gd name="connsiteX16" fmla="*/ 450850 w 552516"/>
                <a:gd name="connsiteY16" fmla="*/ 292100 h 375279"/>
                <a:gd name="connsiteX17" fmla="*/ 488950 w 552516"/>
                <a:gd name="connsiteY17" fmla="*/ 247650 h 375279"/>
                <a:gd name="connsiteX18" fmla="*/ 552450 w 552516"/>
                <a:gd name="connsiteY18" fmla="*/ 301625 h 375279"/>
                <a:gd name="connsiteX19" fmla="*/ 476250 w 552516"/>
                <a:gd name="connsiteY19" fmla="*/ 228600 h 375279"/>
                <a:gd name="connsiteX20" fmla="*/ 241300 w 552516"/>
                <a:gd name="connsiteY20" fmla="*/ 133350 h 375279"/>
                <a:gd name="connsiteX21" fmla="*/ 123825 w 552516"/>
                <a:gd name="connsiteY21" fmla="*/ 66675 h 375279"/>
                <a:gd name="connsiteX22" fmla="*/ 171450 w 552516"/>
                <a:gd name="connsiteY22" fmla="*/ 82550 h 375279"/>
                <a:gd name="connsiteX23" fmla="*/ 0 w 552516"/>
                <a:gd name="connsiteY23" fmla="*/ 0 h 37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52516" h="375279">
                  <a:moveTo>
                    <a:pt x="0" y="0"/>
                  </a:moveTo>
                  <a:cubicBezTo>
                    <a:pt x="37571" y="23018"/>
                    <a:pt x="75142" y="46037"/>
                    <a:pt x="101600" y="66675"/>
                  </a:cubicBezTo>
                  <a:cubicBezTo>
                    <a:pt x="128058" y="87313"/>
                    <a:pt x="158750" y="112713"/>
                    <a:pt x="158750" y="123825"/>
                  </a:cubicBezTo>
                  <a:cubicBezTo>
                    <a:pt x="158750" y="134937"/>
                    <a:pt x="94721" y="135467"/>
                    <a:pt x="101600" y="133350"/>
                  </a:cubicBezTo>
                  <a:cubicBezTo>
                    <a:pt x="108479" y="131233"/>
                    <a:pt x="172508" y="111654"/>
                    <a:pt x="200025" y="111125"/>
                  </a:cubicBezTo>
                  <a:cubicBezTo>
                    <a:pt x="227542" y="110596"/>
                    <a:pt x="266700" y="130175"/>
                    <a:pt x="266700" y="130175"/>
                  </a:cubicBezTo>
                  <a:cubicBezTo>
                    <a:pt x="279400" y="135996"/>
                    <a:pt x="262467" y="139700"/>
                    <a:pt x="276225" y="146050"/>
                  </a:cubicBezTo>
                  <a:cubicBezTo>
                    <a:pt x="289983" y="152400"/>
                    <a:pt x="349250" y="168275"/>
                    <a:pt x="349250" y="168275"/>
                  </a:cubicBezTo>
                  <a:cubicBezTo>
                    <a:pt x="358246" y="170392"/>
                    <a:pt x="320675" y="159279"/>
                    <a:pt x="330200" y="158750"/>
                  </a:cubicBezTo>
                  <a:cubicBezTo>
                    <a:pt x="339725" y="158221"/>
                    <a:pt x="377296" y="150813"/>
                    <a:pt x="406400" y="165100"/>
                  </a:cubicBezTo>
                  <a:cubicBezTo>
                    <a:pt x="435504" y="179387"/>
                    <a:pt x="492654" y="235479"/>
                    <a:pt x="504825" y="244475"/>
                  </a:cubicBezTo>
                  <a:cubicBezTo>
                    <a:pt x="516996" y="253471"/>
                    <a:pt x="484717" y="218546"/>
                    <a:pt x="479425" y="219075"/>
                  </a:cubicBezTo>
                  <a:cubicBezTo>
                    <a:pt x="474133" y="219604"/>
                    <a:pt x="473604" y="238125"/>
                    <a:pt x="473075" y="247650"/>
                  </a:cubicBezTo>
                  <a:cubicBezTo>
                    <a:pt x="472546" y="257175"/>
                    <a:pt x="474133" y="276754"/>
                    <a:pt x="476250" y="276225"/>
                  </a:cubicBezTo>
                  <a:cubicBezTo>
                    <a:pt x="478367" y="275696"/>
                    <a:pt x="494242" y="228071"/>
                    <a:pt x="485775" y="244475"/>
                  </a:cubicBezTo>
                  <a:cubicBezTo>
                    <a:pt x="477308" y="260879"/>
                    <a:pt x="431271" y="366713"/>
                    <a:pt x="425450" y="374650"/>
                  </a:cubicBezTo>
                  <a:cubicBezTo>
                    <a:pt x="419629" y="382587"/>
                    <a:pt x="440267" y="313267"/>
                    <a:pt x="450850" y="292100"/>
                  </a:cubicBezTo>
                  <a:cubicBezTo>
                    <a:pt x="461433" y="270933"/>
                    <a:pt x="472017" y="246063"/>
                    <a:pt x="488950" y="247650"/>
                  </a:cubicBezTo>
                  <a:cubicBezTo>
                    <a:pt x="505883" y="249238"/>
                    <a:pt x="554567" y="304800"/>
                    <a:pt x="552450" y="301625"/>
                  </a:cubicBezTo>
                  <a:cubicBezTo>
                    <a:pt x="550333" y="298450"/>
                    <a:pt x="528108" y="256646"/>
                    <a:pt x="476250" y="228600"/>
                  </a:cubicBezTo>
                  <a:cubicBezTo>
                    <a:pt x="424392" y="200554"/>
                    <a:pt x="300037" y="160337"/>
                    <a:pt x="241300" y="133350"/>
                  </a:cubicBezTo>
                  <a:cubicBezTo>
                    <a:pt x="182563" y="106363"/>
                    <a:pt x="135467" y="75142"/>
                    <a:pt x="123825" y="66675"/>
                  </a:cubicBezTo>
                  <a:cubicBezTo>
                    <a:pt x="112183" y="58208"/>
                    <a:pt x="171450" y="82550"/>
                    <a:pt x="171450" y="825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8E1D9B71-3C46-0725-E310-C1CCA8588828}"/>
                </a:ext>
              </a:extLst>
            </p:cNvPr>
            <p:cNvSpPr/>
            <p:nvPr/>
          </p:nvSpPr>
          <p:spPr>
            <a:xfrm>
              <a:off x="3278904" y="6286497"/>
              <a:ext cx="48607" cy="213497"/>
            </a:xfrm>
            <a:custGeom>
              <a:avLst/>
              <a:gdLst>
                <a:gd name="connsiteX0" fmla="*/ 48496 w 48607"/>
                <a:gd name="connsiteY0" fmla="*/ 3 h 213497"/>
                <a:gd name="connsiteX1" fmla="*/ 16746 w 48607"/>
                <a:gd name="connsiteY1" fmla="*/ 73028 h 213497"/>
                <a:gd name="connsiteX2" fmla="*/ 16746 w 48607"/>
                <a:gd name="connsiteY2" fmla="*/ 123828 h 213497"/>
                <a:gd name="connsiteX3" fmla="*/ 16746 w 48607"/>
                <a:gd name="connsiteY3" fmla="*/ 212728 h 213497"/>
                <a:gd name="connsiteX4" fmla="*/ 4046 w 48607"/>
                <a:gd name="connsiteY4" fmla="*/ 161928 h 213497"/>
                <a:gd name="connsiteX5" fmla="*/ 4046 w 48607"/>
                <a:gd name="connsiteY5" fmla="*/ 76203 h 213497"/>
                <a:gd name="connsiteX6" fmla="*/ 48496 w 48607"/>
                <a:gd name="connsiteY6" fmla="*/ 3 h 21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07" h="213497">
                  <a:moveTo>
                    <a:pt x="48496" y="3"/>
                  </a:moveTo>
                  <a:cubicBezTo>
                    <a:pt x="50613" y="-526"/>
                    <a:pt x="22038" y="52391"/>
                    <a:pt x="16746" y="73028"/>
                  </a:cubicBezTo>
                  <a:cubicBezTo>
                    <a:pt x="11454" y="93665"/>
                    <a:pt x="16746" y="123828"/>
                    <a:pt x="16746" y="123828"/>
                  </a:cubicBezTo>
                  <a:cubicBezTo>
                    <a:pt x="16746" y="147111"/>
                    <a:pt x="18863" y="206378"/>
                    <a:pt x="16746" y="212728"/>
                  </a:cubicBezTo>
                  <a:cubicBezTo>
                    <a:pt x="14629" y="219078"/>
                    <a:pt x="6163" y="184682"/>
                    <a:pt x="4046" y="161928"/>
                  </a:cubicBezTo>
                  <a:cubicBezTo>
                    <a:pt x="1929" y="139174"/>
                    <a:pt x="-3891" y="107424"/>
                    <a:pt x="4046" y="76203"/>
                  </a:cubicBezTo>
                  <a:cubicBezTo>
                    <a:pt x="11983" y="44982"/>
                    <a:pt x="46379" y="532"/>
                    <a:pt x="48496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75467CBA-9B9B-A1E5-874D-AC34149F6AA2}"/>
                </a:ext>
              </a:extLst>
            </p:cNvPr>
            <p:cNvSpPr/>
            <p:nvPr/>
          </p:nvSpPr>
          <p:spPr>
            <a:xfrm>
              <a:off x="3266891" y="6346754"/>
              <a:ext cx="212967" cy="197069"/>
            </a:xfrm>
            <a:custGeom>
              <a:avLst/>
              <a:gdLst>
                <a:gd name="connsiteX0" fmla="*/ 149409 w 212967"/>
                <a:gd name="connsiteY0" fmla="*/ 71 h 197069"/>
                <a:gd name="connsiteX1" fmla="*/ 114484 w 212967"/>
                <a:gd name="connsiteY1" fmla="*/ 101671 h 197069"/>
                <a:gd name="connsiteX2" fmla="*/ 114484 w 212967"/>
                <a:gd name="connsiteY2" fmla="*/ 146121 h 197069"/>
                <a:gd name="connsiteX3" fmla="*/ 143059 w 212967"/>
                <a:gd name="connsiteY3" fmla="*/ 168346 h 197069"/>
                <a:gd name="connsiteX4" fmla="*/ 108134 w 212967"/>
                <a:gd name="connsiteY4" fmla="*/ 161996 h 197069"/>
                <a:gd name="connsiteX5" fmla="*/ 184 w 212967"/>
                <a:gd name="connsiteY5" fmla="*/ 161996 h 197069"/>
                <a:gd name="connsiteX6" fmla="*/ 136709 w 212967"/>
                <a:gd name="connsiteY6" fmla="*/ 168346 h 197069"/>
                <a:gd name="connsiteX7" fmla="*/ 212909 w 212967"/>
                <a:gd name="connsiteY7" fmla="*/ 44521 h 197069"/>
                <a:gd name="connsiteX8" fmla="*/ 149409 w 212967"/>
                <a:gd name="connsiteY8" fmla="*/ 161996 h 197069"/>
                <a:gd name="connsiteX9" fmla="*/ 155759 w 212967"/>
                <a:gd name="connsiteY9" fmla="*/ 196921 h 197069"/>
                <a:gd name="connsiteX10" fmla="*/ 124009 w 212967"/>
                <a:gd name="connsiteY10" fmla="*/ 152471 h 197069"/>
                <a:gd name="connsiteX11" fmla="*/ 9709 w 212967"/>
                <a:gd name="connsiteY11" fmla="*/ 139771 h 197069"/>
                <a:gd name="connsiteX12" fmla="*/ 104959 w 212967"/>
                <a:gd name="connsiteY12" fmla="*/ 120721 h 197069"/>
                <a:gd name="connsiteX13" fmla="*/ 108134 w 212967"/>
                <a:gd name="connsiteY13" fmla="*/ 85796 h 197069"/>
                <a:gd name="connsiteX14" fmla="*/ 149409 w 212967"/>
                <a:gd name="connsiteY14" fmla="*/ 71 h 1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2967" h="197069">
                  <a:moveTo>
                    <a:pt x="149409" y="71"/>
                  </a:moveTo>
                  <a:cubicBezTo>
                    <a:pt x="150467" y="2717"/>
                    <a:pt x="120305" y="77329"/>
                    <a:pt x="114484" y="101671"/>
                  </a:cubicBezTo>
                  <a:cubicBezTo>
                    <a:pt x="108663" y="126013"/>
                    <a:pt x="109722" y="135009"/>
                    <a:pt x="114484" y="146121"/>
                  </a:cubicBezTo>
                  <a:cubicBezTo>
                    <a:pt x="119246" y="157233"/>
                    <a:pt x="144117" y="165700"/>
                    <a:pt x="143059" y="168346"/>
                  </a:cubicBezTo>
                  <a:cubicBezTo>
                    <a:pt x="142001" y="170992"/>
                    <a:pt x="131946" y="163054"/>
                    <a:pt x="108134" y="161996"/>
                  </a:cubicBezTo>
                  <a:cubicBezTo>
                    <a:pt x="84322" y="160938"/>
                    <a:pt x="-4578" y="160938"/>
                    <a:pt x="184" y="161996"/>
                  </a:cubicBezTo>
                  <a:cubicBezTo>
                    <a:pt x="4946" y="163054"/>
                    <a:pt x="101255" y="187925"/>
                    <a:pt x="136709" y="168346"/>
                  </a:cubicBezTo>
                  <a:cubicBezTo>
                    <a:pt x="172163" y="148767"/>
                    <a:pt x="210792" y="45579"/>
                    <a:pt x="212909" y="44521"/>
                  </a:cubicBezTo>
                  <a:cubicBezTo>
                    <a:pt x="215026" y="43463"/>
                    <a:pt x="158934" y="136596"/>
                    <a:pt x="149409" y="161996"/>
                  </a:cubicBezTo>
                  <a:cubicBezTo>
                    <a:pt x="139884" y="187396"/>
                    <a:pt x="159992" y="198508"/>
                    <a:pt x="155759" y="196921"/>
                  </a:cubicBezTo>
                  <a:cubicBezTo>
                    <a:pt x="151526" y="195334"/>
                    <a:pt x="148351" y="161996"/>
                    <a:pt x="124009" y="152471"/>
                  </a:cubicBezTo>
                  <a:cubicBezTo>
                    <a:pt x="99667" y="142946"/>
                    <a:pt x="12884" y="145063"/>
                    <a:pt x="9709" y="139771"/>
                  </a:cubicBezTo>
                  <a:cubicBezTo>
                    <a:pt x="6534" y="134479"/>
                    <a:pt x="88555" y="129717"/>
                    <a:pt x="104959" y="120721"/>
                  </a:cubicBezTo>
                  <a:cubicBezTo>
                    <a:pt x="121363" y="111725"/>
                    <a:pt x="102842" y="102200"/>
                    <a:pt x="108134" y="85796"/>
                  </a:cubicBezTo>
                  <a:cubicBezTo>
                    <a:pt x="113426" y="69392"/>
                    <a:pt x="148351" y="-2575"/>
                    <a:pt x="149409" y="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727AC925-CF80-FDCC-CB1A-3521F7A5C1B5}"/>
                </a:ext>
              </a:extLst>
            </p:cNvPr>
            <p:cNvSpPr/>
            <p:nvPr/>
          </p:nvSpPr>
          <p:spPr>
            <a:xfrm>
              <a:off x="3532067" y="6449262"/>
              <a:ext cx="117244" cy="180422"/>
            </a:xfrm>
            <a:custGeom>
              <a:avLst/>
              <a:gdLst>
                <a:gd name="connsiteX0" fmla="*/ 116008 w 117244"/>
                <a:gd name="connsiteY0" fmla="*/ 2338 h 180422"/>
                <a:gd name="connsiteX1" fmla="*/ 4883 w 117244"/>
                <a:gd name="connsiteY1" fmla="*/ 173788 h 180422"/>
                <a:gd name="connsiteX2" fmla="*/ 23933 w 117244"/>
                <a:gd name="connsiteY2" fmla="*/ 138863 h 180422"/>
                <a:gd name="connsiteX3" fmla="*/ 62033 w 117244"/>
                <a:gd name="connsiteY3" fmla="*/ 78538 h 180422"/>
                <a:gd name="connsiteX4" fmla="*/ 116008 w 117244"/>
                <a:gd name="connsiteY4" fmla="*/ 2338 h 18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44" h="180422">
                  <a:moveTo>
                    <a:pt x="116008" y="2338"/>
                  </a:moveTo>
                  <a:cubicBezTo>
                    <a:pt x="106483" y="18213"/>
                    <a:pt x="20229" y="151034"/>
                    <a:pt x="4883" y="173788"/>
                  </a:cubicBezTo>
                  <a:cubicBezTo>
                    <a:pt x="-10463" y="196542"/>
                    <a:pt x="14408" y="154738"/>
                    <a:pt x="23933" y="138863"/>
                  </a:cubicBezTo>
                  <a:cubicBezTo>
                    <a:pt x="33458" y="122988"/>
                    <a:pt x="46687" y="101292"/>
                    <a:pt x="62033" y="78538"/>
                  </a:cubicBezTo>
                  <a:cubicBezTo>
                    <a:pt x="77379" y="55784"/>
                    <a:pt x="125533" y="-13537"/>
                    <a:pt x="116008" y="23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4EDDD7E6-37FA-56C3-9FBD-3A5C3D37AE2C}"/>
                </a:ext>
              </a:extLst>
            </p:cNvPr>
            <p:cNvSpPr/>
            <p:nvPr/>
          </p:nvSpPr>
          <p:spPr>
            <a:xfrm>
              <a:off x="3552825" y="6435725"/>
              <a:ext cx="50918" cy="184415"/>
            </a:xfrm>
            <a:custGeom>
              <a:avLst/>
              <a:gdLst>
                <a:gd name="connsiteX0" fmla="*/ 50800 w 50918"/>
                <a:gd name="connsiteY0" fmla="*/ 0 h 184415"/>
                <a:gd name="connsiteX1" fmla="*/ 44450 w 50918"/>
                <a:gd name="connsiteY1" fmla="*/ 130175 h 184415"/>
                <a:gd name="connsiteX2" fmla="*/ 44450 w 50918"/>
                <a:gd name="connsiteY2" fmla="*/ 184150 h 184415"/>
                <a:gd name="connsiteX3" fmla="*/ 38100 w 50918"/>
                <a:gd name="connsiteY3" fmla="*/ 146050 h 184415"/>
                <a:gd name="connsiteX4" fmla="*/ 0 w 50918"/>
                <a:gd name="connsiteY4" fmla="*/ 44450 h 184415"/>
                <a:gd name="connsiteX5" fmla="*/ 38100 w 50918"/>
                <a:gd name="connsiteY5" fmla="*/ 130175 h 184415"/>
                <a:gd name="connsiteX6" fmla="*/ 50800 w 50918"/>
                <a:gd name="connsiteY6" fmla="*/ 0 h 18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18" h="184415">
                  <a:moveTo>
                    <a:pt x="50800" y="0"/>
                  </a:moveTo>
                  <a:cubicBezTo>
                    <a:pt x="51858" y="0"/>
                    <a:pt x="45508" y="99483"/>
                    <a:pt x="44450" y="130175"/>
                  </a:cubicBezTo>
                  <a:cubicBezTo>
                    <a:pt x="43392" y="160867"/>
                    <a:pt x="45508" y="181504"/>
                    <a:pt x="44450" y="184150"/>
                  </a:cubicBezTo>
                  <a:cubicBezTo>
                    <a:pt x="43392" y="186796"/>
                    <a:pt x="45508" y="169333"/>
                    <a:pt x="38100" y="146050"/>
                  </a:cubicBezTo>
                  <a:cubicBezTo>
                    <a:pt x="30692" y="122767"/>
                    <a:pt x="0" y="47096"/>
                    <a:pt x="0" y="44450"/>
                  </a:cubicBezTo>
                  <a:cubicBezTo>
                    <a:pt x="0" y="41804"/>
                    <a:pt x="32279" y="132821"/>
                    <a:pt x="38100" y="130175"/>
                  </a:cubicBezTo>
                  <a:cubicBezTo>
                    <a:pt x="43921" y="127529"/>
                    <a:pt x="49742" y="0"/>
                    <a:pt x="5080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67B3413F-B395-7844-8718-58AC807B5C45}"/>
                </a:ext>
              </a:extLst>
            </p:cNvPr>
            <p:cNvSpPr/>
            <p:nvPr/>
          </p:nvSpPr>
          <p:spPr>
            <a:xfrm>
              <a:off x="3736906" y="6495564"/>
              <a:ext cx="6450" cy="107458"/>
            </a:xfrm>
            <a:custGeom>
              <a:avLst/>
              <a:gdLst>
                <a:gd name="connsiteX0" fmla="*/ 69 w 6450"/>
                <a:gd name="connsiteY0" fmla="*/ 486 h 107458"/>
                <a:gd name="connsiteX1" fmla="*/ 3244 w 6450"/>
                <a:gd name="connsiteY1" fmla="*/ 105261 h 107458"/>
                <a:gd name="connsiteX2" fmla="*/ 6419 w 6450"/>
                <a:gd name="connsiteY2" fmla="*/ 67161 h 107458"/>
                <a:gd name="connsiteX3" fmla="*/ 69 w 6450"/>
                <a:gd name="connsiteY3" fmla="*/ 486 h 10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0" h="107458">
                  <a:moveTo>
                    <a:pt x="69" y="486"/>
                  </a:moveTo>
                  <a:cubicBezTo>
                    <a:pt x="-460" y="6836"/>
                    <a:pt x="2186" y="94149"/>
                    <a:pt x="3244" y="105261"/>
                  </a:cubicBezTo>
                  <a:cubicBezTo>
                    <a:pt x="4302" y="116373"/>
                    <a:pt x="5890" y="82507"/>
                    <a:pt x="6419" y="67161"/>
                  </a:cubicBezTo>
                  <a:cubicBezTo>
                    <a:pt x="6948" y="51815"/>
                    <a:pt x="598" y="-5864"/>
                    <a:pt x="69" y="4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F63EA523-9F86-C651-1D58-C276A26FDB8E}"/>
                </a:ext>
              </a:extLst>
            </p:cNvPr>
            <p:cNvSpPr/>
            <p:nvPr/>
          </p:nvSpPr>
          <p:spPr>
            <a:xfrm>
              <a:off x="3546416" y="6431471"/>
              <a:ext cx="6468" cy="136241"/>
            </a:xfrm>
            <a:custGeom>
              <a:avLst/>
              <a:gdLst>
                <a:gd name="connsiteX0" fmla="*/ 6409 w 6468"/>
                <a:gd name="connsiteY0" fmla="*/ 1079 h 136241"/>
                <a:gd name="connsiteX1" fmla="*/ 59 w 6468"/>
                <a:gd name="connsiteY1" fmla="*/ 134429 h 136241"/>
                <a:gd name="connsiteX2" fmla="*/ 3234 w 6468"/>
                <a:gd name="connsiteY2" fmla="*/ 74104 h 136241"/>
                <a:gd name="connsiteX3" fmla="*/ 6409 w 6468"/>
                <a:gd name="connsiteY3" fmla="*/ 1079 h 13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8" h="136241">
                  <a:moveTo>
                    <a:pt x="6409" y="1079"/>
                  </a:moveTo>
                  <a:cubicBezTo>
                    <a:pt x="5880" y="11133"/>
                    <a:pt x="588" y="122258"/>
                    <a:pt x="59" y="134429"/>
                  </a:cubicBezTo>
                  <a:cubicBezTo>
                    <a:pt x="-470" y="146600"/>
                    <a:pt x="2705" y="94212"/>
                    <a:pt x="3234" y="74104"/>
                  </a:cubicBezTo>
                  <a:cubicBezTo>
                    <a:pt x="3763" y="53996"/>
                    <a:pt x="6938" y="-8975"/>
                    <a:pt x="6409" y="10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9197F8C4-3035-AA09-927C-1B19B72079BE}"/>
                </a:ext>
              </a:extLst>
            </p:cNvPr>
            <p:cNvSpPr/>
            <p:nvPr/>
          </p:nvSpPr>
          <p:spPr>
            <a:xfrm>
              <a:off x="3614212" y="6486521"/>
              <a:ext cx="46588" cy="98439"/>
            </a:xfrm>
            <a:custGeom>
              <a:avLst/>
              <a:gdLst>
                <a:gd name="connsiteX0" fmla="*/ 46563 w 46588"/>
                <a:gd name="connsiteY0" fmla="*/ 4 h 98439"/>
                <a:gd name="connsiteX1" fmla="*/ 8463 w 46588"/>
                <a:gd name="connsiteY1" fmla="*/ 63504 h 98439"/>
                <a:gd name="connsiteX2" fmla="*/ 5288 w 46588"/>
                <a:gd name="connsiteY2" fmla="*/ 98429 h 98439"/>
                <a:gd name="connsiteX3" fmla="*/ 2113 w 46588"/>
                <a:gd name="connsiteY3" fmla="*/ 60329 h 98439"/>
                <a:gd name="connsiteX4" fmla="*/ 46563 w 46588"/>
                <a:gd name="connsiteY4" fmla="*/ 4 h 9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88" h="98439">
                  <a:moveTo>
                    <a:pt x="46563" y="4"/>
                  </a:moveTo>
                  <a:cubicBezTo>
                    <a:pt x="47621" y="533"/>
                    <a:pt x="15342" y="47100"/>
                    <a:pt x="8463" y="63504"/>
                  </a:cubicBezTo>
                  <a:cubicBezTo>
                    <a:pt x="1584" y="79908"/>
                    <a:pt x="6346" y="98958"/>
                    <a:pt x="5288" y="98429"/>
                  </a:cubicBezTo>
                  <a:cubicBezTo>
                    <a:pt x="4230" y="97900"/>
                    <a:pt x="-3708" y="74616"/>
                    <a:pt x="2113" y="60329"/>
                  </a:cubicBezTo>
                  <a:cubicBezTo>
                    <a:pt x="7934" y="46042"/>
                    <a:pt x="45505" y="-525"/>
                    <a:pt x="46563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83B43DAA-4441-722E-70C3-8354BBE8DFEB}"/>
                </a:ext>
              </a:extLst>
            </p:cNvPr>
            <p:cNvSpPr/>
            <p:nvPr/>
          </p:nvSpPr>
          <p:spPr>
            <a:xfrm>
              <a:off x="3308937" y="6335094"/>
              <a:ext cx="91617" cy="63490"/>
            </a:xfrm>
            <a:custGeom>
              <a:avLst/>
              <a:gdLst>
                <a:gd name="connsiteX0" fmla="*/ 91488 w 91617"/>
                <a:gd name="connsiteY0" fmla="*/ 2206 h 63490"/>
                <a:gd name="connsiteX1" fmla="*/ 24813 w 91617"/>
                <a:gd name="connsiteY1" fmla="*/ 5381 h 63490"/>
                <a:gd name="connsiteX2" fmla="*/ 8938 w 91617"/>
                <a:gd name="connsiteY2" fmla="*/ 46656 h 63490"/>
                <a:gd name="connsiteX3" fmla="*/ 5763 w 91617"/>
                <a:gd name="connsiteY3" fmla="*/ 62531 h 63490"/>
                <a:gd name="connsiteX4" fmla="*/ 5763 w 91617"/>
                <a:gd name="connsiteY4" fmla="*/ 21256 h 63490"/>
                <a:gd name="connsiteX5" fmla="*/ 91488 w 91617"/>
                <a:gd name="connsiteY5" fmla="*/ 2206 h 6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617" h="63490">
                  <a:moveTo>
                    <a:pt x="91488" y="2206"/>
                  </a:moveTo>
                  <a:cubicBezTo>
                    <a:pt x="94663" y="-440"/>
                    <a:pt x="38571" y="-2027"/>
                    <a:pt x="24813" y="5381"/>
                  </a:cubicBezTo>
                  <a:cubicBezTo>
                    <a:pt x="11055" y="12789"/>
                    <a:pt x="8938" y="46656"/>
                    <a:pt x="8938" y="46656"/>
                  </a:cubicBezTo>
                  <a:cubicBezTo>
                    <a:pt x="5763" y="56181"/>
                    <a:pt x="6292" y="66764"/>
                    <a:pt x="5763" y="62531"/>
                  </a:cubicBezTo>
                  <a:cubicBezTo>
                    <a:pt x="5234" y="58298"/>
                    <a:pt x="-6937" y="30781"/>
                    <a:pt x="5763" y="21256"/>
                  </a:cubicBezTo>
                  <a:cubicBezTo>
                    <a:pt x="18463" y="11731"/>
                    <a:pt x="88313" y="4852"/>
                    <a:pt x="91488" y="22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D96DB7B0-7700-6000-786B-C390C70425B7}"/>
                </a:ext>
              </a:extLst>
            </p:cNvPr>
            <p:cNvSpPr/>
            <p:nvPr/>
          </p:nvSpPr>
          <p:spPr>
            <a:xfrm>
              <a:off x="4324148" y="4920575"/>
              <a:ext cx="372383" cy="172867"/>
            </a:xfrm>
            <a:custGeom>
              <a:avLst/>
              <a:gdLst>
                <a:gd name="connsiteX0" fmla="*/ 104977 w 372383"/>
                <a:gd name="connsiteY0" fmla="*/ 16550 h 172867"/>
                <a:gd name="connsiteX1" fmla="*/ 276427 w 372383"/>
                <a:gd name="connsiteY1" fmla="*/ 134025 h 172867"/>
                <a:gd name="connsiteX2" fmla="*/ 263727 w 372383"/>
                <a:gd name="connsiteY2" fmla="*/ 108625 h 172867"/>
                <a:gd name="connsiteX3" fmla="*/ 371677 w 372383"/>
                <a:gd name="connsiteY3" fmla="*/ 172125 h 172867"/>
                <a:gd name="connsiteX4" fmla="*/ 308177 w 372383"/>
                <a:gd name="connsiteY4" fmla="*/ 143550 h 172867"/>
                <a:gd name="connsiteX5" fmla="*/ 263727 w 372383"/>
                <a:gd name="connsiteY5" fmla="*/ 146725 h 172867"/>
                <a:gd name="connsiteX6" fmla="*/ 124027 w 372383"/>
                <a:gd name="connsiteY6" fmla="*/ 137200 h 172867"/>
                <a:gd name="connsiteX7" fmla="*/ 181177 w 372383"/>
                <a:gd name="connsiteY7" fmla="*/ 134025 h 172867"/>
                <a:gd name="connsiteX8" fmla="*/ 60527 w 372383"/>
                <a:gd name="connsiteY8" fmla="*/ 41950 h 172867"/>
                <a:gd name="connsiteX9" fmla="*/ 6552 w 372383"/>
                <a:gd name="connsiteY9" fmla="*/ 3850 h 172867"/>
                <a:gd name="connsiteX10" fmla="*/ 206577 w 372383"/>
                <a:gd name="connsiteY10" fmla="*/ 130850 h 172867"/>
                <a:gd name="connsiteX11" fmla="*/ 279602 w 372383"/>
                <a:gd name="connsiteY11" fmla="*/ 134025 h 172867"/>
                <a:gd name="connsiteX12" fmla="*/ 225627 w 372383"/>
                <a:gd name="connsiteY12" fmla="*/ 99100 h 172867"/>
                <a:gd name="connsiteX13" fmla="*/ 104977 w 372383"/>
                <a:gd name="connsiteY13" fmla="*/ 16550 h 17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2383" h="172867">
                  <a:moveTo>
                    <a:pt x="104977" y="16550"/>
                  </a:moveTo>
                  <a:cubicBezTo>
                    <a:pt x="113444" y="22371"/>
                    <a:pt x="249969" y="118679"/>
                    <a:pt x="276427" y="134025"/>
                  </a:cubicBezTo>
                  <a:cubicBezTo>
                    <a:pt x="302885" y="149371"/>
                    <a:pt x="247852" y="102275"/>
                    <a:pt x="263727" y="108625"/>
                  </a:cubicBezTo>
                  <a:cubicBezTo>
                    <a:pt x="279602" y="114975"/>
                    <a:pt x="364269" y="166304"/>
                    <a:pt x="371677" y="172125"/>
                  </a:cubicBezTo>
                  <a:cubicBezTo>
                    <a:pt x="379085" y="177946"/>
                    <a:pt x="326169" y="147783"/>
                    <a:pt x="308177" y="143550"/>
                  </a:cubicBezTo>
                  <a:cubicBezTo>
                    <a:pt x="290185" y="139317"/>
                    <a:pt x="294419" y="147783"/>
                    <a:pt x="263727" y="146725"/>
                  </a:cubicBezTo>
                  <a:cubicBezTo>
                    <a:pt x="233035" y="145667"/>
                    <a:pt x="137785" y="139317"/>
                    <a:pt x="124027" y="137200"/>
                  </a:cubicBezTo>
                  <a:cubicBezTo>
                    <a:pt x="110269" y="135083"/>
                    <a:pt x="191760" y="149900"/>
                    <a:pt x="181177" y="134025"/>
                  </a:cubicBezTo>
                  <a:cubicBezTo>
                    <a:pt x="170594" y="118150"/>
                    <a:pt x="89631" y="63646"/>
                    <a:pt x="60527" y="41950"/>
                  </a:cubicBezTo>
                  <a:cubicBezTo>
                    <a:pt x="31423" y="20254"/>
                    <a:pt x="-17790" y="-10967"/>
                    <a:pt x="6552" y="3850"/>
                  </a:cubicBezTo>
                  <a:cubicBezTo>
                    <a:pt x="30894" y="18667"/>
                    <a:pt x="161069" y="109154"/>
                    <a:pt x="206577" y="130850"/>
                  </a:cubicBezTo>
                  <a:cubicBezTo>
                    <a:pt x="252085" y="152546"/>
                    <a:pt x="276427" y="139317"/>
                    <a:pt x="279602" y="134025"/>
                  </a:cubicBezTo>
                  <a:cubicBezTo>
                    <a:pt x="282777" y="128733"/>
                    <a:pt x="250498" y="113917"/>
                    <a:pt x="225627" y="99100"/>
                  </a:cubicBezTo>
                  <a:cubicBezTo>
                    <a:pt x="200756" y="84283"/>
                    <a:pt x="96510" y="10729"/>
                    <a:pt x="104977" y="165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23649C5A-930B-1CF1-2127-F762A9DC03E7}"/>
                </a:ext>
              </a:extLst>
            </p:cNvPr>
            <p:cNvSpPr/>
            <p:nvPr/>
          </p:nvSpPr>
          <p:spPr>
            <a:xfrm>
              <a:off x="4287896" y="4908523"/>
              <a:ext cx="277823" cy="150733"/>
            </a:xfrm>
            <a:custGeom>
              <a:avLst/>
              <a:gdLst>
                <a:gd name="connsiteX0" fmla="*/ 55504 w 277823"/>
                <a:gd name="connsiteY0" fmla="*/ 27 h 150733"/>
                <a:gd name="connsiteX1" fmla="*/ 74554 w 277823"/>
                <a:gd name="connsiteY1" fmla="*/ 88927 h 150733"/>
                <a:gd name="connsiteX2" fmla="*/ 1529 w 277823"/>
                <a:gd name="connsiteY2" fmla="*/ 149252 h 150733"/>
                <a:gd name="connsiteX3" fmla="*/ 36454 w 277823"/>
                <a:gd name="connsiteY3" fmla="*/ 133377 h 150733"/>
                <a:gd name="connsiteX4" fmla="*/ 166629 w 277823"/>
                <a:gd name="connsiteY4" fmla="*/ 146077 h 150733"/>
                <a:gd name="connsiteX5" fmla="*/ 277754 w 277823"/>
                <a:gd name="connsiteY5" fmla="*/ 149252 h 150733"/>
                <a:gd name="connsiteX6" fmla="*/ 150754 w 277823"/>
                <a:gd name="connsiteY6" fmla="*/ 136552 h 150733"/>
                <a:gd name="connsiteX7" fmla="*/ 207904 w 277823"/>
                <a:gd name="connsiteY7" fmla="*/ 82577 h 150733"/>
                <a:gd name="connsiteX8" fmla="*/ 128529 w 277823"/>
                <a:gd name="connsiteY8" fmla="*/ 127027 h 150733"/>
                <a:gd name="connsiteX9" fmla="*/ 84079 w 277823"/>
                <a:gd name="connsiteY9" fmla="*/ 123852 h 150733"/>
                <a:gd name="connsiteX10" fmla="*/ 179329 w 277823"/>
                <a:gd name="connsiteY10" fmla="*/ 54002 h 150733"/>
                <a:gd name="connsiteX11" fmla="*/ 226954 w 277823"/>
                <a:gd name="connsiteY11" fmla="*/ 34952 h 150733"/>
                <a:gd name="connsiteX12" fmla="*/ 84079 w 277823"/>
                <a:gd name="connsiteY12" fmla="*/ 104802 h 150733"/>
                <a:gd name="connsiteX13" fmla="*/ 90429 w 277823"/>
                <a:gd name="connsiteY13" fmla="*/ 79402 h 150733"/>
                <a:gd name="connsiteX14" fmla="*/ 55504 w 277823"/>
                <a:gd name="connsiteY14" fmla="*/ 27 h 15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7823" h="150733">
                  <a:moveTo>
                    <a:pt x="55504" y="27"/>
                  </a:moveTo>
                  <a:cubicBezTo>
                    <a:pt x="52858" y="1615"/>
                    <a:pt x="83550" y="64056"/>
                    <a:pt x="74554" y="88927"/>
                  </a:cubicBezTo>
                  <a:cubicBezTo>
                    <a:pt x="65558" y="113798"/>
                    <a:pt x="7879" y="141844"/>
                    <a:pt x="1529" y="149252"/>
                  </a:cubicBezTo>
                  <a:cubicBezTo>
                    <a:pt x="-4821" y="156660"/>
                    <a:pt x="8937" y="133906"/>
                    <a:pt x="36454" y="133377"/>
                  </a:cubicBezTo>
                  <a:cubicBezTo>
                    <a:pt x="63971" y="132848"/>
                    <a:pt x="126412" y="143431"/>
                    <a:pt x="166629" y="146077"/>
                  </a:cubicBezTo>
                  <a:cubicBezTo>
                    <a:pt x="206846" y="148723"/>
                    <a:pt x="280400" y="150840"/>
                    <a:pt x="277754" y="149252"/>
                  </a:cubicBezTo>
                  <a:cubicBezTo>
                    <a:pt x="275108" y="147665"/>
                    <a:pt x="162396" y="147665"/>
                    <a:pt x="150754" y="136552"/>
                  </a:cubicBezTo>
                  <a:cubicBezTo>
                    <a:pt x="139112" y="125440"/>
                    <a:pt x="211608" y="84164"/>
                    <a:pt x="207904" y="82577"/>
                  </a:cubicBezTo>
                  <a:cubicBezTo>
                    <a:pt x="204200" y="80990"/>
                    <a:pt x="149166" y="120148"/>
                    <a:pt x="128529" y="127027"/>
                  </a:cubicBezTo>
                  <a:cubicBezTo>
                    <a:pt x="107892" y="133906"/>
                    <a:pt x="75612" y="136023"/>
                    <a:pt x="84079" y="123852"/>
                  </a:cubicBezTo>
                  <a:cubicBezTo>
                    <a:pt x="92546" y="111681"/>
                    <a:pt x="155517" y="68819"/>
                    <a:pt x="179329" y="54002"/>
                  </a:cubicBezTo>
                  <a:cubicBezTo>
                    <a:pt x="203141" y="39185"/>
                    <a:pt x="242829" y="26485"/>
                    <a:pt x="226954" y="34952"/>
                  </a:cubicBezTo>
                  <a:cubicBezTo>
                    <a:pt x="211079" y="43419"/>
                    <a:pt x="106833" y="97394"/>
                    <a:pt x="84079" y="104802"/>
                  </a:cubicBezTo>
                  <a:cubicBezTo>
                    <a:pt x="61325" y="112210"/>
                    <a:pt x="98896" y="93160"/>
                    <a:pt x="90429" y="79402"/>
                  </a:cubicBezTo>
                  <a:cubicBezTo>
                    <a:pt x="81962" y="65644"/>
                    <a:pt x="58150" y="-1561"/>
                    <a:pt x="55504" y="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657FD3F9-BB57-E75E-8E15-86BD05102E65}"/>
                </a:ext>
              </a:extLst>
            </p:cNvPr>
            <p:cNvSpPr/>
            <p:nvPr/>
          </p:nvSpPr>
          <p:spPr>
            <a:xfrm>
              <a:off x="2889118" y="4755766"/>
              <a:ext cx="374847" cy="715320"/>
            </a:xfrm>
            <a:custGeom>
              <a:avLst/>
              <a:gdLst>
                <a:gd name="connsiteX0" fmla="*/ 374782 w 374847"/>
                <a:gd name="connsiteY0" fmla="*/ 384 h 715320"/>
                <a:gd name="connsiteX1" fmla="*/ 133482 w 374847"/>
                <a:gd name="connsiteY1" fmla="*/ 435359 h 715320"/>
                <a:gd name="connsiteX2" fmla="*/ 132 w 374847"/>
                <a:gd name="connsiteY2" fmla="*/ 714759 h 715320"/>
                <a:gd name="connsiteX3" fmla="*/ 155707 w 374847"/>
                <a:gd name="connsiteY3" fmla="*/ 365509 h 715320"/>
                <a:gd name="connsiteX4" fmla="*/ 374782 w 374847"/>
                <a:gd name="connsiteY4" fmla="*/ 384 h 71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47" h="715320">
                  <a:moveTo>
                    <a:pt x="374782" y="384"/>
                  </a:moveTo>
                  <a:cubicBezTo>
                    <a:pt x="371078" y="12026"/>
                    <a:pt x="195924" y="316296"/>
                    <a:pt x="133482" y="435359"/>
                  </a:cubicBezTo>
                  <a:cubicBezTo>
                    <a:pt x="71040" y="554422"/>
                    <a:pt x="-3572" y="726401"/>
                    <a:pt x="132" y="714759"/>
                  </a:cubicBezTo>
                  <a:cubicBezTo>
                    <a:pt x="3836" y="703117"/>
                    <a:pt x="86386" y="486688"/>
                    <a:pt x="155707" y="365509"/>
                  </a:cubicBezTo>
                  <a:cubicBezTo>
                    <a:pt x="225028" y="244330"/>
                    <a:pt x="378486" y="-11258"/>
                    <a:pt x="374782" y="3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DC7A728F-B313-00FB-42A9-78AC1CE13AD1}"/>
                </a:ext>
              </a:extLst>
            </p:cNvPr>
            <p:cNvSpPr/>
            <p:nvPr/>
          </p:nvSpPr>
          <p:spPr>
            <a:xfrm>
              <a:off x="2748014" y="5486191"/>
              <a:ext cx="122189" cy="1093779"/>
            </a:xfrm>
            <a:custGeom>
              <a:avLst/>
              <a:gdLst>
                <a:gd name="connsiteX0" fmla="*/ 122186 w 122189"/>
                <a:gd name="connsiteY0" fmla="*/ 209 h 1093779"/>
                <a:gd name="connsiteX1" fmla="*/ 45986 w 122189"/>
                <a:gd name="connsiteY1" fmla="*/ 228809 h 1093779"/>
                <a:gd name="connsiteX2" fmla="*/ 45986 w 122189"/>
                <a:gd name="connsiteY2" fmla="*/ 425659 h 1093779"/>
                <a:gd name="connsiteX3" fmla="*/ 49161 w 122189"/>
                <a:gd name="connsiteY3" fmla="*/ 419309 h 1093779"/>
                <a:gd name="connsiteX4" fmla="*/ 1536 w 122189"/>
                <a:gd name="connsiteY4" fmla="*/ 730459 h 1093779"/>
                <a:gd name="connsiteX5" fmla="*/ 11061 w 122189"/>
                <a:gd name="connsiteY5" fmla="*/ 705059 h 1093779"/>
                <a:gd name="connsiteX6" fmla="*/ 4711 w 122189"/>
                <a:gd name="connsiteY6" fmla="*/ 1076534 h 1093779"/>
                <a:gd name="connsiteX7" fmla="*/ 7886 w 122189"/>
                <a:gd name="connsiteY7" fmla="*/ 984459 h 1093779"/>
                <a:gd name="connsiteX8" fmla="*/ 11061 w 122189"/>
                <a:gd name="connsiteY8" fmla="*/ 565359 h 1093779"/>
                <a:gd name="connsiteX9" fmla="*/ 26936 w 122189"/>
                <a:gd name="connsiteY9" fmla="*/ 352634 h 1093779"/>
                <a:gd name="connsiteX10" fmla="*/ 17411 w 122189"/>
                <a:gd name="connsiteY10" fmla="*/ 444709 h 1093779"/>
                <a:gd name="connsiteX11" fmla="*/ 49161 w 122189"/>
                <a:gd name="connsiteY11" fmla="*/ 270084 h 1093779"/>
                <a:gd name="connsiteX12" fmla="*/ 122186 w 122189"/>
                <a:gd name="connsiteY12" fmla="*/ 209 h 109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189" h="1093779">
                  <a:moveTo>
                    <a:pt x="122186" y="209"/>
                  </a:moveTo>
                  <a:cubicBezTo>
                    <a:pt x="121657" y="-6670"/>
                    <a:pt x="58686" y="157901"/>
                    <a:pt x="45986" y="228809"/>
                  </a:cubicBezTo>
                  <a:cubicBezTo>
                    <a:pt x="33286" y="299717"/>
                    <a:pt x="45457" y="393909"/>
                    <a:pt x="45986" y="425659"/>
                  </a:cubicBezTo>
                  <a:cubicBezTo>
                    <a:pt x="46515" y="457409"/>
                    <a:pt x="56569" y="368509"/>
                    <a:pt x="49161" y="419309"/>
                  </a:cubicBezTo>
                  <a:cubicBezTo>
                    <a:pt x="41753" y="470109"/>
                    <a:pt x="7886" y="682834"/>
                    <a:pt x="1536" y="730459"/>
                  </a:cubicBezTo>
                  <a:cubicBezTo>
                    <a:pt x="-4814" y="778084"/>
                    <a:pt x="10532" y="647380"/>
                    <a:pt x="11061" y="705059"/>
                  </a:cubicBezTo>
                  <a:cubicBezTo>
                    <a:pt x="11590" y="762738"/>
                    <a:pt x="5240" y="1029967"/>
                    <a:pt x="4711" y="1076534"/>
                  </a:cubicBezTo>
                  <a:cubicBezTo>
                    <a:pt x="4182" y="1123101"/>
                    <a:pt x="6828" y="1069655"/>
                    <a:pt x="7886" y="984459"/>
                  </a:cubicBezTo>
                  <a:cubicBezTo>
                    <a:pt x="8944" y="899263"/>
                    <a:pt x="7886" y="670663"/>
                    <a:pt x="11061" y="565359"/>
                  </a:cubicBezTo>
                  <a:cubicBezTo>
                    <a:pt x="14236" y="460055"/>
                    <a:pt x="25878" y="372742"/>
                    <a:pt x="26936" y="352634"/>
                  </a:cubicBezTo>
                  <a:cubicBezTo>
                    <a:pt x="27994" y="332526"/>
                    <a:pt x="13707" y="458467"/>
                    <a:pt x="17411" y="444709"/>
                  </a:cubicBezTo>
                  <a:cubicBezTo>
                    <a:pt x="21115" y="430951"/>
                    <a:pt x="35932" y="339405"/>
                    <a:pt x="49161" y="270084"/>
                  </a:cubicBezTo>
                  <a:cubicBezTo>
                    <a:pt x="62390" y="200763"/>
                    <a:pt x="122715" y="7088"/>
                    <a:pt x="122186" y="2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44D46509-BD5C-3C63-5CC9-0047D22BF3C0}"/>
                </a:ext>
              </a:extLst>
            </p:cNvPr>
            <p:cNvSpPr/>
            <p:nvPr/>
          </p:nvSpPr>
          <p:spPr>
            <a:xfrm>
              <a:off x="2765053" y="6580890"/>
              <a:ext cx="302603" cy="695763"/>
            </a:xfrm>
            <a:custGeom>
              <a:avLst/>
              <a:gdLst>
                <a:gd name="connsiteX0" fmla="*/ 372 w 302603"/>
                <a:gd name="connsiteY0" fmla="*/ 885 h 695763"/>
                <a:gd name="connsiteX1" fmla="*/ 143247 w 302603"/>
                <a:gd name="connsiteY1" fmla="*/ 385060 h 695763"/>
                <a:gd name="connsiteX2" fmla="*/ 133722 w 302603"/>
                <a:gd name="connsiteY2" fmla="*/ 340610 h 695763"/>
                <a:gd name="connsiteX3" fmla="*/ 301997 w 302603"/>
                <a:gd name="connsiteY3" fmla="*/ 693035 h 695763"/>
                <a:gd name="connsiteX4" fmla="*/ 187697 w 302603"/>
                <a:gd name="connsiteY4" fmla="*/ 499360 h 695763"/>
                <a:gd name="connsiteX5" fmla="*/ 124197 w 302603"/>
                <a:gd name="connsiteY5" fmla="*/ 413635 h 695763"/>
                <a:gd name="connsiteX6" fmla="*/ 216272 w 302603"/>
                <a:gd name="connsiteY6" fmla="*/ 531110 h 695763"/>
                <a:gd name="connsiteX7" fmla="*/ 174997 w 302603"/>
                <a:gd name="connsiteY7" fmla="*/ 435860 h 695763"/>
                <a:gd name="connsiteX8" fmla="*/ 60697 w 302603"/>
                <a:gd name="connsiteY8" fmla="*/ 251710 h 695763"/>
                <a:gd name="connsiteX9" fmla="*/ 108322 w 302603"/>
                <a:gd name="connsiteY9" fmla="*/ 331085 h 695763"/>
                <a:gd name="connsiteX10" fmla="*/ 101972 w 302603"/>
                <a:gd name="connsiteY10" fmla="*/ 280285 h 695763"/>
                <a:gd name="connsiteX11" fmla="*/ 372 w 302603"/>
                <a:gd name="connsiteY11" fmla="*/ 885 h 6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603" h="695763">
                  <a:moveTo>
                    <a:pt x="372" y="885"/>
                  </a:moveTo>
                  <a:cubicBezTo>
                    <a:pt x="7251" y="18347"/>
                    <a:pt x="121022" y="328439"/>
                    <a:pt x="143247" y="385060"/>
                  </a:cubicBezTo>
                  <a:cubicBezTo>
                    <a:pt x="165472" y="441681"/>
                    <a:pt x="107264" y="289281"/>
                    <a:pt x="133722" y="340610"/>
                  </a:cubicBezTo>
                  <a:cubicBezTo>
                    <a:pt x="160180" y="391939"/>
                    <a:pt x="293001" y="666577"/>
                    <a:pt x="301997" y="693035"/>
                  </a:cubicBezTo>
                  <a:cubicBezTo>
                    <a:pt x="310993" y="719493"/>
                    <a:pt x="217330" y="545927"/>
                    <a:pt x="187697" y="499360"/>
                  </a:cubicBezTo>
                  <a:cubicBezTo>
                    <a:pt x="158064" y="452793"/>
                    <a:pt x="119435" y="408343"/>
                    <a:pt x="124197" y="413635"/>
                  </a:cubicBezTo>
                  <a:cubicBezTo>
                    <a:pt x="128960" y="418927"/>
                    <a:pt x="207805" y="527406"/>
                    <a:pt x="216272" y="531110"/>
                  </a:cubicBezTo>
                  <a:cubicBezTo>
                    <a:pt x="224739" y="534814"/>
                    <a:pt x="200926" y="482427"/>
                    <a:pt x="174997" y="435860"/>
                  </a:cubicBezTo>
                  <a:cubicBezTo>
                    <a:pt x="149068" y="389293"/>
                    <a:pt x="71809" y="269172"/>
                    <a:pt x="60697" y="251710"/>
                  </a:cubicBezTo>
                  <a:cubicBezTo>
                    <a:pt x="49585" y="234248"/>
                    <a:pt x="101443" y="326323"/>
                    <a:pt x="108322" y="331085"/>
                  </a:cubicBezTo>
                  <a:cubicBezTo>
                    <a:pt x="115201" y="335847"/>
                    <a:pt x="119964" y="331085"/>
                    <a:pt x="101972" y="280285"/>
                  </a:cubicBezTo>
                  <a:cubicBezTo>
                    <a:pt x="83980" y="229485"/>
                    <a:pt x="-6507" y="-16577"/>
                    <a:pt x="372" y="8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CD734BF2-4278-1FAD-C5CE-2AD84DF2943B}"/>
                </a:ext>
              </a:extLst>
            </p:cNvPr>
            <p:cNvSpPr/>
            <p:nvPr/>
          </p:nvSpPr>
          <p:spPr>
            <a:xfrm>
              <a:off x="3117568" y="7079643"/>
              <a:ext cx="792247" cy="274529"/>
            </a:xfrm>
            <a:custGeom>
              <a:avLst/>
              <a:gdLst>
                <a:gd name="connsiteX0" fmla="*/ 282 w 792247"/>
                <a:gd name="connsiteY0" fmla="*/ 229207 h 274529"/>
                <a:gd name="connsiteX1" fmla="*/ 184432 w 792247"/>
                <a:gd name="connsiteY1" fmla="*/ 178407 h 274529"/>
                <a:gd name="connsiteX2" fmla="*/ 340007 w 792247"/>
                <a:gd name="connsiteY2" fmla="*/ 206982 h 274529"/>
                <a:gd name="connsiteX3" fmla="*/ 270157 w 792247"/>
                <a:gd name="connsiteY3" fmla="*/ 184757 h 274529"/>
                <a:gd name="connsiteX4" fmla="*/ 251107 w 792247"/>
                <a:gd name="connsiteY4" fmla="*/ 273657 h 274529"/>
                <a:gd name="connsiteX5" fmla="*/ 251107 w 792247"/>
                <a:gd name="connsiteY5" fmla="*/ 226032 h 274529"/>
                <a:gd name="connsiteX6" fmla="*/ 333657 w 792247"/>
                <a:gd name="connsiteY6" fmla="*/ 159357 h 274529"/>
                <a:gd name="connsiteX7" fmla="*/ 479707 w 792247"/>
                <a:gd name="connsiteY7" fmla="*/ 38707 h 274529"/>
                <a:gd name="connsiteX8" fmla="*/ 435257 w 792247"/>
                <a:gd name="connsiteY8" fmla="*/ 70457 h 274529"/>
                <a:gd name="connsiteX9" fmla="*/ 790857 w 792247"/>
                <a:gd name="connsiteY9" fmla="*/ 607 h 274529"/>
                <a:gd name="connsiteX10" fmla="*/ 552732 w 792247"/>
                <a:gd name="connsiteY10" fmla="*/ 38707 h 274529"/>
                <a:gd name="connsiteX11" fmla="*/ 400332 w 792247"/>
                <a:gd name="connsiteY11" fmla="*/ 76807 h 274529"/>
                <a:gd name="connsiteX12" fmla="*/ 530507 w 792247"/>
                <a:gd name="connsiteY12" fmla="*/ 60932 h 274529"/>
                <a:gd name="connsiteX13" fmla="*/ 378107 w 792247"/>
                <a:gd name="connsiteY13" fmla="*/ 143482 h 274529"/>
                <a:gd name="connsiteX14" fmla="*/ 460657 w 792247"/>
                <a:gd name="connsiteY14" fmla="*/ 67282 h 274529"/>
                <a:gd name="connsiteX15" fmla="*/ 413032 w 792247"/>
                <a:gd name="connsiteY15" fmla="*/ 92682 h 274529"/>
                <a:gd name="connsiteX16" fmla="*/ 213007 w 792247"/>
                <a:gd name="connsiteY16" fmla="*/ 184757 h 274529"/>
                <a:gd name="connsiteX17" fmla="*/ 133632 w 792247"/>
                <a:gd name="connsiteY17" fmla="*/ 222857 h 274529"/>
                <a:gd name="connsiteX18" fmla="*/ 178082 w 792247"/>
                <a:gd name="connsiteY18" fmla="*/ 95857 h 274529"/>
                <a:gd name="connsiteX19" fmla="*/ 159032 w 792247"/>
                <a:gd name="connsiteY19" fmla="*/ 10132 h 274529"/>
                <a:gd name="connsiteX20" fmla="*/ 162207 w 792247"/>
                <a:gd name="connsiteY20" fmla="*/ 124432 h 274529"/>
                <a:gd name="connsiteX21" fmla="*/ 143157 w 792247"/>
                <a:gd name="connsiteY21" fmla="*/ 172057 h 274529"/>
                <a:gd name="connsiteX22" fmla="*/ 282 w 792247"/>
                <a:gd name="connsiteY22" fmla="*/ 229207 h 27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2247" h="274529">
                  <a:moveTo>
                    <a:pt x="282" y="229207"/>
                  </a:moveTo>
                  <a:cubicBezTo>
                    <a:pt x="7161" y="230265"/>
                    <a:pt x="127811" y="182111"/>
                    <a:pt x="184432" y="178407"/>
                  </a:cubicBezTo>
                  <a:cubicBezTo>
                    <a:pt x="241053" y="174703"/>
                    <a:pt x="325720" y="205924"/>
                    <a:pt x="340007" y="206982"/>
                  </a:cubicBezTo>
                  <a:cubicBezTo>
                    <a:pt x="354294" y="208040"/>
                    <a:pt x="284973" y="173645"/>
                    <a:pt x="270157" y="184757"/>
                  </a:cubicBezTo>
                  <a:cubicBezTo>
                    <a:pt x="255341" y="195869"/>
                    <a:pt x="254282" y="266778"/>
                    <a:pt x="251107" y="273657"/>
                  </a:cubicBezTo>
                  <a:cubicBezTo>
                    <a:pt x="247932" y="280536"/>
                    <a:pt x="237349" y="245082"/>
                    <a:pt x="251107" y="226032"/>
                  </a:cubicBezTo>
                  <a:cubicBezTo>
                    <a:pt x="264865" y="206982"/>
                    <a:pt x="333657" y="159357"/>
                    <a:pt x="333657" y="159357"/>
                  </a:cubicBezTo>
                  <a:lnTo>
                    <a:pt x="479707" y="38707"/>
                  </a:lnTo>
                  <a:cubicBezTo>
                    <a:pt x="496640" y="23890"/>
                    <a:pt x="383399" y="76807"/>
                    <a:pt x="435257" y="70457"/>
                  </a:cubicBezTo>
                  <a:cubicBezTo>
                    <a:pt x="487115" y="64107"/>
                    <a:pt x="771278" y="5899"/>
                    <a:pt x="790857" y="607"/>
                  </a:cubicBezTo>
                  <a:cubicBezTo>
                    <a:pt x="810436" y="-4685"/>
                    <a:pt x="617819" y="26007"/>
                    <a:pt x="552732" y="38707"/>
                  </a:cubicBezTo>
                  <a:cubicBezTo>
                    <a:pt x="487645" y="51407"/>
                    <a:pt x="404036" y="73103"/>
                    <a:pt x="400332" y="76807"/>
                  </a:cubicBezTo>
                  <a:cubicBezTo>
                    <a:pt x="396628" y="80511"/>
                    <a:pt x="534211" y="49820"/>
                    <a:pt x="530507" y="60932"/>
                  </a:cubicBezTo>
                  <a:cubicBezTo>
                    <a:pt x="526803" y="72044"/>
                    <a:pt x="389749" y="142424"/>
                    <a:pt x="378107" y="143482"/>
                  </a:cubicBezTo>
                  <a:cubicBezTo>
                    <a:pt x="366465" y="144540"/>
                    <a:pt x="454836" y="75749"/>
                    <a:pt x="460657" y="67282"/>
                  </a:cubicBezTo>
                  <a:cubicBezTo>
                    <a:pt x="466478" y="58815"/>
                    <a:pt x="454307" y="73103"/>
                    <a:pt x="413032" y="92682"/>
                  </a:cubicBezTo>
                  <a:cubicBezTo>
                    <a:pt x="371757" y="112261"/>
                    <a:pt x="259574" y="163061"/>
                    <a:pt x="213007" y="184757"/>
                  </a:cubicBezTo>
                  <a:cubicBezTo>
                    <a:pt x="166440" y="206453"/>
                    <a:pt x="139453" y="237674"/>
                    <a:pt x="133632" y="222857"/>
                  </a:cubicBezTo>
                  <a:cubicBezTo>
                    <a:pt x="127811" y="208040"/>
                    <a:pt x="173849" y="131311"/>
                    <a:pt x="178082" y="95857"/>
                  </a:cubicBezTo>
                  <a:cubicBezTo>
                    <a:pt x="182315" y="60403"/>
                    <a:pt x="161678" y="5370"/>
                    <a:pt x="159032" y="10132"/>
                  </a:cubicBezTo>
                  <a:cubicBezTo>
                    <a:pt x="156386" y="14894"/>
                    <a:pt x="164853" y="97444"/>
                    <a:pt x="162207" y="124432"/>
                  </a:cubicBezTo>
                  <a:cubicBezTo>
                    <a:pt x="159561" y="151419"/>
                    <a:pt x="172261" y="155124"/>
                    <a:pt x="143157" y="172057"/>
                  </a:cubicBezTo>
                  <a:cubicBezTo>
                    <a:pt x="114053" y="188990"/>
                    <a:pt x="-6597" y="228149"/>
                    <a:pt x="282" y="2292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0C1F417D-3163-2815-0BD1-2B37D53A96F7}"/>
                </a:ext>
              </a:extLst>
            </p:cNvPr>
            <p:cNvSpPr/>
            <p:nvPr/>
          </p:nvSpPr>
          <p:spPr>
            <a:xfrm>
              <a:off x="4441354" y="5936944"/>
              <a:ext cx="382847" cy="426305"/>
            </a:xfrm>
            <a:custGeom>
              <a:avLst/>
              <a:gdLst>
                <a:gd name="connsiteX0" fmla="*/ 330671 w 382847"/>
                <a:gd name="connsiteY0" fmla="*/ 117781 h 426305"/>
                <a:gd name="connsiteX1" fmla="*/ 254471 w 382847"/>
                <a:gd name="connsiteY1" fmla="*/ 216206 h 426305"/>
                <a:gd name="connsiteX2" fmla="*/ 244946 w 382847"/>
                <a:gd name="connsiteY2" fmla="*/ 267006 h 426305"/>
                <a:gd name="connsiteX3" fmla="*/ 283046 w 382847"/>
                <a:gd name="connsiteY3" fmla="*/ 247956 h 426305"/>
                <a:gd name="connsiteX4" fmla="*/ 254471 w 382847"/>
                <a:gd name="connsiteY4" fmla="*/ 314631 h 426305"/>
                <a:gd name="connsiteX5" fmla="*/ 251296 w 382847"/>
                <a:gd name="connsiteY5" fmla="*/ 359081 h 426305"/>
                <a:gd name="connsiteX6" fmla="*/ 260821 w 382847"/>
                <a:gd name="connsiteY6" fmla="*/ 330506 h 426305"/>
                <a:gd name="connsiteX7" fmla="*/ 165571 w 382847"/>
                <a:gd name="connsiteY7" fmla="*/ 340031 h 426305"/>
                <a:gd name="connsiteX8" fmla="*/ 156046 w 382847"/>
                <a:gd name="connsiteY8" fmla="*/ 324156 h 426305"/>
                <a:gd name="connsiteX9" fmla="*/ 471 w 382847"/>
                <a:gd name="connsiteY9" fmla="*/ 114606 h 426305"/>
                <a:gd name="connsiteX10" fmla="*/ 213196 w 382847"/>
                <a:gd name="connsiteY10" fmla="*/ 384481 h 426305"/>
                <a:gd name="connsiteX11" fmla="*/ 184621 w 382847"/>
                <a:gd name="connsiteY11" fmla="*/ 371781 h 426305"/>
                <a:gd name="connsiteX12" fmla="*/ 267171 w 382847"/>
                <a:gd name="connsiteY12" fmla="*/ 352731 h 426305"/>
                <a:gd name="connsiteX13" fmla="*/ 210021 w 382847"/>
                <a:gd name="connsiteY13" fmla="*/ 425756 h 426305"/>
                <a:gd name="connsiteX14" fmla="*/ 381471 w 382847"/>
                <a:gd name="connsiteY14" fmla="*/ 387656 h 426305"/>
                <a:gd name="connsiteX15" fmla="*/ 292571 w 382847"/>
                <a:gd name="connsiteY15" fmla="*/ 416231 h 426305"/>
                <a:gd name="connsiteX16" fmla="*/ 327496 w 382847"/>
                <a:gd name="connsiteY16" fmla="*/ 314631 h 426305"/>
                <a:gd name="connsiteX17" fmla="*/ 362421 w 382847"/>
                <a:gd name="connsiteY17" fmla="*/ 209856 h 426305"/>
                <a:gd name="connsiteX18" fmla="*/ 286221 w 382847"/>
                <a:gd name="connsiteY18" fmla="*/ 394006 h 426305"/>
                <a:gd name="connsiteX19" fmla="*/ 232246 w 382847"/>
                <a:gd name="connsiteY19" fmla="*/ 381306 h 426305"/>
                <a:gd name="connsiteX20" fmla="*/ 216371 w 382847"/>
                <a:gd name="connsiteY20" fmla="*/ 295581 h 426305"/>
                <a:gd name="connsiteX21" fmla="*/ 184621 w 382847"/>
                <a:gd name="connsiteY21" fmla="*/ 232081 h 426305"/>
                <a:gd name="connsiteX22" fmla="*/ 289396 w 382847"/>
                <a:gd name="connsiteY22" fmla="*/ 306 h 426305"/>
                <a:gd name="connsiteX23" fmla="*/ 175096 w 382847"/>
                <a:gd name="connsiteY23" fmla="*/ 286056 h 426305"/>
                <a:gd name="connsiteX24" fmla="*/ 330671 w 382847"/>
                <a:gd name="connsiteY24" fmla="*/ 117781 h 42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2847" h="426305">
                  <a:moveTo>
                    <a:pt x="330671" y="117781"/>
                  </a:moveTo>
                  <a:cubicBezTo>
                    <a:pt x="343900" y="106139"/>
                    <a:pt x="268758" y="191335"/>
                    <a:pt x="254471" y="216206"/>
                  </a:cubicBezTo>
                  <a:cubicBezTo>
                    <a:pt x="240183" y="241077"/>
                    <a:pt x="240183" y="261714"/>
                    <a:pt x="244946" y="267006"/>
                  </a:cubicBezTo>
                  <a:cubicBezTo>
                    <a:pt x="249708" y="272298"/>
                    <a:pt x="281458" y="240018"/>
                    <a:pt x="283046" y="247956"/>
                  </a:cubicBezTo>
                  <a:cubicBezTo>
                    <a:pt x="284634" y="255894"/>
                    <a:pt x="259763" y="296110"/>
                    <a:pt x="254471" y="314631"/>
                  </a:cubicBezTo>
                  <a:cubicBezTo>
                    <a:pt x="249179" y="333152"/>
                    <a:pt x="250238" y="356435"/>
                    <a:pt x="251296" y="359081"/>
                  </a:cubicBezTo>
                  <a:cubicBezTo>
                    <a:pt x="252354" y="361727"/>
                    <a:pt x="275108" y="333681"/>
                    <a:pt x="260821" y="330506"/>
                  </a:cubicBezTo>
                  <a:cubicBezTo>
                    <a:pt x="246534" y="327331"/>
                    <a:pt x="183033" y="341089"/>
                    <a:pt x="165571" y="340031"/>
                  </a:cubicBezTo>
                  <a:cubicBezTo>
                    <a:pt x="148109" y="338973"/>
                    <a:pt x="183563" y="361727"/>
                    <a:pt x="156046" y="324156"/>
                  </a:cubicBezTo>
                  <a:cubicBezTo>
                    <a:pt x="128529" y="286585"/>
                    <a:pt x="-9054" y="104552"/>
                    <a:pt x="471" y="114606"/>
                  </a:cubicBezTo>
                  <a:cubicBezTo>
                    <a:pt x="9996" y="124660"/>
                    <a:pt x="182504" y="341619"/>
                    <a:pt x="213196" y="384481"/>
                  </a:cubicBezTo>
                  <a:cubicBezTo>
                    <a:pt x="243888" y="427343"/>
                    <a:pt x="175625" y="377073"/>
                    <a:pt x="184621" y="371781"/>
                  </a:cubicBezTo>
                  <a:cubicBezTo>
                    <a:pt x="193617" y="366489"/>
                    <a:pt x="262938" y="343735"/>
                    <a:pt x="267171" y="352731"/>
                  </a:cubicBezTo>
                  <a:cubicBezTo>
                    <a:pt x="271404" y="361727"/>
                    <a:pt x="190971" y="419935"/>
                    <a:pt x="210021" y="425756"/>
                  </a:cubicBezTo>
                  <a:cubicBezTo>
                    <a:pt x="229071" y="431577"/>
                    <a:pt x="367713" y="389243"/>
                    <a:pt x="381471" y="387656"/>
                  </a:cubicBezTo>
                  <a:cubicBezTo>
                    <a:pt x="395229" y="386069"/>
                    <a:pt x="301567" y="428402"/>
                    <a:pt x="292571" y="416231"/>
                  </a:cubicBezTo>
                  <a:cubicBezTo>
                    <a:pt x="283575" y="404060"/>
                    <a:pt x="315854" y="349027"/>
                    <a:pt x="327496" y="314631"/>
                  </a:cubicBezTo>
                  <a:cubicBezTo>
                    <a:pt x="339138" y="280235"/>
                    <a:pt x="369300" y="196627"/>
                    <a:pt x="362421" y="209856"/>
                  </a:cubicBezTo>
                  <a:cubicBezTo>
                    <a:pt x="355542" y="223085"/>
                    <a:pt x="307917" y="365431"/>
                    <a:pt x="286221" y="394006"/>
                  </a:cubicBezTo>
                  <a:cubicBezTo>
                    <a:pt x="264525" y="422581"/>
                    <a:pt x="243888" y="397710"/>
                    <a:pt x="232246" y="381306"/>
                  </a:cubicBezTo>
                  <a:cubicBezTo>
                    <a:pt x="220604" y="364902"/>
                    <a:pt x="224308" y="320452"/>
                    <a:pt x="216371" y="295581"/>
                  </a:cubicBezTo>
                  <a:cubicBezTo>
                    <a:pt x="208434" y="270710"/>
                    <a:pt x="172450" y="281294"/>
                    <a:pt x="184621" y="232081"/>
                  </a:cubicBezTo>
                  <a:cubicBezTo>
                    <a:pt x="196792" y="182869"/>
                    <a:pt x="290983" y="-8690"/>
                    <a:pt x="289396" y="306"/>
                  </a:cubicBezTo>
                  <a:cubicBezTo>
                    <a:pt x="287809" y="9302"/>
                    <a:pt x="168217" y="265419"/>
                    <a:pt x="175096" y="286056"/>
                  </a:cubicBezTo>
                  <a:cubicBezTo>
                    <a:pt x="181975" y="306693"/>
                    <a:pt x="317442" y="129423"/>
                    <a:pt x="330671" y="1177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D2C04BC4-A930-CF5E-AB5C-4EF31CBAB64D}"/>
                </a:ext>
              </a:extLst>
            </p:cNvPr>
            <p:cNvSpPr/>
            <p:nvPr/>
          </p:nvSpPr>
          <p:spPr>
            <a:xfrm>
              <a:off x="4491677" y="6543675"/>
              <a:ext cx="629477" cy="772655"/>
            </a:xfrm>
            <a:custGeom>
              <a:avLst/>
              <a:gdLst>
                <a:gd name="connsiteX0" fmla="*/ 566098 w 629477"/>
                <a:gd name="connsiteY0" fmla="*/ 0 h 772655"/>
                <a:gd name="connsiteX1" fmla="*/ 588323 w 629477"/>
                <a:gd name="connsiteY1" fmla="*/ 107950 h 772655"/>
                <a:gd name="connsiteX2" fmla="*/ 413698 w 629477"/>
                <a:gd name="connsiteY2" fmla="*/ 282575 h 772655"/>
                <a:gd name="connsiteX3" fmla="*/ 499423 w 629477"/>
                <a:gd name="connsiteY3" fmla="*/ 254000 h 772655"/>
                <a:gd name="connsiteX4" fmla="*/ 286698 w 629477"/>
                <a:gd name="connsiteY4" fmla="*/ 485775 h 772655"/>
                <a:gd name="connsiteX5" fmla="*/ 356548 w 629477"/>
                <a:gd name="connsiteY5" fmla="*/ 463550 h 772655"/>
                <a:gd name="connsiteX6" fmla="*/ 220023 w 629477"/>
                <a:gd name="connsiteY6" fmla="*/ 609600 h 772655"/>
                <a:gd name="connsiteX7" fmla="*/ 948 w 629477"/>
                <a:gd name="connsiteY7" fmla="*/ 771525 h 772655"/>
                <a:gd name="connsiteX8" fmla="*/ 312098 w 629477"/>
                <a:gd name="connsiteY8" fmla="*/ 523875 h 772655"/>
                <a:gd name="connsiteX9" fmla="*/ 432748 w 629477"/>
                <a:gd name="connsiteY9" fmla="*/ 406400 h 772655"/>
                <a:gd name="connsiteX10" fmla="*/ 312098 w 629477"/>
                <a:gd name="connsiteY10" fmla="*/ 476250 h 772655"/>
                <a:gd name="connsiteX11" fmla="*/ 534348 w 629477"/>
                <a:gd name="connsiteY11" fmla="*/ 219075 h 772655"/>
                <a:gd name="connsiteX12" fmla="*/ 626423 w 629477"/>
                <a:gd name="connsiteY12" fmla="*/ 111125 h 772655"/>
                <a:gd name="connsiteX13" fmla="*/ 432748 w 629477"/>
                <a:gd name="connsiteY13" fmla="*/ 250825 h 772655"/>
                <a:gd name="connsiteX14" fmla="*/ 597848 w 629477"/>
                <a:gd name="connsiteY14" fmla="*/ 107950 h 772655"/>
                <a:gd name="connsiteX15" fmla="*/ 566098 w 629477"/>
                <a:gd name="connsiteY15" fmla="*/ 0 h 77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9477" h="772655">
                  <a:moveTo>
                    <a:pt x="566098" y="0"/>
                  </a:moveTo>
                  <a:cubicBezTo>
                    <a:pt x="564511" y="0"/>
                    <a:pt x="613723" y="60854"/>
                    <a:pt x="588323" y="107950"/>
                  </a:cubicBezTo>
                  <a:cubicBezTo>
                    <a:pt x="562923" y="155046"/>
                    <a:pt x="428515" y="258233"/>
                    <a:pt x="413698" y="282575"/>
                  </a:cubicBezTo>
                  <a:cubicBezTo>
                    <a:pt x="398881" y="306917"/>
                    <a:pt x="520590" y="220133"/>
                    <a:pt x="499423" y="254000"/>
                  </a:cubicBezTo>
                  <a:cubicBezTo>
                    <a:pt x="478256" y="287867"/>
                    <a:pt x="310510" y="450850"/>
                    <a:pt x="286698" y="485775"/>
                  </a:cubicBezTo>
                  <a:cubicBezTo>
                    <a:pt x="262886" y="520700"/>
                    <a:pt x="367660" y="442913"/>
                    <a:pt x="356548" y="463550"/>
                  </a:cubicBezTo>
                  <a:cubicBezTo>
                    <a:pt x="345436" y="484187"/>
                    <a:pt x="279290" y="558271"/>
                    <a:pt x="220023" y="609600"/>
                  </a:cubicBezTo>
                  <a:cubicBezTo>
                    <a:pt x="160756" y="660929"/>
                    <a:pt x="-14398" y="785813"/>
                    <a:pt x="948" y="771525"/>
                  </a:cubicBezTo>
                  <a:cubicBezTo>
                    <a:pt x="16294" y="757238"/>
                    <a:pt x="240131" y="584729"/>
                    <a:pt x="312098" y="523875"/>
                  </a:cubicBezTo>
                  <a:cubicBezTo>
                    <a:pt x="384065" y="463021"/>
                    <a:pt x="432748" y="414337"/>
                    <a:pt x="432748" y="406400"/>
                  </a:cubicBezTo>
                  <a:cubicBezTo>
                    <a:pt x="432748" y="398463"/>
                    <a:pt x="295165" y="507471"/>
                    <a:pt x="312098" y="476250"/>
                  </a:cubicBezTo>
                  <a:cubicBezTo>
                    <a:pt x="329031" y="445029"/>
                    <a:pt x="481961" y="279929"/>
                    <a:pt x="534348" y="219075"/>
                  </a:cubicBezTo>
                  <a:cubicBezTo>
                    <a:pt x="586735" y="158221"/>
                    <a:pt x="643356" y="105833"/>
                    <a:pt x="626423" y="111125"/>
                  </a:cubicBezTo>
                  <a:cubicBezTo>
                    <a:pt x="609490" y="116417"/>
                    <a:pt x="437510" y="251354"/>
                    <a:pt x="432748" y="250825"/>
                  </a:cubicBezTo>
                  <a:cubicBezTo>
                    <a:pt x="427985" y="250296"/>
                    <a:pt x="571919" y="146050"/>
                    <a:pt x="597848" y="107950"/>
                  </a:cubicBezTo>
                  <a:cubicBezTo>
                    <a:pt x="623777" y="69850"/>
                    <a:pt x="567685" y="0"/>
                    <a:pt x="56609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7B188766-5217-010E-3ABA-C4425801C928}"/>
                </a:ext>
              </a:extLst>
            </p:cNvPr>
            <p:cNvSpPr/>
            <p:nvPr/>
          </p:nvSpPr>
          <p:spPr>
            <a:xfrm>
              <a:off x="4961058" y="5603339"/>
              <a:ext cx="306427" cy="1002575"/>
            </a:xfrm>
            <a:custGeom>
              <a:avLst/>
              <a:gdLst>
                <a:gd name="connsiteX0" fmla="*/ 306267 w 306427"/>
                <a:gd name="connsiteY0" fmla="*/ 536 h 1002575"/>
                <a:gd name="connsiteX1" fmla="*/ 236417 w 306427"/>
                <a:gd name="connsiteY1" fmla="*/ 276761 h 1002575"/>
                <a:gd name="connsiteX2" fmla="*/ 233242 w 306427"/>
                <a:gd name="connsiteY2" fmla="*/ 543461 h 1002575"/>
                <a:gd name="connsiteX3" fmla="*/ 217367 w 306427"/>
                <a:gd name="connsiteY3" fmla="*/ 406936 h 1002575"/>
                <a:gd name="connsiteX4" fmla="*/ 217367 w 306427"/>
                <a:gd name="connsiteY4" fmla="*/ 619661 h 1002575"/>
                <a:gd name="connsiteX5" fmla="*/ 233242 w 306427"/>
                <a:gd name="connsiteY5" fmla="*/ 660936 h 1002575"/>
                <a:gd name="connsiteX6" fmla="*/ 172917 w 306427"/>
                <a:gd name="connsiteY6" fmla="*/ 667286 h 1002575"/>
                <a:gd name="connsiteX7" fmla="*/ 204667 w 306427"/>
                <a:gd name="connsiteY7" fmla="*/ 775236 h 1002575"/>
                <a:gd name="connsiteX8" fmla="*/ 160217 w 306427"/>
                <a:gd name="connsiteY8" fmla="*/ 660936 h 1002575"/>
                <a:gd name="connsiteX9" fmla="*/ 153867 w 306427"/>
                <a:gd name="connsiteY9" fmla="*/ 768886 h 1002575"/>
                <a:gd name="connsiteX10" fmla="*/ 93542 w 306427"/>
                <a:gd name="connsiteY10" fmla="*/ 838736 h 1002575"/>
                <a:gd name="connsiteX11" fmla="*/ 1467 w 306427"/>
                <a:gd name="connsiteY11" fmla="*/ 902236 h 1002575"/>
                <a:gd name="connsiteX12" fmla="*/ 172917 w 306427"/>
                <a:gd name="connsiteY12" fmla="*/ 797461 h 1002575"/>
                <a:gd name="connsiteX13" fmla="*/ 141167 w 306427"/>
                <a:gd name="connsiteY13" fmla="*/ 864136 h 1002575"/>
                <a:gd name="connsiteX14" fmla="*/ 61792 w 306427"/>
                <a:gd name="connsiteY14" fmla="*/ 930811 h 1002575"/>
                <a:gd name="connsiteX15" fmla="*/ 74492 w 306427"/>
                <a:gd name="connsiteY15" fmla="*/ 899061 h 1002575"/>
                <a:gd name="connsiteX16" fmla="*/ 103067 w 306427"/>
                <a:gd name="connsiteY16" fmla="*/ 1000661 h 1002575"/>
                <a:gd name="connsiteX17" fmla="*/ 179267 w 306427"/>
                <a:gd name="connsiteY17" fmla="*/ 794286 h 1002575"/>
                <a:gd name="connsiteX18" fmla="*/ 172917 w 306427"/>
                <a:gd name="connsiteY18" fmla="*/ 572036 h 1002575"/>
                <a:gd name="connsiteX19" fmla="*/ 214192 w 306427"/>
                <a:gd name="connsiteY19" fmla="*/ 349786 h 1002575"/>
                <a:gd name="connsiteX20" fmla="*/ 306267 w 306427"/>
                <a:gd name="connsiteY20" fmla="*/ 536 h 100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6427" h="1002575">
                  <a:moveTo>
                    <a:pt x="306267" y="536"/>
                  </a:moveTo>
                  <a:cubicBezTo>
                    <a:pt x="309971" y="-11635"/>
                    <a:pt x="248588" y="186274"/>
                    <a:pt x="236417" y="276761"/>
                  </a:cubicBezTo>
                  <a:cubicBezTo>
                    <a:pt x="224246" y="367248"/>
                    <a:pt x="236417" y="521765"/>
                    <a:pt x="233242" y="543461"/>
                  </a:cubicBezTo>
                  <a:cubicBezTo>
                    <a:pt x="230067" y="565157"/>
                    <a:pt x="220013" y="394236"/>
                    <a:pt x="217367" y="406936"/>
                  </a:cubicBezTo>
                  <a:cubicBezTo>
                    <a:pt x="214721" y="419636"/>
                    <a:pt x="214721" y="577328"/>
                    <a:pt x="217367" y="619661"/>
                  </a:cubicBezTo>
                  <a:cubicBezTo>
                    <a:pt x="220013" y="661994"/>
                    <a:pt x="240650" y="652999"/>
                    <a:pt x="233242" y="660936"/>
                  </a:cubicBezTo>
                  <a:cubicBezTo>
                    <a:pt x="225834" y="668874"/>
                    <a:pt x="177679" y="648236"/>
                    <a:pt x="172917" y="667286"/>
                  </a:cubicBezTo>
                  <a:cubicBezTo>
                    <a:pt x="168155" y="686336"/>
                    <a:pt x="206784" y="776294"/>
                    <a:pt x="204667" y="775236"/>
                  </a:cubicBezTo>
                  <a:cubicBezTo>
                    <a:pt x="202550" y="774178"/>
                    <a:pt x="168684" y="661994"/>
                    <a:pt x="160217" y="660936"/>
                  </a:cubicBezTo>
                  <a:cubicBezTo>
                    <a:pt x="151750" y="659878"/>
                    <a:pt x="164979" y="739253"/>
                    <a:pt x="153867" y="768886"/>
                  </a:cubicBezTo>
                  <a:cubicBezTo>
                    <a:pt x="142755" y="798519"/>
                    <a:pt x="118942" y="816511"/>
                    <a:pt x="93542" y="838736"/>
                  </a:cubicBezTo>
                  <a:cubicBezTo>
                    <a:pt x="68142" y="860961"/>
                    <a:pt x="-11762" y="909115"/>
                    <a:pt x="1467" y="902236"/>
                  </a:cubicBezTo>
                  <a:cubicBezTo>
                    <a:pt x="14696" y="895357"/>
                    <a:pt x="149634" y="803811"/>
                    <a:pt x="172917" y="797461"/>
                  </a:cubicBezTo>
                  <a:cubicBezTo>
                    <a:pt x="196200" y="791111"/>
                    <a:pt x="159688" y="841911"/>
                    <a:pt x="141167" y="864136"/>
                  </a:cubicBezTo>
                  <a:cubicBezTo>
                    <a:pt x="122646" y="886361"/>
                    <a:pt x="72904" y="924990"/>
                    <a:pt x="61792" y="930811"/>
                  </a:cubicBezTo>
                  <a:cubicBezTo>
                    <a:pt x="50680" y="936632"/>
                    <a:pt x="67613" y="887419"/>
                    <a:pt x="74492" y="899061"/>
                  </a:cubicBezTo>
                  <a:cubicBezTo>
                    <a:pt x="81371" y="910703"/>
                    <a:pt x="85605" y="1018123"/>
                    <a:pt x="103067" y="1000661"/>
                  </a:cubicBezTo>
                  <a:cubicBezTo>
                    <a:pt x="120529" y="983199"/>
                    <a:pt x="167625" y="865724"/>
                    <a:pt x="179267" y="794286"/>
                  </a:cubicBezTo>
                  <a:cubicBezTo>
                    <a:pt x="190909" y="722849"/>
                    <a:pt x="167096" y="646119"/>
                    <a:pt x="172917" y="572036"/>
                  </a:cubicBezTo>
                  <a:cubicBezTo>
                    <a:pt x="178738" y="497953"/>
                    <a:pt x="191967" y="442390"/>
                    <a:pt x="214192" y="349786"/>
                  </a:cubicBezTo>
                  <a:cubicBezTo>
                    <a:pt x="236417" y="257182"/>
                    <a:pt x="302563" y="12707"/>
                    <a:pt x="306267" y="5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4F4677F0-D9A9-6CC0-D0A9-0CAC6F66A7A0}"/>
                </a:ext>
              </a:extLst>
            </p:cNvPr>
            <p:cNvSpPr/>
            <p:nvPr/>
          </p:nvSpPr>
          <p:spPr>
            <a:xfrm>
              <a:off x="3457399" y="4907788"/>
              <a:ext cx="210800" cy="26212"/>
            </a:xfrm>
            <a:custGeom>
              <a:avLst/>
              <a:gdLst>
                <a:gd name="connsiteX0" fmla="*/ 176 w 210800"/>
                <a:gd name="connsiteY0" fmla="*/ 26162 h 26212"/>
                <a:gd name="connsiteX1" fmla="*/ 200201 w 210800"/>
                <a:gd name="connsiteY1" fmla="*/ 7112 h 26212"/>
                <a:gd name="connsiteX2" fmla="*/ 165276 w 210800"/>
                <a:gd name="connsiteY2" fmla="*/ 762 h 26212"/>
                <a:gd name="connsiteX3" fmla="*/ 176 w 210800"/>
                <a:gd name="connsiteY3" fmla="*/ 26162 h 2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00" h="26212">
                  <a:moveTo>
                    <a:pt x="176" y="26162"/>
                  </a:moveTo>
                  <a:cubicBezTo>
                    <a:pt x="5997" y="27220"/>
                    <a:pt x="172684" y="11345"/>
                    <a:pt x="200201" y="7112"/>
                  </a:cubicBezTo>
                  <a:cubicBezTo>
                    <a:pt x="227718" y="2879"/>
                    <a:pt x="196497" y="-1884"/>
                    <a:pt x="165276" y="762"/>
                  </a:cubicBezTo>
                  <a:cubicBezTo>
                    <a:pt x="134055" y="3408"/>
                    <a:pt x="-5645" y="25104"/>
                    <a:pt x="176" y="261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F10A84F5-4657-0931-3D6D-7A5F6192B26A}"/>
                </a:ext>
              </a:extLst>
            </p:cNvPr>
            <p:cNvSpPr/>
            <p:nvPr/>
          </p:nvSpPr>
          <p:spPr>
            <a:xfrm>
              <a:off x="3790836" y="4997390"/>
              <a:ext cx="32049" cy="143153"/>
            </a:xfrm>
            <a:custGeom>
              <a:avLst/>
              <a:gdLst>
                <a:gd name="connsiteX0" fmla="*/ 15989 w 32049"/>
                <a:gd name="connsiteY0" fmla="*/ 60 h 143153"/>
                <a:gd name="connsiteX1" fmla="*/ 9639 w 32049"/>
                <a:gd name="connsiteY1" fmla="*/ 82610 h 143153"/>
                <a:gd name="connsiteX2" fmla="*/ 31864 w 32049"/>
                <a:gd name="connsiteY2" fmla="*/ 142935 h 143153"/>
                <a:gd name="connsiteX3" fmla="*/ 19164 w 32049"/>
                <a:gd name="connsiteY3" fmla="*/ 101660 h 143153"/>
                <a:gd name="connsiteX4" fmla="*/ 114 w 32049"/>
                <a:gd name="connsiteY4" fmla="*/ 69910 h 143153"/>
                <a:gd name="connsiteX5" fmla="*/ 15989 w 32049"/>
                <a:gd name="connsiteY5" fmla="*/ 60 h 14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9" h="143153">
                  <a:moveTo>
                    <a:pt x="15989" y="60"/>
                  </a:moveTo>
                  <a:cubicBezTo>
                    <a:pt x="17577" y="2177"/>
                    <a:pt x="6993" y="58798"/>
                    <a:pt x="9639" y="82610"/>
                  </a:cubicBezTo>
                  <a:cubicBezTo>
                    <a:pt x="12285" y="106422"/>
                    <a:pt x="30277" y="139760"/>
                    <a:pt x="31864" y="142935"/>
                  </a:cubicBezTo>
                  <a:cubicBezTo>
                    <a:pt x="33451" y="146110"/>
                    <a:pt x="24456" y="113831"/>
                    <a:pt x="19164" y="101660"/>
                  </a:cubicBezTo>
                  <a:cubicBezTo>
                    <a:pt x="13872" y="89489"/>
                    <a:pt x="-1474" y="87902"/>
                    <a:pt x="114" y="69910"/>
                  </a:cubicBezTo>
                  <a:cubicBezTo>
                    <a:pt x="1701" y="51918"/>
                    <a:pt x="14401" y="-2057"/>
                    <a:pt x="15989" y="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58FF2ED7-BA89-3397-39B8-A5C11E93B548}"/>
                </a:ext>
              </a:extLst>
            </p:cNvPr>
            <p:cNvSpPr/>
            <p:nvPr/>
          </p:nvSpPr>
          <p:spPr>
            <a:xfrm>
              <a:off x="3688726" y="5001459"/>
              <a:ext cx="178454" cy="342107"/>
            </a:xfrm>
            <a:custGeom>
              <a:avLst/>
              <a:gdLst>
                <a:gd name="connsiteX0" fmla="*/ 624 w 178454"/>
                <a:gd name="connsiteY0" fmla="*/ 2341 h 342107"/>
                <a:gd name="connsiteX1" fmla="*/ 64124 w 178454"/>
                <a:gd name="connsiteY1" fmla="*/ 59491 h 342107"/>
                <a:gd name="connsiteX2" fmla="*/ 111749 w 178454"/>
                <a:gd name="connsiteY2" fmla="*/ 170616 h 342107"/>
                <a:gd name="connsiteX3" fmla="*/ 124449 w 178454"/>
                <a:gd name="connsiteY3" fmla="*/ 167441 h 342107"/>
                <a:gd name="connsiteX4" fmla="*/ 124449 w 178454"/>
                <a:gd name="connsiteY4" fmla="*/ 221416 h 342107"/>
                <a:gd name="connsiteX5" fmla="*/ 83174 w 178454"/>
                <a:gd name="connsiteY5" fmla="*/ 278566 h 342107"/>
                <a:gd name="connsiteX6" fmla="*/ 89524 w 178454"/>
                <a:gd name="connsiteY6" fmla="*/ 256341 h 342107"/>
                <a:gd name="connsiteX7" fmla="*/ 57774 w 178454"/>
                <a:gd name="connsiteY7" fmla="*/ 284916 h 342107"/>
                <a:gd name="connsiteX8" fmla="*/ 35549 w 178454"/>
                <a:gd name="connsiteY8" fmla="*/ 342066 h 342107"/>
                <a:gd name="connsiteX9" fmla="*/ 48249 w 178454"/>
                <a:gd name="connsiteY9" fmla="*/ 275391 h 342107"/>
                <a:gd name="connsiteX10" fmla="*/ 86349 w 178454"/>
                <a:gd name="connsiteY10" fmla="*/ 246816 h 342107"/>
                <a:gd name="connsiteX11" fmla="*/ 137149 w 178454"/>
                <a:gd name="connsiteY11" fmla="*/ 196016 h 342107"/>
                <a:gd name="connsiteX12" fmla="*/ 178424 w 178454"/>
                <a:gd name="connsiteY12" fmla="*/ 88066 h 342107"/>
                <a:gd name="connsiteX13" fmla="*/ 130799 w 178454"/>
                <a:gd name="connsiteY13" fmla="*/ 164266 h 342107"/>
                <a:gd name="connsiteX14" fmla="*/ 105399 w 178454"/>
                <a:gd name="connsiteY14" fmla="*/ 135691 h 342107"/>
                <a:gd name="connsiteX15" fmla="*/ 624 w 178454"/>
                <a:gd name="connsiteY15" fmla="*/ 2341 h 34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8454" h="342107">
                  <a:moveTo>
                    <a:pt x="624" y="2341"/>
                  </a:moveTo>
                  <a:cubicBezTo>
                    <a:pt x="-6255" y="-10359"/>
                    <a:pt x="45603" y="31445"/>
                    <a:pt x="64124" y="59491"/>
                  </a:cubicBezTo>
                  <a:cubicBezTo>
                    <a:pt x="82645" y="87537"/>
                    <a:pt x="111749" y="170616"/>
                    <a:pt x="111749" y="170616"/>
                  </a:cubicBezTo>
                  <a:cubicBezTo>
                    <a:pt x="121803" y="188608"/>
                    <a:pt x="122332" y="158974"/>
                    <a:pt x="124449" y="167441"/>
                  </a:cubicBezTo>
                  <a:cubicBezTo>
                    <a:pt x="126566" y="175908"/>
                    <a:pt x="131328" y="202895"/>
                    <a:pt x="124449" y="221416"/>
                  </a:cubicBezTo>
                  <a:cubicBezTo>
                    <a:pt x="117570" y="239937"/>
                    <a:pt x="88995" y="272745"/>
                    <a:pt x="83174" y="278566"/>
                  </a:cubicBezTo>
                  <a:cubicBezTo>
                    <a:pt x="77353" y="284387"/>
                    <a:pt x="93757" y="255283"/>
                    <a:pt x="89524" y="256341"/>
                  </a:cubicBezTo>
                  <a:cubicBezTo>
                    <a:pt x="85291" y="257399"/>
                    <a:pt x="66770" y="270629"/>
                    <a:pt x="57774" y="284916"/>
                  </a:cubicBezTo>
                  <a:cubicBezTo>
                    <a:pt x="48778" y="299203"/>
                    <a:pt x="37136" y="343653"/>
                    <a:pt x="35549" y="342066"/>
                  </a:cubicBezTo>
                  <a:cubicBezTo>
                    <a:pt x="33962" y="340479"/>
                    <a:pt x="39782" y="291266"/>
                    <a:pt x="48249" y="275391"/>
                  </a:cubicBezTo>
                  <a:cubicBezTo>
                    <a:pt x="56716" y="259516"/>
                    <a:pt x="71532" y="260045"/>
                    <a:pt x="86349" y="246816"/>
                  </a:cubicBezTo>
                  <a:cubicBezTo>
                    <a:pt x="101166" y="233587"/>
                    <a:pt x="121803" y="222474"/>
                    <a:pt x="137149" y="196016"/>
                  </a:cubicBezTo>
                  <a:cubicBezTo>
                    <a:pt x="152495" y="169558"/>
                    <a:pt x="179482" y="93357"/>
                    <a:pt x="178424" y="88066"/>
                  </a:cubicBezTo>
                  <a:cubicBezTo>
                    <a:pt x="177366" y="82775"/>
                    <a:pt x="142970" y="156329"/>
                    <a:pt x="130799" y="164266"/>
                  </a:cubicBezTo>
                  <a:cubicBezTo>
                    <a:pt x="118628" y="172203"/>
                    <a:pt x="122332" y="158974"/>
                    <a:pt x="105399" y="135691"/>
                  </a:cubicBezTo>
                  <a:cubicBezTo>
                    <a:pt x="88466" y="112408"/>
                    <a:pt x="7503" y="15041"/>
                    <a:pt x="624" y="23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099AD98B-FE62-5168-CCD0-B4E5BF121C01}"/>
                </a:ext>
              </a:extLst>
            </p:cNvPr>
            <p:cNvSpPr/>
            <p:nvPr/>
          </p:nvSpPr>
          <p:spPr>
            <a:xfrm>
              <a:off x="3291783" y="5206992"/>
              <a:ext cx="378619" cy="73215"/>
            </a:xfrm>
            <a:custGeom>
              <a:avLst/>
              <a:gdLst>
                <a:gd name="connsiteX0" fmla="*/ 99117 w 378619"/>
                <a:gd name="connsiteY0" fmla="*/ 8 h 73215"/>
                <a:gd name="connsiteX1" fmla="*/ 191192 w 378619"/>
                <a:gd name="connsiteY1" fmla="*/ 31758 h 73215"/>
                <a:gd name="connsiteX2" fmla="*/ 692 w 378619"/>
                <a:gd name="connsiteY2" fmla="*/ 50808 h 73215"/>
                <a:gd name="connsiteX3" fmla="*/ 134042 w 378619"/>
                <a:gd name="connsiteY3" fmla="*/ 38108 h 73215"/>
                <a:gd name="connsiteX4" fmla="*/ 311842 w 378619"/>
                <a:gd name="connsiteY4" fmla="*/ 47633 h 73215"/>
                <a:gd name="connsiteX5" fmla="*/ 273742 w 378619"/>
                <a:gd name="connsiteY5" fmla="*/ 53983 h 73215"/>
                <a:gd name="connsiteX6" fmla="*/ 378517 w 378619"/>
                <a:gd name="connsiteY6" fmla="*/ 73033 h 73215"/>
                <a:gd name="connsiteX7" fmla="*/ 251517 w 378619"/>
                <a:gd name="connsiteY7" fmla="*/ 41283 h 73215"/>
                <a:gd name="connsiteX8" fmla="*/ 140392 w 378619"/>
                <a:gd name="connsiteY8" fmla="*/ 41283 h 73215"/>
                <a:gd name="connsiteX9" fmla="*/ 172142 w 378619"/>
                <a:gd name="connsiteY9" fmla="*/ 28583 h 73215"/>
                <a:gd name="connsiteX10" fmla="*/ 99117 w 378619"/>
                <a:gd name="connsiteY10" fmla="*/ 8 h 7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619" h="73215">
                  <a:moveTo>
                    <a:pt x="99117" y="8"/>
                  </a:moveTo>
                  <a:cubicBezTo>
                    <a:pt x="102292" y="537"/>
                    <a:pt x="207596" y="23291"/>
                    <a:pt x="191192" y="31758"/>
                  </a:cubicBezTo>
                  <a:cubicBezTo>
                    <a:pt x="174788" y="40225"/>
                    <a:pt x="10217" y="49750"/>
                    <a:pt x="692" y="50808"/>
                  </a:cubicBezTo>
                  <a:cubicBezTo>
                    <a:pt x="-8833" y="51866"/>
                    <a:pt x="82184" y="38637"/>
                    <a:pt x="134042" y="38108"/>
                  </a:cubicBezTo>
                  <a:cubicBezTo>
                    <a:pt x="185900" y="37579"/>
                    <a:pt x="288559" y="44987"/>
                    <a:pt x="311842" y="47633"/>
                  </a:cubicBezTo>
                  <a:cubicBezTo>
                    <a:pt x="335125" y="50279"/>
                    <a:pt x="262630" y="49750"/>
                    <a:pt x="273742" y="53983"/>
                  </a:cubicBezTo>
                  <a:cubicBezTo>
                    <a:pt x="284855" y="58216"/>
                    <a:pt x="382221" y="75150"/>
                    <a:pt x="378517" y="73033"/>
                  </a:cubicBezTo>
                  <a:cubicBezTo>
                    <a:pt x="374813" y="70916"/>
                    <a:pt x="291205" y="46575"/>
                    <a:pt x="251517" y="41283"/>
                  </a:cubicBezTo>
                  <a:cubicBezTo>
                    <a:pt x="211830" y="35991"/>
                    <a:pt x="153621" y="43400"/>
                    <a:pt x="140392" y="41283"/>
                  </a:cubicBezTo>
                  <a:cubicBezTo>
                    <a:pt x="127163" y="39166"/>
                    <a:pt x="175846" y="33875"/>
                    <a:pt x="172142" y="28583"/>
                  </a:cubicBezTo>
                  <a:cubicBezTo>
                    <a:pt x="168438" y="23291"/>
                    <a:pt x="95942" y="-521"/>
                    <a:pt x="99117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8B6F645D-432B-92FA-B68B-8D9757D1FC33}"/>
                </a:ext>
              </a:extLst>
            </p:cNvPr>
            <p:cNvSpPr/>
            <p:nvPr/>
          </p:nvSpPr>
          <p:spPr>
            <a:xfrm>
              <a:off x="4368762" y="5438645"/>
              <a:ext cx="246162" cy="43434"/>
            </a:xfrm>
            <a:custGeom>
              <a:avLst/>
              <a:gdLst>
                <a:gd name="connsiteX0" fmla="*/ 38 w 246162"/>
                <a:gd name="connsiteY0" fmla="*/ 130 h 43434"/>
                <a:gd name="connsiteX1" fmla="*/ 149263 w 246162"/>
                <a:gd name="connsiteY1" fmla="*/ 38230 h 43434"/>
                <a:gd name="connsiteX2" fmla="*/ 98463 w 246162"/>
                <a:gd name="connsiteY2" fmla="*/ 41405 h 43434"/>
                <a:gd name="connsiteX3" fmla="*/ 244513 w 246162"/>
                <a:gd name="connsiteY3" fmla="*/ 22355 h 43434"/>
                <a:gd name="connsiteX4" fmla="*/ 165138 w 246162"/>
                <a:gd name="connsiteY4" fmla="*/ 25530 h 43434"/>
                <a:gd name="connsiteX5" fmla="*/ 38 w 246162"/>
                <a:gd name="connsiteY5" fmla="*/ 130 h 4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162" h="43434">
                  <a:moveTo>
                    <a:pt x="38" y="130"/>
                  </a:moveTo>
                  <a:cubicBezTo>
                    <a:pt x="-2608" y="2247"/>
                    <a:pt x="132859" y="31351"/>
                    <a:pt x="149263" y="38230"/>
                  </a:cubicBezTo>
                  <a:cubicBezTo>
                    <a:pt x="165667" y="45109"/>
                    <a:pt x="82588" y="44051"/>
                    <a:pt x="98463" y="41405"/>
                  </a:cubicBezTo>
                  <a:cubicBezTo>
                    <a:pt x="114338" y="38759"/>
                    <a:pt x="233400" y="25001"/>
                    <a:pt x="244513" y="22355"/>
                  </a:cubicBezTo>
                  <a:cubicBezTo>
                    <a:pt x="255626" y="19709"/>
                    <a:pt x="208530" y="28705"/>
                    <a:pt x="165138" y="25530"/>
                  </a:cubicBezTo>
                  <a:cubicBezTo>
                    <a:pt x="121746" y="22355"/>
                    <a:pt x="2684" y="-1987"/>
                    <a:pt x="38" y="1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947E40DD-0989-0B6A-299F-A6BD395E72AD}"/>
                </a:ext>
              </a:extLst>
            </p:cNvPr>
            <p:cNvSpPr/>
            <p:nvPr/>
          </p:nvSpPr>
          <p:spPr>
            <a:xfrm>
              <a:off x="3551769" y="5318122"/>
              <a:ext cx="141874" cy="223611"/>
            </a:xfrm>
            <a:custGeom>
              <a:avLst/>
              <a:gdLst>
                <a:gd name="connsiteX0" fmla="*/ 105831 w 141874"/>
                <a:gd name="connsiteY0" fmla="*/ 3 h 223611"/>
                <a:gd name="connsiteX1" fmla="*/ 134406 w 141874"/>
                <a:gd name="connsiteY1" fmla="*/ 82553 h 223611"/>
                <a:gd name="connsiteX2" fmla="*/ 102656 w 141874"/>
                <a:gd name="connsiteY2" fmla="*/ 107953 h 223611"/>
                <a:gd name="connsiteX3" fmla="*/ 1056 w 141874"/>
                <a:gd name="connsiteY3" fmla="*/ 222253 h 223611"/>
                <a:gd name="connsiteX4" fmla="*/ 55031 w 141874"/>
                <a:gd name="connsiteY4" fmla="*/ 165103 h 223611"/>
                <a:gd name="connsiteX5" fmla="*/ 140756 w 141874"/>
                <a:gd name="connsiteY5" fmla="*/ 79378 h 223611"/>
                <a:gd name="connsiteX6" fmla="*/ 105831 w 141874"/>
                <a:gd name="connsiteY6" fmla="*/ 3 h 22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874" h="223611">
                  <a:moveTo>
                    <a:pt x="105831" y="3"/>
                  </a:moveTo>
                  <a:cubicBezTo>
                    <a:pt x="104773" y="532"/>
                    <a:pt x="134935" y="64561"/>
                    <a:pt x="134406" y="82553"/>
                  </a:cubicBezTo>
                  <a:cubicBezTo>
                    <a:pt x="133877" y="100545"/>
                    <a:pt x="124881" y="84670"/>
                    <a:pt x="102656" y="107953"/>
                  </a:cubicBezTo>
                  <a:cubicBezTo>
                    <a:pt x="80431" y="131236"/>
                    <a:pt x="8993" y="212728"/>
                    <a:pt x="1056" y="222253"/>
                  </a:cubicBezTo>
                  <a:cubicBezTo>
                    <a:pt x="-6881" y="231778"/>
                    <a:pt x="31748" y="188916"/>
                    <a:pt x="55031" y="165103"/>
                  </a:cubicBezTo>
                  <a:cubicBezTo>
                    <a:pt x="78314" y="141291"/>
                    <a:pt x="132289" y="101603"/>
                    <a:pt x="140756" y="79378"/>
                  </a:cubicBezTo>
                  <a:cubicBezTo>
                    <a:pt x="149223" y="57153"/>
                    <a:pt x="106889" y="-526"/>
                    <a:pt x="105831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8CA4B6F2-1B98-4A61-8F0C-19C5E2D4D06E}"/>
                </a:ext>
              </a:extLst>
            </p:cNvPr>
            <p:cNvSpPr/>
            <p:nvPr/>
          </p:nvSpPr>
          <p:spPr>
            <a:xfrm>
              <a:off x="3355954" y="5546725"/>
              <a:ext cx="63561" cy="185464"/>
            </a:xfrm>
            <a:custGeom>
              <a:avLst/>
              <a:gdLst>
                <a:gd name="connsiteX0" fmla="*/ 34946 w 63561"/>
                <a:gd name="connsiteY0" fmla="*/ 0 h 185464"/>
                <a:gd name="connsiteX1" fmla="*/ 63521 w 63561"/>
                <a:gd name="connsiteY1" fmla="*/ 114300 h 185464"/>
                <a:gd name="connsiteX2" fmla="*/ 41296 w 63561"/>
                <a:gd name="connsiteY2" fmla="*/ 184150 h 185464"/>
                <a:gd name="connsiteX3" fmla="*/ 44471 w 63561"/>
                <a:gd name="connsiteY3" fmla="*/ 155575 h 185464"/>
                <a:gd name="connsiteX4" fmla="*/ 21 w 63561"/>
                <a:gd name="connsiteY4" fmla="*/ 101600 h 185464"/>
                <a:gd name="connsiteX5" fmla="*/ 50821 w 63561"/>
                <a:gd name="connsiteY5" fmla="*/ 133350 h 185464"/>
                <a:gd name="connsiteX6" fmla="*/ 57171 w 63561"/>
                <a:gd name="connsiteY6" fmla="*/ 114300 h 185464"/>
                <a:gd name="connsiteX7" fmla="*/ 34946 w 63561"/>
                <a:gd name="connsiteY7" fmla="*/ 0 h 1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561" h="185464">
                  <a:moveTo>
                    <a:pt x="34946" y="0"/>
                  </a:moveTo>
                  <a:cubicBezTo>
                    <a:pt x="36004" y="0"/>
                    <a:pt x="62463" y="83608"/>
                    <a:pt x="63521" y="114300"/>
                  </a:cubicBezTo>
                  <a:cubicBezTo>
                    <a:pt x="64579" y="144992"/>
                    <a:pt x="44471" y="177271"/>
                    <a:pt x="41296" y="184150"/>
                  </a:cubicBezTo>
                  <a:cubicBezTo>
                    <a:pt x="38121" y="191029"/>
                    <a:pt x="51350" y="169333"/>
                    <a:pt x="44471" y="155575"/>
                  </a:cubicBezTo>
                  <a:cubicBezTo>
                    <a:pt x="37592" y="141817"/>
                    <a:pt x="-1037" y="105304"/>
                    <a:pt x="21" y="101600"/>
                  </a:cubicBezTo>
                  <a:cubicBezTo>
                    <a:pt x="1079" y="97896"/>
                    <a:pt x="50821" y="133350"/>
                    <a:pt x="50821" y="133350"/>
                  </a:cubicBezTo>
                  <a:cubicBezTo>
                    <a:pt x="60346" y="135467"/>
                    <a:pt x="59817" y="129117"/>
                    <a:pt x="57171" y="114300"/>
                  </a:cubicBezTo>
                  <a:cubicBezTo>
                    <a:pt x="54525" y="99483"/>
                    <a:pt x="33888" y="0"/>
                    <a:pt x="3494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E41C4365-F45B-5215-EE0B-D0FE0827A0FD}"/>
                </a:ext>
              </a:extLst>
            </p:cNvPr>
            <p:cNvSpPr/>
            <p:nvPr/>
          </p:nvSpPr>
          <p:spPr>
            <a:xfrm>
              <a:off x="3247962" y="5625996"/>
              <a:ext cx="42073" cy="127250"/>
            </a:xfrm>
            <a:custGeom>
              <a:avLst/>
              <a:gdLst>
                <a:gd name="connsiteX0" fmla="*/ 28638 w 42073"/>
                <a:gd name="connsiteY0" fmla="*/ 104 h 127250"/>
                <a:gd name="connsiteX1" fmla="*/ 31813 w 42073"/>
                <a:gd name="connsiteY1" fmla="*/ 66779 h 127250"/>
                <a:gd name="connsiteX2" fmla="*/ 63 w 42073"/>
                <a:gd name="connsiteY2" fmla="*/ 127104 h 127250"/>
                <a:gd name="connsiteX3" fmla="*/ 41338 w 42073"/>
                <a:gd name="connsiteY3" fmla="*/ 82654 h 127250"/>
                <a:gd name="connsiteX4" fmla="*/ 28638 w 42073"/>
                <a:gd name="connsiteY4" fmla="*/ 104 h 12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73" h="127250">
                  <a:moveTo>
                    <a:pt x="28638" y="104"/>
                  </a:moveTo>
                  <a:cubicBezTo>
                    <a:pt x="27050" y="-2542"/>
                    <a:pt x="36575" y="45612"/>
                    <a:pt x="31813" y="66779"/>
                  </a:cubicBezTo>
                  <a:cubicBezTo>
                    <a:pt x="27051" y="87946"/>
                    <a:pt x="-1525" y="124458"/>
                    <a:pt x="63" y="127104"/>
                  </a:cubicBezTo>
                  <a:cubicBezTo>
                    <a:pt x="1650" y="129750"/>
                    <a:pt x="37105" y="95883"/>
                    <a:pt x="41338" y="82654"/>
                  </a:cubicBezTo>
                  <a:cubicBezTo>
                    <a:pt x="45571" y="69425"/>
                    <a:pt x="30226" y="2750"/>
                    <a:pt x="28638" y="1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97165C77-22A9-110B-8992-CC2E9B15D8E6}"/>
                </a:ext>
              </a:extLst>
            </p:cNvPr>
            <p:cNvSpPr/>
            <p:nvPr/>
          </p:nvSpPr>
          <p:spPr>
            <a:xfrm>
              <a:off x="2925958" y="5802792"/>
              <a:ext cx="102992" cy="592432"/>
            </a:xfrm>
            <a:custGeom>
              <a:avLst/>
              <a:gdLst>
                <a:gd name="connsiteX0" fmla="*/ 102992 w 102992"/>
                <a:gd name="connsiteY0" fmla="*/ 80483 h 592432"/>
                <a:gd name="connsiteX1" fmla="*/ 33142 w 102992"/>
                <a:gd name="connsiteY1" fmla="*/ 229708 h 592432"/>
                <a:gd name="connsiteX2" fmla="*/ 23617 w 102992"/>
                <a:gd name="connsiteY2" fmla="*/ 382108 h 592432"/>
                <a:gd name="connsiteX3" fmla="*/ 39492 w 102992"/>
                <a:gd name="connsiteY3" fmla="*/ 264633 h 592432"/>
                <a:gd name="connsiteX4" fmla="*/ 33142 w 102992"/>
                <a:gd name="connsiteY4" fmla="*/ 591658 h 592432"/>
                <a:gd name="connsiteX5" fmla="*/ 42667 w 102992"/>
                <a:gd name="connsiteY5" fmla="*/ 350358 h 592432"/>
                <a:gd name="connsiteX6" fmla="*/ 4567 w 102992"/>
                <a:gd name="connsiteY6" fmla="*/ 182083 h 592432"/>
                <a:gd name="connsiteX7" fmla="*/ 1392 w 102992"/>
                <a:gd name="connsiteY7" fmla="*/ 1108 h 592432"/>
                <a:gd name="connsiteX8" fmla="*/ 10917 w 102992"/>
                <a:gd name="connsiteY8" fmla="*/ 270983 h 592432"/>
                <a:gd name="connsiteX9" fmla="*/ 33142 w 102992"/>
                <a:gd name="connsiteY9" fmla="*/ 194783 h 592432"/>
                <a:gd name="connsiteX10" fmla="*/ 102992 w 102992"/>
                <a:gd name="connsiteY10" fmla="*/ 80483 h 592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992" h="592432">
                  <a:moveTo>
                    <a:pt x="102992" y="80483"/>
                  </a:moveTo>
                  <a:cubicBezTo>
                    <a:pt x="102992" y="86304"/>
                    <a:pt x="46371" y="179437"/>
                    <a:pt x="33142" y="229708"/>
                  </a:cubicBezTo>
                  <a:cubicBezTo>
                    <a:pt x="19913" y="279979"/>
                    <a:pt x="22559" y="376287"/>
                    <a:pt x="23617" y="382108"/>
                  </a:cubicBezTo>
                  <a:cubicBezTo>
                    <a:pt x="24675" y="387929"/>
                    <a:pt x="37904" y="229708"/>
                    <a:pt x="39492" y="264633"/>
                  </a:cubicBezTo>
                  <a:cubicBezTo>
                    <a:pt x="41080" y="299558"/>
                    <a:pt x="32613" y="577371"/>
                    <a:pt x="33142" y="591658"/>
                  </a:cubicBezTo>
                  <a:cubicBezTo>
                    <a:pt x="33671" y="605946"/>
                    <a:pt x="47429" y="418620"/>
                    <a:pt x="42667" y="350358"/>
                  </a:cubicBezTo>
                  <a:cubicBezTo>
                    <a:pt x="37905" y="282096"/>
                    <a:pt x="11446" y="240291"/>
                    <a:pt x="4567" y="182083"/>
                  </a:cubicBezTo>
                  <a:cubicBezTo>
                    <a:pt x="-2312" y="123875"/>
                    <a:pt x="334" y="-13709"/>
                    <a:pt x="1392" y="1108"/>
                  </a:cubicBezTo>
                  <a:cubicBezTo>
                    <a:pt x="2450" y="15925"/>
                    <a:pt x="5625" y="238704"/>
                    <a:pt x="10917" y="270983"/>
                  </a:cubicBezTo>
                  <a:cubicBezTo>
                    <a:pt x="16209" y="303262"/>
                    <a:pt x="19913" y="223887"/>
                    <a:pt x="33142" y="194783"/>
                  </a:cubicBezTo>
                  <a:cubicBezTo>
                    <a:pt x="46371" y="165679"/>
                    <a:pt x="102992" y="74662"/>
                    <a:pt x="102992" y="804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454D6FCB-E2D0-1F84-7A64-250D3B830393}"/>
                </a:ext>
              </a:extLst>
            </p:cNvPr>
            <p:cNvSpPr/>
            <p:nvPr/>
          </p:nvSpPr>
          <p:spPr>
            <a:xfrm>
              <a:off x="3050845" y="6655727"/>
              <a:ext cx="17813" cy="228964"/>
            </a:xfrm>
            <a:custGeom>
              <a:avLst/>
              <a:gdLst>
                <a:gd name="connsiteX0" fmla="*/ 17670 w 17813"/>
                <a:gd name="connsiteY0" fmla="*/ 50 h 228964"/>
                <a:gd name="connsiteX1" fmla="*/ 8878 w 17813"/>
                <a:gd name="connsiteY1" fmla="*/ 175896 h 228964"/>
                <a:gd name="connsiteX2" fmla="*/ 17670 w 17813"/>
                <a:gd name="connsiteY2" fmla="*/ 228650 h 228964"/>
                <a:gd name="connsiteX3" fmla="*/ 86 w 17813"/>
                <a:gd name="connsiteY3" fmla="*/ 158311 h 228964"/>
                <a:gd name="connsiteX4" fmla="*/ 17670 w 17813"/>
                <a:gd name="connsiteY4" fmla="*/ 50 h 22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3" h="228964">
                  <a:moveTo>
                    <a:pt x="17670" y="50"/>
                  </a:moveTo>
                  <a:cubicBezTo>
                    <a:pt x="19135" y="2981"/>
                    <a:pt x="8878" y="137796"/>
                    <a:pt x="8878" y="175896"/>
                  </a:cubicBezTo>
                  <a:cubicBezTo>
                    <a:pt x="8878" y="213996"/>
                    <a:pt x="19135" y="231581"/>
                    <a:pt x="17670" y="228650"/>
                  </a:cubicBezTo>
                  <a:cubicBezTo>
                    <a:pt x="16205" y="225719"/>
                    <a:pt x="1551" y="193480"/>
                    <a:pt x="86" y="158311"/>
                  </a:cubicBezTo>
                  <a:cubicBezTo>
                    <a:pt x="-1379" y="123142"/>
                    <a:pt x="16205" y="-2881"/>
                    <a:pt x="17670" y="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504F8BEE-D2B7-43EF-9CF4-71E186C85C1E}"/>
                </a:ext>
              </a:extLst>
            </p:cNvPr>
            <p:cNvSpPr/>
            <p:nvPr/>
          </p:nvSpPr>
          <p:spPr>
            <a:xfrm>
              <a:off x="3217985" y="7332641"/>
              <a:ext cx="617219" cy="61690"/>
            </a:xfrm>
            <a:custGeom>
              <a:avLst/>
              <a:gdLst>
                <a:gd name="connsiteX0" fmla="*/ 0 w 617219"/>
                <a:gd name="connsiteY0" fmla="*/ 61690 h 61690"/>
                <a:gd name="connsiteX1" fmla="*/ 422030 w 617219"/>
                <a:gd name="connsiteY1" fmla="*/ 144 h 61690"/>
                <a:gd name="connsiteX2" fmla="*/ 316523 w 617219"/>
                <a:gd name="connsiteY2" fmla="*/ 44105 h 61690"/>
                <a:gd name="connsiteX3" fmla="*/ 615461 w 617219"/>
                <a:gd name="connsiteY3" fmla="*/ 26521 h 61690"/>
                <a:gd name="connsiteX4" fmla="*/ 430823 w 617219"/>
                <a:gd name="connsiteY4" fmla="*/ 26521 h 61690"/>
                <a:gd name="connsiteX5" fmla="*/ 237392 w 617219"/>
                <a:gd name="connsiteY5" fmla="*/ 35313 h 61690"/>
                <a:gd name="connsiteX6" fmla="*/ 0 w 617219"/>
                <a:gd name="connsiteY6" fmla="*/ 61690 h 6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219" h="61690">
                  <a:moveTo>
                    <a:pt x="0" y="61690"/>
                  </a:moveTo>
                  <a:cubicBezTo>
                    <a:pt x="184638" y="32382"/>
                    <a:pt x="369276" y="3075"/>
                    <a:pt x="422030" y="144"/>
                  </a:cubicBezTo>
                  <a:cubicBezTo>
                    <a:pt x="474784" y="-2787"/>
                    <a:pt x="284284" y="39709"/>
                    <a:pt x="316523" y="44105"/>
                  </a:cubicBezTo>
                  <a:cubicBezTo>
                    <a:pt x="348762" y="48501"/>
                    <a:pt x="596411" y="29452"/>
                    <a:pt x="615461" y="26521"/>
                  </a:cubicBezTo>
                  <a:cubicBezTo>
                    <a:pt x="634511" y="23590"/>
                    <a:pt x="493834" y="25056"/>
                    <a:pt x="430823" y="26521"/>
                  </a:cubicBezTo>
                  <a:cubicBezTo>
                    <a:pt x="367812" y="27986"/>
                    <a:pt x="237392" y="35313"/>
                    <a:pt x="237392" y="35313"/>
                  </a:cubicBezTo>
                  <a:lnTo>
                    <a:pt x="0" y="6169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3C5F7414-E86A-0037-6ECA-E291F517DBF3}"/>
                </a:ext>
              </a:extLst>
            </p:cNvPr>
            <p:cNvSpPr/>
            <p:nvPr/>
          </p:nvSpPr>
          <p:spPr>
            <a:xfrm>
              <a:off x="3255886" y="7228553"/>
              <a:ext cx="1458356" cy="245671"/>
            </a:xfrm>
            <a:custGeom>
              <a:avLst/>
              <a:gdLst>
                <a:gd name="connsiteX0" fmla="*/ 5474 w 1458356"/>
                <a:gd name="connsiteY0" fmla="*/ 233967 h 245671"/>
                <a:gd name="connsiteX1" fmla="*/ 874154 w 1458356"/>
                <a:gd name="connsiteY1" fmla="*/ 218727 h 245671"/>
                <a:gd name="connsiteX2" fmla="*/ 676034 w 1458356"/>
                <a:gd name="connsiteY2" fmla="*/ 193327 h 245671"/>
                <a:gd name="connsiteX3" fmla="*/ 1194194 w 1458356"/>
                <a:gd name="connsiteY3" fmla="*/ 239047 h 245671"/>
                <a:gd name="connsiteX4" fmla="*/ 1072274 w 1458356"/>
                <a:gd name="connsiteY4" fmla="*/ 213647 h 245671"/>
                <a:gd name="connsiteX5" fmla="*/ 1072274 w 1458356"/>
                <a:gd name="connsiteY5" fmla="*/ 71407 h 245671"/>
                <a:gd name="connsiteX6" fmla="*/ 1107834 w 1458356"/>
                <a:gd name="connsiteY6" fmla="*/ 244127 h 245671"/>
                <a:gd name="connsiteX7" fmla="*/ 1168794 w 1458356"/>
                <a:gd name="connsiteY7" fmla="*/ 147607 h 245671"/>
                <a:gd name="connsiteX8" fmla="*/ 1458354 w 1458356"/>
                <a:gd name="connsiteY8" fmla="*/ 287 h 245671"/>
                <a:gd name="connsiteX9" fmla="*/ 1173874 w 1458356"/>
                <a:gd name="connsiteY9" fmla="*/ 112047 h 245671"/>
                <a:gd name="connsiteX10" fmla="*/ 970674 w 1458356"/>
                <a:gd name="connsiteY10" fmla="*/ 183167 h 245671"/>
                <a:gd name="connsiteX11" fmla="*/ 640474 w 1458356"/>
                <a:gd name="connsiteY11" fmla="*/ 162847 h 245671"/>
                <a:gd name="connsiteX12" fmla="*/ 996074 w 1458356"/>
                <a:gd name="connsiteY12" fmla="*/ 188247 h 245671"/>
                <a:gd name="connsiteX13" fmla="*/ 228994 w 1458356"/>
                <a:gd name="connsiteY13" fmla="*/ 142527 h 245671"/>
                <a:gd name="connsiteX14" fmla="*/ 1057034 w 1458356"/>
                <a:gd name="connsiteY14" fmla="*/ 188247 h 245671"/>
                <a:gd name="connsiteX15" fmla="*/ 650634 w 1458356"/>
                <a:gd name="connsiteY15" fmla="*/ 188247 h 245671"/>
                <a:gd name="connsiteX16" fmla="*/ 945274 w 1458356"/>
                <a:gd name="connsiteY16" fmla="*/ 208567 h 245671"/>
                <a:gd name="connsiteX17" fmla="*/ 523634 w 1458356"/>
                <a:gd name="connsiteY17" fmla="*/ 213647 h 245671"/>
                <a:gd name="connsiteX18" fmla="*/ 5474 w 1458356"/>
                <a:gd name="connsiteY18" fmla="*/ 233967 h 24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58356" h="245671">
                  <a:moveTo>
                    <a:pt x="5474" y="233967"/>
                  </a:moveTo>
                  <a:lnTo>
                    <a:pt x="874154" y="218727"/>
                  </a:lnTo>
                  <a:cubicBezTo>
                    <a:pt x="985914" y="211954"/>
                    <a:pt x="622694" y="189940"/>
                    <a:pt x="676034" y="193327"/>
                  </a:cubicBezTo>
                  <a:cubicBezTo>
                    <a:pt x="729374" y="196714"/>
                    <a:pt x="1128154" y="235660"/>
                    <a:pt x="1194194" y="239047"/>
                  </a:cubicBezTo>
                  <a:cubicBezTo>
                    <a:pt x="1260234" y="242434"/>
                    <a:pt x="1092594" y="241587"/>
                    <a:pt x="1072274" y="213647"/>
                  </a:cubicBezTo>
                  <a:cubicBezTo>
                    <a:pt x="1051954" y="185707"/>
                    <a:pt x="1066347" y="66327"/>
                    <a:pt x="1072274" y="71407"/>
                  </a:cubicBezTo>
                  <a:cubicBezTo>
                    <a:pt x="1078201" y="76487"/>
                    <a:pt x="1091747" y="231427"/>
                    <a:pt x="1107834" y="244127"/>
                  </a:cubicBezTo>
                  <a:cubicBezTo>
                    <a:pt x="1123921" y="256827"/>
                    <a:pt x="1110374" y="188247"/>
                    <a:pt x="1168794" y="147607"/>
                  </a:cubicBezTo>
                  <a:cubicBezTo>
                    <a:pt x="1227214" y="106967"/>
                    <a:pt x="1457507" y="6214"/>
                    <a:pt x="1458354" y="287"/>
                  </a:cubicBezTo>
                  <a:cubicBezTo>
                    <a:pt x="1459201" y="-5640"/>
                    <a:pt x="1255154" y="81567"/>
                    <a:pt x="1173874" y="112047"/>
                  </a:cubicBezTo>
                  <a:cubicBezTo>
                    <a:pt x="1092594" y="142527"/>
                    <a:pt x="1059574" y="174700"/>
                    <a:pt x="970674" y="183167"/>
                  </a:cubicBezTo>
                  <a:cubicBezTo>
                    <a:pt x="881774" y="191634"/>
                    <a:pt x="636241" y="162000"/>
                    <a:pt x="640474" y="162847"/>
                  </a:cubicBezTo>
                  <a:cubicBezTo>
                    <a:pt x="644707" y="163694"/>
                    <a:pt x="1064654" y="191634"/>
                    <a:pt x="996074" y="188247"/>
                  </a:cubicBezTo>
                  <a:cubicBezTo>
                    <a:pt x="927494" y="184860"/>
                    <a:pt x="218834" y="142527"/>
                    <a:pt x="228994" y="142527"/>
                  </a:cubicBezTo>
                  <a:cubicBezTo>
                    <a:pt x="239154" y="142527"/>
                    <a:pt x="986761" y="180627"/>
                    <a:pt x="1057034" y="188247"/>
                  </a:cubicBezTo>
                  <a:cubicBezTo>
                    <a:pt x="1127307" y="195867"/>
                    <a:pt x="669261" y="184860"/>
                    <a:pt x="650634" y="188247"/>
                  </a:cubicBezTo>
                  <a:cubicBezTo>
                    <a:pt x="632007" y="191634"/>
                    <a:pt x="966441" y="204334"/>
                    <a:pt x="945274" y="208567"/>
                  </a:cubicBezTo>
                  <a:cubicBezTo>
                    <a:pt x="924107" y="212800"/>
                    <a:pt x="675187" y="209414"/>
                    <a:pt x="523634" y="213647"/>
                  </a:cubicBezTo>
                  <a:cubicBezTo>
                    <a:pt x="372081" y="217880"/>
                    <a:pt x="-52946" y="233120"/>
                    <a:pt x="5474" y="2339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6C66BD31-83C5-E51C-DB05-96F04679DCCE}"/>
                </a:ext>
              </a:extLst>
            </p:cNvPr>
            <p:cNvSpPr/>
            <p:nvPr/>
          </p:nvSpPr>
          <p:spPr>
            <a:xfrm>
              <a:off x="4183552" y="4080105"/>
              <a:ext cx="337613" cy="755052"/>
            </a:xfrm>
            <a:custGeom>
              <a:avLst/>
              <a:gdLst>
                <a:gd name="connsiteX0" fmla="*/ 332568 w 337613"/>
                <a:gd name="connsiteY0" fmla="*/ 14375 h 755052"/>
                <a:gd name="connsiteX1" fmla="*/ 2368 w 337613"/>
                <a:gd name="connsiteY1" fmla="*/ 750975 h 755052"/>
                <a:gd name="connsiteX2" fmla="*/ 190328 w 337613"/>
                <a:gd name="connsiteY2" fmla="*/ 298855 h 755052"/>
                <a:gd name="connsiteX3" fmla="*/ 332568 w 337613"/>
                <a:gd name="connsiteY3" fmla="*/ 14375 h 75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613" h="755052">
                  <a:moveTo>
                    <a:pt x="332568" y="14375"/>
                  </a:moveTo>
                  <a:cubicBezTo>
                    <a:pt x="301241" y="89728"/>
                    <a:pt x="26075" y="703562"/>
                    <a:pt x="2368" y="750975"/>
                  </a:cubicBezTo>
                  <a:cubicBezTo>
                    <a:pt x="-21339" y="798388"/>
                    <a:pt x="139528" y="419082"/>
                    <a:pt x="190328" y="298855"/>
                  </a:cubicBezTo>
                  <a:cubicBezTo>
                    <a:pt x="241128" y="178628"/>
                    <a:pt x="363895" y="-60978"/>
                    <a:pt x="332568" y="143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CA9DD15E-D926-783B-8172-ED85C0FC4F82}"/>
                </a:ext>
              </a:extLst>
            </p:cNvPr>
            <p:cNvSpPr/>
            <p:nvPr/>
          </p:nvSpPr>
          <p:spPr>
            <a:xfrm>
              <a:off x="3967371" y="3965031"/>
              <a:ext cx="295340" cy="759342"/>
            </a:xfrm>
            <a:custGeom>
              <a:avLst/>
              <a:gdLst>
                <a:gd name="connsiteX0" fmla="*/ 294749 w 295340"/>
                <a:gd name="connsiteY0" fmla="*/ 2449 h 759342"/>
                <a:gd name="connsiteX1" fmla="*/ 5189 w 295340"/>
                <a:gd name="connsiteY1" fmla="*/ 749209 h 759342"/>
                <a:gd name="connsiteX2" fmla="*/ 106789 w 295340"/>
                <a:gd name="connsiteY2" fmla="*/ 439329 h 759342"/>
                <a:gd name="connsiteX3" fmla="*/ 81389 w 295340"/>
                <a:gd name="connsiteY3" fmla="*/ 505369 h 759342"/>
                <a:gd name="connsiteX4" fmla="*/ 294749 w 295340"/>
                <a:gd name="connsiteY4" fmla="*/ 2449 h 75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40" h="759342">
                  <a:moveTo>
                    <a:pt x="294749" y="2449"/>
                  </a:moveTo>
                  <a:cubicBezTo>
                    <a:pt x="282049" y="43089"/>
                    <a:pt x="36516" y="676396"/>
                    <a:pt x="5189" y="749209"/>
                  </a:cubicBezTo>
                  <a:cubicBezTo>
                    <a:pt x="-26138" y="822022"/>
                    <a:pt x="94089" y="479969"/>
                    <a:pt x="106789" y="439329"/>
                  </a:cubicBezTo>
                  <a:cubicBezTo>
                    <a:pt x="119489" y="398689"/>
                    <a:pt x="50909" y="571409"/>
                    <a:pt x="81389" y="505369"/>
                  </a:cubicBezTo>
                  <a:cubicBezTo>
                    <a:pt x="111869" y="439329"/>
                    <a:pt x="307449" y="-38191"/>
                    <a:pt x="294749" y="24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809695FF-A334-BDE2-7423-52D5C831F305}"/>
                </a:ext>
              </a:extLst>
            </p:cNvPr>
            <p:cNvSpPr/>
            <p:nvPr/>
          </p:nvSpPr>
          <p:spPr>
            <a:xfrm>
              <a:off x="3690198" y="3876564"/>
              <a:ext cx="421722" cy="738378"/>
            </a:xfrm>
            <a:custGeom>
              <a:avLst/>
              <a:gdLst>
                <a:gd name="connsiteX0" fmla="*/ 419522 w 421722"/>
                <a:gd name="connsiteY0" fmla="*/ 4556 h 738378"/>
                <a:gd name="connsiteX1" fmla="*/ 8042 w 421722"/>
                <a:gd name="connsiteY1" fmla="*/ 725916 h 738378"/>
                <a:gd name="connsiteX2" fmla="*/ 165522 w 421722"/>
                <a:gd name="connsiteY2" fmla="*/ 431276 h 738378"/>
                <a:gd name="connsiteX3" fmla="*/ 419522 w 421722"/>
                <a:gd name="connsiteY3" fmla="*/ 4556 h 73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722" h="738378">
                  <a:moveTo>
                    <a:pt x="419522" y="4556"/>
                  </a:moveTo>
                  <a:cubicBezTo>
                    <a:pt x="393275" y="53663"/>
                    <a:pt x="50375" y="654796"/>
                    <a:pt x="8042" y="725916"/>
                  </a:cubicBezTo>
                  <a:cubicBezTo>
                    <a:pt x="-34291" y="797036"/>
                    <a:pt x="101175" y="545576"/>
                    <a:pt x="165522" y="431276"/>
                  </a:cubicBezTo>
                  <a:cubicBezTo>
                    <a:pt x="229869" y="316976"/>
                    <a:pt x="445769" y="-44551"/>
                    <a:pt x="419522" y="45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F1CF9A54-6780-CC54-09F4-D497571E81AD}"/>
                </a:ext>
              </a:extLst>
            </p:cNvPr>
            <p:cNvSpPr/>
            <p:nvPr/>
          </p:nvSpPr>
          <p:spPr>
            <a:xfrm>
              <a:off x="4490704" y="4907210"/>
              <a:ext cx="914421" cy="707247"/>
            </a:xfrm>
            <a:custGeom>
              <a:avLst/>
              <a:gdLst>
                <a:gd name="connsiteX0" fmla="*/ 16 w 914421"/>
                <a:gd name="connsiteY0" fmla="*/ 70 h 707247"/>
                <a:gd name="connsiteX1" fmla="*/ 147336 w 914421"/>
                <a:gd name="connsiteY1" fmla="*/ 127070 h 707247"/>
                <a:gd name="connsiteX2" fmla="*/ 96536 w 914421"/>
                <a:gd name="connsiteY2" fmla="*/ 66110 h 707247"/>
                <a:gd name="connsiteX3" fmla="*/ 228616 w 914421"/>
                <a:gd name="connsiteY3" fmla="*/ 198190 h 707247"/>
                <a:gd name="connsiteX4" fmla="*/ 223536 w 914421"/>
                <a:gd name="connsiteY4" fmla="*/ 116910 h 707247"/>
                <a:gd name="connsiteX5" fmla="*/ 370856 w 914421"/>
                <a:gd name="connsiteY5" fmla="*/ 259150 h 707247"/>
                <a:gd name="connsiteX6" fmla="*/ 375936 w 914421"/>
                <a:gd name="connsiteY6" fmla="*/ 203270 h 707247"/>
                <a:gd name="connsiteX7" fmla="*/ 452136 w 914421"/>
                <a:gd name="connsiteY7" fmla="*/ 355670 h 707247"/>
                <a:gd name="connsiteX8" fmla="*/ 457216 w 914421"/>
                <a:gd name="connsiteY8" fmla="*/ 421710 h 707247"/>
                <a:gd name="connsiteX9" fmla="*/ 497856 w 914421"/>
                <a:gd name="connsiteY9" fmla="*/ 325190 h 707247"/>
                <a:gd name="connsiteX10" fmla="*/ 609616 w 914421"/>
                <a:gd name="connsiteY10" fmla="*/ 294710 h 707247"/>
                <a:gd name="connsiteX11" fmla="*/ 599456 w 914421"/>
                <a:gd name="connsiteY11" fmla="*/ 350590 h 707247"/>
                <a:gd name="connsiteX12" fmla="*/ 640096 w 914421"/>
                <a:gd name="connsiteY12" fmla="*/ 513150 h 707247"/>
                <a:gd name="connsiteX13" fmla="*/ 665496 w 914421"/>
                <a:gd name="connsiteY13" fmla="*/ 411550 h 707247"/>
                <a:gd name="connsiteX14" fmla="*/ 741696 w 914421"/>
                <a:gd name="connsiteY14" fmla="*/ 579190 h 707247"/>
                <a:gd name="connsiteX15" fmla="*/ 736616 w 914421"/>
                <a:gd name="connsiteY15" fmla="*/ 706190 h 707247"/>
                <a:gd name="connsiteX16" fmla="*/ 767096 w 914421"/>
                <a:gd name="connsiteY16" fmla="*/ 619830 h 707247"/>
                <a:gd name="connsiteX17" fmla="*/ 914416 w 914421"/>
                <a:gd name="connsiteY17" fmla="*/ 299790 h 707247"/>
                <a:gd name="connsiteX18" fmla="*/ 772176 w 914421"/>
                <a:gd name="connsiteY18" fmla="*/ 589350 h 707247"/>
                <a:gd name="connsiteX19" fmla="*/ 660416 w 914421"/>
                <a:gd name="connsiteY19" fmla="*/ 442030 h 707247"/>
                <a:gd name="connsiteX20" fmla="*/ 548656 w 914421"/>
                <a:gd name="connsiteY20" fmla="*/ 294710 h 707247"/>
                <a:gd name="connsiteX21" fmla="*/ 355616 w 914421"/>
                <a:gd name="connsiteY21" fmla="*/ 213430 h 707247"/>
                <a:gd name="connsiteX22" fmla="*/ 177816 w 914421"/>
                <a:gd name="connsiteY22" fmla="*/ 45790 h 707247"/>
                <a:gd name="connsiteX23" fmla="*/ 157496 w 914421"/>
                <a:gd name="connsiteY23" fmla="*/ 147390 h 707247"/>
                <a:gd name="connsiteX24" fmla="*/ 16 w 914421"/>
                <a:gd name="connsiteY24" fmla="*/ 70 h 70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421" h="707247">
                  <a:moveTo>
                    <a:pt x="16" y="70"/>
                  </a:moveTo>
                  <a:cubicBezTo>
                    <a:pt x="-1677" y="-3317"/>
                    <a:pt x="131249" y="116063"/>
                    <a:pt x="147336" y="127070"/>
                  </a:cubicBezTo>
                  <a:cubicBezTo>
                    <a:pt x="163423" y="138077"/>
                    <a:pt x="82989" y="54257"/>
                    <a:pt x="96536" y="66110"/>
                  </a:cubicBezTo>
                  <a:cubicBezTo>
                    <a:pt x="110083" y="77963"/>
                    <a:pt x="207449" y="189723"/>
                    <a:pt x="228616" y="198190"/>
                  </a:cubicBezTo>
                  <a:cubicBezTo>
                    <a:pt x="249783" y="206657"/>
                    <a:pt x="199829" y="106750"/>
                    <a:pt x="223536" y="116910"/>
                  </a:cubicBezTo>
                  <a:cubicBezTo>
                    <a:pt x="247243" y="127070"/>
                    <a:pt x="345456" y="244757"/>
                    <a:pt x="370856" y="259150"/>
                  </a:cubicBezTo>
                  <a:cubicBezTo>
                    <a:pt x="396256" y="273543"/>
                    <a:pt x="362389" y="187183"/>
                    <a:pt x="375936" y="203270"/>
                  </a:cubicBezTo>
                  <a:cubicBezTo>
                    <a:pt x="389483" y="219357"/>
                    <a:pt x="438589" y="319263"/>
                    <a:pt x="452136" y="355670"/>
                  </a:cubicBezTo>
                  <a:cubicBezTo>
                    <a:pt x="465683" y="392077"/>
                    <a:pt x="449596" y="426790"/>
                    <a:pt x="457216" y="421710"/>
                  </a:cubicBezTo>
                  <a:cubicBezTo>
                    <a:pt x="464836" y="416630"/>
                    <a:pt x="472456" y="346357"/>
                    <a:pt x="497856" y="325190"/>
                  </a:cubicBezTo>
                  <a:cubicBezTo>
                    <a:pt x="523256" y="304023"/>
                    <a:pt x="592683" y="290477"/>
                    <a:pt x="609616" y="294710"/>
                  </a:cubicBezTo>
                  <a:cubicBezTo>
                    <a:pt x="626549" y="298943"/>
                    <a:pt x="594376" y="314183"/>
                    <a:pt x="599456" y="350590"/>
                  </a:cubicBezTo>
                  <a:cubicBezTo>
                    <a:pt x="604536" y="386997"/>
                    <a:pt x="629089" y="502990"/>
                    <a:pt x="640096" y="513150"/>
                  </a:cubicBezTo>
                  <a:cubicBezTo>
                    <a:pt x="651103" y="523310"/>
                    <a:pt x="648563" y="400543"/>
                    <a:pt x="665496" y="411550"/>
                  </a:cubicBezTo>
                  <a:cubicBezTo>
                    <a:pt x="682429" y="422557"/>
                    <a:pt x="729843" y="530083"/>
                    <a:pt x="741696" y="579190"/>
                  </a:cubicBezTo>
                  <a:cubicBezTo>
                    <a:pt x="753549" y="628297"/>
                    <a:pt x="732383" y="699417"/>
                    <a:pt x="736616" y="706190"/>
                  </a:cubicBezTo>
                  <a:cubicBezTo>
                    <a:pt x="740849" y="712963"/>
                    <a:pt x="737463" y="687563"/>
                    <a:pt x="767096" y="619830"/>
                  </a:cubicBezTo>
                  <a:cubicBezTo>
                    <a:pt x="796729" y="552097"/>
                    <a:pt x="913569" y="304870"/>
                    <a:pt x="914416" y="299790"/>
                  </a:cubicBezTo>
                  <a:cubicBezTo>
                    <a:pt x="915263" y="294710"/>
                    <a:pt x="814509" y="565643"/>
                    <a:pt x="772176" y="589350"/>
                  </a:cubicBezTo>
                  <a:cubicBezTo>
                    <a:pt x="729843" y="613057"/>
                    <a:pt x="660416" y="442030"/>
                    <a:pt x="660416" y="442030"/>
                  </a:cubicBezTo>
                  <a:cubicBezTo>
                    <a:pt x="623163" y="392923"/>
                    <a:pt x="599456" y="332810"/>
                    <a:pt x="548656" y="294710"/>
                  </a:cubicBezTo>
                  <a:cubicBezTo>
                    <a:pt x="497856" y="256610"/>
                    <a:pt x="417423" y="254917"/>
                    <a:pt x="355616" y="213430"/>
                  </a:cubicBezTo>
                  <a:cubicBezTo>
                    <a:pt x="293809" y="171943"/>
                    <a:pt x="210836" y="56797"/>
                    <a:pt x="177816" y="45790"/>
                  </a:cubicBezTo>
                  <a:cubicBezTo>
                    <a:pt x="144796" y="34783"/>
                    <a:pt x="182049" y="150777"/>
                    <a:pt x="157496" y="147390"/>
                  </a:cubicBezTo>
                  <a:cubicBezTo>
                    <a:pt x="132943" y="144003"/>
                    <a:pt x="1709" y="3457"/>
                    <a:pt x="16" y="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0C0A4CD6-69C1-ECFF-BD19-9756277EAD8C}"/>
                </a:ext>
              </a:extLst>
            </p:cNvPr>
            <p:cNvSpPr/>
            <p:nvPr/>
          </p:nvSpPr>
          <p:spPr>
            <a:xfrm>
              <a:off x="3265248" y="3377567"/>
              <a:ext cx="1643760" cy="1180717"/>
            </a:xfrm>
            <a:custGeom>
              <a:avLst/>
              <a:gdLst>
                <a:gd name="connsiteX0" fmla="*/ 1642032 w 1643760"/>
                <a:gd name="connsiteY0" fmla="*/ 168273 h 1180717"/>
                <a:gd name="connsiteX1" fmla="*/ 1443912 w 1643760"/>
                <a:gd name="connsiteY1" fmla="*/ 97153 h 1180717"/>
                <a:gd name="connsiteX2" fmla="*/ 1403272 w 1643760"/>
                <a:gd name="connsiteY2" fmla="*/ 285113 h 1180717"/>
                <a:gd name="connsiteX3" fmla="*/ 1433752 w 1643760"/>
                <a:gd name="connsiteY3" fmla="*/ 86993 h 1180717"/>
                <a:gd name="connsiteX4" fmla="*/ 1459152 w 1643760"/>
                <a:gd name="connsiteY4" fmla="*/ 61593 h 1180717"/>
                <a:gd name="connsiteX5" fmla="*/ 575232 w 1643760"/>
                <a:gd name="connsiteY5" fmla="*/ 76833 h 1180717"/>
                <a:gd name="connsiteX6" fmla="*/ 1108632 w 1643760"/>
                <a:gd name="connsiteY6" fmla="*/ 41273 h 1180717"/>
                <a:gd name="connsiteX7" fmla="*/ 544752 w 1643760"/>
                <a:gd name="connsiteY7" fmla="*/ 224153 h 1180717"/>
                <a:gd name="connsiteX8" fmla="*/ 173912 w 1643760"/>
                <a:gd name="connsiteY8" fmla="*/ 427353 h 1180717"/>
                <a:gd name="connsiteX9" fmla="*/ 280592 w 1643760"/>
                <a:gd name="connsiteY9" fmla="*/ 386713 h 1180717"/>
                <a:gd name="connsiteX10" fmla="*/ 184072 w 1643760"/>
                <a:gd name="connsiteY10" fmla="*/ 625473 h 1180717"/>
                <a:gd name="connsiteX11" fmla="*/ 1192 w 1643760"/>
                <a:gd name="connsiteY11" fmla="*/ 1174113 h 1180717"/>
                <a:gd name="connsiteX12" fmla="*/ 107872 w 1643760"/>
                <a:gd name="connsiteY12" fmla="*/ 915033 h 1180717"/>
                <a:gd name="connsiteX13" fmla="*/ 163752 w 1643760"/>
                <a:gd name="connsiteY13" fmla="*/ 706753 h 1180717"/>
                <a:gd name="connsiteX14" fmla="*/ 483792 w 1643760"/>
                <a:gd name="connsiteY14" fmla="*/ 310513 h 1180717"/>
                <a:gd name="connsiteX15" fmla="*/ 224712 w 1643760"/>
                <a:gd name="connsiteY15" fmla="*/ 589913 h 1180717"/>
                <a:gd name="connsiteX16" fmla="*/ 280592 w 1643760"/>
                <a:gd name="connsiteY16" fmla="*/ 412113 h 1180717"/>
                <a:gd name="connsiteX17" fmla="*/ 412672 w 1643760"/>
                <a:gd name="connsiteY17" fmla="*/ 249553 h 1180717"/>
                <a:gd name="connsiteX18" fmla="*/ 305992 w 1643760"/>
                <a:gd name="connsiteY18" fmla="*/ 361313 h 1180717"/>
                <a:gd name="connsiteX19" fmla="*/ 910512 w 1643760"/>
                <a:gd name="connsiteY19" fmla="*/ 86993 h 1180717"/>
                <a:gd name="connsiteX20" fmla="*/ 1245792 w 1643760"/>
                <a:gd name="connsiteY20" fmla="*/ 46353 h 1180717"/>
                <a:gd name="connsiteX21" fmla="*/ 1240712 w 1643760"/>
                <a:gd name="connsiteY21" fmla="*/ 633 h 1180717"/>
                <a:gd name="connsiteX22" fmla="*/ 1393112 w 1643760"/>
                <a:gd name="connsiteY22" fmla="*/ 81913 h 1180717"/>
                <a:gd name="connsiteX23" fmla="*/ 1316912 w 1643760"/>
                <a:gd name="connsiteY23" fmla="*/ 5713 h 1180717"/>
                <a:gd name="connsiteX24" fmla="*/ 1642032 w 1643760"/>
                <a:gd name="connsiteY24" fmla="*/ 168273 h 118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43760" h="1180717">
                  <a:moveTo>
                    <a:pt x="1642032" y="168273"/>
                  </a:moveTo>
                  <a:cubicBezTo>
                    <a:pt x="1663199" y="183513"/>
                    <a:pt x="1483705" y="77680"/>
                    <a:pt x="1443912" y="97153"/>
                  </a:cubicBezTo>
                  <a:cubicBezTo>
                    <a:pt x="1404119" y="116626"/>
                    <a:pt x="1404965" y="286806"/>
                    <a:pt x="1403272" y="285113"/>
                  </a:cubicBezTo>
                  <a:cubicBezTo>
                    <a:pt x="1401579" y="283420"/>
                    <a:pt x="1424439" y="124246"/>
                    <a:pt x="1433752" y="86993"/>
                  </a:cubicBezTo>
                  <a:cubicBezTo>
                    <a:pt x="1443065" y="49740"/>
                    <a:pt x="1459152" y="61593"/>
                    <a:pt x="1459152" y="61593"/>
                  </a:cubicBezTo>
                  <a:lnTo>
                    <a:pt x="575232" y="76833"/>
                  </a:lnTo>
                  <a:cubicBezTo>
                    <a:pt x="516812" y="73446"/>
                    <a:pt x="1113712" y="16720"/>
                    <a:pt x="1108632" y="41273"/>
                  </a:cubicBezTo>
                  <a:cubicBezTo>
                    <a:pt x="1103552" y="65826"/>
                    <a:pt x="700539" y="159806"/>
                    <a:pt x="544752" y="224153"/>
                  </a:cubicBezTo>
                  <a:cubicBezTo>
                    <a:pt x="388965" y="288500"/>
                    <a:pt x="217939" y="400260"/>
                    <a:pt x="173912" y="427353"/>
                  </a:cubicBezTo>
                  <a:cubicBezTo>
                    <a:pt x="129885" y="454446"/>
                    <a:pt x="278899" y="353693"/>
                    <a:pt x="280592" y="386713"/>
                  </a:cubicBezTo>
                  <a:cubicBezTo>
                    <a:pt x="282285" y="419733"/>
                    <a:pt x="230639" y="494240"/>
                    <a:pt x="184072" y="625473"/>
                  </a:cubicBezTo>
                  <a:cubicBezTo>
                    <a:pt x="137505" y="756706"/>
                    <a:pt x="13892" y="1125853"/>
                    <a:pt x="1192" y="1174113"/>
                  </a:cubicBezTo>
                  <a:cubicBezTo>
                    <a:pt x="-11508" y="1222373"/>
                    <a:pt x="80779" y="992926"/>
                    <a:pt x="107872" y="915033"/>
                  </a:cubicBezTo>
                  <a:cubicBezTo>
                    <a:pt x="134965" y="837140"/>
                    <a:pt x="101099" y="807506"/>
                    <a:pt x="163752" y="706753"/>
                  </a:cubicBezTo>
                  <a:cubicBezTo>
                    <a:pt x="226405" y="606000"/>
                    <a:pt x="473632" y="329986"/>
                    <a:pt x="483792" y="310513"/>
                  </a:cubicBezTo>
                  <a:cubicBezTo>
                    <a:pt x="493952" y="291040"/>
                    <a:pt x="258579" y="572980"/>
                    <a:pt x="224712" y="589913"/>
                  </a:cubicBezTo>
                  <a:cubicBezTo>
                    <a:pt x="190845" y="606846"/>
                    <a:pt x="249265" y="468840"/>
                    <a:pt x="280592" y="412113"/>
                  </a:cubicBezTo>
                  <a:cubicBezTo>
                    <a:pt x="311919" y="355386"/>
                    <a:pt x="408439" y="258020"/>
                    <a:pt x="412672" y="249553"/>
                  </a:cubicBezTo>
                  <a:cubicBezTo>
                    <a:pt x="416905" y="241086"/>
                    <a:pt x="223019" y="388406"/>
                    <a:pt x="305992" y="361313"/>
                  </a:cubicBezTo>
                  <a:cubicBezTo>
                    <a:pt x="388965" y="334220"/>
                    <a:pt x="753879" y="139486"/>
                    <a:pt x="910512" y="86993"/>
                  </a:cubicBezTo>
                  <a:cubicBezTo>
                    <a:pt x="1067145" y="34500"/>
                    <a:pt x="1190759" y="60746"/>
                    <a:pt x="1245792" y="46353"/>
                  </a:cubicBezTo>
                  <a:cubicBezTo>
                    <a:pt x="1300825" y="31960"/>
                    <a:pt x="1216159" y="-5294"/>
                    <a:pt x="1240712" y="633"/>
                  </a:cubicBezTo>
                  <a:cubicBezTo>
                    <a:pt x="1265265" y="6560"/>
                    <a:pt x="1380412" y="81066"/>
                    <a:pt x="1393112" y="81913"/>
                  </a:cubicBezTo>
                  <a:cubicBezTo>
                    <a:pt x="1405812" y="82760"/>
                    <a:pt x="1274579" y="-7834"/>
                    <a:pt x="1316912" y="5713"/>
                  </a:cubicBezTo>
                  <a:cubicBezTo>
                    <a:pt x="1359245" y="19260"/>
                    <a:pt x="1620865" y="153033"/>
                    <a:pt x="1642032" y="1682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716D8947-2728-BE67-ECF4-DCBCA38B527D}"/>
                </a:ext>
              </a:extLst>
            </p:cNvPr>
            <p:cNvSpPr/>
            <p:nvPr/>
          </p:nvSpPr>
          <p:spPr>
            <a:xfrm>
              <a:off x="3257839" y="3802034"/>
              <a:ext cx="678255" cy="996413"/>
            </a:xfrm>
            <a:custGeom>
              <a:avLst/>
              <a:gdLst>
                <a:gd name="connsiteX0" fmla="*/ 674081 w 678255"/>
                <a:gd name="connsiteY0" fmla="*/ 7966 h 996413"/>
                <a:gd name="connsiteX1" fmla="*/ 3521 w 678255"/>
                <a:gd name="connsiteY1" fmla="*/ 993486 h 996413"/>
                <a:gd name="connsiteX2" fmla="*/ 404841 w 678255"/>
                <a:gd name="connsiteY2" fmla="*/ 317846 h 996413"/>
                <a:gd name="connsiteX3" fmla="*/ 293081 w 678255"/>
                <a:gd name="connsiteY3" fmla="*/ 515966 h 996413"/>
                <a:gd name="connsiteX4" fmla="*/ 674081 w 678255"/>
                <a:gd name="connsiteY4" fmla="*/ 7966 h 99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255" h="996413">
                  <a:moveTo>
                    <a:pt x="674081" y="7966"/>
                  </a:moveTo>
                  <a:cubicBezTo>
                    <a:pt x="625821" y="87553"/>
                    <a:pt x="48394" y="941839"/>
                    <a:pt x="3521" y="993486"/>
                  </a:cubicBezTo>
                  <a:cubicBezTo>
                    <a:pt x="-41352" y="1045133"/>
                    <a:pt x="356581" y="397433"/>
                    <a:pt x="404841" y="317846"/>
                  </a:cubicBezTo>
                  <a:cubicBezTo>
                    <a:pt x="453101" y="238259"/>
                    <a:pt x="249054" y="561686"/>
                    <a:pt x="293081" y="515966"/>
                  </a:cubicBezTo>
                  <a:cubicBezTo>
                    <a:pt x="337108" y="470246"/>
                    <a:pt x="722341" y="-71621"/>
                    <a:pt x="674081" y="79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A398F587-AB59-CE64-A879-7C95C66F9580}"/>
                </a:ext>
              </a:extLst>
            </p:cNvPr>
            <p:cNvSpPr/>
            <p:nvPr/>
          </p:nvSpPr>
          <p:spPr>
            <a:xfrm>
              <a:off x="3166218" y="3752675"/>
              <a:ext cx="326203" cy="1045370"/>
            </a:xfrm>
            <a:custGeom>
              <a:avLst/>
              <a:gdLst>
                <a:gd name="connsiteX0" fmla="*/ 323742 w 326203"/>
                <a:gd name="connsiteY0" fmla="*/ 6525 h 1045370"/>
                <a:gd name="connsiteX1" fmla="*/ 34182 w 326203"/>
                <a:gd name="connsiteY1" fmla="*/ 616125 h 1045370"/>
                <a:gd name="connsiteX2" fmla="*/ 166262 w 326203"/>
                <a:gd name="connsiteY2" fmla="*/ 407845 h 1045370"/>
                <a:gd name="connsiteX3" fmla="*/ 3702 w 326203"/>
                <a:gd name="connsiteY3" fmla="*/ 1032685 h 1045370"/>
                <a:gd name="connsiteX4" fmla="*/ 59582 w 326203"/>
                <a:gd name="connsiteY4" fmla="*/ 804085 h 1045370"/>
                <a:gd name="connsiteX5" fmla="*/ 140862 w 326203"/>
                <a:gd name="connsiteY5" fmla="*/ 519605 h 1045370"/>
                <a:gd name="connsiteX6" fmla="*/ 318662 w 326203"/>
                <a:gd name="connsiteY6" fmla="*/ 92885 h 1045370"/>
                <a:gd name="connsiteX7" fmla="*/ 166262 w 326203"/>
                <a:gd name="connsiteY7" fmla="*/ 402765 h 1045370"/>
                <a:gd name="connsiteX8" fmla="*/ 171342 w 326203"/>
                <a:gd name="connsiteY8" fmla="*/ 382445 h 1045370"/>
                <a:gd name="connsiteX9" fmla="*/ 110382 w 326203"/>
                <a:gd name="connsiteY9" fmla="*/ 423085 h 1045370"/>
                <a:gd name="connsiteX10" fmla="*/ 171342 w 326203"/>
                <a:gd name="connsiteY10" fmla="*/ 301165 h 1045370"/>
                <a:gd name="connsiteX11" fmla="*/ 323742 w 326203"/>
                <a:gd name="connsiteY11" fmla="*/ 6525 h 104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203" h="1045370">
                  <a:moveTo>
                    <a:pt x="323742" y="6525"/>
                  </a:moveTo>
                  <a:cubicBezTo>
                    <a:pt x="300882" y="59018"/>
                    <a:pt x="60429" y="549238"/>
                    <a:pt x="34182" y="616125"/>
                  </a:cubicBezTo>
                  <a:cubicBezTo>
                    <a:pt x="7935" y="683012"/>
                    <a:pt x="171342" y="338418"/>
                    <a:pt x="166262" y="407845"/>
                  </a:cubicBezTo>
                  <a:cubicBezTo>
                    <a:pt x="161182" y="477272"/>
                    <a:pt x="21482" y="966645"/>
                    <a:pt x="3702" y="1032685"/>
                  </a:cubicBezTo>
                  <a:cubicBezTo>
                    <a:pt x="-14078" y="1098725"/>
                    <a:pt x="36722" y="889598"/>
                    <a:pt x="59582" y="804085"/>
                  </a:cubicBezTo>
                  <a:cubicBezTo>
                    <a:pt x="82442" y="718572"/>
                    <a:pt x="97682" y="638138"/>
                    <a:pt x="140862" y="519605"/>
                  </a:cubicBezTo>
                  <a:cubicBezTo>
                    <a:pt x="184042" y="401072"/>
                    <a:pt x="314429" y="112358"/>
                    <a:pt x="318662" y="92885"/>
                  </a:cubicBezTo>
                  <a:cubicBezTo>
                    <a:pt x="322895" y="73412"/>
                    <a:pt x="190815" y="354505"/>
                    <a:pt x="166262" y="402765"/>
                  </a:cubicBezTo>
                  <a:cubicBezTo>
                    <a:pt x="141709" y="451025"/>
                    <a:pt x="180655" y="379058"/>
                    <a:pt x="171342" y="382445"/>
                  </a:cubicBezTo>
                  <a:cubicBezTo>
                    <a:pt x="162029" y="385832"/>
                    <a:pt x="110382" y="436632"/>
                    <a:pt x="110382" y="423085"/>
                  </a:cubicBezTo>
                  <a:cubicBezTo>
                    <a:pt x="110382" y="409538"/>
                    <a:pt x="139169" y="368898"/>
                    <a:pt x="171342" y="301165"/>
                  </a:cubicBezTo>
                  <a:cubicBezTo>
                    <a:pt x="203515" y="233432"/>
                    <a:pt x="346602" y="-45968"/>
                    <a:pt x="323742" y="65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96E87E88-FC25-E3AE-7300-F81FC36B2A37}"/>
                </a:ext>
              </a:extLst>
            </p:cNvPr>
            <p:cNvSpPr/>
            <p:nvPr/>
          </p:nvSpPr>
          <p:spPr>
            <a:xfrm>
              <a:off x="2102173" y="3695250"/>
              <a:ext cx="1580178" cy="2192334"/>
            </a:xfrm>
            <a:custGeom>
              <a:avLst/>
              <a:gdLst>
                <a:gd name="connsiteX0" fmla="*/ 1575747 w 1580178"/>
                <a:gd name="connsiteY0" fmla="*/ 2990 h 2192334"/>
                <a:gd name="connsiteX1" fmla="*/ 1077907 w 1580178"/>
                <a:gd name="connsiteY1" fmla="*/ 328110 h 2192334"/>
                <a:gd name="connsiteX2" fmla="*/ 1189667 w 1580178"/>
                <a:gd name="connsiteY2" fmla="*/ 307790 h 2192334"/>
                <a:gd name="connsiteX3" fmla="*/ 1016947 w 1580178"/>
                <a:gd name="connsiteY3" fmla="*/ 587190 h 2192334"/>
                <a:gd name="connsiteX4" fmla="*/ 1072827 w 1580178"/>
                <a:gd name="connsiteY4" fmla="*/ 480510 h 2192334"/>
                <a:gd name="connsiteX5" fmla="*/ 742627 w 1580178"/>
                <a:gd name="connsiteY5" fmla="*/ 932630 h 2192334"/>
                <a:gd name="connsiteX6" fmla="*/ 818827 w 1580178"/>
                <a:gd name="connsiteY6" fmla="*/ 846270 h 2192334"/>
                <a:gd name="connsiteX7" fmla="*/ 529267 w 1580178"/>
                <a:gd name="connsiteY7" fmla="*/ 1100270 h 2192334"/>
                <a:gd name="connsiteX8" fmla="*/ 762947 w 1580178"/>
                <a:gd name="connsiteY8" fmla="*/ 922470 h 2192334"/>
                <a:gd name="connsiteX9" fmla="*/ 534347 w 1580178"/>
                <a:gd name="connsiteY9" fmla="*/ 1191710 h 2192334"/>
                <a:gd name="connsiteX10" fmla="*/ 244787 w 1580178"/>
                <a:gd name="connsiteY10" fmla="*/ 1587950 h 2192334"/>
                <a:gd name="connsiteX11" fmla="*/ 534347 w 1580178"/>
                <a:gd name="connsiteY11" fmla="*/ 1191710 h 2192334"/>
                <a:gd name="connsiteX12" fmla="*/ 605467 w 1580178"/>
                <a:gd name="connsiteY12" fmla="*/ 1090110 h 2192334"/>
                <a:gd name="connsiteX13" fmla="*/ 432747 w 1580178"/>
                <a:gd name="connsiteY13" fmla="*/ 1389830 h 2192334"/>
                <a:gd name="connsiteX14" fmla="*/ 16187 w 1580178"/>
                <a:gd name="connsiteY14" fmla="*/ 2161990 h 2192334"/>
                <a:gd name="connsiteX15" fmla="*/ 112707 w 1580178"/>
                <a:gd name="connsiteY15" fmla="*/ 1989270 h 2192334"/>
                <a:gd name="connsiteX16" fmla="*/ 371787 w 1580178"/>
                <a:gd name="connsiteY16" fmla="*/ 1547310 h 2192334"/>
                <a:gd name="connsiteX17" fmla="*/ 544507 w 1580178"/>
                <a:gd name="connsiteY17" fmla="*/ 1145990 h 2192334"/>
                <a:gd name="connsiteX18" fmla="*/ 478467 w 1580178"/>
                <a:gd name="connsiteY18" fmla="*/ 1323790 h 2192334"/>
                <a:gd name="connsiteX19" fmla="*/ 1128707 w 1580178"/>
                <a:gd name="connsiteY19" fmla="*/ 521150 h 2192334"/>
                <a:gd name="connsiteX20" fmla="*/ 823907 w 1580178"/>
                <a:gd name="connsiteY20" fmla="*/ 866590 h 2192334"/>
                <a:gd name="connsiteX21" fmla="*/ 976307 w 1580178"/>
                <a:gd name="connsiteY21" fmla="*/ 637990 h 2192334"/>
                <a:gd name="connsiteX22" fmla="*/ 823907 w 1580178"/>
                <a:gd name="connsiteY22" fmla="*/ 866590 h 2192334"/>
                <a:gd name="connsiteX23" fmla="*/ 1194747 w 1580178"/>
                <a:gd name="connsiteY23" fmla="*/ 256990 h 2192334"/>
                <a:gd name="connsiteX24" fmla="*/ 1154107 w 1580178"/>
                <a:gd name="connsiteY24" fmla="*/ 389070 h 2192334"/>
                <a:gd name="connsiteX25" fmla="*/ 1016947 w 1580178"/>
                <a:gd name="connsiteY25" fmla="*/ 607510 h 2192334"/>
                <a:gd name="connsiteX26" fmla="*/ 1306507 w 1580178"/>
                <a:gd name="connsiteY26" fmla="*/ 190950 h 2192334"/>
                <a:gd name="connsiteX27" fmla="*/ 1575747 w 1580178"/>
                <a:gd name="connsiteY27" fmla="*/ 2990 h 219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80178" h="2192334">
                  <a:moveTo>
                    <a:pt x="1575747" y="2990"/>
                  </a:moveTo>
                  <a:cubicBezTo>
                    <a:pt x="1537647" y="25850"/>
                    <a:pt x="1142254" y="277310"/>
                    <a:pt x="1077907" y="328110"/>
                  </a:cubicBezTo>
                  <a:cubicBezTo>
                    <a:pt x="1013560" y="378910"/>
                    <a:pt x="1199827" y="264610"/>
                    <a:pt x="1189667" y="307790"/>
                  </a:cubicBezTo>
                  <a:cubicBezTo>
                    <a:pt x="1179507" y="350970"/>
                    <a:pt x="1036420" y="558403"/>
                    <a:pt x="1016947" y="587190"/>
                  </a:cubicBezTo>
                  <a:cubicBezTo>
                    <a:pt x="997474" y="615977"/>
                    <a:pt x="1118547" y="422937"/>
                    <a:pt x="1072827" y="480510"/>
                  </a:cubicBezTo>
                  <a:cubicBezTo>
                    <a:pt x="1027107" y="538083"/>
                    <a:pt x="784960" y="871670"/>
                    <a:pt x="742627" y="932630"/>
                  </a:cubicBezTo>
                  <a:cubicBezTo>
                    <a:pt x="700294" y="993590"/>
                    <a:pt x="854387" y="818330"/>
                    <a:pt x="818827" y="846270"/>
                  </a:cubicBezTo>
                  <a:cubicBezTo>
                    <a:pt x="783267" y="874210"/>
                    <a:pt x="538580" y="1087570"/>
                    <a:pt x="529267" y="1100270"/>
                  </a:cubicBezTo>
                  <a:cubicBezTo>
                    <a:pt x="519954" y="1112970"/>
                    <a:pt x="762100" y="907230"/>
                    <a:pt x="762947" y="922470"/>
                  </a:cubicBezTo>
                  <a:cubicBezTo>
                    <a:pt x="763794" y="937710"/>
                    <a:pt x="620707" y="1080797"/>
                    <a:pt x="534347" y="1191710"/>
                  </a:cubicBezTo>
                  <a:cubicBezTo>
                    <a:pt x="447987" y="1302623"/>
                    <a:pt x="244787" y="1587950"/>
                    <a:pt x="244787" y="1587950"/>
                  </a:cubicBezTo>
                  <a:lnTo>
                    <a:pt x="534347" y="1191710"/>
                  </a:lnTo>
                  <a:cubicBezTo>
                    <a:pt x="594460" y="1108737"/>
                    <a:pt x="622400" y="1057090"/>
                    <a:pt x="605467" y="1090110"/>
                  </a:cubicBezTo>
                  <a:cubicBezTo>
                    <a:pt x="588534" y="1123130"/>
                    <a:pt x="530960" y="1211183"/>
                    <a:pt x="432747" y="1389830"/>
                  </a:cubicBezTo>
                  <a:cubicBezTo>
                    <a:pt x="334534" y="1568477"/>
                    <a:pt x="69527" y="2062083"/>
                    <a:pt x="16187" y="2161990"/>
                  </a:cubicBezTo>
                  <a:cubicBezTo>
                    <a:pt x="-37153" y="2261897"/>
                    <a:pt x="53440" y="2091717"/>
                    <a:pt x="112707" y="1989270"/>
                  </a:cubicBezTo>
                  <a:cubicBezTo>
                    <a:pt x="171974" y="1886823"/>
                    <a:pt x="299820" y="1687857"/>
                    <a:pt x="371787" y="1547310"/>
                  </a:cubicBezTo>
                  <a:cubicBezTo>
                    <a:pt x="443754" y="1406763"/>
                    <a:pt x="526727" y="1183243"/>
                    <a:pt x="544507" y="1145990"/>
                  </a:cubicBezTo>
                  <a:cubicBezTo>
                    <a:pt x="562287" y="1108737"/>
                    <a:pt x="381100" y="1427930"/>
                    <a:pt x="478467" y="1323790"/>
                  </a:cubicBezTo>
                  <a:cubicBezTo>
                    <a:pt x="575834" y="1219650"/>
                    <a:pt x="1071134" y="597350"/>
                    <a:pt x="1128707" y="521150"/>
                  </a:cubicBezTo>
                  <a:cubicBezTo>
                    <a:pt x="1186280" y="444950"/>
                    <a:pt x="849307" y="847117"/>
                    <a:pt x="823907" y="866590"/>
                  </a:cubicBezTo>
                  <a:cubicBezTo>
                    <a:pt x="798507" y="886063"/>
                    <a:pt x="976307" y="637990"/>
                    <a:pt x="976307" y="637990"/>
                  </a:cubicBezTo>
                  <a:cubicBezTo>
                    <a:pt x="976307" y="637990"/>
                    <a:pt x="787500" y="930090"/>
                    <a:pt x="823907" y="866590"/>
                  </a:cubicBezTo>
                  <a:cubicBezTo>
                    <a:pt x="860314" y="803090"/>
                    <a:pt x="1139714" y="336577"/>
                    <a:pt x="1194747" y="256990"/>
                  </a:cubicBezTo>
                  <a:cubicBezTo>
                    <a:pt x="1249780" y="177403"/>
                    <a:pt x="1183740" y="330650"/>
                    <a:pt x="1154107" y="389070"/>
                  </a:cubicBezTo>
                  <a:cubicBezTo>
                    <a:pt x="1124474" y="447490"/>
                    <a:pt x="991547" y="640530"/>
                    <a:pt x="1016947" y="607510"/>
                  </a:cubicBezTo>
                  <a:cubicBezTo>
                    <a:pt x="1042347" y="574490"/>
                    <a:pt x="1216760" y="289163"/>
                    <a:pt x="1306507" y="190950"/>
                  </a:cubicBezTo>
                  <a:cubicBezTo>
                    <a:pt x="1396254" y="92737"/>
                    <a:pt x="1613847" y="-19870"/>
                    <a:pt x="1575747" y="29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BF60CB4D-B807-EC3C-989D-030FFF5F2DA8}"/>
                </a:ext>
              </a:extLst>
            </p:cNvPr>
            <p:cNvSpPr/>
            <p:nvPr/>
          </p:nvSpPr>
          <p:spPr>
            <a:xfrm>
              <a:off x="4413097" y="3952784"/>
              <a:ext cx="227530" cy="1003561"/>
            </a:xfrm>
            <a:custGeom>
              <a:avLst/>
              <a:gdLst>
                <a:gd name="connsiteX0" fmla="*/ 226359 w 227530"/>
                <a:gd name="connsiteY0" fmla="*/ 4619 h 1003561"/>
                <a:gd name="connsiteX1" fmla="*/ 9001 w 227530"/>
                <a:gd name="connsiteY1" fmla="*/ 664186 h 1003561"/>
                <a:gd name="connsiteX2" fmla="*/ 38982 w 227530"/>
                <a:gd name="connsiteY2" fmla="*/ 551760 h 1003561"/>
                <a:gd name="connsiteX3" fmla="*/ 16496 w 227530"/>
                <a:gd name="connsiteY3" fmla="*/ 993970 h 1003561"/>
                <a:gd name="connsiteX4" fmla="*/ 16496 w 227530"/>
                <a:gd name="connsiteY4" fmla="*/ 866554 h 1003561"/>
                <a:gd name="connsiteX5" fmla="*/ 16496 w 227530"/>
                <a:gd name="connsiteY5" fmla="*/ 686672 h 1003561"/>
                <a:gd name="connsiteX6" fmla="*/ 31487 w 227530"/>
                <a:gd name="connsiteY6" fmla="*/ 506790 h 1003561"/>
                <a:gd name="connsiteX7" fmla="*/ 128923 w 227530"/>
                <a:gd name="connsiteY7" fmla="*/ 304423 h 1003561"/>
                <a:gd name="connsiteX8" fmla="*/ 181388 w 227530"/>
                <a:gd name="connsiteY8" fmla="*/ 409354 h 1003561"/>
                <a:gd name="connsiteX9" fmla="*/ 211369 w 227530"/>
                <a:gd name="connsiteY9" fmla="*/ 656691 h 1003561"/>
                <a:gd name="connsiteX10" fmla="*/ 211369 w 227530"/>
                <a:gd name="connsiteY10" fmla="*/ 514285 h 1003561"/>
                <a:gd name="connsiteX11" fmla="*/ 181388 w 227530"/>
                <a:gd name="connsiteY11" fmla="*/ 281937 h 1003561"/>
                <a:gd name="connsiteX12" fmla="*/ 98942 w 227530"/>
                <a:gd name="connsiteY12" fmla="*/ 364383 h 1003561"/>
                <a:gd name="connsiteX13" fmla="*/ 226359 w 227530"/>
                <a:gd name="connsiteY13" fmla="*/ 4619 h 100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7530" h="1003561">
                  <a:moveTo>
                    <a:pt x="226359" y="4619"/>
                  </a:moveTo>
                  <a:cubicBezTo>
                    <a:pt x="211369" y="54586"/>
                    <a:pt x="40230" y="572996"/>
                    <a:pt x="9001" y="664186"/>
                  </a:cubicBezTo>
                  <a:cubicBezTo>
                    <a:pt x="-22229" y="755376"/>
                    <a:pt x="37733" y="496796"/>
                    <a:pt x="38982" y="551760"/>
                  </a:cubicBezTo>
                  <a:cubicBezTo>
                    <a:pt x="40231" y="606724"/>
                    <a:pt x="20244" y="941504"/>
                    <a:pt x="16496" y="993970"/>
                  </a:cubicBezTo>
                  <a:cubicBezTo>
                    <a:pt x="12748" y="1046436"/>
                    <a:pt x="16496" y="866554"/>
                    <a:pt x="16496" y="866554"/>
                  </a:cubicBezTo>
                  <a:cubicBezTo>
                    <a:pt x="16496" y="815338"/>
                    <a:pt x="13997" y="746633"/>
                    <a:pt x="16496" y="686672"/>
                  </a:cubicBezTo>
                  <a:cubicBezTo>
                    <a:pt x="18994" y="626711"/>
                    <a:pt x="12749" y="570498"/>
                    <a:pt x="31487" y="506790"/>
                  </a:cubicBezTo>
                  <a:cubicBezTo>
                    <a:pt x="50225" y="443082"/>
                    <a:pt x="103939" y="320662"/>
                    <a:pt x="128923" y="304423"/>
                  </a:cubicBezTo>
                  <a:cubicBezTo>
                    <a:pt x="153906" y="288184"/>
                    <a:pt x="167647" y="350643"/>
                    <a:pt x="181388" y="409354"/>
                  </a:cubicBezTo>
                  <a:cubicBezTo>
                    <a:pt x="195129" y="468065"/>
                    <a:pt x="206372" y="639203"/>
                    <a:pt x="211369" y="656691"/>
                  </a:cubicBezTo>
                  <a:cubicBezTo>
                    <a:pt x="216366" y="674179"/>
                    <a:pt x="216366" y="576744"/>
                    <a:pt x="211369" y="514285"/>
                  </a:cubicBezTo>
                  <a:cubicBezTo>
                    <a:pt x="206372" y="451826"/>
                    <a:pt x="200126" y="306921"/>
                    <a:pt x="181388" y="281937"/>
                  </a:cubicBezTo>
                  <a:cubicBezTo>
                    <a:pt x="162650" y="256953"/>
                    <a:pt x="90198" y="403107"/>
                    <a:pt x="98942" y="364383"/>
                  </a:cubicBezTo>
                  <a:cubicBezTo>
                    <a:pt x="107686" y="325659"/>
                    <a:pt x="241349" y="-45348"/>
                    <a:pt x="226359" y="46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928EECD0-BF6D-19FD-7F36-C88E747D6AB5}"/>
                </a:ext>
              </a:extLst>
            </p:cNvPr>
            <p:cNvSpPr/>
            <p:nvPr/>
          </p:nvSpPr>
          <p:spPr>
            <a:xfrm>
              <a:off x="3838939" y="4654061"/>
              <a:ext cx="141158" cy="225844"/>
            </a:xfrm>
            <a:custGeom>
              <a:avLst/>
              <a:gdLst>
                <a:gd name="connsiteX0" fmla="*/ 140950 w 141158"/>
                <a:gd name="connsiteY0" fmla="*/ 385 h 225844"/>
                <a:gd name="connsiteX1" fmla="*/ 6038 w 141158"/>
                <a:gd name="connsiteY1" fmla="*/ 217742 h 225844"/>
                <a:gd name="connsiteX2" fmla="*/ 36018 w 141158"/>
                <a:gd name="connsiteY2" fmla="*/ 165277 h 225844"/>
                <a:gd name="connsiteX3" fmla="*/ 140950 w 141158"/>
                <a:gd name="connsiteY3" fmla="*/ 385 h 22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158" h="225844">
                  <a:moveTo>
                    <a:pt x="140950" y="385"/>
                  </a:moveTo>
                  <a:cubicBezTo>
                    <a:pt x="135953" y="9129"/>
                    <a:pt x="23527" y="190260"/>
                    <a:pt x="6038" y="217742"/>
                  </a:cubicBezTo>
                  <a:cubicBezTo>
                    <a:pt x="-11451" y="245224"/>
                    <a:pt x="12284" y="196506"/>
                    <a:pt x="36018" y="165277"/>
                  </a:cubicBezTo>
                  <a:cubicBezTo>
                    <a:pt x="59752" y="134048"/>
                    <a:pt x="145947" y="-8359"/>
                    <a:pt x="140950" y="3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FFE40FDD-7A2A-51B6-BC0F-213DF8682442}"/>
                </a:ext>
              </a:extLst>
            </p:cNvPr>
            <p:cNvSpPr/>
            <p:nvPr/>
          </p:nvSpPr>
          <p:spPr>
            <a:xfrm>
              <a:off x="3535615" y="4483684"/>
              <a:ext cx="196618" cy="101455"/>
            </a:xfrm>
            <a:custGeom>
              <a:avLst/>
              <a:gdLst>
                <a:gd name="connsiteX0" fmla="*/ 65 w 196618"/>
                <a:gd name="connsiteY0" fmla="*/ 66545 h 101455"/>
                <a:gd name="connsiteX1" fmla="*/ 78442 w 196618"/>
                <a:gd name="connsiteY1" fmla="*/ 1230 h 101455"/>
                <a:gd name="connsiteX2" fmla="*/ 61025 w 196618"/>
                <a:gd name="connsiteY2" fmla="*/ 27356 h 101455"/>
                <a:gd name="connsiteX3" fmla="*/ 100214 w 196618"/>
                <a:gd name="connsiteY3" fmla="*/ 70899 h 101455"/>
                <a:gd name="connsiteX4" fmla="*/ 91505 w 196618"/>
                <a:gd name="connsiteY4" fmla="*/ 101379 h 101455"/>
                <a:gd name="connsiteX5" fmla="*/ 126339 w 196618"/>
                <a:gd name="connsiteY5" fmla="*/ 62190 h 101455"/>
                <a:gd name="connsiteX6" fmla="*/ 196008 w 196618"/>
                <a:gd name="connsiteY6" fmla="*/ 36065 h 101455"/>
                <a:gd name="connsiteX7" fmla="*/ 82796 w 196618"/>
                <a:gd name="connsiteY7" fmla="*/ 70899 h 101455"/>
                <a:gd name="connsiteX8" fmla="*/ 104568 w 196618"/>
                <a:gd name="connsiteY8" fmla="*/ 53482 h 101455"/>
                <a:gd name="connsiteX9" fmla="*/ 65379 w 196618"/>
                <a:gd name="connsiteY9" fmla="*/ 18647 h 101455"/>
                <a:gd name="connsiteX10" fmla="*/ 65 w 196618"/>
                <a:gd name="connsiteY10" fmla="*/ 66545 h 10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618" h="101455">
                  <a:moveTo>
                    <a:pt x="65" y="66545"/>
                  </a:moveTo>
                  <a:cubicBezTo>
                    <a:pt x="2242" y="63642"/>
                    <a:pt x="78442" y="1230"/>
                    <a:pt x="78442" y="1230"/>
                  </a:cubicBezTo>
                  <a:cubicBezTo>
                    <a:pt x="88602" y="-5301"/>
                    <a:pt x="57396" y="15745"/>
                    <a:pt x="61025" y="27356"/>
                  </a:cubicBezTo>
                  <a:cubicBezTo>
                    <a:pt x="64654" y="38967"/>
                    <a:pt x="95134" y="58562"/>
                    <a:pt x="100214" y="70899"/>
                  </a:cubicBezTo>
                  <a:cubicBezTo>
                    <a:pt x="105294" y="83236"/>
                    <a:pt x="87151" y="102830"/>
                    <a:pt x="91505" y="101379"/>
                  </a:cubicBezTo>
                  <a:cubicBezTo>
                    <a:pt x="95859" y="99928"/>
                    <a:pt x="108922" y="73076"/>
                    <a:pt x="126339" y="62190"/>
                  </a:cubicBezTo>
                  <a:cubicBezTo>
                    <a:pt x="143756" y="51304"/>
                    <a:pt x="203265" y="34613"/>
                    <a:pt x="196008" y="36065"/>
                  </a:cubicBezTo>
                  <a:cubicBezTo>
                    <a:pt x="188751" y="37516"/>
                    <a:pt x="82796" y="70899"/>
                    <a:pt x="82796" y="70899"/>
                  </a:cubicBezTo>
                  <a:cubicBezTo>
                    <a:pt x="67556" y="73802"/>
                    <a:pt x="107471" y="62191"/>
                    <a:pt x="104568" y="53482"/>
                  </a:cubicBezTo>
                  <a:cubicBezTo>
                    <a:pt x="101665" y="44773"/>
                    <a:pt x="79893" y="17196"/>
                    <a:pt x="65379" y="18647"/>
                  </a:cubicBezTo>
                  <a:cubicBezTo>
                    <a:pt x="50865" y="20098"/>
                    <a:pt x="-2112" y="69448"/>
                    <a:pt x="65" y="665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B966E609-0E85-612E-B888-41E02F230371}"/>
                </a:ext>
              </a:extLst>
            </p:cNvPr>
            <p:cNvSpPr/>
            <p:nvPr/>
          </p:nvSpPr>
          <p:spPr>
            <a:xfrm>
              <a:off x="4452676" y="6680799"/>
              <a:ext cx="187975" cy="284344"/>
            </a:xfrm>
            <a:custGeom>
              <a:avLst/>
              <a:gdLst>
                <a:gd name="connsiteX0" fmla="*/ 185425 w 187975"/>
                <a:gd name="connsiteY0" fmla="*/ 6440 h 284344"/>
                <a:gd name="connsiteX1" fmla="*/ 3647 w 187975"/>
                <a:gd name="connsiteY1" fmla="*/ 281861 h 284344"/>
                <a:gd name="connsiteX2" fmla="*/ 64240 w 187975"/>
                <a:gd name="connsiteY2" fmla="*/ 144150 h 284344"/>
                <a:gd name="connsiteX3" fmla="*/ 69748 w 187975"/>
                <a:gd name="connsiteY3" fmla="*/ 177201 h 284344"/>
                <a:gd name="connsiteX4" fmla="*/ 108307 w 187975"/>
                <a:gd name="connsiteY4" fmla="*/ 94574 h 284344"/>
                <a:gd name="connsiteX5" fmla="*/ 185425 w 187975"/>
                <a:gd name="connsiteY5" fmla="*/ 6440 h 28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75" h="284344">
                  <a:moveTo>
                    <a:pt x="185425" y="6440"/>
                  </a:moveTo>
                  <a:cubicBezTo>
                    <a:pt x="167982" y="37655"/>
                    <a:pt x="23844" y="258909"/>
                    <a:pt x="3647" y="281861"/>
                  </a:cubicBezTo>
                  <a:cubicBezTo>
                    <a:pt x="-16550" y="304813"/>
                    <a:pt x="53223" y="161593"/>
                    <a:pt x="64240" y="144150"/>
                  </a:cubicBezTo>
                  <a:cubicBezTo>
                    <a:pt x="75257" y="126707"/>
                    <a:pt x="62404" y="185464"/>
                    <a:pt x="69748" y="177201"/>
                  </a:cubicBezTo>
                  <a:cubicBezTo>
                    <a:pt x="77092" y="168938"/>
                    <a:pt x="90864" y="123034"/>
                    <a:pt x="108307" y="94574"/>
                  </a:cubicBezTo>
                  <a:cubicBezTo>
                    <a:pt x="125750" y="66114"/>
                    <a:pt x="202868" y="-24775"/>
                    <a:pt x="185425" y="64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9D911BFB-5B68-24DD-1C5E-DEA4A9EB091A}"/>
                </a:ext>
              </a:extLst>
            </p:cNvPr>
            <p:cNvSpPr/>
            <p:nvPr/>
          </p:nvSpPr>
          <p:spPr>
            <a:xfrm>
              <a:off x="3491146" y="7143038"/>
              <a:ext cx="343415" cy="161217"/>
            </a:xfrm>
            <a:custGeom>
              <a:avLst/>
              <a:gdLst>
                <a:gd name="connsiteX0" fmla="*/ 1201 w 343415"/>
                <a:gd name="connsiteY0" fmla="*/ 161145 h 161217"/>
                <a:gd name="connsiteX1" fmla="*/ 138912 w 343415"/>
                <a:gd name="connsiteY1" fmla="*/ 56485 h 161217"/>
                <a:gd name="connsiteX2" fmla="*/ 342724 w 343415"/>
                <a:gd name="connsiteY2" fmla="*/ 1401 h 161217"/>
                <a:gd name="connsiteX3" fmla="*/ 205013 w 343415"/>
                <a:gd name="connsiteY3" fmla="*/ 17926 h 161217"/>
                <a:gd name="connsiteX4" fmla="*/ 193996 w 343415"/>
                <a:gd name="connsiteY4" fmla="*/ 34451 h 161217"/>
                <a:gd name="connsiteX5" fmla="*/ 78319 w 343415"/>
                <a:gd name="connsiteY5" fmla="*/ 73010 h 161217"/>
                <a:gd name="connsiteX6" fmla="*/ 1201 w 343415"/>
                <a:gd name="connsiteY6" fmla="*/ 161145 h 161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415" h="161217">
                  <a:moveTo>
                    <a:pt x="1201" y="161145"/>
                  </a:moveTo>
                  <a:cubicBezTo>
                    <a:pt x="11300" y="158391"/>
                    <a:pt x="81992" y="83109"/>
                    <a:pt x="138912" y="56485"/>
                  </a:cubicBezTo>
                  <a:cubicBezTo>
                    <a:pt x="195832" y="29861"/>
                    <a:pt x="331707" y="7827"/>
                    <a:pt x="342724" y="1401"/>
                  </a:cubicBezTo>
                  <a:cubicBezTo>
                    <a:pt x="353741" y="-5025"/>
                    <a:pt x="229801" y="12418"/>
                    <a:pt x="205013" y="17926"/>
                  </a:cubicBezTo>
                  <a:cubicBezTo>
                    <a:pt x="180225" y="23434"/>
                    <a:pt x="215112" y="25270"/>
                    <a:pt x="193996" y="34451"/>
                  </a:cubicBezTo>
                  <a:cubicBezTo>
                    <a:pt x="172880" y="43632"/>
                    <a:pt x="109533" y="58321"/>
                    <a:pt x="78319" y="73010"/>
                  </a:cubicBezTo>
                  <a:cubicBezTo>
                    <a:pt x="47105" y="87699"/>
                    <a:pt x="-8898" y="163899"/>
                    <a:pt x="1201" y="1611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423C6B76-CD9C-5507-772E-6FC6F8C7A3A3}"/>
                </a:ext>
              </a:extLst>
            </p:cNvPr>
            <p:cNvSpPr/>
            <p:nvPr/>
          </p:nvSpPr>
          <p:spPr>
            <a:xfrm>
              <a:off x="3287987" y="6830452"/>
              <a:ext cx="50139" cy="187313"/>
            </a:xfrm>
            <a:custGeom>
              <a:avLst/>
              <a:gdLst>
                <a:gd name="connsiteX0" fmla="*/ 50124 w 50139"/>
                <a:gd name="connsiteY0" fmla="*/ 6 h 187313"/>
                <a:gd name="connsiteX1" fmla="*/ 6056 w 50139"/>
                <a:gd name="connsiteY1" fmla="*/ 126700 h 187313"/>
                <a:gd name="connsiteX2" fmla="*/ 22582 w 50139"/>
                <a:gd name="connsiteY2" fmla="*/ 187293 h 187313"/>
                <a:gd name="connsiteX3" fmla="*/ 548 w 50139"/>
                <a:gd name="connsiteY3" fmla="*/ 121191 h 187313"/>
                <a:gd name="connsiteX4" fmla="*/ 50124 w 50139"/>
                <a:gd name="connsiteY4" fmla="*/ 6 h 18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39" h="187313">
                  <a:moveTo>
                    <a:pt x="50124" y="6"/>
                  </a:moveTo>
                  <a:cubicBezTo>
                    <a:pt x="51042" y="924"/>
                    <a:pt x="10646" y="95486"/>
                    <a:pt x="6056" y="126700"/>
                  </a:cubicBezTo>
                  <a:cubicBezTo>
                    <a:pt x="1466" y="157914"/>
                    <a:pt x="23500" y="188211"/>
                    <a:pt x="22582" y="187293"/>
                  </a:cubicBezTo>
                  <a:cubicBezTo>
                    <a:pt x="21664" y="186375"/>
                    <a:pt x="-4042" y="147815"/>
                    <a:pt x="548" y="121191"/>
                  </a:cubicBezTo>
                  <a:cubicBezTo>
                    <a:pt x="5138" y="94567"/>
                    <a:pt x="49206" y="-912"/>
                    <a:pt x="50124" y="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C7AAA335-9E7D-0B24-E99C-A851758B794B}"/>
                </a:ext>
              </a:extLst>
            </p:cNvPr>
            <p:cNvSpPr/>
            <p:nvPr/>
          </p:nvSpPr>
          <p:spPr>
            <a:xfrm>
              <a:off x="3244417" y="5392728"/>
              <a:ext cx="22453" cy="115746"/>
            </a:xfrm>
            <a:custGeom>
              <a:avLst/>
              <a:gdLst>
                <a:gd name="connsiteX0" fmla="*/ 50 w 22453"/>
                <a:gd name="connsiteY0" fmla="*/ 29 h 115746"/>
                <a:gd name="connsiteX1" fmla="*/ 11067 w 22453"/>
                <a:gd name="connsiteY1" fmla="*/ 82655 h 115746"/>
                <a:gd name="connsiteX2" fmla="*/ 5559 w 22453"/>
                <a:gd name="connsiteY2" fmla="*/ 115706 h 115746"/>
                <a:gd name="connsiteX3" fmla="*/ 22084 w 22453"/>
                <a:gd name="connsiteY3" fmla="*/ 77147 h 115746"/>
                <a:gd name="connsiteX4" fmla="*/ 16576 w 22453"/>
                <a:gd name="connsiteY4" fmla="*/ 93672 h 115746"/>
                <a:gd name="connsiteX5" fmla="*/ 50 w 22453"/>
                <a:gd name="connsiteY5" fmla="*/ 29 h 11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53" h="115746">
                  <a:moveTo>
                    <a:pt x="50" y="29"/>
                  </a:moveTo>
                  <a:cubicBezTo>
                    <a:pt x="-868" y="-1807"/>
                    <a:pt x="11067" y="82655"/>
                    <a:pt x="11067" y="82655"/>
                  </a:cubicBezTo>
                  <a:cubicBezTo>
                    <a:pt x="11985" y="101934"/>
                    <a:pt x="3723" y="116624"/>
                    <a:pt x="5559" y="115706"/>
                  </a:cubicBezTo>
                  <a:cubicBezTo>
                    <a:pt x="7395" y="114788"/>
                    <a:pt x="22084" y="77147"/>
                    <a:pt x="22084" y="77147"/>
                  </a:cubicBezTo>
                  <a:cubicBezTo>
                    <a:pt x="23920" y="73475"/>
                    <a:pt x="18412" y="101935"/>
                    <a:pt x="16576" y="93672"/>
                  </a:cubicBezTo>
                  <a:cubicBezTo>
                    <a:pt x="14740" y="85409"/>
                    <a:pt x="968" y="1865"/>
                    <a:pt x="50" y="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EF31C4B7-7DF3-71C2-AF31-134789F4495D}"/>
                </a:ext>
              </a:extLst>
            </p:cNvPr>
            <p:cNvSpPr/>
            <p:nvPr/>
          </p:nvSpPr>
          <p:spPr>
            <a:xfrm>
              <a:off x="4579345" y="5938077"/>
              <a:ext cx="53248" cy="99166"/>
            </a:xfrm>
            <a:custGeom>
              <a:avLst/>
              <a:gdLst>
                <a:gd name="connsiteX0" fmla="*/ 53248 w 53248"/>
                <a:gd name="connsiteY0" fmla="*/ 15 h 99166"/>
                <a:gd name="connsiteX1" fmla="*/ 3672 w 53248"/>
                <a:gd name="connsiteY1" fmla="*/ 60607 h 99166"/>
                <a:gd name="connsiteX2" fmla="*/ 3672 w 53248"/>
                <a:gd name="connsiteY2" fmla="*/ 99166 h 99166"/>
                <a:gd name="connsiteX3" fmla="*/ 3672 w 53248"/>
                <a:gd name="connsiteY3" fmla="*/ 55099 h 99166"/>
                <a:gd name="connsiteX4" fmla="*/ 53248 w 53248"/>
                <a:gd name="connsiteY4" fmla="*/ 15 h 9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48" h="99166">
                  <a:moveTo>
                    <a:pt x="53248" y="15"/>
                  </a:moveTo>
                  <a:cubicBezTo>
                    <a:pt x="53248" y="933"/>
                    <a:pt x="11935" y="44082"/>
                    <a:pt x="3672" y="60607"/>
                  </a:cubicBezTo>
                  <a:cubicBezTo>
                    <a:pt x="-4591" y="77132"/>
                    <a:pt x="3672" y="99166"/>
                    <a:pt x="3672" y="99166"/>
                  </a:cubicBezTo>
                  <a:cubicBezTo>
                    <a:pt x="3672" y="98248"/>
                    <a:pt x="-4591" y="69788"/>
                    <a:pt x="3672" y="55099"/>
                  </a:cubicBezTo>
                  <a:cubicBezTo>
                    <a:pt x="11935" y="40410"/>
                    <a:pt x="53248" y="-903"/>
                    <a:pt x="53248" y="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70498374-7810-7207-A82A-4DCC386BC665}"/>
                </a:ext>
              </a:extLst>
            </p:cNvPr>
            <p:cNvSpPr/>
            <p:nvPr/>
          </p:nvSpPr>
          <p:spPr>
            <a:xfrm>
              <a:off x="547225" y="5755574"/>
              <a:ext cx="1676539" cy="174992"/>
            </a:xfrm>
            <a:custGeom>
              <a:avLst/>
              <a:gdLst>
                <a:gd name="connsiteX0" fmla="*/ 1415 w 1676539"/>
                <a:gd name="connsiteY0" fmla="*/ 333 h 174992"/>
                <a:gd name="connsiteX1" fmla="*/ 1108320 w 1676539"/>
                <a:gd name="connsiteY1" fmla="*/ 135087 h 174992"/>
                <a:gd name="connsiteX2" fmla="*/ 954316 w 1676539"/>
                <a:gd name="connsiteY2" fmla="*/ 173588 h 174992"/>
                <a:gd name="connsiteX3" fmla="*/ 1647335 w 1676539"/>
                <a:gd name="connsiteY3" fmla="*/ 96586 h 174992"/>
                <a:gd name="connsiteX4" fmla="*/ 1483706 w 1676539"/>
                <a:gd name="connsiteY4" fmla="*/ 135087 h 174992"/>
                <a:gd name="connsiteX5" fmla="*/ 906190 w 1676539"/>
                <a:gd name="connsiteY5" fmla="*/ 135087 h 174992"/>
                <a:gd name="connsiteX6" fmla="*/ 1050569 w 1676539"/>
                <a:gd name="connsiteY6" fmla="*/ 173588 h 174992"/>
                <a:gd name="connsiteX7" fmla="*/ 732935 w 1676539"/>
                <a:gd name="connsiteY7" fmla="*/ 125462 h 174992"/>
                <a:gd name="connsiteX8" fmla="*/ 521179 w 1676539"/>
                <a:gd name="connsiteY8" fmla="*/ 86961 h 174992"/>
                <a:gd name="connsiteX9" fmla="*/ 867689 w 1676539"/>
                <a:gd name="connsiteY9" fmla="*/ 96586 h 174992"/>
                <a:gd name="connsiteX10" fmla="*/ 1415 w 1676539"/>
                <a:gd name="connsiteY10" fmla="*/ 333 h 17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539" h="174992">
                  <a:moveTo>
                    <a:pt x="1415" y="333"/>
                  </a:moveTo>
                  <a:cubicBezTo>
                    <a:pt x="41520" y="6750"/>
                    <a:pt x="949503" y="106211"/>
                    <a:pt x="1108320" y="135087"/>
                  </a:cubicBezTo>
                  <a:cubicBezTo>
                    <a:pt x="1267137" y="163963"/>
                    <a:pt x="864480" y="180005"/>
                    <a:pt x="954316" y="173588"/>
                  </a:cubicBezTo>
                  <a:cubicBezTo>
                    <a:pt x="1044152" y="167171"/>
                    <a:pt x="1559103" y="103003"/>
                    <a:pt x="1647335" y="96586"/>
                  </a:cubicBezTo>
                  <a:cubicBezTo>
                    <a:pt x="1735567" y="90169"/>
                    <a:pt x="1607230" y="128670"/>
                    <a:pt x="1483706" y="135087"/>
                  </a:cubicBezTo>
                  <a:cubicBezTo>
                    <a:pt x="1360182" y="141504"/>
                    <a:pt x="978379" y="128670"/>
                    <a:pt x="906190" y="135087"/>
                  </a:cubicBezTo>
                  <a:cubicBezTo>
                    <a:pt x="834001" y="141504"/>
                    <a:pt x="1079445" y="175192"/>
                    <a:pt x="1050569" y="173588"/>
                  </a:cubicBezTo>
                  <a:cubicBezTo>
                    <a:pt x="1021693" y="171984"/>
                    <a:pt x="821167" y="139900"/>
                    <a:pt x="732935" y="125462"/>
                  </a:cubicBezTo>
                  <a:cubicBezTo>
                    <a:pt x="644703" y="111024"/>
                    <a:pt x="498720" y="91774"/>
                    <a:pt x="521179" y="86961"/>
                  </a:cubicBezTo>
                  <a:cubicBezTo>
                    <a:pt x="543638" y="82148"/>
                    <a:pt x="949504" y="111024"/>
                    <a:pt x="867689" y="96586"/>
                  </a:cubicBezTo>
                  <a:cubicBezTo>
                    <a:pt x="785874" y="82148"/>
                    <a:pt x="-38690" y="-6084"/>
                    <a:pt x="1415" y="3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5F540C58-A042-9144-C08E-20A9DBE0C5F1}"/>
                </a:ext>
              </a:extLst>
            </p:cNvPr>
            <p:cNvSpPr/>
            <p:nvPr/>
          </p:nvSpPr>
          <p:spPr>
            <a:xfrm>
              <a:off x="4714889" y="3397657"/>
              <a:ext cx="853062" cy="213289"/>
            </a:xfrm>
            <a:custGeom>
              <a:avLst/>
              <a:gdLst>
                <a:gd name="connsiteX0" fmla="*/ 1490 w 853062"/>
                <a:gd name="connsiteY0" fmla="*/ 28937 h 213289"/>
                <a:gd name="connsiteX1" fmla="*/ 309498 w 853062"/>
                <a:gd name="connsiteY1" fmla="*/ 9686 h 213289"/>
                <a:gd name="connsiteX2" fmla="*/ 559755 w 853062"/>
                <a:gd name="connsiteY2" fmla="*/ 211817 h 213289"/>
                <a:gd name="connsiteX3" fmla="*/ 492378 w 853062"/>
                <a:gd name="connsiteY3" fmla="*/ 105939 h 213289"/>
                <a:gd name="connsiteX4" fmla="*/ 848513 w 853062"/>
                <a:gd name="connsiteY4" fmla="*/ 202191 h 213289"/>
                <a:gd name="connsiteX5" fmla="*/ 675258 w 853062"/>
                <a:gd name="connsiteY5" fmla="*/ 134815 h 213289"/>
                <a:gd name="connsiteX6" fmla="*/ 405751 w 853062"/>
                <a:gd name="connsiteY6" fmla="*/ 67438 h 213289"/>
                <a:gd name="connsiteX7" fmla="*/ 405751 w 853062"/>
                <a:gd name="connsiteY7" fmla="*/ 48187 h 213289"/>
                <a:gd name="connsiteX8" fmla="*/ 444252 w 853062"/>
                <a:gd name="connsiteY8" fmla="*/ 61 h 213289"/>
                <a:gd name="connsiteX9" fmla="*/ 1490 w 853062"/>
                <a:gd name="connsiteY9" fmla="*/ 28937 h 21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3062" h="213289">
                  <a:moveTo>
                    <a:pt x="1490" y="28937"/>
                  </a:moveTo>
                  <a:cubicBezTo>
                    <a:pt x="-20969" y="30541"/>
                    <a:pt x="216454" y="-20794"/>
                    <a:pt x="309498" y="9686"/>
                  </a:cubicBezTo>
                  <a:cubicBezTo>
                    <a:pt x="402542" y="40166"/>
                    <a:pt x="529275" y="195775"/>
                    <a:pt x="559755" y="211817"/>
                  </a:cubicBezTo>
                  <a:cubicBezTo>
                    <a:pt x="590235" y="227859"/>
                    <a:pt x="444252" y="107543"/>
                    <a:pt x="492378" y="105939"/>
                  </a:cubicBezTo>
                  <a:cubicBezTo>
                    <a:pt x="540504" y="104335"/>
                    <a:pt x="818033" y="197378"/>
                    <a:pt x="848513" y="202191"/>
                  </a:cubicBezTo>
                  <a:cubicBezTo>
                    <a:pt x="878993" y="207004"/>
                    <a:pt x="749052" y="157274"/>
                    <a:pt x="675258" y="134815"/>
                  </a:cubicBezTo>
                  <a:cubicBezTo>
                    <a:pt x="601464" y="112356"/>
                    <a:pt x="405751" y="67438"/>
                    <a:pt x="405751" y="67438"/>
                  </a:cubicBezTo>
                  <a:cubicBezTo>
                    <a:pt x="360833" y="53000"/>
                    <a:pt x="399334" y="59416"/>
                    <a:pt x="405751" y="48187"/>
                  </a:cubicBezTo>
                  <a:cubicBezTo>
                    <a:pt x="412168" y="36958"/>
                    <a:pt x="510025" y="-1543"/>
                    <a:pt x="444252" y="61"/>
                  </a:cubicBezTo>
                  <a:cubicBezTo>
                    <a:pt x="378479" y="1665"/>
                    <a:pt x="23949" y="27333"/>
                    <a:pt x="1490" y="289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ADD98E99-FB89-1B9C-FC3D-69C8BAF46C56}"/>
                </a:ext>
              </a:extLst>
            </p:cNvPr>
            <p:cNvSpPr/>
            <p:nvPr/>
          </p:nvSpPr>
          <p:spPr>
            <a:xfrm>
              <a:off x="5620786" y="3619035"/>
              <a:ext cx="700605" cy="919493"/>
            </a:xfrm>
            <a:custGeom>
              <a:avLst/>
              <a:gdLst>
                <a:gd name="connsiteX0" fmla="*/ 368 w 700605"/>
                <a:gd name="connsiteY0" fmla="*/ 64 h 919493"/>
                <a:gd name="connsiteX1" fmla="*/ 135121 w 700605"/>
                <a:gd name="connsiteY1" fmla="*/ 182944 h 919493"/>
                <a:gd name="connsiteX2" fmla="*/ 375753 w 700605"/>
                <a:gd name="connsiteY2" fmla="*/ 413950 h 919493"/>
                <a:gd name="connsiteX3" fmla="*/ 375753 w 700605"/>
                <a:gd name="connsiteY3" fmla="*/ 394700 h 919493"/>
                <a:gd name="connsiteX4" fmla="*/ 568258 w 700605"/>
                <a:gd name="connsiteY4" fmla="*/ 702708 h 919493"/>
                <a:gd name="connsiteX5" fmla="*/ 683761 w 700605"/>
                <a:gd name="connsiteY5" fmla="*/ 914464 h 919493"/>
                <a:gd name="connsiteX6" fmla="*/ 664511 w 700605"/>
                <a:gd name="connsiteY6" fmla="*/ 808586 h 919493"/>
                <a:gd name="connsiteX7" fmla="*/ 356502 w 700605"/>
                <a:gd name="connsiteY7" fmla="*/ 336948 h 919493"/>
                <a:gd name="connsiteX8" fmla="*/ 173622 w 700605"/>
                <a:gd name="connsiteY8" fmla="*/ 202194 h 919493"/>
                <a:gd name="connsiteX9" fmla="*/ 368 w 700605"/>
                <a:gd name="connsiteY9" fmla="*/ 64 h 91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0605" h="919493">
                  <a:moveTo>
                    <a:pt x="368" y="64"/>
                  </a:moveTo>
                  <a:cubicBezTo>
                    <a:pt x="-6049" y="-3144"/>
                    <a:pt x="72557" y="113963"/>
                    <a:pt x="135121" y="182944"/>
                  </a:cubicBezTo>
                  <a:cubicBezTo>
                    <a:pt x="197685" y="251925"/>
                    <a:pt x="375753" y="413950"/>
                    <a:pt x="375753" y="413950"/>
                  </a:cubicBezTo>
                  <a:cubicBezTo>
                    <a:pt x="415858" y="449243"/>
                    <a:pt x="343669" y="346574"/>
                    <a:pt x="375753" y="394700"/>
                  </a:cubicBezTo>
                  <a:cubicBezTo>
                    <a:pt x="407837" y="442826"/>
                    <a:pt x="516923" y="616081"/>
                    <a:pt x="568258" y="702708"/>
                  </a:cubicBezTo>
                  <a:cubicBezTo>
                    <a:pt x="619593" y="789335"/>
                    <a:pt x="667719" y="896818"/>
                    <a:pt x="683761" y="914464"/>
                  </a:cubicBezTo>
                  <a:cubicBezTo>
                    <a:pt x="699803" y="932110"/>
                    <a:pt x="719054" y="904839"/>
                    <a:pt x="664511" y="808586"/>
                  </a:cubicBezTo>
                  <a:cubicBezTo>
                    <a:pt x="609968" y="712333"/>
                    <a:pt x="438317" y="438013"/>
                    <a:pt x="356502" y="336948"/>
                  </a:cubicBezTo>
                  <a:cubicBezTo>
                    <a:pt x="274687" y="235883"/>
                    <a:pt x="239394" y="263154"/>
                    <a:pt x="173622" y="202194"/>
                  </a:cubicBezTo>
                  <a:cubicBezTo>
                    <a:pt x="107850" y="141234"/>
                    <a:pt x="6785" y="3272"/>
                    <a:pt x="368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FE0262E3-0A9C-3E73-DC2C-34BC2A3A9ECC}"/>
                </a:ext>
              </a:extLst>
            </p:cNvPr>
            <p:cNvSpPr/>
            <p:nvPr/>
          </p:nvSpPr>
          <p:spPr>
            <a:xfrm>
              <a:off x="6285026" y="4529602"/>
              <a:ext cx="174599" cy="3979511"/>
            </a:xfrm>
            <a:custGeom>
              <a:avLst/>
              <a:gdLst>
                <a:gd name="connsiteX0" fmla="*/ 271 w 174599"/>
                <a:gd name="connsiteY0" fmla="*/ 3897 h 3979511"/>
                <a:gd name="connsiteX1" fmla="*/ 125399 w 174599"/>
                <a:gd name="connsiteY1" fmla="*/ 427409 h 3979511"/>
                <a:gd name="connsiteX2" fmla="*/ 135025 w 174599"/>
                <a:gd name="connsiteY2" fmla="*/ 976049 h 3979511"/>
                <a:gd name="connsiteX3" fmla="*/ 144650 w 174599"/>
                <a:gd name="connsiteY3" fmla="*/ 879796 h 3979511"/>
                <a:gd name="connsiteX4" fmla="*/ 135025 w 174599"/>
                <a:gd name="connsiteY4" fmla="*/ 1457312 h 3979511"/>
                <a:gd name="connsiteX5" fmla="*/ 135025 w 174599"/>
                <a:gd name="connsiteY5" fmla="*/ 1312933 h 3979511"/>
                <a:gd name="connsiteX6" fmla="*/ 86898 w 174599"/>
                <a:gd name="connsiteY6" fmla="*/ 2323585 h 3979511"/>
                <a:gd name="connsiteX7" fmla="*/ 67648 w 174599"/>
                <a:gd name="connsiteY7" fmla="*/ 2256209 h 3979511"/>
                <a:gd name="connsiteX8" fmla="*/ 96523 w 174599"/>
                <a:gd name="connsiteY8" fmla="*/ 3237985 h 3979511"/>
                <a:gd name="connsiteX9" fmla="*/ 77273 w 174599"/>
                <a:gd name="connsiteY9" fmla="*/ 3170609 h 3979511"/>
                <a:gd name="connsiteX10" fmla="*/ 144650 w 174599"/>
                <a:gd name="connsiteY10" fmla="*/ 3959880 h 3979511"/>
                <a:gd name="connsiteX11" fmla="*/ 135025 w 174599"/>
                <a:gd name="connsiteY11" fmla="*/ 3699998 h 3979511"/>
                <a:gd name="connsiteX12" fmla="*/ 67648 w 174599"/>
                <a:gd name="connsiteY12" fmla="*/ 3257236 h 3979511"/>
                <a:gd name="connsiteX13" fmla="*/ 48397 w 174599"/>
                <a:gd name="connsiteY13" fmla="*/ 2458339 h 3979511"/>
                <a:gd name="connsiteX14" fmla="*/ 48397 w 174599"/>
                <a:gd name="connsiteY14" fmla="*/ 2564217 h 3979511"/>
                <a:gd name="connsiteX15" fmla="*/ 135025 w 174599"/>
                <a:gd name="connsiteY15" fmla="*/ 1053051 h 3979511"/>
                <a:gd name="connsiteX16" fmla="*/ 173526 w 174599"/>
                <a:gd name="connsiteY16" fmla="*/ 696916 h 3979511"/>
                <a:gd name="connsiteX17" fmla="*/ 163900 w 174599"/>
                <a:gd name="connsiteY17" fmla="*/ 514036 h 3979511"/>
                <a:gd name="connsiteX18" fmla="*/ 163900 w 174599"/>
                <a:gd name="connsiteY18" fmla="*/ 677665 h 3979511"/>
                <a:gd name="connsiteX19" fmla="*/ 271 w 174599"/>
                <a:gd name="connsiteY19" fmla="*/ 3897 h 397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4599" h="3979511">
                  <a:moveTo>
                    <a:pt x="271" y="3897"/>
                  </a:moveTo>
                  <a:cubicBezTo>
                    <a:pt x="-6146" y="-37812"/>
                    <a:pt x="102940" y="265384"/>
                    <a:pt x="125399" y="427409"/>
                  </a:cubicBezTo>
                  <a:cubicBezTo>
                    <a:pt x="147858" y="589434"/>
                    <a:pt x="131817" y="900651"/>
                    <a:pt x="135025" y="976049"/>
                  </a:cubicBezTo>
                  <a:cubicBezTo>
                    <a:pt x="138233" y="1051447"/>
                    <a:pt x="144650" y="799586"/>
                    <a:pt x="144650" y="879796"/>
                  </a:cubicBezTo>
                  <a:cubicBezTo>
                    <a:pt x="144650" y="960006"/>
                    <a:pt x="136629" y="1385123"/>
                    <a:pt x="135025" y="1457312"/>
                  </a:cubicBezTo>
                  <a:cubicBezTo>
                    <a:pt x="133421" y="1529501"/>
                    <a:pt x="143046" y="1168554"/>
                    <a:pt x="135025" y="1312933"/>
                  </a:cubicBezTo>
                  <a:cubicBezTo>
                    <a:pt x="127004" y="1457312"/>
                    <a:pt x="98128" y="2166372"/>
                    <a:pt x="86898" y="2323585"/>
                  </a:cubicBezTo>
                  <a:cubicBezTo>
                    <a:pt x="75669" y="2480798"/>
                    <a:pt x="66044" y="2103809"/>
                    <a:pt x="67648" y="2256209"/>
                  </a:cubicBezTo>
                  <a:cubicBezTo>
                    <a:pt x="69252" y="2408609"/>
                    <a:pt x="94919" y="3085585"/>
                    <a:pt x="96523" y="3237985"/>
                  </a:cubicBezTo>
                  <a:cubicBezTo>
                    <a:pt x="98127" y="3390385"/>
                    <a:pt x="69252" y="3050293"/>
                    <a:pt x="77273" y="3170609"/>
                  </a:cubicBezTo>
                  <a:cubicBezTo>
                    <a:pt x="85294" y="3290925"/>
                    <a:pt x="135025" y="3871649"/>
                    <a:pt x="144650" y="3959880"/>
                  </a:cubicBezTo>
                  <a:cubicBezTo>
                    <a:pt x="154275" y="4048111"/>
                    <a:pt x="147859" y="3817105"/>
                    <a:pt x="135025" y="3699998"/>
                  </a:cubicBezTo>
                  <a:cubicBezTo>
                    <a:pt x="122191" y="3582891"/>
                    <a:pt x="82086" y="3464179"/>
                    <a:pt x="67648" y="3257236"/>
                  </a:cubicBezTo>
                  <a:cubicBezTo>
                    <a:pt x="53210" y="3050293"/>
                    <a:pt x="51605" y="2573842"/>
                    <a:pt x="48397" y="2458339"/>
                  </a:cubicBezTo>
                  <a:cubicBezTo>
                    <a:pt x="45189" y="2342836"/>
                    <a:pt x="33959" y="2798432"/>
                    <a:pt x="48397" y="2564217"/>
                  </a:cubicBezTo>
                  <a:cubicBezTo>
                    <a:pt x="62835" y="2330002"/>
                    <a:pt x="114170" y="1364268"/>
                    <a:pt x="135025" y="1053051"/>
                  </a:cubicBezTo>
                  <a:cubicBezTo>
                    <a:pt x="155880" y="741834"/>
                    <a:pt x="168714" y="786752"/>
                    <a:pt x="173526" y="696916"/>
                  </a:cubicBezTo>
                  <a:cubicBezTo>
                    <a:pt x="178339" y="607080"/>
                    <a:pt x="165504" y="517244"/>
                    <a:pt x="163900" y="514036"/>
                  </a:cubicBezTo>
                  <a:cubicBezTo>
                    <a:pt x="162296" y="510828"/>
                    <a:pt x="186359" y="761084"/>
                    <a:pt x="163900" y="677665"/>
                  </a:cubicBezTo>
                  <a:cubicBezTo>
                    <a:pt x="141441" y="594246"/>
                    <a:pt x="6688" y="45606"/>
                    <a:pt x="271" y="38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1C17C5C4-24DD-7EAA-50C2-BE964B65DC55}"/>
                </a:ext>
              </a:extLst>
            </p:cNvPr>
            <p:cNvSpPr/>
            <p:nvPr/>
          </p:nvSpPr>
          <p:spPr>
            <a:xfrm>
              <a:off x="3060651" y="5479241"/>
              <a:ext cx="38904" cy="179880"/>
            </a:xfrm>
            <a:custGeom>
              <a:avLst/>
              <a:gdLst>
                <a:gd name="connsiteX0" fmla="*/ 38896 w 38904"/>
                <a:gd name="connsiteY0" fmla="*/ 435 h 179880"/>
                <a:gd name="connsiteX1" fmla="*/ 1917 w 38904"/>
                <a:gd name="connsiteY1" fmla="*/ 134906 h 179880"/>
                <a:gd name="connsiteX2" fmla="*/ 5278 w 38904"/>
                <a:gd name="connsiteY2" fmla="*/ 178609 h 179880"/>
                <a:gd name="connsiteX3" fmla="*/ 5278 w 38904"/>
                <a:gd name="connsiteY3" fmla="*/ 94565 h 179880"/>
                <a:gd name="connsiteX4" fmla="*/ 38896 w 38904"/>
                <a:gd name="connsiteY4" fmla="*/ 435 h 17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04" h="179880">
                  <a:moveTo>
                    <a:pt x="38896" y="435"/>
                  </a:moveTo>
                  <a:cubicBezTo>
                    <a:pt x="38336" y="7158"/>
                    <a:pt x="7520" y="105210"/>
                    <a:pt x="1917" y="134906"/>
                  </a:cubicBezTo>
                  <a:cubicBezTo>
                    <a:pt x="-3686" y="164602"/>
                    <a:pt x="4718" y="185332"/>
                    <a:pt x="5278" y="178609"/>
                  </a:cubicBezTo>
                  <a:cubicBezTo>
                    <a:pt x="5838" y="171886"/>
                    <a:pt x="-325" y="122580"/>
                    <a:pt x="5278" y="94565"/>
                  </a:cubicBezTo>
                  <a:cubicBezTo>
                    <a:pt x="10881" y="66550"/>
                    <a:pt x="39456" y="-6288"/>
                    <a:pt x="38896" y="4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C68A1154-6247-3DF9-32E3-3C2625A079D2}"/>
                </a:ext>
              </a:extLst>
            </p:cNvPr>
            <p:cNvSpPr/>
            <p:nvPr/>
          </p:nvSpPr>
          <p:spPr>
            <a:xfrm>
              <a:off x="3388161" y="5341393"/>
              <a:ext cx="7471" cy="130161"/>
            </a:xfrm>
            <a:custGeom>
              <a:avLst/>
              <a:gdLst>
                <a:gd name="connsiteX0" fmla="*/ 498 w 7471"/>
                <a:gd name="connsiteY0" fmla="*/ 451 h 130161"/>
                <a:gd name="connsiteX1" fmla="*/ 498 w 7471"/>
                <a:gd name="connsiteY1" fmla="*/ 64325 h 130161"/>
                <a:gd name="connsiteX2" fmla="*/ 498 w 7471"/>
                <a:gd name="connsiteY2" fmla="*/ 128198 h 130161"/>
                <a:gd name="connsiteX3" fmla="*/ 7221 w 7471"/>
                <a:gd name="connsiteY3" fmla="*/ 104666 h 130161"/>
                <a:gd name="connsiteX4" fmla="*/ 498 w 7471"/>
                <a:gd name="connsiteY4" fmla="*/ 451 h 13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1" h="130161">
                  <a:moveTo>
                    <a:pt x="498" y="451"/>
                  </a:moveTo>
                  <a:cubicBezTo>
                    <a:pt x="-623" y="-6273"/>
                    <a:pt x="498" y="64325"/>
                    <a:pt x="498" y="64325"/>
                  </a:cubicBezTo>
                  <a:cubicBezTo>
                    <a:pt x="498" y="85616"/>
                    <a:pt x="-623" y="121475"/>
                    <a:pt x="498" y="128198"/>
                  </a:cubicBezTo>
                  <a:cubicBezTo>
                    <a:pt x="1619" y="134922"/>
                    <a:pt x="5540" y="123716"/>
                    <a:pt x="7221" y="104666"/>
                  </a:cubicBezTo>
                  <a:cubicBezTo>
                    <a:pt x="8902" y="85616"/>
                    <a:pt x="1619" y="7175"/>
                    <a:pt x="498" y="4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E6CD7CBA-1B43-3AAD-FC74-73381CEF9C8C}"/>
                </a:ext>
              </a:extLst>
            </p:cNvPr>
            <p:cNvSpPr/>
            <p:nvPr/>
          </p:nvSpPr>
          <p:spPr>
            <a:xfrm>
              <a:off x="2988599" y="5462843"/>
              <a:ext cx="27462" cy="90832"/>
            </a:xfrm>
            <a:custGeom>
              <a:avLst/>
              <a:gdLst>
                <a:gd name="connsiteX0" fmla="*/ 16819 w 27462"/>
                <a:gd name="connsiteY0" fmla="*/ 25 h 90832"/>
                <a:gd name="connsiteX1" fmla="*/ 23542 w 27462"/>
                <a:gd name="connsiteY1" fmla="*/ 50451 h 90832"/>
                <a:gd name="connsiteX2" fmla="*/ 10 w 27462"/>
                <a:gd name="connsiteY2" fmla="*/ 90792 h 90832"/>
                <a:gd name="connsiteX3" fmla="*/ 26904 w 27462"/>
                <a:gd name="connsiteY3" fmla="*/ 57175 h 90832"/>
                <a:gd name="connsiteX4" fmla="*/ 16819 w 27462"/>
                <a:gd name="connsiteY4" fmla="*/ 25 h 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62" h="90832">
                  <a:moveTo>
                    <a:pt x="16819" y="25"/>
                  </a:moveTo>
                  <a:cubicBezTo>
                    <a:pt x="16259" y="-1096"/>
                    <a:pt x="26344" y="35323"/>
                    <a:pt x="23542" y="50451"/>
                  </a:cubicBezTo>
                  <a:cubicBezTo>
                    <a:pt x="20740" y="65579"/>
                    <a:pt x="-550" y="89671"/>
                    <a:pt x="10" y="90792"/>
                  </a:cubicBezTo>
                  <a:cubicBezTo>
                    <a:pt x="570" y="91913"/>
                    <a:pt x="23542" y="69502"/>
                    <a:pt x="26904" y="57175"/>
                  </a:cubicBezTo>
                  <a:cubicBezTo>
                    <a:pt x="30266" y="44848"/>
                    <a:pt x="17379" y="1146"/>
                    <a:pt x="16819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20EB3592-0F91-49C7-0072-A194F43A38D5}"/>
                </a:ext>
              </a:extLst>
            </p:cNvPr>
            <p:cNvSpPr/>
            <p:nvPr/>
          </p:nvSpPr>
          <p:spPr>
            <a:xfrm>
              <a:off x="4602235" y="5503209"/>
              <a:ext cx="50447" cy="63873"/>
            </a:xfrm>
            <a:custGeom>
              <a:avLst/>
              <a:gdLst>
                <a:gd name="connsiteX0" fmla="*/ 21 w 50447"/>
                <a:gd name="connsiteY0" fmla="*/ 0 h 63873"/>
                <a:gd name="connsiteX1" fmla="*/ 43724 w 50447"/>
                <a:gd name="connsiteY1" fmla="*/ 50426 h 63873"/>
                <a:gd name="connsiteX2" fmla="*/ 10106 w 50447"/>
                <a:gd name="connsiteY2" fmla="*/ 63873 h 63873"/>
                <a:gd name="connsiteX3" fmla="*/ 50447 w 50447"/>
                <a:gd name="connsiteY3" fmla="*/ 50426 h 63873"/>
                <a:gd name="connsiteX4" fmla="*/ 21 w 50447"/>
                <a:gd name="connsiteY4" fmla="*/ 0 h 6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47" h="63873">
                  <a:moveTo>
                    <a:pt x="21" y="0"/>
                  </a:moveTo>
                  <a:cubicBezTo>
                    <a:pt x="-1099" y="0"/>
                    <a:pt x="42043" y="39781"/>
                    <a:pt x="43724" y="50426"/>
                  </a:cubicBezTo>
                  <a:cubicBezTo>
                    <a:pt x="45405" y="61072"/>
                    <a:pt x="8986" y="63873"/>
                    <a:pt x="10106" y="63873"/>
                  </a:cubicBezTo>
                  <a:cubicBezTo>
                    <a:pt x="11226" y="63873"/>
                    <a:pt x="50447" y="58270"/>
                    <a:pt x="50447" y="50426"/>
                  </a:cubicBezTo>
                  <a:cubicBezTo>
                    <a:pt x="50447" y="42582"/>
                    <a:pt x="1141" y="0"/>
                    <a:pt x="2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7AE3AD82-7176-F74B-CAE5-7E2BA7040BF3}"/>
                </a:ext>
              </a:extLst>
            </p:cNvPr>
            <p:cNvSpPr/>
            <p:nvPr/>
          </p:nvSpPr>
          <p:spPr>
            <a:xfrm>
              <a:off x="5569520" y="5993690"/>
              <a:ext cx="166275" cy="1779956"/>
            </a:xfrm>
            <a:custGeom>
              <a:avLst/>
              <a:gdLst>
                <a:gd name="connsiteX0" fmla="*/ 166262 w 166275"/>
                <a:gd name="connsiteY0" fmla="*/ 710 h 1779956"/>
                <a:gd name="connsiteX1" fmla="*/ 36953 w 166275"/>
                <a:gd name="connsiteY1" fmla="*/ 804274 h 1779956"/>
                <a:gd name="connsiteX2" fmla="*/ 157025 w 166275"/>
                <a:gd name="connsiteY2" fmla="*/ 1709437 h 1779956"/>
                <a:gd name="connsiteX3" fmla="*/ 138553 w 166275"/>
                <a:gd name="connsiteY3" fmla="*/ 1626310 h 1779956"/>
                <a:gd name="connsiteX4" fmla="*/ 9244 w 166275"/>
                <a:gd name="connsiteY4" fmla="*/ 878165 h 1779956"/>
                <a:gd name="connsiteX5" fmla="*/ 27716 w 166275"/>
                <a:gd name="connsiteY5" fmla="*/ 665728 h 1779956"/>
                <a:gd name="connsiteX6" fmla="*/ 166262 w 166275"/>
                <a:gd name="connsiteY6" fmla="*/ 710 h 177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75" h="1779956">
                  <a:moveTo>
                    <a:pt x="166262" y="710"/>
                  </a:moveTo>
                  <a:cubicBezTo>
                    <a:pt x="167802" y="23801"/>
                    <a:pt x="38492" y="519486"/>
                    <a:pt x="36953" y="804274"/>
                  </a:cubicBezTo>
                  <a:cubicBezTo>
                    <a:pt x="35414" y="1089062"/>
                    <a:pt x="157025" y="1709437"/>
                    <a:pt x="157025" y="1709437"/>
                  </a:cubicBezTo>
                  <a:cubicBezTo>
                    <a:pt x="173958" y="1846443"/>
                    <a:pt x="163183" y="1764855"/>
                    <a:pt x="138553" y="1626310"/>
                  </a:cubicBezTo>
                  <a:cubicBezTo>
                    <a:pt x="113923" y="1487765"/>
                    <a:pt x="27717" y="1038262"/>
                    <a:pt x="9244" y="878165"/>
                  </a:cubicBezTo>
                  <a:cubicBezTo>
                    <a:pt x="-9229" y="718068"/>
                    <a:pt x="1546" y="807352"/>
                    <a:pt x="27716" y="665728"/>
                  </a:cubicBezTo>
                  <a:cubicBezTo>
                    <a:pt x="53886" y="524104"/>
                    <a:pt x="164722" y="-22381"/>
                    <a:pt x="166262" y="7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E430DEF1-EBA9-E433-B85E-126006446D69}"/>
                </a:ext>
              </a:extLst>
            </p:cNvPr>
            <p:cNvSpPr/>
            <p:nvPr/>
          </p:nvSpPr>
          <p:spPr>
            <a:xfrm>
              <a:off x="1971197" y="5671127"/>
              <a:ext cx="670403" cy="481012"/>
            </a:xfrm>
            <a:custGeom>
              <a:avLst/>
              <a:gdLst>
                <a:gd name="connsiteX0" fmla="*/ 670403 w 670403"/>
                <a:gd name="connsiteY0" fmla="*/ 0 h 481012"/>
                <a:gd name="connsiteX1" fmla="*/ 14621 w 670403"/>
                <a:gd name="connsiteY1" fmla="*/ 471055 h 481012"/>
                <a:gd name="connsiteX2" fmla="*/ 199348 w 670403"/>
                <a:gd name="connsiteY2" fmla="*/ 332509 h 481012"/>
                <a:gd name="connsiteX3" fmla="*/ 670403 w 670403"/>
                <a:gd name="connsiteY3" fmla="*/ 0 h 48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0403" h="481012">
                  <a:moveTo>
                    <a:pt x="670403" y="0"/>
                  </a:moveTo>
                  <a:lnTo>
                    <a:pt x="14621" y="471055"/>
                  </a:lnTo>
                  <a:cubicBezTo>
                    <a:pt x="-63888" y="526473"/>
                    <a:pt x="199348" y="332509"/>
                    <a:pt x="199348" y="332509"/>
                  </a:cubicBezTo>
                  <a:lnTo>
                    <a:pt x="67040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093BB45B-E170-B333-ADDD-997431DE9776}"/>
                </a:ext>
              </a:extLst>
            </p:cNvPr>
            <p:cNvSpPr/>
            <p:nvPr/>
          </p:nvSpPr>
          <p:spPr>
            <a:xfrm>
              <a:off x="1712468" y="6328823"/>
              <a:ext cx="813700" cy="1143943"/>
            </a:xfrm>
            <a:custGeom>
              <a:avLst/>
              <a:gdLst>
                <a:gd name="connsiteX0" fmla="*/ 809059 w 813700"/>
                <a:gd name="connsiteY0" fmla="*/ 7322 h 1143943"/>
                <a:gd name="connsiteX1" fmla="*/ 14732 w 813700"/>
                <a:gd name="connsiteY1" fmla="*/ 1124922 h 1143943"/>
                <a:gd name="connsiteX2" fmla="*/ 328768 w 813700"/>
                <a:gd name="connsiteY2" fmla="*/ 663104 h 1143943"/>
                <a:gd name="connsiteX3" fmla="*/ 809059 w 813700"/>
                <a:gd name="connsiteY3" fmla="*/ 7322 h 114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700" h="1143943">
                  <a:moveTo>
                    <a:pt x="809059" y="7322"/>
                  </a:moveTo>
                  <a:cubicBezTo>
                    <a:pt x="756720" y="84292"/>
                    <a:pt x="94780" y="1015625"/>
                    <a:pt x="14732" y="1124922"/>
                  </a:cubicBezTo>
                  <a:cubicBezTo>
                    <a:pt x="-65316" y="1234219"/>
                    <a:pt x="200998" y="844752"/>
                    <a:pt x="328768" y="663104"/>
                  </a:cubicBezTo>
                  <a:cubicBezTo>
                    <a:pt x="456538" y="481456"/>
                    <a:pt x="861398" y="-69648"/>
                    <a:pt x="809059" y="73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E9F9FD09-2FA9-EC37-FDFF-BB9D056E7A29}"/>
                </a:ext>
              </a:extLst>
            </p:cNvPr>
            <p:cNvSpPr/>
            <p:nvPr/>
          </p:nvSpPr>
          <p:spPr>
            <a:xfrm>
              <a:off x="2856513" y="7413406"/>
              <a:ext cx="299847" cy="720304"/>
            </a:xfrm>
            <a:custGeom>
              <a:avLst/>
              <a:gdLst>
                <a:gd name="connsiteX0" fmla="*/ 293087 w 299847"/>
                <a:gd name="connsiteY0" fmla="*/ 12630 h 720304"/>
                <a:gd name="connsiteX1" fmla="*/ 6760 w 299847"/>
                <a:gd name="connsiteY1" fmla="*/ 696121 h 720304"/>
                <a:gd name="connsiteX2" fmla="*/ 99123 w 299847"/>
                <a:gd name="connsiteY2" fmla="*/ 539103 h 720304"/>
                <a:gd name="connsiteX3" fmla="*/ 200723 w 299847"/>
                <a:gd name="connsiteY3" fmla="*/ 271249 h 720304"/>
                <a:gd name="connsiteX4" fmla="*/ 293087 w 299847"/>
                <a:gd name="connsiteY4" fmla="*/ 12630 h 72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847" h="720304">
                  <a:moveTo>
                    <a:pt x="293087" y="12630"/>
                  </a:moveTo>
                  <a:cubicBezTo>
                    <a:pt x="260760" y="83442"/>
                    <a:pt x="39087" y="608376"/>
                    <a:pt x="6760" y="696121"/>
                  </a:cubicBezTo>
                  <a:cubicBezTo>
                    <a:pt x="-25567" y="783866"/>
                    <a:pt x="66796" y="609915"/>
                    <a:pt x="99123" y="539103"/>
                  </a:cubicBezTo>
                  <a:cubicBezTo>
                    <a:pt x="131450" y="468291"/>
                    <a:pt x="168396" y="354376"/>
                    <a:pt x="200723" y="271249"/>
                  </a:cubicBezTo>
                  <a:cubicBezTo>
                    <a:pt x="233050" y="188122"/>
                    <a:pt x="325414" y="-58182"/>
                    <a:pt x="293087" y="126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7D446944-BC50-4ECF-5B97-87751A45327D}"/>
                </a:ext>
              </a:extLst>
            </p:cNvPr>
            <p:cNvSpPr/>
            <p:nvPr/>
          </p:nvSpPr>
          <p:spPr>
            <a:xfrm>
              <a:off x="4292672" y="7599194"/>
              <a:ext cx="48474" cy="482933"/>
            </a:xfrm>
            <a:custGeom>
              <a:avLst/>
              <a:gdLst>
                <a:gd name="connsiteX0" fmla="*/ 2237 w 48474"/>
                <a:gd name="connsiteY0" fmla="*/ 2333 h 482933"/>
                <a:gd name="connsiteX1" fmla="*/ 48419 w 48474"/>
                <a:gd name="connsiteY1" fmla="*/ 473388 h 482933"/>
                <a:gd name="connsiteX2" fmla="*/ 11473 w 48474"/>
                <a:gd name="connsiteY2" fmla="*/ 297897 h 482933"/>
                <a:gd name="connsiteX3" fmla="*/ 2237 w 48474"/>
                <a:gd name="connsiteY3" fmla="*/ 2333 h 48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474" h="482933">
                  <a:moveTo>
                    <a:pt x="2237" y="2333"/>
                  </a:moveTo>
                  <a:cubicBezTo>
                    <a:pt x="8395" y="31581"/>
                    <a:pt x="46880" y="424127"/>
                    <a:pt x="48419" y="473388"/>
                  </a:cubicBezTo>
                  <a:cubicBezTo>
                    <a:pt x="49958" y="522649"/>
                    <a:pt x="19170" y="368709"/>
                    <a:pt x="11473" y="297897"/>
                  </a:cubicBezTo>
                  <a:cubicBezTo>
                    <a:pt x="3776" y="227085"/>
                    <a:pt x="-3921" y="-26915"/>
                    <a:pt x="2237" y="23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FA43B0C1-00F6-A366-B4B3-2D051E0137C2}"/>
                </a:ext>
              </a:extLst>
            </p:cNvPr>
            <p:cNvSpPr/>
            <p:nvPr/>
          </p:nvSpPr>
          <p:spPr>
            <a:xfrm>
              <a:off x="3435476" y="7675356"/>
              <a:ext cx="46633" cy="295715"/>
            </a:xfrm>
            <a:custGeom>
              <a:avLst/>
              <a:gdLst>
                <a:gd name="connsiteX0" fmla="*/ 28160 w 46633"/>
                <a:gd name="connsiteY0" fmla="*/ 62 h 295715"/>
                <a:gd name="connsiteX1" fmla="*/ 451 w 46633"/>
                <a:gd name="connsiteY1" fmla="*/ 157080 h 295715"/>
                <a:gd name="connsiteX2" fmla="*/ 46633 w 46633"/>
                <a:gd name="connsiteY2" fmla="*/ 295626 h 295715"/>
                <a:gd name="connsiteX3" fmla="*/ 451 w 46633"/>
                <a:gd name="connsiteY3" fmla="*/ 175553 h 295715"/>
                <a:gd name="connsiteX4" fmla="*/ 28160 w 46633"/>
                <a:gd name="connsiteY4" fmla="*/ 62 h 29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33" h="295715">
                  <a:moveTo>
                    <a:pt x="28160" y="62"/>
                  </a:moveTo>
                  <a:cubicBezTo>
                    <a:pt x="28160" y="-3017"/>
                    <a:pt x="-2628" y="107819"/>
                    <a:pt x="451" y="157080"/>
                  </a:cubicBezTo>
                  <a:cubicBezTo>
                    <a:pt x="3530" y="206341"/>
                    <a:pt x="46633" y="292547"/>
                    <a:pt x="46633" y="295626"/>
                  </a:cubicBezTo>
                  <a:cubicBezTo>
                    <a:pt x="46633" y="298705"/>
                    <a:pt x="5069" y="221735"/>
                    <a:pt x="451" y="175553"/>
                  </a:cubicBezTo>
                  <a:cubicBezTo>
                    <a:pt x="-4167" y="129371"/>
                    <a:pt x="28160" y="3141"/>
                    <a:pt x="28160" y="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0A5996B5-2BAC-E86F-4885-E8AB7FF0396F}"/>
                </a:ext>
              </a:extLst>
            </p:cNvPr>
            <p:cNvSpPr/>
            <p:nvPr/>
          </p:nvSpPr>
          <p:spPr>
            <a:xfrm>
              <a:off x="2380222" y="7687189"/>
              <a:ext cx="594895" cy="151355"/>
            </a:xfrm>
            <a:custGeom>
              <a:avLst/>
              <a:gdLst>
                <a:gd name="connsiteX0" fmla="*/ 588403 w 594895"/>
                <a:gd name="connsiteY0" fmla="*/ 2661 h 151355"/>
                <a:gd name="connsiteX1" fmla="*/ 32778 w 594895"/>
                <a:gd name="connsiteY1" fmla="*/ 142361 h 151355"/>
                <a:gd name="connsiteX2" fmla="*/ 89928 w 594895"/>
                <a:gd name="connsiteY2" fmla="*/ 129661 h 151355"/>
                <a:gd name="connsiteX3" fmla="*/ 299478 w 594895"/>
                <a:gd name="connsiteY3" fmla="*/ 66161 h 151355"/>
                <a:gd name="connsiteX4" fmla="*/ 264553 w 594895"/>
                <a:gd name="connsiteY4" fmla="*/ 66161 h 151355"/>
                <a:gd name="connsiteX5" fmla="*/ 439178 w 594895"/>
                <a:gd name="connsiteY5" fmla="*/ 18536 h 151355"/>
                <a:gd name="connsiteX6" fmla="*/ 343928 w 594895"/>
                <a:gd name="connsiteY6" fmla="*/ 47111 h 151355"/>
                <a:gd name="connsiteX7" fmla="*/ 588403 w 594895"/>
                <a:gd name="connsiteY7" fmla="*/ 2661 h 15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895" h="151355">
                  <a:moveTo>
                    <a:pt x="588403" y="2661"/>
                  </a:moveTo>
                  <a:cubicBezTo>
                    <a:pt x="536545" y="18536"/>
                    <a:pt x="115857" y="121194"/>
                    <a:pt x="32778" y="142361"/>
                  </a:cubicBezTo>
                  <a:cubicBezTo>
                    <a:pt x="-50301" y="163528"/>
                    <a:pt x="45478" y="142361"/>
                    <a:pt x="89928" y="129661"/>
                  </a:cubicBezTo>
                  <a:cubicBezTo>
                    <a:pt x="134378" y="116961"/>
                    <a:pt x="270374" y="76744"/>
                    <a:pt x="299478" y="66161"/>
                  </a:cubicBezTo>
                  <a:cubicBezTo>
                    <a:pt x="328582" y="55578"/>
                    <a:pt x="241270" y="74099"/>
                    <a:pt x="264553" y="66161"/>
                  </a:cubicBezTo>
                  <a:cubicBezTo>
                    <a:pt x="287836" y="58224"/>
                    <a:pt x="425949" y="21711"/>
                    <a:pt x="439178" y="18536"/>
                  </a:cubicBezTo>
                  <a:cubicBezTo>
                    <a:pt x="452407" y="15361"/>
                    <a:pt x="322761" y="47111"/>
                    <a:pt x="343928" y="47111"/>
                  </a:cubicBezTo>
                  <a:cubicBezTo>
                    <a:pt x="365095" y="47111"/>
                    <a:pt x="640261" y="-13214"/>
                    <a:pt x="588403" y="26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030D523A-8BF6-50FF-338F-35A9AB380E94}"/>
                </a:ext>
              </a:extLst>
            </p:cNvPr>
            <p:cNvSpPr/>
            <p:nvPr/>
          </p:nvSpPr>
          <p:spPr>
            <a:xfrm>
              <a:off x="1919199" y="7743788"/>
              <a:ext cx="836704" cy="484017"/>
            </a:xfrm>
            <a:custGeom>
              <a:avLst/>
              <a:gdLst>
                <a:gd name="connsiteX0" fmla="*/ 836701 w 836704"/>
                <a:gd name="connsiteY0" fmla="*/ 37 h 484017"/>
                <a:gd name="connsiteX1" fmla="*/ 766851 w 836704"/>
                <a:gd name="connsiteY1" fmla="*/ 57187 h 484017"/>
                <a:gd name="connsiteX2" fmla="*/ 544601 w 836704"/>
                <a:gd name="connsiteY2" fmla="*/ 85762 h 484017"/>
                <a:gd name="connsiteX3" fmla="*/ 589051 w 836704"/>
                <a:gd name="connsiteY3" fmla="*/ 85762 h 484017"/>
                <a:gd name="connsiteX4" fmla="*/ 474751 w 836704"/>
                <a:gd name="connsiteY4" fmla="*/ 101637 h 484017"/>
                <a:gd name="connsiteX5" fmla="*/ 379501 w 836704"/>
                <a:gd name="connsiteY5" fmla="*/ 174662 h 484017"/>
                <a:gd name="connsiteX6" fmla="*/ 160426 w 836704"/>
                <a:gd name="connsiteY6" fmla="*/ 314362 h 484017"/>
                <a:gd name="connsiteX7" fmla="*/ 198526 w 836704"/>
                <a:gd name="connsiteY7" fmla="*/ 292137 h 484017"/>
                <a:gd name="connsiteX8" fmla="*/ 74701 w 836704"/>
                <a:gd name="connsiteY8" fmla="*/ 384212 h 484017"/>
                <a:gd name="connsiteX9" fmla="*/ 1676 w 836704"/>
                <a:gd name="connsiteY9" fmla="*/ 482637 h 484017"/>
                <a:gd name="connsiteX10" fmla="*/ 30251 w 836704"/>
                <a:gd name="connsiteY10" fmla="*/ 435012 h 484017"/>
                <a:gd name="connsiteX11" fmla="*/ 106451 w 836704"/>
                <a:gd name="connsiteY11" fmla="*/ 339762 h 484017"/>
                <a:gd name="connsiteX12" fmla="*/ 138201 w 836704"/>
                <a:gd name="connsiteY12" fmla="*/ 358812 h 484017"/>
                <a:gd name="connsiteX13" fmla="*/ 150901 w 836704"/>
                <a:gd name="connsiteY13" fmla="*/ 323887 h 484017"/>
                <a:gd name="connsiteX14" fmla="*/ 465226 w 836704"/>
                <a:gd name="connsiteY14" fmla="*/ 117512 h 484017"/>
                <a:gd name="connsiteX15" fmla="*/ 662076 w 836704"/>
                <a:gd name="connsiteY15" fmla="*/ 98462 h 484017"/>
                <a:gd name="connsiteX16" fmla="*/ 725576 w 836704"/>
                <a:gd name="connsiteY16" fmla="*/ 54012 h 484017"/>
                <a:gd name="connsiteX17" fmla="*/ 776376 w 836704"/>
                <a:gd name="connsiteY17" fmla="*/ 22262 h 484017"/>
                <a:gd name="connsiteX18" fmla="*/ 770026 w 836704"/>
                <a:gd name="connsiteY18" fmla="*/ 47662 h 484017"/>
                <a:gd name="connsiteX19" fmla="*/ 836701 w 836704"/>
                <a:gd name="connsiteY19" fmla="*/ 37 h 48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6704" h="484017">
                  <a:moveTo>
                    <a:pt x="836701" y="37"/>
                  </a:moveTo>
                  <a:cubicBezTo>
                    <a:pt x="836172" y="1624"/>
                    <a:pt x="815534" y="42900"/>
                    <a:pt x="766851" y="57187"/>
                  </a:cubicBezTo>
                  <a:cubicBezTo>
                    <a:pt x="718168" y="71475"/>
                    <a:pt x="574234" y="81000"/>
                    <a:pt x="544601" y="85762"/>
                  </a:cubicBezTo>
                  <a:cubicBezTo>
                    <a:pt x="514968" y="90524"/>
                    <a:pt x="600693" y="83116"/>
                    <a:pt x="589051" y="85762"/>
                  </a:cubicBezTo>
                  <a:cubicBezTo>
                    <a:pt x="577409" y="88408"/>
                    <a:pt x="509676" y="86820"/>
                    <a:pt x="474751" y="101637"/>
                  </a:cubicBezTo>
                  <a:cubicBezTo>
                    <a:pt x="439826" y="116454"/>
                    <a:pt x="431889" y="139208"/>
                    <a:pt x="379501" y="174662"/>
                  </a:cubicBezTo>
                  <a:cubicBezTo>
                    <a:pt x="327113" y="210116"/>
                    <a:pt x="190588" y="294783"/>
                    <a:pt x="160426" y="314362"/>
                  </a:cubicBezTo>
                  <a:cubicBezTo>
                    <a:pt x="130263" y="333941"/>
                    <a:pt x="212813" y="280495"/>
                    <a:pt x="198526" y="292137"/>
                  </a:cubicBezTo>
                  <a:cubicBezTo>
                    <a:pt x="184239" y="303779"/>
                    <a:pt x="107509" y="352462"/>
                    <a:pt x="74701" y="384212"/>
                  </a:cubicBezTo>
                  <a:cubicBezTo>
                    <a:pt x="41893" y="415962"/>
                    <a:pt x="9084" y="474170"/>
                    <a:pt x="1676" y="482637"/>
                  </a:cubicBezTo>
                  <a:cubicBezTo>
                    <a:pt x="-5732" y="491104"/>
                    <a:pt x="12789" y="458824"/>
                    <a:pt x="30251" y="435012"/>
                  </a:cubicBezTo>
                  <a:cubicBezTo>
                    <a:pt x="47713" y="411200"/>
                    <a:pt x="88459" y="352462"/>
                    <a:pt x="106451" y="339762"/>
                  </a:cubicBezTo>
                  <a:cubicBezTo>
                    <a:pt x="124443" y="327062"/>
                    <a:pt x="130793" y="361458"/>
                    <a:pt x="138201" y="358812"/>
                  </a:cubicBezTo>
                  <a:cubicBezTo>
                    <a:pt x="145609" y="356166"/>
                    <a:pt x="96397" y="364104"/>
                    <a:pt x="150901" y="323887"/>
                  </a:cubicBezTo>
                  <a:cubicBezTo>
                    <a:pt x="205405" y="283670"/>
                    <a:pt x="380030" y="155083"/>
                    <a:pt x="465226" y="117512"/>
                  </a:cubicBezTo>
                  <a:cubicBezTo>
                    <a:pt x="550422" y="79941"/>
                    <a:pt x="618684" y="109045"/>
                    <a:pt x="662076" y="98462"/>
                  </a:cubicBezTo>
                  <a:cubicBezTo>
                    <a:pt x="705468" y="87879"/>
                    <a:pt x="706526" y="66712"/>
                    <a:pt x="725576" y="54012"/>
                  </a:cubicBezTo>
                  <a:cubicBezTo>
                    <a:pt x="744626" y="41312"/>
                    <a:pt x="768968" y="23320"/>
                    <a:pt x="776376" y="22262"/>
                  </a:cubicBezTo>
                  <a:cubicBezTo>
                    <a:pt x="783784" y="21204"/>
                    <a:pt x="760501" y="47662"/>
                    <a:pt x="770026" y="47662"/>
                  </a:cubicBezTo>
                  <a:cubicBezTo>
                    <a:pt x="779551" y="47662"/>
                    <a:pt x="837230" y="-1550"/>
                    <a:pt x="836701" y="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07F1BFD6-1B15-2926-3C07-C7674F466DA9}"/>
                </a:ext>
              </a:extLst>
            </p:cNvPr>
            <p:cNvSpPr/>
            <p:nvPr/>
          </p:nvSpPr>
          <p:spPr>
            <a:xfrm>
              <a:off x="1889125" y="7772378"/>
              <a:ext cx="746950" cy="409597"/>
            </a:xfrm>
            <a:custGeom>
              <a:avLst/>
              <a:gdLst>
                <a:gd name="connsiteX0" fmla="*/ 746125 w 746950"/>
                <a:gd name="connsiteY0" fmla="*/ 22 h 409597"/>
                <a:gd name="connsiteX1" fmla="*/ 447675 w 746950"/>
                <a:gd name="connsiteY1" fmla="*/ 66697 h 409597"/>
                <a:gd name="connsiteX2" fmla="*/ 450850 w 746950"/>
                <a:gd name="connsiteY2" fmla="*/ 92097 h 409597"/>
                <a:gd name="connsiteX3" fmla="*/ 307975 w 746950"/>
                <a:gd name="connsiteY3" fmla="*/ 177822 h 409597"/>
                <a:gd name="connsiteX4" fmla="*/ 346075 w 746950"/>
                <a:gd name="connsiteY4" fmla="*/ 149247 h 409597"/>
                <a:gd name="connsiteX5" fmla="*/ 60325 w 746950"/>
                <a:gd name="connsiteY5" fmla="*/ 361972 h 409597"/>
                <a:gd name="connsiteX6" fmla="*/ 0 w 746950"/>
                <a:gd name="connsiteY6" fmla="*/ 409597 h 409597"/>
                <a:gd name="connsiteX7" fmla="*/ 339725 w 746950"/>
                <a:gd name="connsiteY7" fmla="*/ 149247 h 409597"/>
                <a:gd name="connsiteX8" fmla="*/ 530225 w 746950"/>
                <a:gd name="connsiteY8" fmla="*/ 60347 h 409597"/>
                <a:gd name="connsiteX9" fmla="*/ 746125 w 746950"/>
                <a:gd name="connsiteY9" fmla="*/ 22 h 40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6950" h="409597">
                  <a:moveTo>
                    <a:pt x="746125" y="22"/>
                  </a:moveTo>
                  <a:cubicBezTo>
                    <a:pt x="732367" y="1080"/>
                    <a:pt x="496888" y="51351"/>
                    <a:pt x="447675" y="66697"/>
                  </a:cubicBezTo>
                  <a:cubicBezTo>
                    <a:pt x="398462" y="82043"/>
                    <a:pt x="474133" y="73576"/>
                    <a:pt x="450850" y="92097"/>
                  </a:cubicBezTo>
                  <a:cubicBezTo>
                    <a:pt x="427567" y="110618"/>
                    <a:pt x="325437" y="168297"/>
                    <a:pt x="307975" y="177822"/>
                  </a:cubicBezTo>
                  <a:cubicBezTo>
                    <a:pt x="290512" y="187347"/>
                    <a:pt x="346075" y="149247"/>
                    <a:pt x="346075" y="149247"/>
                  </a:cubicBezTo>
                  <a:lnTo>
                    <a:pt x="60325" y="361972"/>
                  </a:lnTo>
                  <a:cubicBezTo>
                    <a:pt x="2646" y="405364"/>
                    <a:pt x="0" y="409597"/>
                    <a:pt x="0" y="409597"/>
                  </a:cubicBezTo>
                  <a:cubicBezTo>
                    <a:pt x="46567" y="374143"/>
                    <a:pt x="251354" y="207455"/>
                    <a:pt x="339725" y="149247"/>
                  </a:cubicBezTo>
                  <a:cubicBezTo>
                    <a:pt x="428096" y="91039"/>
                    <a:pt x="462492" y="84689"/>
                    <a:pt x="530225" y="60347"/>
                  </a:cubicBezTo>
                  <a:cubicBezTo>
                    <a:pt x="597958" y="36005"/>
                    <a:pt x="759883" y="-1036"/>
                    <a:pt x="746125" y="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A71FD400-D9BB-D30C-508F-BD3A007CBEC5}"/>
                </a:ext>
              </a:extLst>
            </p:cNvPr>
            <p:cNvSpPr/>
            <p:nvPr/>
          </p:nvSpPr>
          <p:spPr>
            <a:xfrm>
              <a:off x="1784334" y="8230766"/>
              <a:ext cx="114411" cy="609880"/>
            </a:xfrm>
            <a:custGeom>
              <a:avLst/>
              <a:gdLst>
                <a:gd name="connsiteX0" fmla="*/ 114316 w 114411"/>
                <a:gd name="connsiteY0" fmla="*/ 2009 h 609880"/>
                <a:gd name="connsiteX1" fmla="*/ 41291 w 114411"/>
                <a:gd name="connsiteY1" fmla="*/ 405234 h 609880"/>
                <a:gd name="connsiteX2" fmla="*/ 44466 w 114411"/>
                <a:gd name="connsiteY2" fmla="*/ 309984 h 609880"/>
                <a:gd name="connsiteX3" fmla="*/ 19066 w 114411"/>
                <a:gd name="connsiteY3" fmla="*/ 551284 h 609880"/>
                <a:gd name="connsiteX4" fmla="*/ 16 w 114411"/>
                <a:gd name="connsiteY4" fmla="*/ 608434 h 609880"/>
                <a:gd name="connsiteX5" fmla="*/ 22241 w 114411"/>
                <a:gd name="connsiteY5" fmla="*/ 513184 h 609880"/>
                <a:gd name="connsiteX6" fmla="*/ 63516 w 114411"/>
                <a:gd name="connsiteY6" fmla="*/ 224259 h 609880"/>
                <a:gd name="connsiteX7" fmla="*/ 50816 w 114411"/>
                <a:gd name="connsiteY7" fmla="*/ 236959 h 609880"/>
                <a:gd name="connsiteX8" fmla="*/ 66691 w 114411"/>
                <a:gd name="connsiteY8" fmla="*/ 103609 h 609880"/>
                <a:gd name="connsiteX9" fmla="*/ 57166 w 114411"/>
                <a:gd name="connsiteY9" fmla="*/ 243309 h 609880"/>
                <a:gd name="connsiteX10" fmla="*/ 114316 w 114411"/>
                <a:gd name="connsiteY10" fmla="*/ 2009 h 60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411" h="609880">
                  <a:moveTo>
                    <a:pt x="114316" y="2009"/>
                  </a:moveTo>
                  <a:cubicBezTo>
                    <a:pt x="111670" y="28997"/>
                    <a:pt x="52933" y="353905"/>
                    <a:pt x="41291" y="405234"/>
                  </a:cubicBezTo>
                  <a:cubicBezTo>
                    <a:pt x="29649" y="456563"/>
                    <a:pt x="48170" y="285642"/>
                    <a:pt x="44466" y="309984"/>
                  </a:cubicBezTo>
                  <a:cubicBezTo>
                    <a:pt x="40762" y="334326"/>
                    <a:pt x="26474" y="501542"/>
                    <a:pt x="19066" y="551284"/>
                  </a:cubicBezTo>
                  <a:cubicBezTo>
                    <a:pt x="11658" y="601026"/>
                    <a:pt x="-513" y="614784"/>
                    <a:pt x="16" y="608434"/>
                  </a:cubicBezTo>
                  <a:cubicBezTo>
                    <a:pt x="545" y="602084"/>
                    <a:pt x="11658" y="577213"/>
                    <a:pt x="22241" y="513184"/>
                  </a:cubicBezTo>
                  <a:cubicBezTo>
                    <a:pt x="32824" y="449155"/>
                    <a:pt x="58753" y="270297"/>
                    <a:pt x="63516" y="224259"/>
                  </a:cubicBezTo>
                  <a:cubicBezTo>
                    <a:pt x="68278" y="178222"/>
                    <a:pt x="50287" y="257067"/>
                    <a:pt x="50816" y="236959"/>
                  </a:cubicBezTo>
                  <a:cubicBezTo>
                    <a:pt x="51345" y="216851"/>
                    <a:pt x="65633" y="102551"/>
                    <a:pt x="66691" y="103609"/>
                  </a:cubicBezTo>
                  <a:cubicBezTo>
                    <a:pt x="67749" y="104667"/>
                    <a:pt x="50287" y="258126"/>
                    <a:pt x="57166" y="243309"/>
                  </a:cubicBezTo>
                  <a:cubicBezTo>
                    <a:pt x="64045" y="228492"/>
                    <a:pt x="116962" y="-24979"/>
                    <a:pt x="114316" y="20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03C4F476-761E-260E-B3B6-1E3903D56349}"/>
                </a:ext>
              </a:extLst>
            </p:cNvPr>
            <p:cNvSpPr/>
            <p:nvPr/>
          </p:nvSpPr>
          <p:spPr>
            <a:xfrm>
              <a:off x="1658638" y="8061272"/>
              <a:ext cx="379765" cy="1013208"/>
            </a:xfrm>
            <a:custGeom>
              <a:avLst/>
              <a:gdLst>
                <a:gd name="connsiteX0" fmla="*/ 379712 w 379765"/>
                <a:gd name="connsiteY0" fmla="*/ 53 h 1013208"/>
                <a:gd name="connsiteX1" fmla="*/ 198737 w 379765"/>
                <a:gd name="connsiteY1" fmla="*/ 161978 h 1013208"/>
                <a:gd name="connsiteX2" fmla="*/ 233662 w 379765"/>
                <a:gd name="connsiteY2" fmla="*/ 149278 h 1013208"/>
                <a:gd name="connsiteX3" fmla="*/ 189212 w 379765"/>
                <a:gd name="connsiteY3" fmla="*/ 241353 h 1013208"/>
                <a:gd name="connsiteX4" fmla="*/ 170162 w 379765"/>
                <a:gd name="connsiteY4" fmla="*/ 374703 h 1013208"/>
                <a:gd name="connsiteX5" fmla="*/ 179687 w 379765"/>
                <a:gd name="connsiteY5" fmla="*/ 346128 h 1013208"/>
                <a:gd name="connsiteX6" fmla="*/ 138412 w 379765"/>
                <a:gd name="connsiteY6" fmla="*/ 603303 h 1013208"/>
                <a:gd name="connsiteX7" fmla="*/ 138412 w 379765"/>
                <a:gd name="connsiteY7" fmla="*/ 552503 h 1013208"/>
                <a:gd name="connsiteX8" fmla="*/ 128887 w 379765"/>
                <a:gd name="connsiteY8" fmla="*/ 647753 h 1013208"/>
                <a:gd name="connsiteX9" fmla="*/ 93962 w 379765"/>
                <a:gd name="connsiteY9" fmla="*/ 749353 h 1013208"/>
                <a:gd name="connsiteX10" fmla="*/ 119362 w 379765"/>
                <a:gd name="connsiteY10" fmla="*/ 720778 h 1013208"/>
                <a:gd name="connsiteX11" fmla="*/ 74912 w 379765"/>
                <a:gd name="connsiteY11" fmla="*/ 835078 h 1013208"/>
                <a:gd name="connsiteX12" fmla="*/ 20937 w 379765"/>
                <a:gd name="connsiteY12" fmla="*/ 955728 h 1013208"/>
                <a:gd name="connsiteX13" fmla="*/ 59037 w 379765"/>
                <a:gd name="connsiteY13" fmla="*/ 828728 h 1013208"/>
                <a:gd name="connsiteX14" fmla="*/ 5062 w 379765"/>
                <a:gd name="connsiteY14" fmla="*/ 1009703 h 1013208"/>
                <a:gd name="connsiteX15" fmla="*/ 17762 w 379765"/>
                <a:gd name="connsiteY15" fmla="*/ 923978 h 1013208"/>
                <a:gd name="connsiteX16" fmla="*/ 141587 w 379765"/>
                <a:gd name="connsiteY16" fmla="*/ 638228 h 1013208"/>
                <a:gd name="connsiteX17" fmla="*/ 163812 w 379765"/>
                <a:gd name="connsiteY17" fmla="*/ 419153 h 1013208"/>
                <a:gd name="connsiteX18" fmla="*/ 189212 w 379765"/>
                <a:gd name="connsiteY18" fmla="*/ 349303 h 1013208"/>
                <a:gd name="connsiteX19" fmla="*/ 214612 w 379765"/>
                <a:gd name="connsiteY19" fmla="*/ 269928 h 1013208"/>
                <a:gd name="connsiteX20" fmla="*/ 195562 w 379765"/>
                <a:gd name="connsiteY20" fmla="*/ 282628 h 1013208"/>
                <a:gd name="connsiteX21" fmla="*/ 217787 w 379765"/>
                <a:gd name="connsiteY21" fmla="*/ 181028 h 1013208"/>
                <a:gd name="connsiteX22" fmla="*/ 379712 w 379765"/>
                <a:gd name="connsiteY22" fmla="*/ 53 h 101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9765" h="1013208">
                  <a:moveTo>
                    <a:pt x="379712" y="53"/>
                  </a:moveTo>
                  <a:cubicBezTo>
                    <a:pt x="376537" y="-3122"/>
                    <a:pt x="223079" y="137107"/>
                    <a:pt x="198737" y="161978"/>
                  </a:cubicBezTo>
                  <a:cubicBezTo>
                    <a:pt x="174395" y="186849"/>
                    <a:pt x="235249" y="136049"/>
                    <a:pt x="233662" y="149278"/>
                  </a:cubicBezTo>
                  <a:cubicBezTo>
                    <a:pt x="232075" y="162507"/>
                    <a:pt x="199795" y="203782"/>
                    <a:pt x="189212" y="241353"/>
                  </a:cubicBezTo>
                  <a:cubicBezTo>
                    <a:pt x="178629" y="278924"/>
                    <a:pt x="171749" y="357241"/>
                    <a:pt x="170162" y="374703"/>
                  </a:cubicBezTo>
                  <a:cubicBezTo>
                    <a:pt x="168575" y="392165"/>
                    <a:pt x="184979" y="308028"/>
                    <a:pt x="179687" y="346128"/>
                  </a:cubicBezTo>
                  <a:cubicBezTo>
                    <a:pt x="174395" y="384228"/>
                    <a:pt x="145291" y="568907"/>
                    <a:pt x="138412" y="603303"/>
                  </a:cubicBezTo>
                  <a:cubicBezTo>
                    <a:pt x="131533" y="637699"/>
                    <a:pt x="139999" y="545095"/>
                    <a:pt x="138412" y="552503"/>
                  </a:cubicBezTo>
                  <a:cubicBezTo>
                    <a:pt x="136825" y="559911"/>
                    <a:pt x="136295" y="614945"/>
                    <a:pt x="128887" y="647753"/>
                  </a:cubicBezTo>
                  <a:cubicBezTo>
                    <a:pt x="121479" y="680561"/>
                    <a:pt x="95549" y="737182"/>
                    <a:pt x="93962" y="749353"/>
                  </a:cubicBezTo>
                  <a:cubicBezTo>
                    <a:pt x="92375" y="761524"/>
                    <a:pt x="122537" y="706491"/>
                    <a:pt x="119362" y="720778"/>
                  </a:cubicBezTo>
                  <a:cubicBezTo>
                    <a:pt x="116187" y="735065"/>
                    <a:pt x="91316" y="795920"/>
                    <a:pt x="74912" y="835078"/>
                  </a:cubicBezTo>
                  <a:cubicBezTo>
                    <a:pt x="58508" y="874236"/>
                    <a:pt x="23583" y="956786"/>
                    <a:pt x="20937" y="955728"/>
                  </a:cubicBezTo>
                  <a:cubicBezTo>
                    <a:pt x="18291" y="954670"/>
                    <a:pt x="61683" y="819732"/>
                    <a:pt x="59037" y="828728"/>
                  </a:cubicBezTo>
                  <a:cubicBezTo>
                    <a:pt x="56391" y="837724"/>
                    <a:pt x="11941" y="993828"/>
                    <a:pt x="5062" y="1009703"/>
                  </a:cubicBezTo>
                  <a:cubicBezTo>
                    <a:pt x="-1817" y="1025578"/>
                    <a:pt x="-4992" y="985891"/>
                    <a:pt x="17762" y="923978"/>
                  </a:cubicBezTo>
                  <a:cubicBezTo>
                    <a:pt x="40516" y="862066"/>
                    <a:pt x="117245" y="722366"/>
                    <a:pt x="141587" y="638228"/>
                  </a:cubicBezTo>
                  <a:cubicBezTo>
                    <a:pt x="165929" y="554091"/>
                    <a:pt x="155875" y="467307"/>
                    <a:pt x="163812" y="419153"/>
                  </a:cubicBezTo>
                  <a:cubicBezTo>
                    <a:pt x="171749" y="370999"/>
                    <a:pt x="180745" y="374174"/>
                    <a:pt x="189212" y="349303"/>
                  </a:cubicBezTo>
                  <a:cubicBezTo>
                    <a:pt x="197679" y="324432"/>
                    <a:pt x="213554" y="281040"/>
                    <a:pt x="214612" y="269928"/>
                  </a:cubicBezTo>
                  <a:cubicBezTo>
                    <a:pt x="215670" y="258816"/>
                    <a:pt x="195033" y="297445"/>
                    <a:pt x="195562" y="282628"/>
                  </a:cubicBezTo>
                  <a:cubicBezTo>
                    <a:pt x="196091" y="267811"/>
                    <a:pt x="191858" y="222832"/>
                    <a:pt x="217787" y="181028"/>
                  </a:cubicBezTo>
                  <a:cubicBezTo>
                    <a:pt x="243716" y="139224"/>
                    <a:pt x="382887" y="3228"/>
                    <a:pt x="379712" y="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7141F479-00F0-30A2-BAFB-1A702ED2B22C}"/>
                </a:ext>
              </a:extLst>
            </p:cNvPr>
            <p:cNvSpPr/>
            <p:nvPr/>
          </p:nvSpPr>
          <p:spPr>
            <a:xfrm>
              <a:off x="1660404" y="8337550"/>
              <a:ext cx="563491" cy="755711"/>
            </a:xfrm>
            <a:custGeom>
              <a:avLst/>
              <a:gdLst>
                <a:gd name="connsiteX0" fmla="*/ 495421 w 563491"/>
                <a:gd name="connsiteY0" fmla="*/ 0 h 755711"/>
                <a:gd name="connsiteX1" fmla="*/ 498596 w 563491"/>
                <a:gd name="connsiteY1" fmla="*/ 117475 h 755711"/>
                <a:gd name="connsiteX2" fmla="*/ 393821 w 563491"/>
                <a:gd name="connsiteY2" fmla="*/ 234950 h 755711"/>
                <a:gd name="connsiteX3" fmla="*/ 254121 w 563491"/>
                <a:gd name="connsiteY3" fmla="*/ 339725 h 755711"/>
                <a:gd name="connsiteX4" fmla="*/ 327146 w 563491"/>
                <a:gd name="connsiteY4" fmla="*/ 288925 h 755711"/>
                <a:gd name="connsiteX5" fmla="*/ 235071 w 563491"/>
                <a:gd name="connsiteY5" fmla="*/ 390525 h 755711"/>
                <a:gd name="connsiteX6" fmla="*/ 123946 w 563491"/>
                <a:gd name="connsiteY6" fmla="*/ 514350 h 755711"/>
                <a:gd name="connsiteX7" fmla="*/ 158871 w 563491"/>
                <a:gd name="connsiteY7" fmla="*/ 485775 h 755711"/>
                <a:gd name="connsiteX8" fmla="*/ 89021 w 563491"/>
                <a:gd name="connsiteY8" fmla="*/ 565150 h 755711"/>
                <a:gd name="connsiteX9" fmla="*/ 63621 w 563491"/>
                <a:gd name="connsiteY9" fmla="*/ 669925 h 755711"/>
                <a:gd name="connsiteX10" fmla="*/ 82671 w 563491"/>
                <a:gd name="connsiteY10" fmla="*/ 615950 h 755711"/>
                <a:gd name="connsiteX11" fmla="*/ 121 w 563491"/>
                <a:gd name="connsiteY11" fmla="*/ 755650 h 755711"/>
                <a:gd name="connsiteX12" fmla="*/ 63621 w 563491"/>
                <a:gd name="connsiteY12" fmla="*/ 635000 h 755711"/>
                <a:gd name="connsiteX13" fmla="*/ 41396 w 563491"/>
                <a:gd name="connsiteY13" fmla="*/ 742950 h 755711"/>
                <a:gd name="connsiteX14" fmla="*/ 76321 w 563491"/>
                <a:gd name="connsiteY14" fmla="*/ 590550 h 755711"/>
                <a:gd name="connsiteX15" fmla="*/ 114421 w 563491"/>
                <a:gd name="connsiteY15" fmla="*/ 517525 h 755711"/>
                <a:gd name="connsiteX16" fmla="*/ 323971 w 563491"/>
                <a:gd name="connsiteY16" fmla="*/ 336550 h 755711"/>
                <a:gd name="connsiteX17" fmla="*/ 282696 w 563491"/>
                <a:gd name="connsiteY17" fmla="*/ 349250 h 755711"/>
                <a:gd name="connsiteX18" fmla="*/ 358896 w 563491"/>
                <a:gd name="connsiteY18" fmla="*/ 250825 h 755711"/>
                <a:gd name="connsiteX19" fmla="*/ 450971 w 563491"/>
                <a:gd name="connsiteY19" fmla="*/ 152400 h 755711"/>
                <a:gd name="connsiteX20" fmla="*/ 562096 w 563491"/>
                <a:gd name="connsiteY20" fmla="*/ 104775 h 755711"/>
                <a:gd name="connsiteX21" fmla="*/ 511296 w 563491"/>
                <a:gd name="connsiteY21" fmla="*/ 117475 h 755711"/>
                <a:gd name="connsiteX22" fmla="*/ 495421 w 563491"/>
                <a:gd name="connsiteY22" fmla="*/ 0 h 75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91" h="755711">
                  <a:moveTo>
                    <a:pt x="495421" y="0"/>
                  </a:moveTo>
                  <a:cubicBezTo>
                    <a:pt x="493304" y="0"/>
                    <a:pt x="515529" y="78317"/>
                    <a:pt x="498596" y="117475"/>
                  </a:cubicBezTo>
                  <a:cubicBezTo>
                    <a:pt x="481663" y="156633"/>
                    <a:pt x="434567" y="197908"/>
                    <a:pt x="393821" y="234950"/>
                  </a:cubicBezTo>
                  <a:cubicBezTo>
                    <a:pt x="353075" y="271992"/>
                    <a:pt x="265233" y="330729"/>
                    <a:pt x="254121" y="339725"/>
                  </a:cubicBezTo>
                  <a:cubicBezTo>
                    <a:pt x="243009" y="348721"/>
                    <a:pt x="330321" y="280458"/>
                    <a:pt x="327146" y="288925"/>
                  </a:cubicBezTo>
                  <a:cubicBezTo>
                    <a:pt x="323971" y="297392"/>
                    <a:pt x="235071" y="390525"/>
                    <a:pt x="235071" y="390525"/>
                  </a:cubicBezTo>
                  <a:cubicBezTo>
                    <a:pt x="201204" y="428096"/>
                    <a:pt x="136646" y="498475"/>
                    <a:pt x="123946" y="514350"/>
                  </a:cubicBezTo>
                  <a:cubicBezTo>
                    <a:pt x="111246" y="530225"/>
                    <a:pt x="164692" y="477308"/>
                    <a:pt x="158871" y="485775"/>
                  </a:cubicBezTo>
                  <a:cubicBezTo>
                    <a:pt x="153050" y="494242"/>
                    <a:pt x="104896" y="534458"/>
                    <a:pt x="89021" y="565150"/>
                  </a:cubicBezTo>
                  <a:cubicBezTo>
                    <a:pt x="73146" y="595842"/>
                    <a:pt x="64679" y="661458"/>
                    <a:pt x="63621" y="669925"/>
                  </a:cubicBezTo>
                  <a:cubicBezTo>
                    <a:pt x="62563" y="678392"/>
                    <a:pt x="93254" y="601663"/>
                    <a:pt x="82671" y="615950"/>
                  </a:cubicBezTo>
                  <a:cubicBezTo>
                    <a:pt x="72088" y="630238"/>
                    <a:pt x="3296" y="752475"/>
                    <a:pt x="121" y="755650"/>
                  </a:cubicBezTo>
                  <a:cubicBezTo>
                    <a:pt x="-3054" y="758825"/>
                    <a:pt x="56742" y="637117"/>
                    <a:pt x="63621" y="635000"/>
                  </a:cubicBezTo>
                  <a:cubicBezTo>
                    <a:pt x="70500" y="632883"/>
                    <a:pt x="39279" y="750358"/>
                    <a:pt x="41396" y="742950"/>
                  </a:cubicBezTo>
                  <a:cubicBezTo>
                    <a:pt x="43513" y="735542"/>
                    <a:pt x="64150" y="628121"/>
                    <a:pt x="76321" y="590550"/>
                  </a:cubicBezTo>
                  <a:cubicBezTo>
                    <a:pt x="88492" y="552979"/>
                    <a:pt x="73146" y="559858"/>
                    <a:pt x="114421" y="517525"/>
                  </a:cubicBezTo>
                  <a:cubicBezTo>
                    <a:pt x="155696" y="475192"/>
                    <a:pt x="295925" y="364596"/>
                    <a:pt x="323971" y="336550"/>
                  </a:cubicBezTo>
                  <a:cubicBezTo>
                    <a:pt x="352017" y="308504"/>
                    <a:pt x="276875" y="363537"/>
                    <a:pt x="282696" y="349250"/>
                  </a:cubicBezTo>
                  <a:cubicBezTo>
                    <a:pt x="288517" y="334963"/>
                    <a:pt x="330850" y="283633"/>
                    <a:pt x="358896" y="250825"/>
                  </a:cubicBezTo>
                  <a:cubicBezTo>
                    <a:pt x="386942" y="218017"/>
                    <a:pt x="417104" y="176742"/>
                    <a:pt x="450971" y="152400"/>
                  </a:cubicBezTo>
                  <a:cubicBezTo>
                    <a:pt x="484838" y="128058"/>
                    <a:pt x="552042" y="110596"/>
                    <a:pt x="562096" y="104775"/>
                  </a:cubicBezTo>
                  <a:cubicBezTo>
                    <a:pt x="572150" y="98954"/>
                    <a:pt x="525054" y="137583"/>
                    <a:pt x="511296" y="117475"/>
                  </a:cubicBezTo>
                  <a:cubicBezTo>
                    <a:pt x="497538" y="97367"/>
                    <a:pt x="497538" y="0"/>
                    <a:pt x="49542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E6CBBB59-286C-38E7-EF21-7AC4A1D6BC75}"/>
                </a:ext>
              </a:extLst>
            </p:cNvPr>
            <p:cNvSpPr/>
            <p:nvPr/>
          </p:nvSpPr>
          <p:spPr>
            <a:xfrm>
              <a:off x="2044874" y="8349638"/>
              <a:ext cx="66576" cy="182975"/>
            </a:xfrm>
            <a:custGeom>
              <a:avLst/>
              <a:gdLst>
                <a:gd name="connsiteX0" fmla="*/ 66501 w 66576"/>
                <a:gd name="connsiteY0" fmla="*/ 612 h 182975"/>
                <a:gd name="connsiteX1" fmla="*/ 3001 w 66576"/>
                <a:gd name="connsiteY1" fmla="*/ 178412 h 182975"/>
                <a:gd name="connsiteX2" fmla="*/ 15701 w 66576"/>
                <a:gd name="connsiteY2" fmla="*/ 121262 h 182975"/>
                <a:gd name="connsiteX3" fmla="*/ 66501 w 66576"/>
                <a:gd name="connsiteY3" fmla="*/ 612 h 18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76" h="182975">
                  <a:moveTo>
                    <a:pt x="66501" y="612"/>
                  </a:moveTo>
                  <a:cubicBezTo>
                    <a:pt x="64384" y="10137"/>
                    <a:pt x="11468" y="158304"/>
                    <a:pt x="3001" y="178412"/>
                  </a:cubicBezTo>
                  <a:cubicBezTo>
                    <a:pt x="-5466" y="198520"/>
                    <a:pt x="5647" y="147191"/>
                    <a:pt x="15701" y="121262"/>
                  </a:cubicBezTo>
                  <a:cubicBezTo>
                    <a:pt x="25755" y="95333"/>
                    <a:pt x="68618" y="-8913"/>
                    <a:pt x="66501" y="6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F5578901-538D-845E-0774-66A2FADFAB40}"/>
                </a:ext>
              </a:extLst>
            </p:cNvPr>
            <p:cNvSpPr/>
            <p:nvPr/>
          </p:nvSpPr>
          <p:spPr>
            <a:xfrm>
              <a:off x="2330048" y="7758205"/>
              <a:ext cx="447814" cy="562750"/>
            </a:xfrm>
            <a:custGeom>
              <a:avLst/>
              <a:gdLst>
                <a:gd name="connsiteX0" fmla="*/ 447788 w 447814"/>
                <a:gd name="connsiteY0" fmla="*/ 340 h 562750"/>
                <a:gd name="connsiteX1" fmla="*/ 260752 w 447814"/>
                <a:gd name="connsiteY1" fmla="*/ 187377 h 562750"/>
                <a:gd name="connsiteX2" fmla="*/ 4443 w 447814"/>
                <a:gd name="connsiteY2" fmla="*/ 557986 h 562750"/>
                <a:gd name="connsiteX3" fmla="*/ 108352 w 447814"/>
                <a:gd name="connsiteY3" fmla="*/ 381340 h 562750"/>
                <a:gd name="connsiteX4" fmla="*/ 239970 w 447814"/>
                <a:gd name="connsiteY4" fmla="*/ 145813 h 562750"/>
                <a:gd name="connsiteX5" fmla="*/ 170697 w 447814"/>
                <a:gd name="connsiteY5" fmla="*/ 287822 h 562750"/>
                <a:gd name="connsiteX6" fmla="*/ 253825 w 447814"/>
                <a:gd name="connsiteY6" fmla="*/ 166595 h 562750"/>
                <a:gd name="connsiteX7" fmla="*/ 291925 w 447814"/>
                <a:gd name="connsiteY7" fmla="*/ 62686 h 562750"/>
                <a:gd name="connsiteX8" fmla="*/ 274607 w 447814"/>
                <a:gd name="connsiteY8" fmla="*/ 138886 h 562750"/>
                <a:gd name="connsiteX9" fmla="*/ 447788 w 447814"/>
                <a:gd name="connsiteY9" fmla="*/ 340 h 56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7814" h="562750">
                  <a:moveTo>
                    <a:pt x="447788" y="340"/>
                  </a:moveTo>
                  <a:cubicBezTo>
                    <a:pt x="445479" y="8422"/>
                    <a:pt x="334643" y="94436"/>
                    <a:pt x="260752" y="187377"/>
                  </a:cubicBezTo>
                  <a:cubicBezTo>
                    <a:pt x="186861" y="280318"/>
                    <a:pt x="29843" y="525659"/>
                    <a:pt x="4443" y="557986"/>
                  </a:cubicBezTo>
                  <a:cubicBezTo>
                    <a:pt x="-20957" y="590313"/>
                    <a:pt x="69098" y="450035"/>
                    <a:pt x="108352" y="381340"/>
                  </a:cubicBezTo>
                  <a:cubicBezTo>
                    <a:pt x="147606" y="312645"/>
                    <a:pt x="229579" y="161399"/>
                    <a:pt x="239970" y="145813"/>
                  </a:cubicBezTo>
                  <a:cubicBezTo>
                    <a:pt x="250361" y="130227"/>
                    <a:pt x="168388" y="284358"/>
                    <a:pt x="170697" y="287822"/>
                  </a:cubicBezTo>
                  <a:cubicBezTo>
                    <a:pt x="173006" y="291286"/>
                    <a:pt x="233620" y="204118"/>
                    <a:pt x="253825" y="166595"/>
                  </a:cubicBezTo>
                  <a:cubicBezTo>
                    <a:pt x="274030" y="129072"/>
                    <a:pt x="288461" y="67304"/>
                    <a:pt x="291925" y="62686"/>
                  </a:cubicBezTo>
                  <a:cubicBezTo>
                    <a:pt x="295389" y="58068"/>
                    <a:pt x="248630" y="146968"/>
                    <a:pt x="274607" y="138886"/>
                  </a:cubicBezTo>
                  <a:cubicBezTo>
                    <a:pt x="300584" y="130804"/>
                    <a:pt x="450097" y="-7742"/>
                    <a:pt x="447788" y="3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095DF171-2D82-5F66-5E1C-1D2CC4591F7A}"/>
                </a:ext>
              </a:extLst>
            </p:cNvPr>
            <p:cNvSpPr/>
            <p:nvPr/>
          </p:nvSpPr>
          <p:spPr>
            <a:xfrm>
              <a:off x="2255471" y="8083833"/>
              <a:ext cx="275760" cy="285947"/>
            </a:xfrm>
            <a:custGeom>
              <a:avLst/>
              <a:gdLst>
                <a:gd name="connsiteX0" fmla="*/ 144829 w 275760"/>
                <a:gd name="connsiteY0" fmla="*/ 294 h 285947"/>
                <a:gd name="connsiteX1" fmla="*/ 30529 w 275760"/>
                <a:gd name="connsiteY1" fmla="*/ 208112 h 285947"/>
                <a:gd name="connsiteX2" fmla="*/ 54774 w 275760"/>
                <a:gd name="connsiteY2" fmla="*/ 239285 h 285947"/>
                <a:gd name="connsiteX3" fmla="*/ 259129 w 275760"/>
                <a:gd name="connsiteY3" fmla="*/ 284312 h 285947"/>
                <a:gd name="connsiteX4" fmla="*/ 234884 w 275760"/>
                <a:gd name="connsiteY4" fmla="*/ 273922 h 285947"/>
                <a:gd name="connsiteX5" fmla="*/ 6284 w 275760"/>
                <a:gd name="connsiteY5" fmla="*/ 253140 h 285947"/>
                <a:gd name="connsiteX6" fmla="*/ 61702 w 275760"/>
                <a:gd name="connsiteY6" fmla="*/ 208112 h 285947"/>
                <a:gd name="connsiteX7" fmla="*/ 33993 w 275760"/>
                <a:gd name="connsiteY7" fmla="*/ 218503 h 285947"/>
                <a:gd name="connsiteX8" fmla="*/ 54774 w 275760"/>
                <a:gd name="connsiteY8" fmla="*/ 41858 h 285947"/>
                <a:gd name="connsiteX9" fmla="*/ 23602 w 275760"/>
                <a:gd name="connsiteY9" fmla="*/ 159622 h 285947"/>
                <a:gd name="connsiteX10" fmla="*/ 144829 w 275760"/>
                <a:gd name="connsiteY10" fmla="*/ 294 h 28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5760" h="285947">
                  <a:moveTo>
                    <a:pt x="144829" y="294"/>
                  </a:moveTo>
                  <a:cubicBezTo>
                    <a:pt x="145984" y="8376"/>
                    <a:pt x="45538" y="168280"/>
                    <a:pt x="30529" y="208112"/>
                  </a:cubicBezTo>
                  <a:cubicBezTo>
                    <a:pt x="15520" y="247944"/>
                    <a:pt x="16674" y="226585"/>
                    <a:pt x="54774" y="239285"/>
                  </a:cubicBezTo>
                  <a:cubicBezTo>
                    <a:pt x="92874" y="251985"/>
                    <a:pt x="229111" y="278539"/>
                    <a:pt x="259129" y="284312"/>
                  </a:cubicBezTo>
                  <a:cubicBezTo>
                    <a:pt x="289147" y="290085"/>
                    <a:pt x="277025" y="279117"/>
                    <a:pt x="234884" y="273922"/>
                  </a:cubicBezTo>
                  <a:cubicBezTo>
                    <a:pt x="192743" y="268727"/>
                    <a:pt x="35148" y="264108"/>
                    <a:pt x="6284" y="253140"/>
                  </a:cubicBezTo>
                  <a:cubicBezTo>
                    <a:pt x="-22580" y="242172"/>
                    <a:pt x="57084" y="213885"/>
                    <a:pt x="61702" y="208112"/>
                  </a:cubicBezTo>
                  <a:cubicBezTo>
                    <a:pt x="66320" y="202339"/>
                    <a:pt x="35148" y="246212"/>
                    <a:pt x="33993" y="218503"/>
                  </a:cubicBezTo>
                  <a:cubicBezTo>
                    <a:pt x="32838" y="190794"/>
                    <a:pt x="56506" y="51672"/>
                    <a:pt x="54774" y="41858"/>
                  </a:cubicBezTo>
                  <a:cubicBezTo>
                    <a:pt x="53042" y="32045"/>
                    <a:pt x="10902" y="165972"/>
                    <a:pt x="23602" y="159622"/>
                  </a:cubicBezTo>
                  <a:cubicBezTo>
                    <a:pt x="36302" y="153272"/>
                    <a:pt x="143674" y="-7788"/>
                    <a:pt x="144829" y="2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79DCC50B-A25A-CB13-6469-0CAEEE95DBC6}"/>
                </a:ext>
              </a:extLst>
            </p:cNvPr>
            <p:cNvSpPr/>
            <p:nvPr/>
          </p:nvSpPr>
          <p:spPr>
            <a:xfrm>
              <a:off x="2136922" y="8166871"/>
              <a:ext cx="405782" cy="274033"/>
            </a:xfrm>
            <a:custGeom>
              <a:avLst/>
              <a:gdLst>
                <a:gd name="connsiteX0" fmla="*/ 17460 w 405782"/>
                <a:gd name="connsiteY0" fmla="*/ 384 h 274033"/>
                <a:gd name="connsiteX1" fmla="*/ 83269 w 405782"/>
                <a:gd name="connsiteY1" fmla="*/ 180493 h 274033"/>
                <a:gd name="connsiteX2" fmla="*/ 131760 w 405782"/>
                <a:gd name="connsiteY2" fmla="*/ 177029 h 274033"/>
                <a:gd name="connsiteX3" fmla="*/ 256451 w 405782"/>
                <a:gd name="connsiteY3" fmla="*/ 211665 h 274033"/>
                <a:gd name="connsiteX4" fmla="*/ 252987 w 405782"/>
                <a:gd name="connsiteY4" fmla="*/ 183956 h 274033"/>
                <a:gd name="connsiteX5" fmla="*/ 405387 w 405782"/>
                <a:gd name="connsiteY5" fmla="*/ 225520 h 274033"/>
                <a:gd name="connsiteX6" fmla="*/ 201033 w 405782"/>
                <a:gd name="connsiteY6" fmla="*/ 187420 h 274033"/>
                <a:gd name="connsiteX7" fmla="*/ 90196 w 405782"/>
                <a:gd name="connsiteY7" fmla="*/ 197811 h 274033"/>
                <a:gd name="connsiteX8" fmla="*/ 72878 w 405782"/>
                <a:gd name="connsiteY8" fmla="*/ 274011 h 274033"/>
                <a:gd name="connsiteX9" fmla="*/ 69414 w 405782"/>
                <a:gd name="connsiteY9" fmla="*/ 204738 h 274033"/>
                <a:gd name="connsiteX10" fmla="*/ 142 w 405782"/>
                <a:gd name="connsiteY10" fmla="*/ 107756 h 274033"/>
                <a:gd name="connsiteX11" fmla="*/ 90196 w 405782"/>
                <a:gd name="connsiteY11" fmla="*/ 197811 h 274033"/>
                <a:gd name="connsiteX12" fmla="*/ 52096 w 405782"/>
                <a:gd name="connsiteY12" fmla="*/ 128538 h 274033"/>
                <a:gd name="connsiteX13" fmla="*/ 34778 w 405782"/>
                <a:gd name="connsiteY13" fmla="*/ 100829 h 274033"/>
                <a:gd name="connsiteX14" fmla="*/ 62487 w 405782"/>
                <a:gd name="connsiteY14" fmla="*/ 132002 h 274033"/>
                <a:gd name="connsiteX15" fmla="*/ 17460 w 405782"/>
                <a:gd name="connsiteY15" fmla="*/ 384 h 27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5782" h="274033">
                  <a:moveTo>
                    <a:pt x="17460" y="384"/>
                  </a:moveTo>
                  <a:cubicBezTo>
                    <a:pt x="20924" y="8466"/>
                    <a:pt x="64219" y="151052"/>
                    <a:pt x="83269" y="180493"/>
                  </a:cubicBezTo>
                  <a:cubicBezTo>
                    <a:pt x="102319" y="209934"/>
                    <a:pt x="102896" y="171834"/>
                    <a:pt x="131760" y="177029"/>
                  </a:cubicBezTo>
                  <a:cubicBezTo>
                    <a:pt x="160624" y="182224"/>
                    <a:pt x="236247" y="210511"/>
                    <a:pt x="256451" y="211665"/>
                  </a:cubicBezTo>
                  <a:cubicBezTo>
                    <a:pt x="276655" y="212819"/>
                    <a:pt x="228164" y="181647"/>
                    <a:pt x="252987" y="183956"/>
                  </a:cubicBezTo>
                  <a:cubicBezTo>
                    <a:pt x="277810" y="186265"/>
                    <a:pt x="414046" y="224943"/>
                    <a:pt x="405387" y="225520"/>
                  </a:cubicBezTo>
                  <a:cubicBezTo>
                    <a:pt x="396728" y="226097"/>
                    <a:pt x="253565" y="192038"/>
                    <a:pt x="201033" y="187420"/>
                  </a:cubicBezTo>
                  <a:cubicBezTo>
                    <a:pt x="148501" y="182802"/>
                    <a:pt x="111555" y="183379"/>
                    <a:pt x="90196" y="197811"/>
                  </a:cubicBezTo>
                  <a:cubicBezTo>
                    <a:pt x="68837" y="212243"/>
                    <a:pt x="76342" y="272857"/>
                    <a:pt x="72878" y="274011"/>
                  </a:cubicBezTo>
                  <a:cubicBezTo>
                    <a:pt x="69414" y="275165"/>
                    <a:pt x="81537" y="232447"/>
                    <a:pt x="69414" y="204738"/>
                  </a:cubicBezTo>
                  <a:cubicBezTo>
                    <a:pt x="57291" y="177029"/>
                    <a:pt x="-3322" y="108910"/>
                    <a:pt x="142" y="107756"/>
                  </a:cubicBezTo>
                  <a:cubicBezTo>
                    <a:pt x="3606" y="106602"/>
                    <a:pt x="81537" y="194347"/>
                    <a:pt x="90196" y="197811"/>
                  </a:cubicBezTo>
                  <a:cubicBezTo>
                    <a:pt x="98855" y="201275"/>
                    <a:pt x="61332" y="144702"/>
                    <a:pt x="52096" y="128538"/>
                  </a:cubicBezTo>
                  <a:cubicBezTo>
                    <a:pt x="42860" y="112374"/>
                    <a:pt x="33046" y="100252"/>
                    <a:pt x="34778" y="100829"/>
                  </a:cubicBezTo>
                  <a:cubicBezTo>
                    <a:pt x="36510" y="101406"/>
                    <a:pt x="66528" y="149897"/>
                    <a:pt x="62487" y="132002"/>
                  </a:cubicBezTo>
                  <a:cubicBezTo>
                    <a:pt x="58446" y="114107"/>
                    <a:pt x="13996" y="-7698"/>
                    <a:pt x="17460" y="3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88D4FF17-1B77-D39C-3FBD-1C1C02E5FF2E}"/>
                </a:ext>
              </a:extLst>
            </p:cNvPr>
            <p:cNvSpPr/>
            <p:nvPr/>
          </p:nvSpPr>
          <p:spPr>
            <a:xfrm>
              <a:off x="2490322" y="8343680"/>
              <a:ext cx="316443" cy="499071"/>
            </a:xfrm>
            <a:custGeom>
              <a:avLst/>
              <a:gdLst>
                <a:gd name="connsiteX0" fmla="*/ 33 w 316443"/>
                <a:gd name="connsiteY0" fmla="*/ 220 h 499071"/>
                <a:gd name="connsiteX1" fmla="*/ 51987 w 316443"/>
                <a:gd name="connsiteY1" fmla="*/ 90275 h 499071"/>
                <a:gd name="connsiteX2" fmla="*/ 145505 w 316443"/>
                <a:gd name="connsiteY2" fmla="*/ 152620 h 499071"/>
                <a:gd name="connsiteX3" fmla="*/ 235560 w 316443"/>
                <a:gd name="connsiteY3" fmla="*/ 291165 h 499071"/>
                <a:gd name="connsiteX4" fmla="*/ 232096 w 316443"/>
                <a:gd name="connsiteY4" fmla="*/ 259993 h 499071"/>
                <a:gd name="connsiteX5" fmla="*/ 315223 w 316443"/>
                <a:gd name="connsiteY5" fmla="*/ 495520 h 499071"/>
                <a:gd name="connsiteX6" fmla="*/ 277123 w 316443"/>
                <a:gd name="connsiteY6" fmla="*/ 395075 h 499071"/>
                <a:gd name="connsiteX7" fmla="*/ 214778 w 316443"/>
                <a:gd name="connsiteY7" fmla="*/ 301556 h 499071"/>
                <a:gd name="connsiteX8" fmla="*/ 235560 w 316443"/>
                <a:gd name="connsiteY8" fmla="*/ 325802 h 499071"/>
                <a:gd name="connsiteX9" fmla="*/ 221705 w 316443"/>
                <a:gd name="connsiteY9" fmla="*/ 256529 h 499071"/>
                <a:gd name="connsiteX10" fmla="*/ 41596 w 316443"/>
                <a:gd name="connsiteY10" fmla="*/ 138765 h 499071"/>
                <a:gd name="connsiteX11" fmla="*/ 152433 w 316443"/>
                <a:gd name="connsiteY11" fmla="*/ 183793 h 499071"/>
                <a:gd name="connsiteX12" fmla="*/ 117796 w 316443"/>
                <a:gd name="connsiteY12" fmla="*/ 142229 h 499071"/>
                <a:gd name="connsiteX13" fmla="*/ 58914 w 316443"/>
                <a:gd name="connsiteY13" fmla="*/ 117984 h 499071"/>
                <a:gd name="connsiteX14" fmla="*/ 33 w 316443"/>
                <a:gd name="connsiteY14" fmla="*/ 220 h 49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443" h="499071">
                  <a:moveTo>
                    <a:pt x="33" y="220"/>
                  </a:moveTo>
                  <a:cubicBezTo>
                    <a:pt x="-1122" y="-4398"/>
                    <a:pt x="27742" y="64875"/>
                    <a:pt x="51987" y="90275"/>
                  </a:cubicBezTo>
                  <a:cubicBezTo>
                    <a:pt x="76232" y="115675"/>
                    <a:pt x="114910" y="119138"/>
                    <a:pt x="145505" y="152620"/>
                  </a:cubicBezTo>
                  <a:cubicBezTo>
                    <a:pt x="176101" y="186102"/>
                    <a:pt x="221128" y="273270"/>
                    <a:pt x="235560" y="291165"/>
                  </a:cubicBezTo>
                  <a:cubicBezTo>
                    <a:pt x="249992" y="309060"/>
                    <a:pt x="218819" y="225934"/>
                    <a:pt x="232096" y="259993"/>
                  </a:cubicBezTo>
                  <a:cubicBezTo>
                    <a:pt x="245373" y="294052"/>
                    <a:pt x="307719" y="473006"/>
                    <a:pt x="315223" y="495520"/>
                  </a:cubicBezTo>
                  <a:cubicBezTo>
                    <a:pt x="322727" y="518034"/>
                    <a:pt x="293864" y="427402"/>
                    <a:pt x="277123" y="395075"/>
                  </a:cubicBezTo>
                  <a:cubicBezTo>
                    <a:pt x="260382" y="362748"/>
                    <a:pt x="221705" y="313102"/>
                    <a:pt x="214778" y="301556"/>
                  </a:cubicBezTo>
                  <a:cubicBezTo>
                    <a:pt x="207851" y="290011"/>
                    <a:pt x="234406" y="333306"/>
                    <a:pt x="235560" y="325802"/>
                  </a:cubicBezTo>
                  <a:cubicBezTo>
                    <a:pt x="236714" y="318298"/>
                    <a:pt x="254032" y="287702"/>
                    <a:pt x="221705" y="256529"/>
                  </a:cubicBezTo>
                  <a:cubicBezTo>
                    <a:pt x="189378" y="225356"/>
                    <a:pt x="53141" y="150888"/>
                    <a:pt x="41596" y="138765"/>
                  </a:cubicBezTo>
                  <a:cubicBezTo>
                    <a:pt x="30051" y="126642"/>
                    <a:pt x="139733" y="183216"/>
                    <a:pt x="152433" y="183793"/>
                  </a:cubicBezTo>
                  <a:cubicBezTo>
                    <a:pt x="165133" y="184370"/>
                    <a:pt x="133382" y="153197"/>
                    <a:pt x="117796" y="142229"/>
                  </a:cubicBezTo>
                  <a:cubicBezTo>
                    <a:pt x="102210" y="131261"/>
                    <a:pt x="73923" y="137034"/>
                    <a:pt x="58914" y="117984"/>
                  </a:cubicBezTo>
                  <a:cubicBezTo>
                    <a:pt x="43905" y="98934"/>
                    <a:pt x="1188" y="4838"/>
                    <a:pt x="33" y="2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56BCAE91-8FF8-448B-AD07-EF565BEDF27E}"/>
                </a:ext>
              </a:extLst>
            </p:cNvPr>
            <p:cNvSpPr/>
            <p:nvPr/>
          </p:nvSpPr>
          <p:spPr>
            <a:xfrm>
              <a:off x="2192311" y="8419642"/>
              <a:ext cx="594061" cy="512140"/>
            </a:xfrm>
            <a:custGeom>
              <a:avLst/>
              <a:gdLst>
                <a:gd name="connsiteX0" fmla="*/ 17489 w 594061"/>
                <a:gd name="connsiteY0" fmla="*/ 458 h 512140"/>
                <a:gd name="connsiteX1" fmla="*/ 156034 w 594061"/>
                <a:gd name="connsiteY1" fmla="*/ 180567 h 512140"/>
                <a:gd name="connsiteX2" fmla="*/ 284189 w 594061"/>
                <a:gd name="connsiteY2" fmla="*/ 201349 h 512140"/>
                <a:gd name="connsiteX3" fmla="*/ 249553 w 594061"/>
                <a:gd name="connsiteY3" fmla="*/ 208276 h 512140"/>
                <a:gd name="connsiteX4" fmla="*/ 356925 w 594061"/>
                <a:gd name="connsiteY4" fmla="*/ 190958 h 512140"/>
                <a:gd name="connsiteX5" fmla="*/ 464298 w 594061"/>
                <a:gd name="connsiteY5" fmla="*/ 194422 h 512140"/>
                <a:gd name="connsiteX6" fmla="*/ 453907 w 594061"/>
                <a:gd name="connsiteY6" fmla="*/ 170176 h 512140"/>
                <a:gd name="connsiteX7" fmla="*/ 543962 w 594061"/>
                <a:gd name="connsiteY7" fmla="*/ 301794 h 512140"/>
                <a:gd name="connsiteX8" fmla="*/ 582062 w 594061"/>
                <a:gd name="connsiteY8" fmla="*/ 405703 h 512140"/>
                <a:gd name="connsiteX9" fmla="*/ 585525 w 594061"/>
                <a:gd name="connsiteY9" fmla="*/ 509613 h 512140"/>
                <a:gd name="connsiteX10" fmla="*/ 588989 w 594061"/>
                <a:gd name="connsiteY10" fmla="*/ 457658 h 512140"/>
                <a:gd name="connsiteX11" fmla="*/ 509325 w 594061"/>
                <a:gd name="connsiteY11" fmla="*/ 222131 h 512140"/>
                <a:gd name="connsiteX12" fmla="*/ 464298 w 594061"/>
                <a:gd name="connsiteY12" fmla="*/ 190958 h 512140"/>
                <a:gd name="connsiteX13" fmla="*/ 270334 w 594061"/>
                <a:gd name="connsiteY13" fmla="*/ 145931 h 512140"/>
                <a:gd name="connsiteX14" fmla="*/ 367316 w 594061"/>
                <a:gd name="connsiteY14" fmla="*/ 180567 h 512140"/>
                <a:gd name="connsiteX15" fmla="*/ 239162 w 594061"/>
                <a:gd name="connsiteY15" fmla="*/ 194422 h 512140"/>
                <a:gd name="connsiteX16" fmla="*/ 114471 w 594061"/>
                <a:gd name="connsiteY16" fmla="*/ 232522 h 512140"/>
                <a:gd name="connsiteX17" fmla="*/ 128325 w 594061"/>
                <a:gd name="connsiteY17" fmla="*/ 225594 h 512140"/>
                <a:gd name="connsiteX18" fmla="*/ 171 w 594061"/>
                <a:gd name="connsiteY18" fmla="*/ 139003 h 512140"/>
                <a:gd name="connsiteX19" fmla="*/ 159498 w 594061"/>
                <a:gd name="connsiteY19" fmla="*/ 208276 h 512140"/>
                <a:gd name="connsiteX20" fmla="*/ 93689 w 594061"/>
                <a:gd name="connsiteY20" fmla="*/ 156322 h 512140"/>
                <a:gd name="connsiteX21" fmla="*/ 114471 w 594061"/>
                <a:gd name="connsiteY21" fmla="*/ 128613 h 512140"/>
                <a:gd name="connsiteX22" fmla="*/ 17489 w 594061"/>
                <a:gd name="connsiteY22" fmla="*/ 458 h 51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94061" h="512140">
                  <a:moveTo>
                    <a:pt x="17489" y="458"/>
                  </a:moveTo>
                  <a:cubicBezTo>
                    <a:pt x="24416" y="9117"/>
                    <a:pt x="111584" y="147085"/>
                    <a:pt x="156034" y="180567"/>
                  </a:cubicBezTo>
                  <a:cubicBezTo>
                    <a:pt x="200484" y="214049"/>
                    <a:pt x="268603" y="196731"/>
                    <a:pt x="284189" y="201349"/>
                  </a:cubicBezTo>
                  <a:cubicBezTo>
                    <a:pt x="299775" y="205967"/>
                    <a:pt x="237430" y="210008"/>
                    <a:pt x="249553" y="208276"/>
                  </a:cubicBezTo>
                  <a:cubicBezTo>
                    <a:pt x="261676" y="206544"/>
                    <a:pt x="321134" y="193267"/>
                    <a:pt x="356925" y="190958"/>
                  </a:cubicBezTo>
                  <a:cubicBezTo>
                    <a:pt x="392716" y="188649"/>
                    <a:pt x="448134" y="197886"/>
                    <a:pt x="464298" y="194422"/>
                  </a:cubicBezTo>
                  <a:cubicBezTo>
                    <a:pt x="480462" y="190958"/>
                    <a:pt x="440630" y="152281"/>
                    <a:pt x="453907" y="170176"/>
                  </a:cubicBezTo>
                  <a:cubicBezTo>
                    <a:pt x="467184" y="188071"/>
                    <a:pt x="522603" y="262539"/>
                    <a:pt x="543962" y="301794"/>
                  </a:cubicBezTo>
                  <a:cubicBezTo>
                    <a:pt x="565321" y="341049"/>
                    <a:pt x="575135" y="371067"/>
                    <a:pt x="582062" y="405703"/>
                  </a:cubicBezTo>
                  <a:cubicBezTo>
                    <a:pt x="588989" y="440340"/>
                    <a:pt x="584371" y="500954"/>
                    <a:pt x="585525" y="509613"/>
                  </a:cubicBezTo>
                  <a:cubicBezTo>
                    <a:pt x="586680" y="518272"/>
                    <a:pt x="601689" y="505572"/>
                    <a:pt x="588989" y="457658"/>
                  </a:cubicBezTo>
                  <a:cubicBezTo>
                    <a:pt x="576289" y="409744"/>
                    <a:pt x="530107" y="266581"/>
                    <a:pt x="509325" y="222131"/>
                  </a:cubicBezTo>
                  <a:cubicBezTo>
                    <a:pt x="488543" y="177681"/>
                    <a:pt x="504130" y="203658"/>
                    <a:pt x="464298" y="190958"/>
                  </a:cubicBezTo>
                  <a:cubicBezTo>
                    <a:pt x="424466" y="178258"/>
                    <a:pt x="286498" y="147663"/>
                    <a:pt x="270334" y="145931"/>
                  </a:cubicBezTo>
                  <a:cubicBezTo>
                    <a:pt x="254170" y="144199"/>
                    <a:pt x="372511" y="172485"/>
                    <a:pt x="367316" y="180567"/>
                  </a:cubicBezTo>
                  <a:cubicBezTo>
                    <a:pt x="362121" y="188649"/>
                    <a:pt x="281303" y="185763"/>
                    <a:pt x="239162" y="194422"/>
                  </a:cubicBezTo>
                  <a:cubicBezTo>
                    <a:pt x="197021" y="203081"/>
                    <a:pt x="114471" y="232522"/>
                    <a:pt x="114471" y="232522"/>
                  </a:cubicBezTo>
                  <a:cubicBezTo>
                    <a:pt x="95998" y="237717"/>
                    <a:pt x="147375" y="241181"/>
                    <a:pt x="128325" y="225594"/>
                  </a:cubicBezTo>
                  <a:cubicBezTo>
                    <a:pt x="109275" y="210007"/>
                    <a:pt x="-5025" y="141889"/>
                    <a:pt x="171" y="139003"/>
                  </a:cubicBezTo>
                  <a:cubicBezTo>
                    <a:pt x="5366" y="136117"/>
                    <a:pt x="143912" y="205390"/>
                    <a:pt x="159498" y="208276"/>
                  </a:cubicBezTo>
                  <a:cubicBezTo>
                    <a:pt x="175084" y="211162"/>
                    <a:pt x="101193" y="169599"/>
                    <a:pt x="93689" y="156322"/>
                  </a:cubicBezTo>
                  <a:cubicBezTo>
                    <a:pt x="86185" y="143045"/>
                    <a:pt x="123707" y="148817"/>
                    <a:pt x="114471" y="128613"/>
                  </a:cubicBezTo>
                  <a:cubicBezTo>
                    <a:pt x="105235" y="108409"/>
                    <a:pt x="10562" y="-8201"/>
                    <a:pt x="17489" y="4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255B1218-4EFD-D2D6-9910-11C3090E1154}"/>
                </a:ext>
              </a:extLst>
            </p:cNvPr>
            <p:cNvSpPr/>
            <p:nvPr/>
          </p:nvSpPr>
          <p:spPr>
            <a:xfrm>
              <a:off x="4207404" y="7945578"/>
              <a:ext cx="484303" cy="207940"/>
            </a:xfrm>
            <a:custGeom>
              <a:avLst/>
              <a:gdLst>
                <a:gd name="connsiteX0" fmla="*/ 440796 w 484303"/>
                <a:gd name="connsiteY0" fmla="*/ 4 h 207940"/>
                <a:gd name="connsiteX1" fmla="*/ 482360 w 484303"/>
                <a:gd name="connsiteY1" fmla="*/ 76204 h 207940"/>
                <a:gd name="connsiteX2" fmla="*/ 364596 w 484303"/>
                <a:gd name="connsiteY2" fmla="*/ 117767 h 207940"/>
                <a:gd name="connsiteX3" fmla="*/ 4378 w 484303"/>
                <a:gd name="connsiteY3" fmla="*/ 197431 h 207940"/>
                <a:gd name="connsiteX4" fmla="*/ 170632 w 484303"/>
                <a:gd name="connsiteY4" fmla="*/ 162795 h 207940"/>
                <a:gd name="connsiteX5" fmla="*/ 260687 w 484303"/>
                <a:gd name="connsiteY5" fmla="*/ 152404 h 207940"/>
                <a:gd name="connsiteX6" fmla="*/ 219123 w 484303"/>
                <a:gd name="connsiteY6" fmla="*/ 207822 h 207940"/>
                <a:gd name="connsiteX7" fmla="*/ 264151 w 484303"/>
                <a:gd name="connsiteY7" fmla="*/ 135086 h 207940"/>
                <a:gd name="connsiteX8" fmla="*/ 440796 w 484303"/>
                <a:gd name="connsiteY8" fmla="*/ 83131 h 207940"/>
                <a:gd name="connsiteX9" fmla="*/ 329960 w 484303"/>
                <a:gd name="connsiteY9" fmla="*/ 114304 h 207940"/>
                <a:gd name="connsiteX10" fmla="*/ 478896 w 484303"/>
                <a:gd name="connsiteY10" fmla="*/ 79667 h 207940"/>
                <a:gd name="connsiteX11" fmla="*/ 440796 w 484303"/>
                <a:gd name="connsiteY11" fmla="*/ 4 h 20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4303" h="207940">
                  <a:moveTo>
                    <a:pt x="440796" y="4"/>
                  </a:moveTo>
                  <a:cubicBezTo>
                    <a:pt x="441373" y="-573"/>
                    <a:pt x="495060" y="56577"/>
                    <a:pt x="482360" y="76204"/>
                  </a:cubicBezTo>
                  <a:cubicBezTo>
                    <a:pt x="469660" y="95831"/>
                    <a:pt x="444260" y="97563"/>
                    <a:pt x="364596" y="117767"/>
                  </a:cubicBezTo>
                  <a:cubicBezTo>
                    <a:pt x="284932" y="137971"/>
                    <a:pt x="36705" y="189926"/>
                    <a:pt x="4378" y="197431"/>
                  </a:cubicBezTo>
                  <a:cubicBezTo>
                    <a:pt x="-27949" y="204936"/>
                    <a:pt x="127914" y="170299"/>
                    <a:pt x="170632" y="162795"/>
                  </a:cubicBezTo>
                  <a:cubicBezTo>
                    <a:pt x="213350" y="155291"/>
                    <a:pt x="252605" y="144900"/>
                    <a:pt x="260687" y="152404"/>
                  </a:cubicBezTo>
                  <a:cubicBezTo>
                    <a:pt x="268769" y="159909"/>
                    <a:pt x="218546" y="210708"/>
                    <a:pt x="219123" y="207822"/>
                  </a:cubicBezTo>
                  <a:cubicBezTo>
                    <a:pt x="219700" y="204936"/>
                    <a:pt x="227206" y="155868"/>
                    <a:pt x="264151" y="135086"/>
                  </a:cubicBezTo>
                  <a:cubicBezTo>
                    <a:pt x="301096" y="114304"/>
                    <a:pt x="429828" y="86595"/>
                    <a:pt x="440796" y="83131"/>
                  </a:cubicBezTo>
                  <a:cubicBezTo>
                    <a:pt x="451764" y="79667"/>
                    <a:pt x="323610" y="114881"/>
                    <a:pt x="329960" y="114304"/>
                  </a:cubicBezTo>
                  <a:cubicBezTo>
                    <a:pt x="336310" y="113727"/>
                    <a:pt x="456383" y="94676"/>
                    <a:pt x="478896" y="79667"/>
                  </a:cubicBezTo>
                  <a:cubicBezTo>
                    <a:pt x="501410" y="64658"/>
                    <a:pt x="440219" y="581"/>
                    <a:pt x="440796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7B8BEECB-3708-1961-9547-74F04BD45C11}"/>
                </a:ext>
              </a:extLst>
            </p:cNvPr>
            <p:cNvSpPr/>
            <p:nvPr/>
          </p:nvSpPr>
          <p:spPr>
            <a:xfrm>
              <a:off x="3794857" y="8118248"/>
              <a:ext cx="681653" cy="156842"/>
            </a:xfrm>
            <a:custGeom>
              <a:avLst/>
              <a:gdLst>
                <a:gd name="connsiteX0" fmla="*/ 1288 w 681653"/>
                <a:gd name="connsiteY0" fmla="*/ 156379 h 156842"/>
                <a:gd name="connsiteX1" fmla="*/ 358043 w 681653"/>
                <a:gd name="connsiteY1" fmla="*/ 42079 h 156842"/>
                <a:gd name="connsiteX2" fmla="*/ 306088 w 681653"/>
                <a:gd name="connsiteY2" fmla="*/ 62861 h 156842"/>
                <a:gd name="connsiteX3" fmla="*/ 534688 w 681653"/>
                <a:gd name="connsiteY3" fmla="*/ 14370 h 156842"/>
                <a:gd name="connsiteX4" fmla="*/ 680161 w 681653"/>
                <a:gd name="connsiteY4" fmla="*/ 14370 h 156842"/>
                <a:gd name="connsiteX5" fmla="*/ 597034 w 681653"/>
                <a:gd name="connsiteY5" fmla="*/ 516 h 156842"/>
                <a:gd name="connsiteX6" fmla="*/ 392679 w 681653"/>
                <a:gd name="connsiteY6" fmla="*/ 35152 h 156842"/>
                <a:gd name="connsiteX7" fmla="*/ 413461 w 681653"/>
                <a:gd name="connsiteY7" fmla="*/ 24761 h 156842"/>
                <a:gd name="connsiteX8" fmla="*/ 243743 w 681653"/>
                <a:gd name="connsiteY8" fmla="*/ 80179 h 156842"/>
                <a:gd name="connsiteX9" fmla="*/ 1288 w 681653"/>
                <a:gd name="connsiteY9" fmla="*/ 156379 h 15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653" h="156842">
                  <a:moveTo>
                    <a:pt x="1288" y="156379"/>
                  </a:moveTo>
                  <a:cubicBezTo>
                    <a:pt x="20338" y="150029"/>
                    <a:pt x="307243" y="57665"/>
                    <a:pt x="358043" y="42079"/>
                  </a:cubicBezTo>
                  <a:cubicBezTo>
                    <a:pt x="408843" y="26493"/>
                    <a:pt x="276647" y="67479"/>
                    <a:pt x="306088" y="62861"/>
                  </a:cubicBezTo>
                  <a:cubicBezTo>
                    <a:pt x="335529" y="58243"/>
                    <a:pt x="472343" y="22452"/>
                    <a:pt x="534688" y="14370"/>
                  </a:cubicBezTo>
                  <a:cubicBezTo>
                    <a:pt x="597033" y="6288"/>
                    <a:pt x="669770" y="16679"/>
                    <a:pt x="680161" y="14370"/>
                  </a:cubicBezTo>
                  <a:cubicBezTo>
                    <a:pt x="690552" y="12061"/>
                    <a:pt x="644948" y="-2948"/>
                    <a:pt x="597034" y="516"/>
                  </a:cubicBezTo>
                  <a:cubicBezTo>
                    <a:pt x="549120" y="3980"/>
                    <a:pt x="392679" y="35152"/>
                    <a:pt x="392679" y="35152"/>
                  </a:cubicBezTo>
                  <a:cubicBezTo>
                    <a:pt x="362084" y="39193"/>
                    <a:pt x="438284" y="17257"/>
                    <a:pt x="413461" y="24761"/>
                  </a:cubicBezTo>
                  <a:cubicBezTo>
                    <a:pt x="388638" y="32265"/>
                    <a:pt x="307820" y="58243"/>
                    <a:pt x="243743" y="80179"/>
                  </a:cubicBezTo>
                  <a:cubicBezTo>
                    <a:pt x="179666" y="102115"/>
                    <a:pt x="-17762" y="162729"/>
                    <a:pt x="1288" y="1563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42966651-7BC5-D19B-15AD-FFB1FE114920}"/>
                </a:ext>
              </a:extLst>
            </p:cNvPr>
            <p:cNvSpPr/>
            <p:nvPr/>
          </p:nvSpPr>
          <p:spPr>
            <a:xfrm>
              <a:off x="4377406" y="8063201"/>
              <a:ext cx="320481" cy="76576"/>
            </a:xfrm>
            <a:custGeom>
              <a:avLst/>
              <a:gdLst>
                <a:gd name="connsiteX0" fmla="*/ 319285 w 320481"/>
                <a:gd name="connsiteY0" fmla="*/ 144 h 76576"/>
                <a:gd name="connsiteX1" fmla="*/ 204985 w 320481"/>
                <a:gd name="connsiteY1" fmla="*/ 17463 h 76576"/>
                <a:gd name="connsiteX2" fmla="*/ 159958 w 320481"/>
                <a:gd name="connsiteY2" fmla="*/ 76344 h 76576"/>
                <a:gd name="connsiteX3" fmla="*/ 177276 w 320481"/>
                <a:gd name="connsiteY3" fmla="*/ 38244 h 76576"/>
                <a:gd name="connsiteX4" fmla="*/ 630 w 320481"/>
                <a:gd name="connsiteY4" fmla="*/ 45172 h 76576"/>
                <a:gd name="connsiteX5" fmla="*/ 125321 w 320481"/>
                <a:gd name="connsiteY5" fmla="*/ 24390 h 76576"/>
                <a:gd name="connsiteX6" fmla="*/ 319285 w 320481"/>
                <a:gd name="connsiteY6" fmla="*/ 144 h 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481" h="76576">
                  <a:moveTo>
                    <a:pt x="319285" y="144"/>
                  </a:moveTo>
                  <a:cubicBezTo>
                    <a:pt x="332562" y="-1010"/>
                    <a:pt x="231539" y="4763"/>
                    <a:pt x="204985" y="17463"/>
                  </a:cubicBezTo>
                  <a:cubicBezTo>
                    <a:pt x="178430" y="30163"/>
                    <a:pt x="164576" y="72881"/>
                    <a:pt x="159958" y="76344"/>
                  </a:cubicBezTo>
                  <a:cubicBezTo>
                    <a:pt x="155340" y="79808"/>
                    <a:pt x="203831" y="43439"/>
                    <a:pt x="177276" y="38244"/>
                  </a:cubicBezTo>
                  <a:cubicBezTo>
                    <a:pt x="150721" y="33049"/>
                    <a:pt x="9289" y="47481"/>
                    <a:pt x="630" y="45172"/>
                  </a:cubicBezTo>
                  <a:cubicBezTo>
                    <a:pt x="-8029" y="42863"/>
                    <a:pt x="74521" y="30163"/>
                    <a:pt x="125321" y="24390"/>
                  </a:cubicBezTo>
                  <a:cubicBezTo>
                    <a:pt x="176121" y="18617"/>
                    <a:pt x="306008" y="1298"/>
                    <a:pt x="319285" y="1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61093B4F-D42A-8CE6-3AC3-FC25910C06CE}"/>
                </a:ext>
              </a:extLst>
            </p:cNvPr>
            <p:cNvSpPr/>
            <p:nvPr/>
          </p:nvSpPr>
          <p:spPr>
            <a:xfrm>
              <a:off x="3688766" y="8222081"/>
              <a:ext cx="340015" cy="144096"/>
            </a:xfrm>
            <a:custGeom>
              <a:avLst/>
              <a:gdLst>
                <a:gd name="connsiteX0" fmla="*/ 339443 w 340015"/>
                <a:gd name="connsiteY0" fmla="*/ 592 h 144096"/>
                <a:gd name="connsiteX1" fmla="*/ 103916 w 340015"/>
                <a:gd name="connsiteY1" fmla="*/ 142601 h 144096"/>
                <a:gd name="connsiteX2" fmla="*/ 183579 w 340015"/>
                <a:gd name="connsiteY2" fmla="*/ 76792 h 144096"/>
                <a:gd name="connsiteX3" fmla="*/ 7 w 340015"/>
                <a:gd name="connsiteY3" fmla="*/ 104501 h 144096"/>
                <a:gd name="connsiteX4" fmla="*/ 176652 w 340015"/>
                <a:gd name="connsiteY4" fmla="*/ 80255 h 144096"/>
                <a:gd name="connsiteX5" fmla="*/ 238998 w 340015"/>
                <a:gd name="connsiteY5" fmla="*/ 62937 h 144096"/>
                <a:gd name="connsiteX6" fmla="*/ 173189 w 340015"/>
                <a:gd name="connsiteY6" fmla="*/ 90646 h 144096"/>
                <a:gd name="connsiteX7" fmla="*/ 339443 w 340015"/>
                <a:gd name="connsiteY7" fmla="*/ 592 h 14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015" h="144096">
                  <a:moveTo>
                    <a:pt x="339443" y="592"/>
                  </a:moveTo>
                  <a:cubicBezTo>
                    <a:pt x="327898" y="9251"/>
                    <a:pt x="129893" y="129901"/>
                    <a:pt x="103916" y="142601"/>
                  </a:cubicBezTo>
                  <a:cubicBezTo>
                    <a:pt x="77939" y="155301"/>
                    <a:pt x="200897" y="83142"/>
                    <a:pt x="183579" y="76792"/>
                  </a:cubicBezTo>
                  <a:cubicBezTo>
                    <a:pt x="166261" y="70442"/>
                    <a:pt x="1161" y="103924"/>
                    <a:pt x="7" y="104501"/>
                  </a:cubicBezTo>
                  <a:cubicBezTo>
                    <a:pt x="-1147" y="105078"/>
                    <a:pt x="136820" y="87182"/>
                    <a:pt x="176652" y="80255"/>
                  </a:cubicBezTo>
                  <a:cubicBezTo>
                    <a:pt x="216484" y="73328"/>
                    <a:pt x="239575" y="61205"/>
                    <a:pt x="238998" y="62937"/>
                  </a:cubicBezTo>
                  <a:cubicBezTo>
                    <a:pt x="238421" y="64669"/>
                    <a:pt x="162221" y="100460"/>
                    <a:pt x="173189" y="90646"/>
                  </a:cubicBezTo>
                  <a:cubicBezTo>
                    <a:pt x="184157" y="80832"/>
                    <a:pt x="350988" y="-8067"/>
                    <a:pt x="339443" y="5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C94C1B7A-99C0-62F4-D112-265346CCC9C0}"/>
                </a:ext>
              </a:extLst>
            </p:cNvPr>
            <p:cNvSpPr/>
            <p:nvPr/>
          </p:nvSpPr>
          <p:spPr>
            <a:xfrm>
              <a:off x="3234981" y="8329818"/>
              <a:ext cx="464839" cy="350366"/>
            </a:xfrm>
            <a:custGeom>
              <a:avLst/>
              <a:gdLst>
                <a:gd name="connsiteX0" fmla="*/ 464183 w 464839"/>
                <a:gd name="connsiteY0" fmla="*/ 227 h 350366"/>
                <a:gd name="connsiteX1" fmla="*/ 322174 w 464839"/>
                <a:gd name="connsiteY1" fmla="*/ 121455 h 350366"/>
                <a:gd name="connsiteX2" fmla="*/ 218264 w 464839"/>
                <a:gd name="connsiteY2" fmla="*/ 235755 h 350366"/>
                <a:gd name="connsiteX3" fmla="*/ 249437 w 464839"/>
                <a:gd name="connsiteY3" fmla="*/ 176873 h 350366"/>
                <a:gd name="connsiteX4" fmla="*/ 55 w 464839"/>
                <a:gd name="connsiteY4" fmla="*/ 350055 h 350366"/>
                <a:gd name="connsiteX5" fmla="*/ 228655 w 464839"/>
                <a:gd name="connsiteY5" fmla="*/ 214973 h 350366"/>
                <a:gd name="connsiteX6" fmla="*/ 426083 w 464839"/>
                <a:gd name="connsiteY6" fmla="*/ 55646 h 350366"/>
                <a:gd name="connsiteX7" fmla="*/ 377592 w 464839"/>
                <a:gd name="connsiteY7" fmla="*/ 90282 h 350366"/>
                <a:gd name="connsiteX8" fmla="*/ 464183 w 464839"/>
                <a:gd name="connsiteY8" fmla="*/ 227 h 35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839" h="350366">
                  <a:moveTo>
                    <a:pt x="464183" y="227"/>
                  </a:moveTo>
                  <a:cubicBezTo>
                    <a:pt x="454947" y="5422"/>
                    <a:pt x="363160" y="82200"/>
                    <a:pt x="322174" y="121455"/>
                  </a:cubicBezTo>
                  <a:cubicBezTo>
                    <a:pt x="281188" y="160710"/>
                    <a:pt x="230387" y="226519"/>
                    <a:pt x="218264" y="235755"/>
                  </a:cubicBezTo>
                  <a:cubicBezTo>
                    <a:pt x="206141" y="244991"/>
                    <a:pt x="285805" y="157823"/>
                    <a:pt x="249437" y="176873"/>
                  </a:cubicBezTo>
                  <a:cubicBezTo>
                    <a:pt x="213069" y="195923"/>
                    <a:pt x="3519" y="343705"/>
                    <a:pt x="55" y="350055"/>
                  </a:cubicBezTo>
                  <a:cubicBezTo>
                    <a:pt x="-3409" y="356405"/>
                    <a:pt x="157650" y="264041"/>
                    <a:pt x="228655" y="214973"/>
                  </a:cubicBezTo>
                  <a:cubicBezTo>
                    <a:pt x="299660" y="165905"/>
                    <a:pt x="401260" y="76428"/>
                    <a:pt x="426083" y="55646"/>
                  </a:cubicBezTo>
                  <a:cubicBezTo>
                    <a:pt x="450906" y="34864"/>
                    <a:pt x="372974" y="100096"/>
                    <a:pt x="377592" y="90282"/>
                  </a:cubicBezTo>
                  <a:cubicBezTo>
                    <a:pt x="382210" y="80468"/>
                    <a:pt x="473419" y="-4968"/>
                    <a:pt x="464183" y="2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0F852789-51FA-47D6-92F9-C228964BC51E}"/>
                </a:ext>
              </a:extLst>
            </p:cNvPr>
            <p:cNvSpPr/>
            <p:nvPr/>
          </p:nvSpPr>
          <p:spPr>
            <a:xfrm>
              <a:off x="3484289" y="8272244"/>
              <a:ext cx="417469" cy="262421"/>
            </a:xfrm>
            <a:custGeom>
              <a:avLst/>
              <a:gdLst>
                <a:gd name="connsiteX0" fmla="*/ 415766 w 417469"/>
                <a:gd name="connsiteY0" fmla="*/ 2383 h 262421"/>
                <a:gd name="connsiteX1" fmla="*/ 124820 w 417469"/>
                <a:gd name="connsiteY1" fmla="*/ 30092 h 262421"/>
                <a:gd name="connsiteX2" fmla="*/ 180238 w 417469"/>
                <a:gd name="connsiteY2" fmla="*/ 26629 h 262421"/>
                <a:gd name="connsiteX3" fmla="*/ 117893 w 417469"/>
                <a:gd name="connsiteY3" fmla="*/ 99365 h 262421"/>
                <a:gd name="connsiteX4" fmla="*/ 129 w 417469"/>
                <a:gd name="connsiteY4" fmla="*/ 262156 h 262421"/>
                <a:gd name="connsiteX5" fmla="*/ 142138 w 417469"/>
                <a:gd name="connsiteY5" fmla="*/ 57801 h 262421"/>
                <a:gd name="connsiteX6" fmla="*/ 318784 w 417469"/>
                <a:gd name="connsiteY6" fmla="*/ 5847 h 262421"/>
                <a:gd name="connsiteX7" fmla="*/ 249511 w 417469"/>
                <a:gd name="connsiteY7" fmla="*/ 2383 h 262421"/>
                <a:gd name="connsiteX8" fmla="*/ 415766 w 417469"/>
                <a:gd name="connsiteY8" fmla="*/ 2383 h 26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69" h="262421">
                  <a:moveTo>
                    <a:pt x="415766" y="2383"/>
                  </a:moveTo>
                  <a:cubicBezTo>
                    <a:pt x="394984" y="7001"/>
                    <a:pt x="164075" y="26051"/>
                    <a:pt x="124820" y="30092"/>
                  </a:cubicBezTo>
                  <a:cubicBezTo>
                    <a:pt x="85565" y="34133"/>
                    <a:pt x="181392" y="15084"/>
                    <a:pt x="180238" y="26629"/>
                  </a:cubicBezTo>
                  <a:cubicBezTo>
                    <a:pt x="179083" y="38175"/>
                    <a:pt x="147911" y="60111"/>
                    <a:pt x="117893" y="99365"/>
                  </a:cubicBezTo>
                  <a:cubicBezTo>
                    <a:pt x="87875" y="138619"/>
                    <a:pt x="-3912" y="269083"/>
                    <a:pt x="129" y="262156"/>
                  </a:cubicBezTo>
                  <a:cubicBezTo>
                    <a:pt x="4170" y="255229"/>
                    <a:pt x="89029" y="100519"/>
                    <a:pt x="142138" y="57801"/>
                  </a:cubicBezTo>
                  <a:cubicBezTo>
                    <a:pt x="195247" y="15083"/>
                    <a:pt x="300889" y="15083"/>
                    <a:pt x="318784" y="5847"/>
                  </a:cubicBezTo>
                  <a:cubicBezTo>
                    <a:pt x="336679" y="-3389"/>
                    <a:pt x="238543" y="651"/>
                    <a:pt x="249511" y="2383"/>
                  </a:cubicBezTo>
                  <a:cubicBezTo>
                    <a:pt x="260479" y="4115"/>
                    <a:pt x="436548" y="-2235"/>
                    <a:pt x="415766" y="23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DE64ED94-8C6B-4B95-C554-D6CD69D48B74}"/>
                </a:ext>
              </a:extLst>
            </p:cNvPr>
            <p:cNvSpPr/>
            <p:nvPr/>
          </p:nvSpPr>
          <p:spPr>
            <a:xfrm>
              <a:off x="5240840" y="5551363"/>
              <a:ext cx="73531" cy="681085"/>
            </a:xfrm>
            <a:custGeom>
              <a:avLst/>
              <a:gdLst>
                <a:gd name="connsiteX0" fmla="*/ 65741 w 73531"/>
                <a:gd name="connsiteY0" fmla="*/ 78 h 681085"/>
                <a:gd name="connsiteX1" fmla="*/ 700 w 73531"/>
                <a:gd name="connsiteY1" fmla="*/ 382672 h 681085"/>
                <a:gd name="connsiteX2" fmla="*/ 31307 w 73531"/>
                <a:gd name="connsiteY2" fmla="*/ 309979 h 681085"/>
                <a:gd name="connsiteX3" fmla="*/ 31307 w 73531"/>
                <a:gd name="connsiteY3" fmla="*/ 497450 h 681085"/>
                <a:gd name="connsiteX4" fmla="*/ 27481 w 73531"/>
                <a:gd name="connsiteY4" fmla="*/ 424758 h 681085"/>
                <a:gd name="connsiteX5" fmla="*/ 700 w 73531"/>
                <a:gd name="connsiteY5" fmla="*/ 677270 h 681085"/>
                <a:gd name="connsiteX6" fmla="*/ 19829 w 73531"/>
                <a:gd name="connsiteY6" fmla="*/ 566317 h 681085"/>
                <a:gd name="connsiteX7" fmla="*/ 58089 w 73531"/>
                <a:gd name="connsiteY7" fmla="*/ 420932 h 681085"/>
                <a:gd name="connsiteX8" fmla="*/ 54263 w 73531"/>
                <a:gd name="connsiteY8" fmla="*/ 455365 h 681085"/>
                <a:gd name="connsiteX9" fmla="*/ 73393 w 73531"/>
                <a:gd name="connsiteY9" fmla="*/ 264068 h 681085"/>
                <a:gd name="connsiteX10" fmla="*/ 42785 w 73531"/>
                <a:gd name="connsiteY10" fmla="*/ 443887 h 681085"/>
                <a:gd name="connsiteX11" fmla="*/ 35133 w 73531"/>
                <a:gd name="connsiteY11" fmla="*/ 325283 h 681085"/>
                <a:gd name="connsiteX12" fmla="*/ 31307 w 73531"/>
                <a:gd name="connsiteY12" fmla="*/ 290850 h 681085"/>
                <a:gd name="connsiteX13" fmla="*/ 16004 w 73531"/>
                <a:gd name="connsiteY13" fmla="*/ 348239 h 681085"/>
                <a:gd name="connsiteX14" fmla="*/ 65741 w 73531"/>
                <a:gd name="connsiteY14" fmla="*/ 78 h 68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31" h="681085">
                  <a:moveTo>
                    <a:pt x="65741" y="78"/>
                  </a:moveTo>
                  <a:cubicBezTo>
                    <a:pt x="63190" y="5817"/>
                    <a:pt x="6439" y="331022"/>
                    <a:pt x="700" y="382672"/>
                  </a:cubicBezTo>
                  <a:cubicBezTo>
                    <a:pt x="-5039" y="434322"/>
                    <a:pt x="26206" y="290849"/>
                    <a:pt x="31307" y="309979"/>
                  </a:cubicBezTo>
                  <a:cubicBezTo>
                    <a:pt x="36408" y="329109"/>
                    <a:pt x="31945" y="478320"/>
                    <a:pt x="31307" y="497450"/>
                  </a:cubicBezTo>
                  <a:cubicBezTo>
                    <a:pt x="30669" y="516580"/>
                    <a:pt x="32582" y="394788"/>
                    <a:pt x="27481" y="424758"/>
                  </a:cubicBezTo>
                  <a:cubicBezTo>
                    <a:pt x="22380" y="454728"/>
                    <a:pt x="1975" y="653677"/>
                    <a:pt x="700" y="677270"/>
                  </a:cubicBezTo>
                  <a:cubicBezTo>
                    <a:pt x="-575" y="700863"/>
                    <a:pt x="10264" y="609040"/>
                    <a:pt x="19829" y="566317"/>
                  </a:cubicBezTo>
                  <a:cubicBezTo>
                    <a:pt x="29394" y="523594"/>
                    <a:pt x="52350" y="439424"/>
                    <a:pt x="58089" y="420932"/>
                  </a:cubicBezTo>
                  <a:cubicBezTo>
                    <a:pt x="63828" y="402440"/>
                    <a:pt x="51712" y="481509"/>
                    <a:pt x="54263" y="455365"/>
                  </a:cubicBezTo>
                  <a:cubicBezTo>
                    <a:pt x="56814" y="429221"/>
                    <a:pt x="75306" y="265981"/>
                    <a:pt x="73393" y="264068"/>
                  </a:cubicBezTo>
                  <a:cubicBezTo>
                    <a:pt x="71480" y="262155"/>
                    <a:pt x="49162" y="433685"/>
                    <a:pt x="42785" y="443887"/>
                  </a:cubicBezTo>
                  <a:cubicBezTo>
                    <a:pt x="36408" y="454090"/>
                    <a:pt x="37046" y="350789"/>
                    <a:pt x="35133" y="325283"/>
                  </a:cubicBezTo>
                  <a:cubicBezTo>
                    <a:pt x="33220" y="299777"/>
                    <a:pt x="34495" y="287024"/>
                    <a:pt x="31307" y="290850"/>
                  </a:cubicBezTo>
                  <a:cubicBezTo>
                    <a:pt x="28119" y="294676"/>
                    <a:pt x="9627" y="390962"/>
                    <a:pt x="16004" y="348239"/>
                  </a:cubicBezTo>
                  <a:cubicBezTo>
                    <a:pt x="22381" y="305516"/>
                    <a:pt x="68292" y="-5661"/>
                    <a:pt x="65741" y="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E00E4276-AA4C-8645-802D-94D40301044C}"/>
                </a:ext>
              </a:extLst>
            </p:cNvPr>
            <p:cNvSpPr/>
            <p:nvPr/>
          </p:nvSpPr>
          <p:spPr>
            <a:xfrm>
              <a:off x="240314" y="5811120"/>
              <a:ext cx="1909340" cy="351347"/>
            </a:xfrm>
            <a:custGeom>
              <a:avLst/>
              <a:gdLst>
                <a:gd name="connsiteX0" fmla="*/ 23676 w 1909340"/>
                <a:gd name="connsiteY0" fmla="*/ 4311 h 351347"/>
                <a:gd name="connsiteX1" fmla="*/ 1450752 w 1909340"/>
                <a:gd name="connsiteY1" fmla="*/ 249171 h 351347"/>
                <a:gd name="connsiteX2" fmla="*/ 1194414 w 1909340"/>
                <a:gd name="connsiteY2" fmla="*/ 252997 h 351347"/>
                <a:gd name="connsiteX3" fmla="*/ 1898387 w 1909340"/>
                <a:gd name="connsiteY3" fmla="*/ 275953 h 351347"/>
                <a:gd name="connsiteX4" fmla="*/ 1642049 w 1909340"/>
                <a:gd name="connsiteY4" fmla="*/ 295083 h 351347"/>
                <a:gd name="connsiteX5" fmla="*/ 953380 w 1909340"/>
                <a:gd name="connsiteY5" fmla="*/ 333342 h 351347"/>
                <a:gd name="connsiteX6" fmla="*/ 1152329 w 1909340"/>
                <a:gd name="connsiteY6" fmla="*/ 337168 h 351347"/>
                <a:gd name="connsiteX7" fmla="*/ 218799 w 1909340"/>
                <a:gd name="connsiteY7" fmla="*/ 149697 h 351347"/>
                <a:gd name="connsiteX8" fmla="*/ 551656 w 1909340"/>
                <a:gd name="connsiteY8" fmla="*/ 195608 h 351347"/>
                <a:gd name="connsiteX9" fmla="*/ 677912 w 1909340"/>
                <a:gd name="connsiteY9" fmla="*/ 222390 h 351347"/>
                <a:gd name="connsiteX10" fmla="*/ 1117895 w 1909340"/>
                <a:gd name="connsiteY10" fmla="*/ 314212 h 351347"/>
                <a:gd name="connsiteX11" fmla="*/ 1661179 w 1909340"/>
                <a:gd name="connsiteY11" fmla="*/ 298908 h 351347"/>
                <a:gd name="connsiteX12" fmla="*/ 1435448 w 1909340"/>
                <a:gd name="connsiteY12" fmla="*/ 268301 h 351347"/>
                <a:gd name="connsiteX13" fmla="*/ 727649 w 1909340"/>
                <a:gd name="connsiteY13" fmla="*/ 73178 h 351347"/>
                <a:gd name="connsiteX14" fmla="*/ 907468 w 1909340"/>
                <a:gd name="connsiteY14" fmla="*/ 165001 h 351347"/>
                <a:gd name="connsiteX15" fmla="*/ 429226 w 1909340"/>
                <a:gd name="connsiteY15" fmla="*/ 96134 h 351347"/>
                <a:gd name="connsiteX16" fmla="*/ 551656 w 1909340"/>
                <a:gd name="connsiteY16" fmla="*/ 92308 h 351347"/>
                <a:gd name="connsiteX17" fmla="*/ 23676 w 1909340"/>
                <a:gd name="connsiteY17" fmla="*/ 4311 h 35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9340" h="351347">
                  <a:moveTo>
                    <a:pt x="23676" y="4311"/>
                  </a:moveTo>
                  <a:lnTo>
                    <a:pt x="1450752" y="249171"/>
                  </a:lnTo>
                  <a:cubicBezTo>
                    <a:pt x="1645875" y="290619"/>
                    <a:pt x="1119808" y="248533"/>
                    <a:pt x="1194414" y="252997"/>
                  </a:cubicBezTo>
                  <a:cubicBezTo>
                    <a:pt x="1269020" y="257461"/>
                    <a:pt x="1823781" y="268939"/>
                    <a:pt x="1898387" y="275953"/>
                  </a:cubicBezTo>
                  <a:cubicBezTo>
                    <a:pt x="1972993" y="282967"/>
                    <a:pt x="1642049" y="295083"/>
                    <a:pt x="1642049" y="295083"/>
                  </a:cubicBezTo>
                  <a:lnTo>
                    <a:pt x="953380" y="333342"/>
                  </a:lnTo>
                  <a:cubicBezTo>
                    <a:pt x="871760" y="340356"/>
                    <a:pt x="1274759" y="367775"/>
                    <a:pt x="1152329" y="337168"/>
                  </a:cubicBezTo>
                  <a:cubicBezTo>
                    <a:pt x="1029899" y="306561"/>
                    <a:pt x="318911" y="173290"/>
                    <a:pt x="218799" y="149697"/>
                  </a:cubicBezTo>
                  <a:cubicBezTo>
                    <a:pt x="118687" y="126104"/>
                    <a:pt x="475137" y="183493"/>
                    <a:pt x="551656" y="195608"/>
                  </a:cubicBezTo>
                  <a:cubicBezTo>
                    <a:pt x="628175" y="207723"/>
                    <a:pt x="677912" y="222390"/>
                    <a:pt x="677912" y="222390"/>
                  </a:cubicBezTo>
                  <a:cubicBezTo>
                    <a:pt x="772285" y="242157"/>
                    <a:pt x="954017" y="301459"/>
                    <a:pt x="1117895" y="314212"/>
                  </a:cubicBezTo>
                  <a:cubicBezTo>
                    <a:pt x="1281773" y="326965"/>
                    <a:pt x="1608254" y="306560"/>
                    <a:pt x="1661179" y="298908"/>
                  </a:cubicBezTo>
                  <a:cubicBezTo>
                    <a:pt x="1714104" y="291256"/>
                    <a:pt x="1591036" y="305923"/>
                    <a:pt x="1435448" y="268301"/>
                  </a:cubicBezTo>
                  <a:cubicBezTo>
                    <a:pt x="1279860" y="230679"/>
                    <a:pt x="815646" y="90395"/>
                    <a:pt x="727649" y="73178"/>
                  </a:cubicBezTo>
                  <a:cubicBezTo>
                    <a:pt x="639652" y="55961"/>
                    <a:pt x="957205" y="161175"/>
                    <a:pt x="907468" y="165001"/>
                  </a:cubicBezTo>
                  <a:cubicBezTo>
                    <a:pt x="857731" y="168827"/>
                    <a:pt x="488528" y="108250"/>
                    <a:pt x="429226" y="96134"/>
                  </a:cubicBezTo>
                  <a:cubicBezTo>
                    <a:pt x="369924" y="84019"/>
                    <a:pt x="621798" y="105699"/>
                    <a:pt x="551656" y="92308"/>
                  </a:cubicBezTo>
                  <a:cubicBezTo>
                    <a:pt x="481514" y="78917"/>
                    <a:pt x="-126173" y="-21833"/>
                    <a:pt x="23676" y="43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D319D761-743B-4C0E-691C-7908E63A09CF}"/>
                </a:ext>
              </a:extLst>
            </p:cNvPr>
            <p:cNvSpPr/>
            <p:nvPr/>
          </p:nvSpPr>
          <p:spPr>
            <a:xfrm>
              <a:off x="158034" y="6148272"/>
              <a:ext cx="1598067" cy="440079"/>
            </a:xfrm>
            <a:custGeom>
              <a:avLst/>
              <a:gdLst>
                <a:gd name="connsiteX0" fmla="*/ 1586595 w 1598067"/>
                <a:gd name="connsiteY0" fmla="*/ 38275 h 440079"/>
                <a:gd name="connsiteX1" fmla="*/ 813755 w 1598067"/>
                <a:gd name="connsiteY1" fmla="*/ 80361 h 440079"/>
                <a:gd name="connsiteX2" fmla="*/ 105956 w 1598067"/>
                <a:gd name="connsiteY2" fmla="*/ 16 h 440079"/>
                <a:gd name="connsiteX3" fmla="*/ 538287 w 1598067"/>
                <a:gd name="connsiteY3" fmla="*/ 88013 h 440079"/>
                <a:gd name="connsiteX4" fmla="*/ 1334083 w 1598067"/>
                <a:gd name="connsiteY4" fmla="*/ 126272 h 440079"/>
                <a:gd name="connsiteX5" fmla="*/ 855840 w 1598067"/>
                <a:gd name="connsiteY5" fmla="*/ 172183 h 440079"/>
                <a:gd name="connsiteX6" fmla="*/ 71522 w 1598067"/>
                <a:gd name="connsiteY6" fmla="*/ 424695 h 440079"/>
                <a:gd name="connsiteX7" fmla="*/ 182475 w 1598067"/>
                <a:gd name="connsiteY7" fmla="*/ 374958 h 440079"/>
                <a:gd name="connsiteX8" fmla="*/ 1364691 w 1598067"/>
                <a:gd name="connsiteY8" fmla="*/ 68883 h 440079"/>
                <a:gd name="connsiteX9" fmla="*/ 1280520 w 1598067"/>
                <a:gd name="connsiteY9" fmla="*/ 80361 h 440079"/>
                <a:gd name="connsiteX10" fmla="*/ 1586595 w 1598067"/>
                <a:gd name="connsiteY10" fmla="*/ 38275 h 44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8067" h="440079">
                  <a:moveTo>
                    <a:pt x="1586595" y="38275"/>
                  </a:moveTo>
                  <a:cubicBezTo>
                    <a:pt x="1508801" y="38275"/>
                    <a:pt x="1060528" y="86737"/>
                    <a:pt x="813755" y="80361"/>
                  </a:cubicBezTo>
                  <a:cubicBezTo>
                    <a:pt x="566982" y="73985"/>
                    <a:pt x="151867" y="-1259"/>
                    <a:pt x="105956" y="16"/>
                  </a:cubicBezTo>
                  <a:cubicBezTo>
                    <a:pt x="60045" y="1291"/>
                    <a:pt x="333599" y="66970"/>
                    <a:pt x="538287" y="88013"/>
                  </a:cubicBezTo>
                  <a:cubicBezTo>
                    <a:pt x="742975" y="109056"/>
                    <a:pt x="1281158" y="112244"/>
                    <a:pt x="1334083" y="126272"/>
                  </a:cubicBezTo>
                  <a:cubicBezTo>
                    <a:pt x="1387008" y="140300"/>
                    <a:pt x="1066267" y="122446"/>
                    <a:pt x="855840" y="172183"/>
                  </a:cubicBezTo>
                  <a:cubicBezTo>
                    <a:pt x="645413" y="221920"/>
                    <a:pt x="183749" y="390899"/>
                    <a:pt x="71522" y="424695"/>
                  </a:cubicBezTo>
                  <a:cubicBezTo>
                    <a:pt x="-40705" y="458491"/>
                    <a:pt x="-33053" y="434260"/>
                    <a:pt x="182475" y="374958"/>
                  </a:cubicBezTo>
                  <a:cubicBezTo>
                    <a:pt x="398003" y="315656"/>
                    <a:pt x="1181684" y="117982"/>
                    <a:pt x="1364691" y="68883"/>
                  </a:cubicBezTo>
                  <a:cubicBezTo>
                    <a:pt x="1547698" y="19784"/>
                    <a:pt x="1238435" y="82274"/>
                    <a:pt x="1280520" y="80361"/>
                  </a:cubicBezTo>
                  <a:cubicBezTo>
                    <a:pt x="1322605" y="78448"/>
                    <a:pt x="1664389" y="38275"/>
                    <a:pt x="1586595" y="382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E18BA6B6-E98A-8F4F-5B96-16460145236D}"/>
                </a:ext>
              </a:extLst>
            </p:cNvPr>
            <p:cNvSpPr/>
            <p:nvPr/>
          </p:nvSpPr>
          <p:spPr>
            <a:xfrm>
              <a:off x="244579" y="6266561"/>
              <a:ext cx="1630154" cy="826314"/>
            </a:xfrm>
            <a:custGeom>
              <a:avLst/>
              <a:gdLst>
                <a:gd name="connsiteX0" fmla="*/ 1630132 w 1630154"/>
                <a:gd name="connsiteY0" fmla="*/ 331 h 826314"/>
                <a:gd name="connsiteX1" fmla="*/ 1067719 w 1630154"/>
                <a:gd name="connsiteY1" fmla="*/ 210758 h 826314"/>
                <a:gd name="connsiteX2" fmla="*/ 1331709 w 1630154"/>
                <a:gd name="connsiteY2" fmla="*/ 210758 h 826314"/>
                <a:gd name="connsiteX3" fmla="*/ 834336 w 1630154"/>
                <a:gd name="connsiteY3" fmla="*/ 237539 h 826314"/>
                <a:gd name="connsiteX4" fmla="*/ 321660 w 1630154"/>
                <a:gd name="connsiteY4" fmla="*/ 470922 h 826314"/>
                <a:gd name="connsiteX5" fmla="*/ 405831 w 1630154"/>
                <a:gd name="connsiteY5" fmla="*/ 436488 h 826314"/>
                <a:gd name="connsiteX6" fmla="*/ 7933 w 1630154"/>
                <a:gd name="connsiteY6" fmla="*/ 819083 h 826314"/>
                <a:gd name="connsiteX7" fmla="*/ 130363 w 1630154"/>
                <a:gd name="connsiteY7" fmla="*/ 696652 h 826314"/>
                <a:gd name="connsiteX8" fmla="*/ 532087 w 1630154"/>
                <a:gd name="connsiteY8" fmla="*/ 298754 h 826314"/>
                <a:gd name="connsiteX9" fmla="*/ 512957 w 1630154"/>
                <a:gd name="connsiteY9" fmla="*/ 340840 h 826314"/>
                <a:gd name="connsiteX10" fmla="*/ 1060067 w 1630154"/>
                <a:gd name="connsiteY10" fmla="*/ 115109 h 826314"/>
                <a:gd name="connsiteX11" fmla="*/ 952941 w 1630154"/>
                <a:gd name="connsiteY11" fmla="*/ 206932 h 826314"/>
                <a:gd name="connsiteX12" fmla="*/ 1247538 w 1630154"/>
                <a:gd name="connsiteY12" fmla="*/ 126587 h 826314"/>
                <a:gd name="connsiteX13" fmla="*/ 1090675 w 1630154"/>
                <a:gd name="connsiteY13" fmla="*/ 161021 h 826314"/>
                <a:gd name="connsiteX14" fmla="*/ 1630132 w 1630154"/>
                <a:gd name="connsiteY14" fmla="*/ 331 h 82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30154" h="826314">
                  <a:moveTo>
                    <a:pt x="1630132" y="331"/>
                  </a:moveTo>
                  <a:cubicBezTo>
                    <a:pt x="1626306" y="8621"/>
                    <a:pt x="1117456" y="175687"/>
                    <a:pt x="1067719" y="210758"/>
                  </a:cubicBezTo>
                  <a:cubicBezTo>
                    <a:pt x="1017982" y="245829"/>
                    <a:pt x="1370606" y="206295"/>
                    <a:pt x="1331709" y="210758"/>
                  </a:cubicBezTo>
                  <a:cubicBezTo>
                    <a:pt x="1292812" y="215222"/>
                    <a:pt x="1002677" y="194178"/>
                    <a:pt x="834336" y="237539"/>
                  </a:cubicBezTo>
                  <a:cubicBezTo>
                    <a:pt x="665994" y="280900"/>
                    <a:pt x="393077" y="437764"/>
                    <a:pt x="321660" y="470922"/>
                  </a:cubicBezTo>
                  <a:cubicBezTo>
                    <a:pt x="250243" y="504080"/>
                    <a:pt x="458119" y="378461"/>
                    <a:pt x="405831" y="436488"/>
                  </a:cubicBezTo>
                  <a:cubicBezTo>
                    <a:pt x="353543" y="494515"/>
                    <a:pt x="53844" y="775722"/>
                    <a:pt x="7933" y="819083"/>
                  </a:cubicBezTo>
                  <a:cubicBezTo>
                    <a:pt x="-37978" y="862444"/>
                    <a:pt x="130363" y="696652"/>
                    <a:pt x="130363" y="696652"/>
                  </a:cubicBezTo>
                  <a:cubicBezTo>
                    <a:pt x="217722" y="609931"/>
                    <a:pt x="468321" y="358056"/>
                    <a:pt x="532087" y="298754"/>
                  </a:cubicBezTo>
                  <a:cubicBezTo>
                    <a:pt x="595853" y="239452"/>
                    <a:pt x="424960" y="371447"/>
                    <a:pt x="512957" y="340840"/>
                  </a:cubicBezTo>
                  <a:cubicBezTo>
                    <a:pt x="600954" y="310233"/>
                    <a:pt x="986736" y="137427"/>
                    <a:pt x="1060067" y="115109"/>
                  </a:cubicBezTo>
                  <a:cubicBezTo>
                    <a:pt x="1133398" y="92791"/>
                    <a:pt x="921696" y="205019"/>
                    <a:pt x="952941" y="206932"/>
                  </a:cubicBezTo>
                  <a:cubicBezTo>
                    <a:pt x="984186" y="208845"/>
                    <a:pt x="1224582" y="134239"/>
                    <a:pt x="1247538" y="126587"/>
                  </a:cubicBezTo>
                  <a:cubicBezTo>
                    <a:pt x="1270494" y="118935"/>
                    <a:pt x="1022446" y="180151"/>
                    <a:pt x="1090675" y="161021"/>
                  </a:cubicBezTo>
                  <a:cubicBezTo>
                    <a:pt x="1158904" y="141891"/>
                    <a:pt x="1633958" y="-7959"/>
                    <a:pt x="1630132" y="3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90D96415-3A0D-792C-0070-258098549957}"/>
                </a:ext>
              </a:extLst>
            </p:cNvPr>
            <p:cNvSpPr/>
            <p:nvPr/>
          </p:nvSpPr>
          <p:spPr>
            <a:xfrm>
              <a:off x="834415" y="6049013"/>
              <a:ext cx="1485777" cy="2158079"/>
            </a:xfrm>
            <a:custGeom>
              <a:avLst/>
              <a:gdLst>
                <a:gd name="connsiteX0" fmla="*/ 1468884 w 1485777"/>
                <a:gd name="connsiteY0" fmla="*/ 40397 h 2158079"/>
                <a:gd name="connsiteX1" fmla="*/ 757135 w 1485777"/>
                <a:gd name="connsiteY1" fmla="*/ 1552864 h 2158079"/>
                <a:gd name="connsiteX2" fmla="*/ 816448 w 1485777"/>
                <a:gd name="connsiteY2" fmla="*/ 1409525 h 2158079"/>
                <a:gd name="connsiteX3" fmla="*/ 1236577 w 1485777"/>
                <a:gd name="connsiteY3" fmla="*/ 480297 h 2158079"/>
                <a:gd name="connsiteX4" fmla="*/ 1019099 w 1485777"/>
                <a:gd name="connsiteY4" fmla="*/ 776859 h 2158079"/>
                <a:gd name="connsiteX5" fmla="*/ 381490 w 1485777"/>
                <a:gd name="connsiteY5" fmla="*/ 1795056 h 2158079"/>
                <a:gd name="connsiteX6" fmla="*/ 223323 w 1485777"/>
                <a:gd name="connsiteY6" fmla="*/ 2101504 h 2158079"/>
                <a:gd name="connsiteX7" fmla="*/ 994385 w 1485777"/>
                <a:gd name="connsiteY7" fmla="*/ 757089 h 2158079"/>
                <a:gd name="connsiteX8" fmla="*/ 1093239 w 1485777"/>
                <a:gd name="connsiteY8" fmla="*/ 544552 h 2158079"/>
                <a:gd name="connsiteX9" fmla="*/ 905416 w 1485777"/>
                <a:gd name="connsiteY9" fmla="*/ 682948 h 2158079"/>
                <a:gd name="connsiteX10" fmla="*/ 559427 w 1485777"/>
                <a:gd name="connsiteY10" fmla="*/ 925141 h 2158079"/>
                <a:gd name="connsiteX11" fmla="*/ 767021 w 1485777"/>
                <a:gd name="connsiteY11" fmla="*/ 717547 h 2158079"/>
                <a:gd name="connsiteX12" fmla="*/ 5844 w 1485777"/>
                <a:gd name="connsiteY12" fmla="*/ 1409525 h 2158079"/>
                <a:gd name="connsiteX13" fmla="*/ 1241520 w 1485777"/>
                <a:gd name="connsiteY13" fmla="*/ 396271 h 2158079"/>
                <a:gd name="connsiteX14" fmla="*/ 1024041 w 1485777"/>
                <a:gd name="connsiteY14" fmla="*/ 593979 h 2158079"/>
                <a:gd name="connsiteX15" fmla="*/ 1241520 w 1485777"/>
                <a:gd name="connsiteY15" fmla="*/ 445698 h 2158079"/>
                <a:gd name="connsiteX16" fmla="*/ 1468884 w 1485777"/>
                <a:gd name="connsiteY16" fmla="*/ 40397 h 215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5777" h="2158079">
                  <a:moveTo>
                    <a:pt x="1468884" y="40397"/>
                  </a:moveTo>
                  <a:cubicBezTo>
                    <a:pt x="1388153" y="224925"/>
                    <a:pt x="865874" y="1324676"/>
                    <a:pt x="757135" y="1552864"/>
                  </a:cubicBezTo>
                  <a:cubicBezTo>
                    <a:pt x="648396" y="1781052"/>
                    <a:pt x="736541" y="1588286"/>
                    <a:pt x="816448" y="1409525"/>
                  </a:cubicBezTo>
                  <a:cubicBezTo>
                    <a:pt x="896355" y="1230764"/>
                    <a:pt x="1202802" y="585741"/>
                    <a:pt x="1236577" y="480297"/>
                  </a:cubicBezTo>
                  <a:cubicBezTo>
                    <a:pt x="1270352" y="374853"/>
                    <a:pt x="1161613" y="557733"/>
                    <a:pt x="1019099" y="776859"/>
                  </a:cubicBezTo>
                  <a:cubicBezTo>
                    <a:pt x="876585" y="995985"/>
                    <a:pt x="514119" y="1574282"/>
                    <a:pt x="381490" y="1795056"/>
                  </a:cubicBezTo>
                  <a:cubicBezTo>
                    <a:pt x="248861" y="2015830"/>
                    <a:pt x="121174" y="2274499"/>
                    <a:pt x="223323" y="2101504"/>
                  </a:cubicBezTo>
                  <a:cubicBezTo>
                    <a:pt x="325472" y="1928509"/>
                    <a:pt x="849399" y="1016581"/>
                    <a:pt x="994385" y="757089"/>
                  </a:cubicBezTo>
                  <a:cubicBezTo>
                    <a:pt x="1139371" y="497597"/>
                    <a:pt x="1108067" y="556909"/>
                    <a:pt x="1093239" y="544552"/>
                  </a:cubicBezTo>
                  <a:cubicBezTo>
                    <a:pt x="1078411" y="532195"/>
                    <a:pt x="994385" y="619517"/>
                    <a:pt x="905416" y="682948"/>
                  </a:cubicBezTo>
                  <a:cubicBezTo>
                    <a:pt x="816447" y="746379"/>
                    <a:pt x="582493" y="919375"/>
                    <a:pt x="559427" y="925141"/>
                  </a:cubicBezTo>
                  <a:cubicBezTo>
                    <a:pt x="536361" y="930908"/>
                    <a:pt x="859285" y="636816"/>
                    <a:pt x="767021" y="717547"/>
                  </a:cubicBezTo>
                  <a:cubicBezTo>
                    <a:pt x="674757" y="798278"/>
                    <a:pt x="-73239" y="1463071"/>
                    <a:pt x="5844" y="1409525"/>
                  </a:cubicBezTo>
                  <a:cubicBezTo>
                    <a:pt x="84927" y="1355979"/>
                    <a:pt x="1071821" y="532195"/>
                    <a:pt x="1241520" y="396271"/>
                  </a:cubicBezTo>
                  <a:cubicBezTo>
                    <a:pt x="1411219" y="260347"/>
                    <a:pt x="1024041" y="585741"/>
                    <a:pt x="1024041" y="593979"/>
                  </a:cubicBezTo>
                  <a:cubicBezTo>
                    <a:pt x="1024041" y="602217"/>
                    <a:pt x="1164084" y="533019"/>
                    <a:pt x="1241520" y="445698"/>
                  </a:cubicBezTo>
                  <a:cubicBezTo>
                    <a:pt x="1318956" y="358377"/>
                    <a:pt x="1549615" y="-144131"/>
                    <a:pt x="1468884" y="403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B2B06B67-F9BC-F2AE-8BFE-394B2C62FC97}"/>
                </a:ext>
              </a:extLst>
            </p:cNvPr>
            <p:cNvSpPr/>
            <p:nvPr/>
          </p:nvSpPr>
          <p:spPr>
            <a:xfrm>
              <a:off x="215520" y="5930445"/>
              <a:ext cx="2278892" cy="1527681"/>
            </a:xfrm>
            <a:custGeom>
              <a:avLst/>
              <a:gdLst>
                <a:gd name="connsiteX0" fmla="*/ 2270659 w 2278892"/>
                <a:gd name="connsiteY0" fmla="*/ 5741 h 1527681"/>
                <a:gd name="connsiteX1" fmla="*/ 1272234 w 2278892"/>
                <a:gd name="connsiteY1" fmla="*/ 742204 h 1527681"/>
                <a:gd name="connsiteX2" fmla="*/ 936130 w 2278892"/>
                <a:gd name="connsiteY2" fmla="*/ 1004167 h 1527681"/>
                <a:gd name="connsiteX3" fmla="*/ 1217864 w 2278892"/>
                <a:gd name="connsiteY3" fmla="*/ 707605 h 1527681"/>
                <a:gd name="connsiteX4" fmla="*/ 1104182 w 2278892"/>
                <a:gd name="connsiteY4" fmla="*/ 850943 h 1527681"/>
                <a:gd name="connsiteX5" fmla="*/ 1395801 w 2278892"/>
                <a:gd name="connsiteY5" fmla="*/ 648292 h 1527681"/>
                <a:gd name="connsiteX6" fmla="*/ 1549025 w 2278892"/>
                <a:gd name="connsiteY6" fmla="*/ 668063 h 1527681"/>
                <a:gd name="connsiteX7" fmla="*/ 1099239 w 2278892"/>
                <a:gd name="connsiteY7" fmla="*/ 949797 h 1527681"/>
                <a:gd name="connsiteX8" fmla="*/ 1959 w 2278892"/>
                <a:gd name="connsiteY8" fmla="*/ 1236474 h 1527681"/>
                <a:gd name="connsiteX9" fmla="*/ 847161 w 2278892"/>
                <a:gd name="connsiteY9" fmla="*/ 1053594 h 1527681"/>
                <a:gd name="connsiteX10" fmla="*/ 1455114 w 2278892"/>
                <a:gd name="connsiteY10" fmla="*/ 707605 h 1527681"/>
                <a:gd name="connsiteX11" fmla="*/ 906474 w 2278892"/>
                <a:gd name="connsiteY11" fmla="*/ 1038766 h 1527681"/>
                <a:gd name="connsiteX12" fmla="*/ 431974 w 2278892"/>
                <a:gd name="connsiteY12" fmla="*/ 1320500 h 1527681"/>
                <a:gd name="connsiteX13" fmla="*/ 189782 w 2278892"/>
                <a:gd name="connsiteY13" fmla="*/ 1523151 h 1527681"/>
                <a:gd name="connsiteX14" fmla="*/ 822448 w 2278892"/>
                <a:gd name="connsiteY14" fmla="*/ 1122792 h 1527681"/>
                <a:gd name="connsiteX15" fmla="*/ 1667650 w 2278892"/>
                <a:gd name="connsiteY15" fmla="*/ 504954 h 1527681"/>
                <a:gd name="connsiteX16" fmla="*/ 1287062 w 2278892"/>
                <a:gd name="connsiteY16" fmla="*/ 618636 h 1527681"/>
                <a:gd name="connsiteX17" fmla="*/ 1722019 w 2278892"/>
                <a:gd name="connsiteY17" fmla="*/ 411043 h 1527681"/>
                <a:gd name="connsiteX18" fmla="*/ 2270659 w 2278892"/>
                <a:gd name="connsiteY18" fmla="*/ 5741 h 15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78892" h="1527681">
                  <a:moveTo>
                    <a:pt x="2270659" y="5741"/>
                  </a:moveTo>
                  <a:lnTo>
                    <a:pt x="1272234" y="742204"/>
                  </a:lnTo>
                  <a:cubicBezTo>
                    <a:pt x="1049813" y="908608"/>
                    <a:pt x="945192" y="1009933"/>
                    <a:pt x="936130" y="1004167"/>
                  </a:cubicBezTo>
                  <a:cubicBezTo>
                    <a:pt x="927068" y="998401"/>
                    <a:pt x="1189855" y="733142"/>
                    <a:pt x="1217864" y="707605"/>
                  </a:cubicBezTo>
                  <a:cubicBezTo>
                    <a:pt x="1245873" y="682068"/>
                    <a:pt x="1074526" y="860828"/>
                    <a:pt x="1104182" y="850943"/>
                  </a:cubicBezTo>
                  <a:cubicBezTo>
                    <a:pt x="1133838" y="841058"/>
                    <a:pt x="1321660" y="678772"/>
                    <a:pt x="1395801" y="648292"/>
                  </a:cubicBezTo>
                  <a:cubicBezTo>
                    <a:pt x="1469941" y="617812"/>
                    <a:pt x="1598452" y="617812"/>
                    <a:pt x="1549025" y="668063"/>
                  </a:cubicBezTo>
                  <a:cubicBezTo>
                    <a:pt x="1499598" y="718314"/>
                    <a:pt x="1357083" y="855062"/>
                    <a:pt x="1099239" y="949797"/>
                  </a:cubicBezTo>
                  <a:cubicBezTo>
                    <a:pt x="841395" y="1044532"/>
                    <a:pt x="43972" y="1219175"/>
                    <a:pt x="1959" y="1236474"/>
                  </a:cubicBezTo>
                  <a:cubicBezTo>
                    <a:pt x="-40054" y="1253774"/>
                    <a:pt x="604968" y="1141739"/>
                    <a:pt x="847161" y="1053594"/>
                  </a:cubicBezTo>
                  <a:cubicBezTo>
                    <a:pt x="1089353" y="965449"/>
                    <a:pt x="1445229" y="710076"/>
                    <a:pt x="1455114" y="707605"/>
                  </a:cubicBezTo>
                  <a:cubicBezTo>
                    <a:pt x="1464999" y="705134"/>
                    <a:pt x="906474" y="1038766"/>
                    <a:pt x="906474" y="1038766"/>
                  </a:cubicBezTo>
                  <a:cubicBezTo>
                    <a:pt x="735951" y="1140915"/>
                    <a:pt x="551423" y="1239769"/>
                    <a:pt x="431974" y="1320500"/>
                  </a:cubicBezTo>
                  <a:cubicBezTo>
                    <a:pt x="312525" y="1401231"/>
                    <a:pt x="124703" y="1556102"/>
                    <a:pt x="189782" y="1523151"/>
                  </a:cubicBezTo>
                  <a:cubicBezTo>
                    <a:pt x="254861" y="1490200"/>
                    <a:pt x="576137" y="1292492"/>
                    <a:pt x="822448" y="1122792"/>
                  </a:cubicBezTo>
                  <a:cubicBezTo>
                    <a:pt x="1068759" y="953093"/>
                    <a:pt x="1590214" y="588980"/>
                    <a:pt x="1667650" y="504954"/>
                  </a:cubicBezTo>
                  <a:cubicBezTo>
                    <a:pt x="1745086" y="420928"/>
                    <a:pt x="1278001" y="634288"/>
                    <a:pt x="1287062" y="618636"/>
                  </a:cubicBezTo>
                  <a:cubicBezTo>
                    <a:pt x="1296123" y="602984"/>
                    <a:pt x="1555615" y="513192"/>
                    <a:pt x="1722019" y="411043"/>
                  </a:cubicBezTo>
                  <a:cubicBezTo>
                    <a:pt x="1888423" y="308894"/>
                    <a:pt x="2345623" y="-49452"/>
                    <a:pt x="2270659" y="57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CAC96D13-A459-4CB9-B9EC-8C36F6FE6935}"/>
                </a:ext>
              </a:extLst>
            </p:cNvPr>
            <p:cNvSpPr/>
            <p:nvPr/>
          </p:nvSpPr>
          <p:spPr>
            <a:xfrm>
              <a:off x="2076411" y="7215242"/>
              <a:ext cx="813860" cy="614482"/>
            </a:xfrm>
            <a:custGeom>
              <a:avLst/>
              <a:gdLst>
                <a:gd name="connsiteX0" fmla="*/ 812839 w 813860"/>
                <a:gd name="connsiteY0" fmla="*/ 1533 h 614482"/>
                <a:gd name="connsiteX1" fmla="*/ 530264 w 813860"/>
                <a:gd name="connsiteY1" fmla="*/ 201558 h 614482"/>
                <a:gd name="connsiteX2" fmla="*/ 250864 w 813860"/>
                <a:gd name="connsiteY2" fmla="*/ 420633 h 614482"/>
                <a:gd name="connsiteX3" fmla="*/ 377864 w 813860"/>
                <a:gd name="connsiteY3" fmla="*/ 290458 h 614482"/>
                <a:gd name="connsiteX4" fmla="*/ 63539 w 813860"/>
                <a:gd name="connsiteY4" fmla="*/ 506358 h 614482"/>
                <a:gd name="connsiteX5" fmla="*/ 39 w 813860"/>
                <a:gd name="connsiteY5" fmla="*/ 614308 h 614482"/>
                <a:gd name="connsiteX6" fmla="*/ 57189 w 813860"/>
                <a:gd name="connsiteY6" fmla="*/ 528583 h 614482"/>
                <a:gd name="connsiteX7" fmla="*/ 228639 w 813860"/>
                <a:gd name="connsiteY7" fmla="*/ 414283 h 614482"/>
                <a:gd name="connsiteX8" fmla="*/ 187364 w 813860"/>
                <a:gd name="connsiteY8" fmla="*/ 446033 h 614482"/>
                <a:gd name="connsiteX9" fmla="*/ 447714 w 813860"/>
                <a:gd name="connsiteY9" fmla="*/ 217433 h 614482"/>
                <a:gd name="connsiteX10" fmla="*/ 390564 w 813860"/>
                <a:gd name="connsiteY10" fmla="*/ 290458 h 614482"/>
                <a:gd name="connsiteX11" fmla="*/ 615989 w 813860"/>
                <a:gd name="connsiteY11" fmla="*/ 119008 h 614482"/>
                <a:gd name="connsiteX12" fmla="*/ 812839 w 813860"/>
                <a:gd name="connsiteY12" fmla="*/ 1533 h 61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3860" h="614482">
                  <a:moveTo>
                    <a:pt x="812839" y="1533"/>
                  </a:moveTo>
                  <a:cubicBezTo>
                    <a:pt x="798551" y="15291"/>
                    <a:pt x="623926" y="131708"/>
                    <a:pt x="530264" y="201558"/>
                  </a:cubicBezTo>
                  <a:cubicBezTo>
                    <a:pt x="436601" y="271408"/>
                    <a:pt x="276264" y="405816"/>
                    <a:pt x="250864" y="420633"/>
                  </a:cubicBezTo>
                  <a:cubicBezTo>
                    <a:pt x="225464" y="435450"/>
                    <a:pt x="409085" y="276171"/>
                    <a:pt x="377864" y="290458"/>
                  </a:cubicBezTo>
                  <a:cubicBezTo>
                    <a:pt x="346643" y="304746"/>
                    <a:pt x="126510" y="452383"/>
                    <a:pt x="63539" y="506358"/>
                  </a:cubicBezTo>
                  <a:cubicBezTo>
                    <a:pt x="568" y="560333"/>
                    <a:pt x="1097" y="610604"/>
                    <a:pt x="39" y="614308"/>
                  </a:cubicBezTo>
                  <a:cubicBezTo>
                    <a:pt x="-1019" y="618012"/>
                    <a:pt x="19089" y="561920"/>
                    <a:pt x="57189" y="528583"/>
                  </a:cubicBezTo>
                  <a:cubicBezTo>
                    <a:pt x="95289" y="495246"/>
                    <a:pt x="206943" y="428041"/>
                    <a:pt x="228639" y="414283"/>
                  </a:cubicBezTo>
                  <a:cubicBezTo>
                    <a:pt x="250335" y="400525"/>
                    <a:pt x="150851" y="478841"/>
                    <a:pt x="187364" y="446033"/>
                  </a:cubicBezTo>
                  <a:cubicBezTo>
                    <a:pt x="223876" y="413225"/>
                    <a:pt x="413847" y="243362"/>
                    <a:pt x="447714" y="217433"/>
                  </a:cubicBezTo>
                  <a:cubicBezTo>
                    <a:pt x="481581" y="191504"/>
                    <a:pt x="362518" y="306862"/>
                    <a:pt x="390564" y="290458"/>
                  </a:cubicBezTo>
                  <a:cubicBezTo>
                    <a:pt x="418610" y="274054"/>
                    <a:pt x="544022" y="168221"/>
                    <a:pt x="615989" y="119008"/>
                  </a:cubicBezTo>
                  <a:cubicBezTo>
                    <a:pt x="687956" y="69796"/>
                    <a:pt x="827127" y="-12225"/>
                    <a:pt x="812839" y="15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1A81446F-943E-F514-ECD1-6E862EE4101C}"/>
                </a:ext>
              </a:extLst>
            </p:cNvPr>
            <p:cNvSpPr/>
            <p:nvPr/>
          </p:nvSpPr>
          <p:spPr>
            <a:xfrm>
              <a:off x="1695525" y="7161353"/>
              <a:ext cx="1182140" cy="957553"/>
            </a:xfrm>
            <a:custGeom>
              <a:avLst/>
              <a:gdLst>
                <a:gd name="connsiteX0" fmla="*/ 1181025 w 1182140"/>
                <a:gd name="connsiteY0" fmla="*/ 1447 h 957553"/>
                <a:gd name="connsiteX1" fmla="*/ 619050 w 1182140"/>
                <a:gd name="connsiteY1" fmla="*/ 341172 h 957553"/>
                <a:gd name="connsiteX2" fmla="*/ 352350 w 1182140"/>
                <a:gd name="connsiteY2" fmla="*/ 531672 h 957553"/>
                <a:gd name="connsiteX3" fmla="*/ 676200 w 1182140"/>
                <a:gd name="connsiteY3" fmla="*/ 249097 h 957553"/>
                <a:gd name="connsiteX4" fmla="*/ 596825 w 1182140"/>
                <a:gd name="connsiteY4" fmla="*/ 328472 h 957553"/>
                <a:gd name="connsiteX5" fmla="*/ 647625 w 1182140"/>
                <a:gd name="connsiteY5" fmla="*/ 353872 h 957553"/>
                <a:gd name="connsiteX6" fmla="*/ 492050 w 1182140"/>
                <a:gd name="connsiteY6" fmla="*/ 477697 h 957553"/>
                <a:gd name="connsiteX7" fmla="*/ 365050 w 1182140"/>
                <a:gd name="connsiteY7" fmla="*/ 604697 h 957553"/>
                <a:gd name="connsiteX8" fmla="*/ 387275 w 1182140"/>
                <a:gd name="connsiteY8" fmla="*/ 684072 h 957553"/>
                <a:gd name="connsiteX9" fmla="*/ 333300 w 1182140"/>
                <a:gd name="connsiteY9" fmla="*/ 706297 h 957553"/>
                <a:gd name="connsiteX10" fmla="*/ 209475 w 1182140"/>
                <a:gd name="connsiteY10" fmla="*/ 750747 h 957553"/>
                <a:gd name="connsiteX11" fmla="*/ 9450 w 1182140"/>
                <a:gd name="connsiteY11" fmla="*/ 950772 h 957553"/>
                <a:gd name="connsiteX12" fmla="*/ 63425 w 1182140"/>
                <a:gd name="connsiteY12" fmla="*/ 890447 h 957553"/>
                <a:gd name="connsiteX13" fmla="*/ 333300 w 1182140"/>
                <a:gd name="connsiteY13" fmla="*/ 693597 h 957553"/>
                <a:gd name="connsiteX14" fmla="*/ 371400 w 1182140"/>
                <a:gd name="connsiteY14" fmla="*/ 626922 h 957553"/>
                <a:gd name="connsiteX15" fmla="*/ 622225 w 1182140"/>
                <a:gd name="connsiteY15" fmla="*/ 382447 h 957553"/>
                <a:gd name="connsiteX16" fmla="*/ 555550 w 1182140"/>
                <a:gd name="connsiteY16" fmla="*/ 433247 h 957553"/>
                <a:gd name="connsiteX17" fmla="*/ 784150 w 1182140"/>
                <a:gd name="connsiteY17" fmla="*/ 191947 h 957553"/>
                <a:gd name="connsiteX18" fmla="*/ 765100 w 1182140"/>
                <a:gd name="connsiteY18" fmla="*/ 217347 h 957553"/>
                <a:gd name="connsiteX19" fmla="*/ 1181025 w 1182140"/>
                <a:gd name="connsiteY19" fmla="*/ 1447 h 95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140" h="957553">
                  <a:moveTo>
                    <a:pt x="1181025" y="1447"/>
                  </a:moveTo>
                  <a:cubicBezTo>
                    <a:pt x="1156683" y="22084"/>
                    <a:pt x="757162" y="252801"/>
                    <a:pt x="619050" y="341172"/>
                  </a:cubicBezTo>
                  <a:cubicBezTo>
                    <a:pt x="480937" y="429543"/>
                    <a:pt x="342825" y="547018"/>
                    <a:pt x="352350" y="531672"/>
                  </a:cubicBezTo>
                  <a:cubicBezTo>
                    <a:pt x="361875" y="516326"/>
                    <a:pt x="635454" y="282964"/>
                    <a:pt x="676200" y="249097"/>
                  </a:cubicBezTo>
                  <a:cubicBezTo>
                    <a:pt x="716946" y="215230"/>
                    <a:pt x="601588" y="311009"/>
                    <a:pt x="596825" y="328472"/>
                  </a:cubicBezTo>
                  <a:cubicBezTo>
                    <a:pt x="592062" y="345935"/>
                    <a:pt x="665087" y="329001"/>
                    <a:pt x="647625" y="353872"/>
                  </a:cubicBezTo>
                  <a:cubicBezTo>
                    <a:pt x="630163" y="378743"/>
                    <a:pt x="539146" y="435893"/>
                    <a:pt x="492050" y="477697"/>
                  </a:cubicBezTo>
                  <a:cubicBezTo>
                    <a:pt x="444954" y="519501"/>
                    <a:pt x="382512" y="570301"/>
                    <a:pt x="365050" y="604697"/>
                  </a:cubicBezTo>
                  <a:cubicBezTo>
                    <a:pt x="347588" y="639093"/>
                    <a:pt x="392567" y="667139"/>
                    <a:pt x="387275" y="684072"/>
                  </a:cubicBezTo>
                  <a:cubicBezTo>
                    <a:pt x="381983" y="701005"/>
                    <a:pt x="362933" y="695185"/>
                    <a:pt x="333300" y="706297"/>
                  </a:cubicBezTo>
                  <a:cubicBezTo>
                    <a:pt x="303667" y="717409"/>
                    <a:pt x="263450" y="710001"/>
                    <a:pt x="209475" y="750747"/>
                  </a:cubicBezTo>
                  <a:cubicBezTo>
                    <a:pt x="155500" y="791493"/>
                    <a:pt x="33792" y="927489"/>
                    <a:pt x="9450" y="950772"/>
                  </a:cubicBezTo>
                  <a:cubicBezTo>
                    <a:pt x="-14892" y="974055"/>
                    <a:pt x="9450" y="933309"/>
                    <a:pt x="63425" y="890447"/>
                  </a:cubicBezTo>
                  <a:cubicBezTo>
                    <a:pt x="117400" y="847585"/>
                    <a:pt x="281971" y="737518"/>
                    <a:pt x="333300" y="693597"/>
                  </a:cubicBezTo>
                  <a:cubicBezTo>
                    <a:pt x="384629" y="649676"/>
                    <a:pt x="323246" y="678780"/>
                    <a:pt x="371400" y="626922"/>
                  </a:cubicBezTo>
                  <a:cubicBezTo>
                    <a:pt x="419554" y="575064"/>
                    <a:pt x="591533" y="414726"/>
                    <a:pt x="622225" y="382447"/>
                  </a:cubicBezTo>
                  <a:cubicBezTo>
                    <a:pt x="652917" y="350168"/>
                    <a:pt x="528563" y="464997"/>
                    <a:pt x="555550" y="433247"/>
                  </a:cubicBezTo>
                  <a:cubicBezTo>
                    <a:pt x="582537" y="401497"/>
                    <a:pt x="749225" y="227930"/>
                    <a:pt x="784150" y="191947"/>
                  </a:cubicBezTo>
                  <a:cubicBezTo>
                    <a:pt x="819075" y="155964"/>
                    <a:pt x="706362" y="247510"/>
                    <a:pt x="765100" y="217347"/>
                  </a:cubicBezTo>
                  <a:cubicBezTo>
                    <a:pt x="823838" y="187184"/>
                    <a:pt x="1205367" y="-19190"/>
                    <a:pt x="1181025" y="14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294207CF-E341-C1DD-D4EE-7EA5DEA9B088}"/>
                </a:ext>
              </a:extLst>
            </p:cNvPr>
            <p:cNvSpPr/>
            <p:nvPr/>
          </p:nvSpPr>
          <p:spPr>
            <a:xfrm>
              <a:off x="1782538" y="7581032"/>
              <a:ext cx="416414" cy="478911"/>
            </a:xfrm>
            <a:custGeom>
              <a:avLst/>
              <a:gdLst>
                <a:gd name="connsiteX0" fmla="*/ 414562 w 416414"/>
                <a:gd name="connsiteY0" fmla="*/ 868 h 478911"/>
                <a:gd name="connsiteX1" fmla="*/ 262162 w 416414"/>
                <a:gd name="connsiteY1" fmla="*/ 178668 h 478911"/>
                <a:gd name="connsiteX2" fmla="*/ 198662 w 416414"/>
                <a:gd name="connsiteY2" fmla="*/ 286618 h 478911"/>
                <a:gd name="connsiteX3" fmla="*/ 255812 w 416414"/>
                <a:gd name="connsiteY3" fmla="*/ 210418 h 478911"/>
                <a:gd name="connsiteX4" fmla="*/ 135162 w 416414"/>
                <a:gd name="connsiteY4" fmla="*/ 324718 h 478911"/>
                <a:gd name="connsiteX5" fmla="*/ 8162 w 416414"/>
                <a:gd name="connsiteY5" fmla="*/ 473943 h 478911"/>
                <a:gd name="connsiteX6" fmla="*/ 20862 w 416414"/>
                <a:gd name="connsiteY6" fmla="*/ 419968 h 478911"/>
                <a:gd name="connsiteX7" fmla="*/ 87537 w 416414"/>
                <a:gd name="connsiteY7" fmla="*/ 194543 h 478911"/>
                <a:gd name="connsiteX8" fmla="*/ 49437 w 416414"/>
                <a:gd name="connsiteY8" fmla="*/ 394568 h 478911"/>
                <a:gd name="connsiteX9" fmla="*/ 106587 w 416414"/>
                <a:gd name="connsiteY9" fmla="*/ 286618 h 478911"/>
                <a:gd name="connsiteX10" fmla="*/ 144687 w 416414"/>
                <a:gd name="connsiteY10" fmla="*/ 235818 h 478911"/>
                <a:gd name="connsiteX11" fmla="*/ 151037 w 416414"/>
                <a:gd name="connsiteY11" fmla="*/ 308843 h 478911"/>
                <a:gd name="connsiteX12" fmla="*/ 205012 w 416414"/>
                <a:gd name="connsiteY12" fmla="*/ 204068 h 478911"/>
                <a:gd name="connsiteX13" fmla="*/ 211362 w 416414"/>
                <a:gd name="connsiteY13" fmla="*/ 245343 h 478911"/>
                <a:gd name="connsiteX14" fmla="*/ 338362 w 416414"/>
                <a:gd name="connsiteY14" fmla="*/ 115168 h 478911"/>
                <a:gd name="connsiteX15" fmla="*/ 414562 w 416414"/>
                <a:gd name="connsiteY15" fmla="*/ 868 h 4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6414" h="478911">
                  <a:moveTo>
                    <a:pt x="414562" y="868"/>
                  </a:moveTo>
                  <a:cubicBezTo>
                    <a:pt x="401862" y="11451"/>
                    <a:pt x="298145" y="131043"/>
                    <a:pt x="262162" y="178668"/>
                  </a:cubicBezTo>
                  <a:cubicBezTo>
                    <a:pt x="226179" y="226293"/>
                    <a:pt x="199720" y="281327"/>
                    <a:pt x="198662" y="286618"/>
                  </a:cubicBezTo>
                  <a:cubicBezTo>
                    <a:pt x="197604" y="291909"/>
                    <a:pt x="266395" y="204068"/>
                    <a:pt x="255812" y="210418"/>
                  </a:cubicBezTo>
                  <a:cubicBezTo>
                    <a:pt x="245229" y="216768"/>
                    <a:pt x="176437" y="280797"/>
                    <a:pt x="135162" y="324718"/>
                  </a:cubicBezTo>
                  <a:cubicBezTo>
                    <a:pt x="93887" y="368639"/>
                    <a:pt x="27212" y="458068"/>
                    <a:pt x="8162" y="473943"/>
                  </a:cubicBezTo>
                  <a:cubicBezTo>
                    <a:pt x="-10888" y="489818"/>
                    <a:pt x="7633" y="466535"/>
                    <a:pt x="20862" y="419968"/>
                  </a:cubicBezTo>
                  <a:cubicBezTo>
                    <a:pt x="34091" y="373401"/>
                    <a:pt x="82775" y="198776"/>
                    <a:pt x="87537" y="194543"/>
                  </a:cubicBezTo>
                  <a:cubicBezTo>
                    <a:pt x="92299" y="190310"/>
                    <a:pt x="46262" y="379222"/>
                    <a:pt x="49437" y="394568"/>
                  </a:cubicBezTo>
                  <a:cubicBezTo>
                    <a:pt x="52612" y="409914"/>
                    <a:pt x="90712" y="313076"/>
                    <a:pt x="106587" y="286618"/>
                  </a:cubicBezTo>
                  <a:cubicBezTo>
                    <a:pt x="122462" y="260160"/>
                    <a:pt x="137279" y="232114"/>
                    <a:pt x="144687" y="235818"/>
                  </a:cubicBezTo>
                  <a:cubicBezTo>
                    <a:pt x="152095" y="239522"/>
                    <a:pt x="140983" y="314135"/>
                    <a:pt x="151037" y="308843"/>
                  </a:cubicBezTo>
                  <a:cubicBezTo>
                    <a:pt x="161091" y="303551"/>
                    <a:pt x="194958" y="214651"/>
                    <a:pt x="205012" y="204068"/>
                  </a:cubicBezTo>
                  <a:cubicBezTo>
                    <a:pt x="215066" y="193485"/>
                    <a:pt x="189137" y="260160"/>
                    <a:pt x="211362" y="245343"/>
                  </a:cubicBezTo>
                  <a:cubicBezTo>
                    <a:pt x="233587" y="230526"/>
                    <a:pt x="305024" y="151151"/>
                    <a:pt x="338362" y="115168"/>
                  </a:cubicBezTo>
                  <a:cubicBezTo>
                    <a:pt x="371700" y="79185"/>
                    <a:pt x="427262" y="-9715"/>
                    <a:pt x="414562" y="8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B943B9C1-E83D-B400-7F8B-457F7A69E998}"/>
                </a:ext>
              </a:extLst>
            </p:cNvPr>
            <p:cNvSpPr/>
            <p:nvPr/>
          </p:nvSpPr>
          <p:spPr>
            <a:xfrm>
              <a:off x="1240457" y="8462110"/>
              <a:ext cx="571959" cy="755932"/>
            </a:xfrm>
            <a:custGeom>
              <a:avLst/>
              <a:gdLst>
                <a:gd name="connsiteX0" fmla="*/ 566118 w 571959"/>
                <a:gd name="connsiteY0" fmla="*/ 5615 h 755932"/>
                <a:gd name="connsiteX1" fmla="*/ 51768 w 571959"/>
                <a:gd name="connsiteY1" fmla="*/ 643790 h 755932"/>
                <a:gd name="connsiteX2" fmla="*/ 23193 w 571959"/>
                <a:gd name="connsiteY2" fmla="*/ 751740 h 755932"/>
                <a:gd name="connsiteX3" fmla="*/ 99393 w 571959"/>
                <a:gd name="connsiteY3" fmla="*/ 592990 h 755932"/>
                <a:gd name="connsiteX4" fmla="*/ 23193 w 571959"/>
                <a:gd name="connsiteY4" fmla="*/ 726340 h 755932"/>
                <a:gd name="connsiteX5" fmla="*/ 156543 w 571959"/>
                <a:gd name="connsiteY5" fmla="*/ 510440 h 755932"/>
                <a:gd name="connsiteX6" fmla="*/ 353393 w 571959"/>
                <a:gd name="connsiteY6" fmla="*/ 307240 h 755932"/>
                <a:gd name="connsiteX7" fmla="*/ 331168 w 571959"/>
                <a:gd name="connsiteY7" fmla="*/ 329465 h 755932"/>
                <a:gd name="connsiteX8" fmla="*/ 566118 w 571959"/>
                <a:gd name="connsiteY8" fmla="*/ 5615 h 75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59" h="755932">
                  <a:moveTo>
                    <a:pt x="566118" y="5615"/>
                  </a:moveTo>
                  <a:cubicBezTo>
                    <a:pt x="519551" y="58002"/>
                    <a:pt x="142256" y="519436"/>
                    <a:pt x="51768" y="643790"/>
                  </a:cubicBezTo>
                  <a:cubicBezTo>
                    <a:pt x="-38720" y="768144"/>
                    <a:pt x="15255" y="760207"/>
                    <a:pt x="23193" y="751740"/>
                  </a:cubicBezTo>
                  <a:cubicBezTo>
                    <a:pt x="31130" y="743273"/>
                    <a:pt x="99393" y="597223"/>
                    <a:pt x="99393" y="592990"/>
                  </a:cubicBezTo>
                  <a:cubicBezTo>
                    <a:pt x="99393" y="588757"/>
                    <a:pt x="13668" y="740098"/>
                    <a:pt x="23193" y="726340"/>
                  </a:cubicBezTo>
                  <a:cubicBezTo>
                    <a:pt x="32718" y="712582"/>
                    <a:pt x="101510" y="580290"/>
                    <a:pt x="156543" y="510440"/>
                  </a:cubicBezTo>
                  <a:cubicBezTo>
                    <a:pt x="211576" y="440590"/>
                    <a:pt x="324289" y="337402"/>
                    <a:pt x="353393" y="307240"/>
                  </a:cubicBezTo>
                  <a:cubicBezTo>
                    <a:pt x="382497" y="277078"/>
                    <a:pt x="295714" y="375502"/>
                    <a:pt x="331168" y="329465"/>
                  </a:cubicBezTo>
                  <a:cubicBezTo>
                    <a:pt x="366622" y="283428"/>
                    <a:pt x="612685" y="-46772"/>
                    <a:pt x="566118" y="56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F37677A4-0FD0-1627-FA46-9E28F09ACA2F}"/>
                </a:ext>
              </a:extLst>
            </p:cNvPr>
            <p:cNvSpPr/>
            <p:nvPr/>
          </p:nvSpPr>
          <p:spPr>
            <a:xfrm>
              <a:off x="399242" y="9186442"/>
              <a:ext cx="876792" cy="1552508"/>
            </a:xfrm>
            <a:custGeom>
              <a:avLst/>
              <a:gdLst>
                <a:gd name="connsiteX0" fmla="*/ 808 w 876792"/>
                <a:gd name="connsiteY0" fmla="*/ 1551408 h 1552508"/>
                <a:gd name="connsiteX1" fmla="*/ 283383 w 876792"/>
                <a:gd name="connsiteY1" fmla="*/ 824333 h 1552508"/>
                <a:gd name="connsiteX2" fmla="*/ 191308 w 876792"/>
                <a:gd name="connsiteY2" fmla="*/ 976733 h 1552508"/>
                <a:gd name="connsiteX3" fmla="*/ 391333 w 876792"/>
                <a:gd name="connsiteY3" fmla="*/ 668758 h 1552508"/>
                <a:gd name="connsiteX4" fmla="*/ 470708 w 876792"/>
                <a:gd name="connsiteY4" fmla="*/ 519533 h 1552508"/>
                <a:gd name="connsiteX5" fmla="*/ 442133 w 876792"/>
                <a:gd name="connsiteY5" fmla="*/ 589383 h 1552508"/>
                <a:gd name="connsiteX6" fmla="*/ 524683 w 876792"/>
                <a:gd name="connsiteY6" fmla="*/ 417933 h 1552508"/>
                <a:gd name="connsiteX7" fmla="*/ 515158 w 876792"/>
                <a:gd name="connsiteY7" fmla="*/ 497308 h 1552508"/>
                <a:gd name="connsiteX8" fmla="*/ 677083 w 876792"/>
                <a:gd name="connsiteY8" fmla="*/ 252833 h 1552508"/>
                <a:gd name="connsiteX9" fmla="*/ 616758 w 876792"/>
                <a:gd name="connsiteY9" fmla="*/ 357608 h 1552508"/>
                <a:gd name="connsiteX10" fmla="*/ 867583 w 876792"/>
                <a:gd name="connsiteY10" fmla="*/ 14708 h 1552508"/>
                <a:gd name="connsiteX11" fmla="*/ 794558 w 876792"/>
                <a:gd name="connsiteY11" fmla="*/ 103608 h 1552508"/>
                <a:gd name="connsiteX12" fmla="*/ 531033 w 876792"/>
                <a:gd name="connsiteY12" fmla="*/ 471908 h 1552508"/>
                <a:gd name="connsiteX13" fmla="*/ 394508 w 876792"/>
                <a:gd name="connsiteY13" fmla="*/ 633833 h 1552508"/>
                <a:gd name="connsiteX14" fmla="*/ 518333 w 876792"/>
                <a:gd name="connsiteY14" fmla="*/ 417933 h 1552508"/>
                <a:gd name="connsiteX15" fmla="*/ 400858 w 876792"/>
                <a:gd name="connsiteY15" fmla="*/ 598908 h 1552508"/>
                <a:gd name="connsiteX16" fmla="*/ 219883 w 876792"/>
                <a:gd name="connsiteY16" fmla="*/ 706858 h 1552508"/>
                <a:gd name="connsiteX17" fmla="*/ 283383 w 876792"/>
                <a:gd name="connsiteY17" fmla="*/ 694158 h 1552508"/>
                <a:gd name="connsiteX18" fmla="*/ 150033 w 876792"/>
                <a:gd name="connsiteY18" fmla="*/ 611608 h 1552508"/>
                <a:gd name="connsiteX19" fmla="*/ 277033 w 876792"/>
                <a:gd name="connsiteY19" fmla="*/ 744958 h 1552508"/>
                <a:gd name="connsiteX20" fmla="*/ 254808 w 876792"/>
                <a:gd name="connsiteY20" fmla="*/ 786233 h 1552508"/>
                <a:gd name="connsiteX21" fmla="*/ 226233 w 876792"/>
                <a:gd name="connsiteY21" fmla="*/ 795758 h 1552508"/>
                <a:gd name="connsiteX22" fmla="*/ 257983 w 876792"/>
                <a:gd name="connsiteY22" fmla="*/ 783058 h 1552508"/>
                <a:gd name="connsiteX23" fmla="*/ 321483 w 876792"/>
                <a:gd name="connsiteY23" fmla="*/ 646533 h 1552508"/>
                <a:gd name="connsiteX24" fmla="*/ 372283 w 876792"/>
                <a:gd name="connsiteY24" fmla="*/ 627483 h 1552508"/>
                <a:gd name="connsiteX25" fmla="*/ 337358 w 876792"/>
                <a:gd name="connsiteY25" fmla="*/ 729083 h 1552508"/>
                <a:gd name="connsiteX26" fmla="*/ 16683 w 876792"/>
                <a:gd name="connsiteY26" fmla="*/ 1176758 h 1552508"/>
                <a:gd name="connsiteX27" fmla="*/ 210358 w 876792"/>
                <a:gd name="connsiteY27" fmla="*/ 941808 h 1552508"/>
                <a:gd name="connsiteX28" fmla="*/ 99233 w 876792"/>
                <a:gd name="connsiteY28" fmla="*/ 1221208 h 1552508"/>
                <a:gd name="connsiteX29" fmla="*/ 194483 w 876792"/>
                <a:gd name="connsiteY29" fmla="*/ 995783 h 1552508"/>
                <a:gd name="connsiteX30" fmla="*/ 808 w 876792"/>
                <a:gd name="connsiteY30" fmla="*/ 1551408 h 155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76792" h="1552508">
                  <a:moveTo>
                    <a:pt x="808" y="1551408"/>
                  </a:moveTo>
                  <a:cubicBezTo>
                    <a:pt x="15625" y="1522833"/>
                    <a:pt x="251633" y="920112"/>
                    <a:pt x="283383" y="824333"/>
                  </a:cubicBezTo>
                  <a:cubicBezTo>
                    <a:pt x="315133" y="728554"/>
                    <a:pt x="173316" y="1002662"/>
                    <a:pt x="191308" y="976733"/>
                  </a:cubicBezTo>
                  <a:cubicBezTo>
                    <a:pt x="209300" y="950804"/>
                    <a:pt x="344766" y="744958"/>
                    <a:pt x="391333" y="668758"/>
                  </a:cubicBezTo>
                  <a:cubicBezTo>
                    <a:pt x="437900" y="592558"/>
                    <a:pt x="462241" y="532762"/>
                    <a:pt x="470708" y="519533"/>
                  </a:cubicBezTo>
                  <a:cubicBezTo>
                    <a:pt x="479175" y="506304"/>
                    <a:pt x="433137" y="606316"/>
                    <a:pt x="442133" y="589383"/>
                  </a:cubicBezTo>
                  <a:cubicBezTo>
                    <a:pt x="451129" y="572450"/>
                    <a:pt x="512512" y="433279"/>
                    <a:pt x="524683" y="417933"/>
                  </a:cubicBezTo>
                  <a:cubicBezTo>
                    <a:pt x="536854" y="402587"/>
                    <a:pt x="489758" y="524825"/>
                    <a:pt x="515158" y="497308"/>
                  </a:cubicBezTo>
                  <a:cubicBezTo>
                    <a:pt x="540558" y="469791"/>
                    <a:pt x="660150" y="276116"/>
                    <a:pt x="677083" y="252833"/>
                  </a:cubicBezTo>
                  <a:cubicBezTo>
                    <a:pt x="694016" y="229550"/>
                    <a:pt x="585008" y="397295"/>
                    <a:pt x="616758" y="357608"/>
                  </a:cubicBezTo>
                  <a:cubicBezTo>
                    <a:pt x="648508" y="317920"/>
                    <a:pt x="837950" y="57041"/>
                    <a:pt x="867583" y="14708"/>
                  </a:cubicBezTo>
                  <a:cubicBezTo>
                    <a:pt x="897216" y="-27625"/>
                    <a:pt x="850650" y="27408"/>
                    <a:pt x="794558" y="103608"/>
                  </a:cubicBezTo>
                  <a:cubicBezTo>
                    <a:pt x="738466" y="179808"/>
                    <a:pt x="597708" y="383537"/>
                    <a:pt x="531033" y="471908"/>
                  </a:cubicBezTo>
                  <a:cubicBezTo>
                    <a:pt x="464358" y="560279"/>
                    <a:pt x="396625" y="642829"/>
                    <a:pt x="394508" y="633833"/>
                  </a:cubicBezTo>
                  <a:cubicBezTo>
                    <a:pt x="392391" y="624837"/>
                    <a:pt x="517275" y="423754"/>
                    <a:pt x="518333" y="417933"/>
                  </a:cubicBezTo>
                  <a:cubicBezTo>
                    <a:pt x="519391" y="412112"/>
                    <a:pt x="450600" y="550754"/>
                    <a:pt x="400858" y="598908"/>
                  </a:cubicBezTo>
                  <a:cubicBezTo>
                    <a:pt x="351116" y="647062"/>
                    <a:pt x="239462" y="690983"/>
                    <a:pt x="219883" y="706858"/>
                  </a:cubicBezTo>
                  <a:cubicBezTo>
                    <a:pt x="200304" y="722733"/>
                    <a:pt x="295025" y="710033"/>
                    <a:pt x="283383" y="694158"/>
                  </a:cubicBezTo>
                  <a:cubicBezTo>
                    <a:pt x="271741" y="678283"/>
                    <a:pt x="151091" y="603141"/>
                    <a:pt x="150033" y="611608"/>
                  </a:cubicBezTo>
                  <a:cubicBezTo>
                    <a:pt x="148975" y="620075"/>
                    <a:pt x="259570" y="715854"/>
                    <a:pt x="277033" y="744958"/>
                  </a:cubicBezTo>
                  <a:cubicBezTo>
                    <a:pt x="294496" y="774062"/>
                    <a:pt x="263275" y="777766"/>
                    <a:pt x="254808" y="786233"/>
                  </a:cubicBezTo>
                  <a:cubicBezTo>
                    <a:pt x="246341" y="794700"/>
                    <a:pt x="225704" y="796287"/>
                    <a:pt x="226233" y="795758"/>
                  </a:cubicBezTo>
                  <a:cubicBezTo>
                    <a:pt x="226762" y="795229"/>
                    <a:pt x="242108" y="807929"/>
                    <a:pt x="257983" y="783058"/>
                  </a:cubicBezTo>
                  <a:cubicBezTo>
                    <a:pt x="273858" y="758187"/>
                    <a:pt x="302433" y="672462"/>
                    <a:pt x="321483" y="646533"/>
                  </a:cubicBezTo>
                  <a:cubicBezTo>
                    <a:pt x="340533" y="620604"/>
                    <a:pt x="369637" y="613725"/>
                    <a:pt x="372283" y="627483"/>
                  </a:cubicBezTo>
                  <a:cubicBezTo>
                    <a:pt x="374929" y="641241"/>
                    <a:pt x="396625" y="637537"/>
                    <a:pt x="337358" y="729083"/>
                  </a:cubicBezTo>
                  <a:cubicBezTo>
                    <a:pt x="278091" y="820629"/>
                    <a:pt x="37850" y="1141304"/>
                    <a:pt x="16683" y="1176758"/>
                  </a:cubicBezTo>
                  <a:cubicBezTo>
                    <a:pt x="-4484" y="1212212"/>
                    <a:pt x="196600" y="934400"/>
                    <a:pt x="210358" y="941808"/>
                  </a:cubicBezTo>
                  <a:cubicBezTo>
                    <a:pt x="224116" y="949216"/>
                    <a:pt x="101879" y="1212212"/>
                    <a:pt x="99233" y="1221208"/>
                  </a:cubicBezTo>
                  <a:cubicBezTo>
                    <a:pt x="96587" y="1230204"/>
                    <a:pt x="209300" y="948687"/>
                    <a:pt x="194483" y="995783"/>
                  </a:cubicBezTo>
                  <a:cubicBezTo>
                    <a:pt x="179666" y="1042879"/>
                    <a:pt x="-14009" y="1579983"/>
                    <a:pt x="808" y="15514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9DBA5394-23EB-F38F-CE9A-C9A91643142A}"/>
                </a:ext>
              </a:extLst>
            </p:cNvPr>
            <p:cNvSpPr/>
            <p:nvPr/>
          </p:nvSpPr>
          <p:spPr>
            <a:xfrm>
              <a:off x="688972" y="8986937"/>
              <a:ext cx="686901" cy="811147"/>
            </a:xfrm>
            <a:custGeom>
              <a:avLst/>
              <a:gdLst>
                <a:gd name="connsiteX0" fmla="*/ 685803 w 686901"/>
                <a:gd name="connsiteY0" fmla="*/ 1488 h 811147"/>
                <a:gd name="connsiteX1" fmla="*/ 263528 w 686901"/>
                <a:gd name="connsiteY1" fmla="*/ 423763 h 811147"/>
                <a:gd name="connsiteX2" fmla="*/ 333378 w 686901"/>
                <a:gd name="connsiteY2" fmla="*/ 369788 h 811147"/>
                <a:gd name="connsiteX3" fmla="*/ 155578 w 686901"/>
                <a:gd name="connsiteY3" fmla="*/ 626963 h 811147"/>
                <a:gd name="connsiteX4" fmla="*/ 152403 w 686901"/>
                <a:gd name="connsiteY4" fmla="*/ 665063 h 811147"/>
                <a:gd name="connsiteX5" fmla="*/ 193678 w 686901"/>
                <a:gd name="connsiteY5" fmla="*/ 680938 h 811147"/>
                <a:gd name="connsiteX6" fmla="*/ 168278 w 686901"/>
                <a:gd name="connsiteY6" fmla="*/ 680938 h 811147"/>
                <a:gd name="connsiteX7" fmla="*/ 9528 w 686901"/>
                <a:gd name="connsiteY7" fmla="*/ 665063 h 811147"/>
                <a:gd name="connsiteX8" fmla="*/ 53978 w 686901"/>
                <a:gd name="connsiteY8" fmla="*/ 680938 h 811147"/>
                <a:gd name="connsiteX9" fmla="*/ 3 w 686901"/>
                <a:gd name="connsiteY9" fmla="*/ 811113 h 811147"/>
                <a:gd name="connsiteX10" fmla="*/ 57153 w 686901"/>
                <a:gd name="connsiteY10" fmla="*/ 693638 h 811147"/>
                <a:gd name="connsiteX11" fmla="*/ 146053 w 686901"/>
                <a:gd name="connsiteY11" fmla="*/ 668238 h 811147"/>
                <a:gd name="connsiteX12" fmla="*/ 200028 w 686901"/>
                <a:gd name="connsiteY12" fmla="*/ 626963 h 811147"/>
                <a:gd name="connsiteX13" fmla="*/ 381003 w 686901"/>
                <a:gd name="connsiteY13" fmla="*/ 347563 h 811147"/>
                <a:gd name="connsiteX14" fmla="*/ 225428 w 686901"/>
                <a:gd name="connsiteY14" fmla="*/ 572988 h 811147"/>
                <a:gd name="connsiteX15" fmla="*/ 381003 w 686901"/>
                <a:gd name="connsiteY15" fmla="*/ 293588 h 811147"/>
                <a:gd name="connsiteX16" fmla="*/ 685803 w 686901"/>
                <a:gd name="connsiteY16" fmla="*/ 1488 h 81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6901" h="811147">
                  <a:moveTo>
                    <a:pt x="685803" y="1488"/>
                  </a:moveTo>
                  <a:cubicBezTo>
                    <a:pt x="666224" y="23184"/>
                    <a:pt x="322265" y="362380"/>
                    <a:pt x="263528" y="423763"/>
                  </a:cubicBezTo>
                  <a:cubicBezTo>
                    <a:pt x="204791" y="485146"/>
                    <a:pt x="351370" y="335921"/>
                    <a:pt x="333378" y="369788"/>
                  </a:cubicBezTo>
                  <a:cubicBezTo>
                    <a:pt x="315386" y="403655"/>
                    <a:pt x="185740" y="577751"/>
                    <a:pt x="155578" y="626963"/>
                  </a:cubicBezTo>
                  <a:cubicBezTo>
                    <a:pt x="125416" y="676175"/>
                    <a:pt x="146053" y="656067"/>
                    <a:pt x="152403" y="665063"/>
                  </a:cubicBezTo>
                  <a:cubicBezTo>
                    <a:pt x="158753" y="674059"/>
                    <a:pt x="191032" y="678292"/>
                    <a:pt x="193678" y="680938"/>
                  </a:cubicBezTo>
                  <a:cubicBezTo>
                    <a:pt x="196324" y="683584"/>
                    <a:pt x="198970" y="683584"/>
                    <a:pt x="168278" y="680938"/>
                  </a:cubicBezTo>
                  <a:cubicBezTo>
                    <a:pt x="137586" y="678292"/>
                    <a:pt x="28578" y="665063"/>
                    <a:pt x="9528" y="665063"/>
                  </a:cubicBezTo>
                  <a:cubicBezTo>
                    <a:pt x="-9522" y="665063"/>
                    <a:pt x="55565" y="656596"/>
                    <a:pt x="53978" y="680938"/>
                  </a:cubicBezTo>
                  <a:cubicBezTo>
                    <a:pt x="52390" y="705280"/>
                    <a:pt x="-526" y="808996"/>
                    <a:pt x="3" y="811113"/>
                  </a:cubicBezTo>
                  <a:cubicBezTo>
                    <a:pt x="532" y="813230"/>
                    <a:pt x="32811" y="717451"/>
                    <a:pt x="57153" y="693638"/>
                  </a:cubicBezTo>
                  <a:cubicBezTo>
                    <a:pt x="81495" y="669826"/>
                    <a:pt x="122240" y="679351"/>
                    <a:pt x="146053" y="668238"/>
                  </a:cubicBezTo>
                  <a:cubicBezTo>
                    <a:pt x="169865" y="657126"/>
                    <a:pt x="160870" y="680409"/>
                    <a:pt x="200028" y="626963"/>
                  </a:cubicBezTo>
                  <a:cubicBezTo>
                    <a:pt x="239186" y="573517"/>
                    <a:pt x="376770" y="356559"/>
                    <a:pt x="381003" y="347563"/>
                  </a:cubicBezTo>
                  <a:cubicBezTo>
                    <a:pt x="385236" y="338567"/>
                    <a:pt x="225428" y="581984"/>
                    <a:pt x="225428" y="572988"/>
                  </a:cubicBezTo>
                  <a:cubicBezTo>
                    <a:pt x="225428" y="563992"/>
                    <a:pt x="304274" y="386192"/>
                    <a:pt x="381003" y="293588"/>
                  </a:cubicBezTo>
                  <a:cubicBezTo>
                    <a:pt x="457732" y="200984"/>
                    <a:pt x="705382" y="-20208"/>
                    <a:pt x="685803" y="14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892C1F16-0493-0720-8641-D4DB4F54C58E}"/>
                </a:ext>
              </a:extLst>
            </p:cNvPr>
            <p:cNvSpPr/>
            <p:nvPr/>
          </p:nvSpPr>
          <p:spPr>
            <a:xfrm>
              <a:off x="1418202" y="8401159"/>
              <a:ext cx="383727" cy="513631"/>
            </a:xfrm>
            <a:custGeom>
              <a:avLst/>
              <a:gdLst>
                <a:gd name="connsiteX0" fmla="*/ 382023 w 383727"/>
                <a:gd name="connsiteY0" fmla="*/ 3066 h 513631"/>
                <a:gd name="connsiteX1" fmla="*/ 131198 w 383727"/>
                <a:gd name="connsiteY1" fmla="*/ 380891 h 513631"/>
                <a:gd name="connsiteX2" fmla="*/ 178823 w 383727"/>
                <a:gd name="connsiteY2" fmla="*/ 285641 h 513631"/>
                <a:gd name="connsiteX3" fmla="*/ 39123 w 383727"/>
                <a:gd name="connsiteY3" fmla="*/ 444391 h 513631"/>
                <a:gd name="connsiteX4" fmla="*/ 13723 w 383727"/>
                <a:gd name="connsiteY4" fmla="*/ 501541 h 513631"/>
                <a:gd name="connsiteX5" fmla="*/ 229623 w 383727"/>
                <a:gd name="connsiteY5" fmla="*/ 218966 h 513631"/>
                <a:gd name="connsiteX6" fmla="*/ 382023 w 383727"/>
                <a:gd name="connsiteY6" fmla="*/ 3066 h 51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727" h="513631">
                  <a:moveTo>
                    <a:pt x="382023" y="3066"/>
                  </a:moveTo>
                  <a:cubicBezTo>
                    <a:pt x="365619" y="30053"/>
                    <a:pt x="165065" y="333795"/>
                    <a:pt x="131198" y="380891"/>
                  </a:cubicBezTo>
                  <a:cubicBezTo>
                    <a:pt x="97331" y="427987"/>
                    <a:pt x="194169" y="275058"/>
                    <a:pt x="178823" y="285641"/>
                  </a:cubicBezTo>
                  <a:cubicBezTo>
                    <a:pt x="163477" y="296224"/>
                    <a:pt x="66640" y="408408"/>
                    <a:pt x="39123" y="444391"/>
                  </a:cubicBezTo>
                  <a:cubicBezTo>
                    <a:pt x="11606" y="480374"/>
                    <a:pt x="-18027" y="539112"/>
                    <a:pt x="13723" y="501541"/>
                  </a:cubicBezTo>
                  <a:cubicBezTo>
                    <a:pt x="45473" y="463970"/>
                    <a:pt x="166652" y="304162"/>
                    <a:pt x="229623" y="218966"/>
                  </a:cubicBezTo>
                  <a:cubicBezTo>
                    <a:pt x="292594" y="133770"/>
                    <a:pt x="398427" y="-23921"/>
                    <a:pt x="382023" y="30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7D90C80C-FB0C-765F-4BB7-D6BA83D7DC35}"/>
                </a:ext>
              </a:extLst>
            </p:cNvPr>
            <p:cNvSpPr/>
            <p:nvPr/>
          </p:nvSpPr>
          <p:spPr>
            <a:xfrm>
              <a:off x="1164115" y="8536325"/>
              <a:ext cx="532887" cy="579954"/>
            </a:xfrm>
            <a:custGeom>
              <a:avLst/>
              <a:gdLst>
                <a:gd name="connsiteX0" fmla="*/ 531335 w 532887"/>
                <a:gd name="connsiteY0" fmla="*/ 1250 h 579954"/>
                <a:gd name="connsiteX1" fmla="*/ 242410 w 532887"/>
                <a:gd name="connsiteY1" fmla="*/ 302875 h 579954"/>
                <a:gd name="connsiteX2" fmla="*/ 1110 w 532887"/>
                <a:gd name="connsiteY2" fmla="*/ 579100 h 579954"/>
                <a:gd name="connsiteX3" fmla="*/ 340835 w 532887"/>
                <a:gd name="connsiteY3" fmla="*/ 210800 h 579954"/>
                <a:gd name="connsiteX4" fmla="*/ 531335 w 532887"/>
                <a:gd name="connsiteY4" fmla="*/ 1250 h 5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887" h="579954">
                  <a:moveTo>
                    <a:pt x="531335" y="1250"/>
                  </a:moveTo>
                  <a:cubicBezTo>
                    <a:pt x="514931" y="16596"/>
                    <a:pt x="330781" y="206567"/>
                    <a:pt x="242410" y="302875"/>
                  </a:cubicBezTo>
                  <a:cubicBezTo>
                    <a:pt x="154039" y="399183"/>
                    <a:pt x="-15294" y="594446"/>
                    <a:pt x="1110" y="579100"/>
                  </a:cubicBezTo>
                  <a:cubicBezTo>
                    <a:pt x="17514" y="563754"/>
                    <a:pt x="250877" y="306579"/>
                    <a:pt x="340835" y="210800"/>
                  </a:cubicBezTo>
                  <a:cubicBezTo>
                    <a:pt x="430793" y="115021"/>
                    <a:pt x="547739" y="-14096"/>
                    <a:pt x="531335" y="12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36E53D89-1323-238A-9DD9-DEA7E9DFA8DA}"/>
                </a:ext>
              </a:extLst>
            </p:cNvPr>
            <p:cNvSpPr/>
            <p:nvPr/>
          </p:nvSpPr>
          <p:spPr>
            <a:xfrm>
              <a:off x="884171" y="8667116"/>
              <a:ext cx="669146" cy="725614"/>
            </a:xfrm>
            <a:custGeom>
              <a:avLst/>
              <a:gdLst>
                <a:gd name="connsiteX0" fmla="*/ 668404 w 669146"/>
                <a:gd name="connsiteY0" fmla="*/ 634 h 725614"/>
                <a:gd name="connsiteX1" fmla="*/ 271529 w 669146"/>
                <a:gd name="connsiteY1" fmla="*/ 394334 h 725614"/>
                <a:gd name="connsiteX2" fmla="*/ 61979 w 669146"/>
                <a:gd name="connsiteY2" fmla="*/ 622934 h 725614"/>
                <a:gd name="connsiteX3" fmla="*/ 4829 w 669146"/>
                <a:gd name="connsiteY3" fmla="*/ 721359 h 725614"/>
                <a:gd name="connsiteX4" fmla="*/ 163579 w 669146"/>
                <a:gd name="connsiteY4" fmla="*/ 492759 h 725614"/>
                <a:gd name="connsiteX5" fmla="*/ 668404 w 669146"/>
                <a:gd name="connsiteY5" fmla="*/ 634 h 72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146" h="725614">
                  <a:moveTo>
                    <a:pt x="668404" y="634"/>
                  </a:moveTo>
                  <a:cubicBezTo>
                    <a:pt x="686396" y="-15770"/>
                    <a:pt x="372600" y="290617"/>
                    <a:pt x="271529" y="394334"/>
                  </a:cubicBezTo>
                  <a:cubicBezTo>
                    <a:pt x="170458" y="498051"/>
                    <a:pt x="106429" y="568430"/>
                    <a:pt x="61979" y="622934"/>
                  </a:cubicBezTo>
                  <a:cubicBezTo>
                    <a:pt x="17529" y="677438"/>
                    <a:pt x="-12104" y="743055"/>
                    <a:pt x="4829" y="721359"/>
                  </a:cubicBezTo>
                  <a:cubicBezTo>
                    <a:pt x="21762" y="699663"/>
                    <a:pt x="50337" y="617113"/>
                    <a:pt x="163579" y="492759"/>
                  </a:cubicBezTo>
                  <a:cubicBezTo>
                    <a:pt x="276821" y="368405"/>
                    <a:pt x="650412" y="17038"/>
                    <a:pt x="668404" y="6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95A382AE-E0CA-925A-DB43-81702215937E}"/>
                </a:ext>
              </a:extLst>
            </p:cNvPr>
            <p:cNvSpPr/>
            <p:nvPr/>
          </p:nvSpPr>
          <p:spPr>
            <a:xfrm>
              <a:off x="834362" y="9047555"/>
              <a:ext cx="334632" cy="417387"/>
            </a:xfrm>
            <a:custGeom>
              <a:avLst/>
              <a:gdLst>
                <a:gd name="connsiteX0" fmla="*/ 334038 w 334632"/>
                <a:gd name="connsiteY0" fmla="*/ 1195 h 417387"/>
                <a:gd name="connsiteX1" fmla="*/ 127663 w 334632"/>
                <a:gd name="connsiteY1" fmla="*/ 182170 h 417387"/>
                <a:gd name="connsiteX2" fmla="*/ 663 w 334632"/>
                <a:gd name="connsiteY2" fmla="*/ 417120 h 417387"/>
                <a:gd name="connsiteX3" fmla="*/ 76863 w 334632"/>
                <a:gd name="connsiteY3" fmla="*/ 229795 h 417387"/>
                <a:gd name="connsiteX4" fmla="*/ 57813 w 334632"/>
                <a:gd name="connsiteY4" fmla="*/ 271070 h 417387"/>
                <a:gd name="connsiteX5" fmla="*/ 334038 w 334632"/>
                <a:gd name="connsiteY5" fmla="*/ 1195 h 41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632" h="417387">
                  <a:moveTo>
                    <a:pt x="334038" y="1195"/>
                  </a:moveTo>
                  <a:cubicBezTo>
                    <a:pt x="345680" y="-13621"/>
                    <a:pt x="183226" y="112849"/>
                    <a:pt x="127663" y="182170"/>
                  </a:cubicBezTo>
                  <a:cubicBezTo>
                    <a:pt x="72100" y="251491"/>
                    <a:pt x="9130" y="409183"/>
                    <a:pt x="663" y="417120"/>
                  </a:cubicBezTo>
                  <a:cubicBezTo>
                    <a:pt x="-7804" y="425058"/>
                    <a:pt x="67338" y="254137"/>
                    <a:pt x="76863" y="229795"/>
                  </a:cubicBezTo>
                  <a:cubicBezTo>
                    <a:pt x="86388" y="205453"/>
                    <a:pt x="11775" y="312874"/>
                    <a:pt x="57813" y="271070"/>
                  </a:cubicBezTo>
                  <a:cubicBezTo>
                    <a:pt x="103850" y="229266"/>
                    <a:pt x="322396" y="16011"/>
                    <a:pt x="334038" y="11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87B57AE2-2BCD-92E1-E4EF-E864396690A8}"/>
                </a:ext>
              </a:extLst>
            </p:cNvPr>
            <p:cNvSpPr/>
            <p:nvPr/>
          </p:nvSpPr>
          <p:spPr>
            <a:xfrm>
              <a:off x="577335" y="9286102"/>
              <a:ext cx="299858" cy="337389"/>
            </a:xfrm>
            <a:custGeom>
              <a:avLst/>
              <a:gdLst>
                <a:gd name="connsiteX0" fmla="*/ 298965 w 299858"/>
                <a:gd name="connsiteY0" fmla="*/ 773 h 337389"/>
                <a:gd name="connsiteX1" fmla="*/ 254515 w 299858"/>
                <a:gd name="connsiteY1" fmla="*/ 118248 h 337389"/>
                <a:gd name="connsiteX2" fmla="*/ 232290 w 299858"/>
                <a:gd name="connsiteY2" fmla="*/ 162698 h 337389"/>
                <a:gd name="connsiteX3" fmla="*/ 244990 w 299858"/>
                <a:gd name="connsiteY3" fmla="*/ 143648 h 337389"/>
                <a:gd name="connsiteX4" fmla="*/ 130690 w 299858"/>
                <a:gd name="connsiteY4" fmla="*/ 261123 h 337389"/>
                <a:gd name="connsiteX5" fmla="*/ 515 w 299858"/>
                <a:gd name="connsiteY5" fmla="*/ 337323 h 337389"/>
                <a:gd name="connsiteX6" fmla="*/ 86240 w 299858"/>
                <a:gd name="connsiteY6" fmla="*/ 273823 h 337389"/>
                <a:gd name="connsiteX7" fmla="*/ 111640 w 299858"/>
                <a:gd name="connsiteY7" fmla="*/ 235723 h 337389"/>
                <a:gd name="connsiteX8" fmla="*/ 98940 w 299858"/>
                <a:gd name="connsiteY8" fmla="*/ 273823 h 337389"/>
                <a:gd name="connsiteX9" fmla="*/ 257690 w 299858"/>
                <a:gd name="connsiteY9" fmla="*/ 159523 h 337389"/>
                <a:gd name="connsiteX10" fmla="*/ 210065 w 299858"/>
                <a:gd name="connsiteY10" fmla="*/ 181748 h 337389"/>
                <a:gd name="connsiteX11" fmla="*/ 298965 w 299858"/>
                <a:gd name="connsiteY11" fmla="*/ 773 h 33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858" h="337389">
                  <a:moveTo>
                    <a:pt x="298965" y="773"/>
                  </a:moveTo>
                  <a:cubicBezTo>
                    <a:pt x="306373" y="-9810"/>
                    <a:pt x="265627" y="91261"/>
                    <a:pt x="254515" y="118248"/>
                  </a:cubicBezTo>
                  <a:cubicBezTo>
                    <a:pt x="243403" y="145235"/>
                    <a:pt x="233877" y="158465"/>
                    <a:pt x="232290" y="162698"/>
                  </a:cubicBezTo>
                  <a:cubicBezTo>
                    <a:pt x="230703" y="166931"/>
                    <a:pt x="261923" y="127244"/>
                    <a:pt x="244990" y="143648"/>
                  </a:cubicBezTo>
                  <a:cubicBezTo>
                    <a:pt x="228057" y="160052"/>
                    <a:pt x="171436" y="228844"/>
                    <a:pt x="130690" y="261123"/>
                  </a:cubicBezTo>
                  <a:cubicBezTo>
                    <a:pt x="89944" y="293402"/>
                    <a:pt x="7923" y="335206"/>
                    <a:pt x="515" y="337323"/>
                  </a:cubicBezTo>
                  <a:cubicBezTo>
                    <a:pt x="-6893" y="339440"/>
                    <a:pt x="67719" y="290756"/>
                    <a:pt x="86240" y="273823"/>
                  </a:cubicBezTo>
                  <a:cubicBezTo>
                    <a:pt x="104761" y="256890"/>
                    <a:pt x="109523" y="235723"/>
                    <a:pt x="111640" y="235723"/>
                  </a:cubicBezTo>
                  <a:cubicBezTo>
                    <a:pt x="113757" y="235723"/>
                    <a:pt x="74598" y="286523"/>
                    <a:pt x="98940" y="273823"/>
                  </a:cubicBezTo>
                  <a:cubicBezTo>
                    <a:pt x="123282" y="261123"/>
                    <a:pt x="239169" y="174869"/>
                    <a:pt x="257690" y="159523"/>
                  </a:cubicBezTo>
                  <a:cubicBezTo>
                    <a:pt x="276211" y="144177"/>
                    <a:pt x="205303" y="205560"/>
                    <a:pt x="210065" y="181748"/>
                  </a:cubicBezTo>
                  <a:cubicBezTo>
                    <a:pt x="214827" y="157936"/>
                    <a:pt x="291557" y="11356"/>
                    <a:pt x="298965" y="7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9274F152-FD90-A880-6C17-A0D9929EEA89}"/>
                </a:ext>
              </a:extLst>
            </p:cNvPr>
            <p:cNvSpPr/>
            <p:nvPr/>
          </p:nvSpPr>
          <p:spPr>
            <a:xfrm>
              <a:off x="266492" y="9395860"/>
              <a:ext cx="563753" cy="497792"/>
            </a:xfrm>
            <a:custGeom>
              <a:avLst/>
              <a:gdLst>
                <a:gd name="connsiteX0" fmla="*/ 562183 w 563753"/>
                <a:gd name="connsiteY0" fmla="*/ 2140 h 497792"/>
                <a:gd name="connsiteX1" fmla="*/ 422483 w 563753"/>
                <a:gd name="connsiteY1" fmla="*/ 110090 h 497792"/>
                <a:gd name="connsiteX2" fmla="*/ 371683 w 563753"/>
                <a:gd name="connsiteY2" fmla="*/ 189465 h 497792"/>
                <a:gd name="connsiteX3" fmla="*/ 330408 w 563753"/>
                <a:gd name="connsiteY3" fmla="*/ 195815 h 497792"/>
                <a:gd name="connsiteX4" fmla="*/ 244683 w 563753"/>
                <a:gd name="connsiteY4" fmla="*/ 275190 h 497792"/>
                <a:gd name="connsiteX5" fmla="*/ 378033 w 563753"/>
                <a:gd name="connsiteY5" fmla="*/ 291065 h 497792"/>
                <a:gd name="connsiteX6" fmla="*/ 203408 w 563753"/>
                <a:gd name="connsiteY6" fmla="*/ 316465 h 497792"/>
                <a:gd name="connsiteX7" fmla="*/ 165308 w 563753"/>
                <a:gd name="connsiteY7" fmla="*/ 360915 h 497792"/>
                <a:gd name="connsiteX8" fmla="*/ 231983 w 563753"/>
                <a:gd name="connsiteY8" fmla="*/ 297415 h 497792"/>
                <a:gd name="connsiteX9" fmla="*/ 130383 w 563753"/>
                <a:gd name="connsiteY9" fmla="*/ 402190 h 497792"/>
                <a:gd name="connsiteX10" fmla="*/ 208 w 563753"/>
                <a:gd name="connsiteY10" fmla="*/ 497440 h 497792"/>
                <a:gd name="connsiteX11" fmla="*/ 162133 w 563753"/>
                <a:gd name="connsiteY11" fmla="*/ 367265 h 497792"/>
                <a:gd name="connsiteX12" fmla="*/ 543133 w 563753"/>
                <a:gd name="connsiteY12" fmla="*/ 103740 h 497792"/>
                <a:gd name="connsiteX13" fmla="*/ 320883 w 563753"/>
                <a:gd name="connsiteY13" fmla="*/ 214865 h 497792"/>
                <a:gd name="connsiteX14" fmla="*/ 562183 w 563753"/>
                <a:gd name="connsiteY14" fmla="*/ 2140 h 49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3753" h="497792">
                  <a:moveTo>
                    <a:pt x="562183" y="2140"/>
                  </a:moveTo>
                  <a:cubicBezTo>
                    <a:pt x="579116" y="-15322"/>
                    <a:pt x="454233" y="78869"/>
                    <a:pt x="422483" y="110090"/>
                  </a:cubicBezTo>
                  <a:cubicBezTo>
                    <a:pt x="390733" y="141311"/>
                    <a:pt x="387029" y="175178"/>
                    <a:pt x="371683" y="189465"/>
                  </a:cubicBezTo>
                  <a:cubicBezTo>
                    <a:pt x="356337" y="203753"/>
                    <a:pt x="351575" y="181528"/>
                    <a:pt x="330408" y="195815"/>
                  </a:cubicBezTo>
                  <a:cubicBezTo>
                    <a:pt x="309241" y="210103"/>
                    <a:pt x="236746" y="259315"/>
                    <a:pt x="244683" y="275190"/>
                  </a:cubicBezTo>
                  <a:cubicBezTo>
                    <a:pt x="252620" y="291065"/>
                    <a:pt x="384912" y="284186"/>
                    <a:pt x="378033" y="291065"/>
                  </a:cubicBezTo>
                  <a:cubicBezTo>
                    <a:pt x="371154" y="297944"/>
                    <a:pt x="238862" y="304823"/>
                    <a:pt x="203408" y="316465"/>
                  </a:cubicBezTo>
                  <a:cubicBezTo>
                    <a:pt x="167954" y="328107"/>
                    <a:pt x="160546" y="364090"/>
                    <a:pt x="165308" y="360915"/>
                  </a:cubicBezTo>
                  <a:cubicBezTo>
                    <a:pt x="170070" y="357740"/>
                    <a:pt x="237804" y="290536"/>
                    <a:pt x="231983" y="297415"/>
                  </a:cubicBezTo>
                  <a:cubicBezTo>
                    <a:pt x="226162" y="304294"/>
                    <a:pt x="169012" y="368852"/>
                    <a:pt x="130383" y="402190"/>
                  </a:cubicBezTo>
                  <a:cubicBezTo>
                    <a:pt x="91754" y="435528"/>
                    <a:pt x="-5084" y="503261"/>
                    <a:pt x="208" y="497440"/>
                  </a:cubicBezTo>
                  <a:cubicBezTo>
                    <a:pt x="5500" y="491619"/>
                    <a:pt x="71646" y="432882"/>
                    <a:pt x="162133" y="367265"/>
                  </a:cubicBezTo>
                  <a:cubicBezTo>
                    <a:pt x="252620" y="301648"/>
                    <a:pt x="516675" y="129140"/>
                    <a:pt x="543133" y="103740"/>
                  </a:cubicBezTo>
                  <a:cubicBezTo>
                    <a:pt x="569591" y="78340"/>
                    <a:pt x="319825" y="229682"/>
                    <a:pt x="320883" y="214865"/>
                  </a:cubicBezTo>
                  <a:cubicBezTo>
                    <a:pt x="321941" y="200048"/>
                    <a:pt x="545250" y="19602"/>
                    <a:pt x="562183" y="21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0AEC26AC-0735-72A8-ECBD-F480B4BAFD1A}"/>
                </a:ext>
              </a:extLst>
            </p:cNvPr>
            <p:cNvSpPr/>
            <p:nvPr/>
          </p:nvSpPr>
          <p:spPr>
            <a:xfrm>
              <a:off x="2299370" y="4509650"/>
              <a:ext cx="827784" cy="1360242"/>
            </a:xfrm>
            <a:custGeom>
              <a:avLst/>
              <a:gdLst>
                <a:gd name="connsiteX0" fmla="*/ 825795 w 827784"/>
                <a:gd name="connsiteY0" fmla="*/ 4477 h 1360242"/>
                <a:gd name="connsiteX1" fmla="*/ 27141 w 827784"/>
                <a:gd name="connsiteY1" fmla="*/ 1323991 h 1360242"/>
                <a:gd name="connsiteX2" fmla="*/ 247060 w 827784"/>
                <a:gd name="connsiteY2" fmla="*/ 907302 h 1360242"/>
                <a:gd name="connsiteX3" fmla="*/ 825795 w 827784"/>
                <a:gd name="connsiteY3" fmla="*/ 4477 h 136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784" h="1360242">
                  <a:moveTo>
                    <a:pt x="825795" y="4477"/>
                  </a:moveTo>
                  <a:cubicBezTo>
                    <a:pt x="789142" y="73925"/>
                    <a:pt x="123597" y="1173520"/>
                    <a:pt x="27141" y="1323991"/>
                  </a:cubicBezTo>
                  <a:cubicBezTo>
                    <a:pt x="-69315" y="1474462"/>
                    <a:pt x="112022" y="1121434"/>
                    <a:pt x="247060" y="907302"/>
                  </a:cubicBezTo>
                  <a:cubicBezTo>
                    <a:pt x="382098" y="693170"/>
                    <a:pt x="862448" y="-64971"/>
                    <a:pt x="825795" y="44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F7365172-0CB0-D851-736C-E092671AD1BF}"/>
                </a:ext>
              </a:extLst>
            </p:cNvPr>
            <p:cNvSpPr/>
            <p:nvPr/>
          </p:nvSpPr>
          <p:spPr>
            <a:xfrm>
              <a:off x="1027180" y="6474343"/>
              <a:ext cx="1639495" cy="2340414"/>
            </a:xfrm>
            <a:custGeom>
              <a:avLst/>
              <a:gdLst>
                <a:gd name="connsiteX0" fmla="*/ 1634997 w 1639495"/>
                <a:gd name="connsiteY0" fmla="*/ 7480 h 2340414"/>
                <a:gd name="connsiteX1" fmla="*/ 49266 w 1639495"/>
                <a:gd name="connsiteY1" fmla="*/ 2276118 h 2340414"/>
                <a:gd name="connsiteX2" fmla="*/ 512253 w 1639495"/>
                <a:gd name="connsiteY2" fmla="*/ 1570062 h 2340414"/>
                <a:gd name="connsiteX3" fmla="*/ 1634997 w 1639495"/>
                <a:gd name="connsiteY3" fmla="*/ 7480 h 234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9495" h="2340414">
                  <a:moveTo>
                    <a:pt x="1634997" y="7480"/>
                  </a:moveTo>
                  <a:cubicBezTo>
                    <a:pt x="1557832" y="125156"/>
                    <a:pt x="236390" y="2015688"/>
                    <a:pt x="49266" y="2276118"/>
                  </a:cubicBezTo>
                  <a:cubicBezTo>
                    <a:pt x="-137858" y="2536548"/>
                    <a:pt x="249893" y="1946239"/>
                    <a:pt x="512253" y="1570062"/>
                  </a:cubicBezTo>
                  <a:cubicBezTo>
                    <a:pt x="774612" y="1193885"/>
                    <a:pt x="1712162" y="-110196"/>
                    <a:pt x="1634997" y="74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51F5CC4F-118C-EBFF-8DFE-07E084027063}"/>
                </a:ext>
              </a:extLst>
            </p:cNvPr>
            <p:cNvSpPr/>
            <p:nvPr/>
          </p:nvSpPr>
          <p:spPr>
            <a:xfrm>
              <a:off x="4734687" y="3781216"/>
              <a:ext cx="138284" cy="1206219"/>
            </a:xfrm>
            <a:custGeom>
              <a:avLst/>
              <a:gdLst>
                <a:gd name="connsiteX0" fmla="*/ 138255 w 138284"/>
                <a:gd name="connsiteY0" fmla="*/ 3706 h 1206219"/>
                <a:gd name="connsiteX1" fmla="*/ 10933 w 138284"/>
                <a:gd name="connsiteY1" fmla="*/ 1172749 h 1206219"/>
                <a:gd name="connsiteX2" fmla="*/ 22508 w 138284"/>
                <a:gd name="connsiteY2" fmla="*/ 813933 h 1206219"/>
                <a:gd name="connsiteX3" fmla="*/ 138255 w 138284"/>
                <a:gd name="connsiteY3" fmla="*/ 3706 h 120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284" h="1206219">
                  <a:moveTo>
                    <a:pt x="138255" y="3706"/>
                  </a:moveTo>
                  <a:cubicBezTo>
                    <a:pt x="136326" y="63509"/>
                    <a:pt x="30224" y="1037711"/>
                    <a:pt x="10933" y="1172749"/>
                  </a:cubicBezTo>
                  <a:cubicBezTo>
                    <a:pt x="-8358" y="1307787"/>
                    <a:pt x="-641" y="1002986"/>
                    <a:pt x="22508" y="813933"/>
                  </a:cubicBezTo>
                  <a:cubicBezTo>
                    <a:pt x="45657" y="624880"/>
                    <a:pt x="140184" y="-56097"/>
                    <a:pt x="138255" y="37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D2DE6107-F035-69C3-AA4E-C996A1B2752D}"/>
                </a:ext>
              </a:extLst>
            </p:cNvPr>
            <p:cNvSpPr/>
            <p:nvPr/>
          </p:nvSpPr>
          <p:spPr>
            <a:xfrm>
              <a:off x="5172567" y="3676365"/>
              <a:ext cx="443388" cy="1503290"/>
            </a:xfrm>
            <a:custGeom>
              <a:avLst/>
              <a:gdLst>
                <a:gd name="connsiteX0" fmla="*/ 1317 w 443388"/>
                <a:gd name="connsiteY0" fmla="*/ 4384 h 1503290"/>
                <a:gd name="connsiteX1" fmla="*/ 418005 w 443388"/>
                <a:gd name="connsiteY1" fmla="*/ 1034531 h 1503290"/>
                <a:gd name="connsiteX2" fmla="*/ 383281 w 443388"/>
                <a:gd name="connsiteY2" fmla="*/ 1497519 h 1503290"/>
                <a:gd name="connsiteX3" fmla="*/ 441155 w 443388"/>
                <a:gd name="connsiteY3" fmla="*/ 1254450 h 1503290"/>
                <a:gd name="connsiteX4" fmla="*/ 290684 w 443388"/>
                <a:gd name="connsiteY4" fmla="*/ 687291 h 1503290"/>
                <a:gd name="connsiteX5" fmla="*/ 1317 w 443388"/>
                <a:gd name="connsiteY5" fmla="*/ 4384 h 150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388" h="1503290">
                  <a:moveTo>
                    <a:pt x="1317" y="4384"/>
                  </a:moveTo>
                  <a:cubicBezTo>
                    <a:pt x="22537" y="62257"/>
                    <a:pt x="354344" y="785675"/>
                    <a:pt x="418005" y="1034531"/>
                  </a:cubicBezTo>
                  <a:cubicBezTo>
                    <a:pt x="481666" y="1283387"/>
                    <a:pt x="379423" y="1460866"/>
                    <a:pt x="383281" y="1497519"/>
                  </a:cubicBezTo>
                  <a:cubicBezTo>
                    <a:pt x="387139" y="1534172"/>
                    <a:pt x="456588" y="1389488"/>
                    <a:pt x="441155" y="1254450"/>
                  </a:cubicBezTo>
                  <a:cubicBezTo>
                    <a:pt x="425722" y="1119412"/>
                    <a:pt x="360132" y="897564"/>
                    <a:pt x="290684" y="687291"/>
                  </a:cubicBezTo>
                  <a:cubicBezTo>
                    <a:pt x="221236" y="477018"/>
                    <a:pt x="-19903" y="-53489"/>
                    <a:pt x="1317" y="43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763560A9-2747-EA4F-6B0B-758A22FBF922}"/>
                </a:ext>
              </a:extLst>
            </p:cNvPr>
            <p:cNvSpPr/>
            <p:nvPr/>
          </p:nvSpPr>
          <p:spPr>
            <a:xfrm>
              <a:off x="5925372" y="5160593"/>
              <a:ext cx="197715" cy="2301502"/>
            </a:xfrm>
            <a:custGeom>
              <a:avLst/>
              <a:gdLst>
                <a:gd name="connsiteX0" fmla="*/ 197636 w 197715"/>
                <a:gd name="connsiteY0" fmla="*/ 1716 h 2301502"/>
                <a:gd name="connsiteX1" fmla="*/ 12441 w 197715"/>
                <a:gd name="connsiteY1" fmla="*/ 2177756 h 2301502"/>
                <a:gd name="connsiteX2" fmla="*/ 35590 w 197715"/>
                <a:gd name="connsiteY2" fmla="*/ 1818941 h 2301502"/>
                <a:gd name="connsiteX3" fmla="*/ 197636 w 197715"/>
                <a:gd name="connsiteY3" fmla="*/ 1716 h 230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15" h="2301502">
                  <a:moveTo>
                    <a:pt x="197636" y="1716"/>
                  </a:moveTo>
                  <a:cubicBezTo>
                    <a:pt x="193778" y="61518"/>
                    <a:pt x="39449" y="1874885"/>
                    <a:pt x="12441" y="2177756"/>
                  </a:cubicBezTo>
                  <a:cubicBezTo>
                    <a:pt x="-14567" y="2480627"/>
                    <a:pt x="6653" y="2175827"/>
                    <a:pt x="35590" y="1818941"/>
                  </a:cubicBezTo>
                  <a:cubicBezTo>
                    <a:pt x="64527" y="1462055"/>
                    <a:pt x="201494" y="-58086"/>
                    <a:pt x="197636" y="17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0FBD7108-1339-E9B1-AC7D-0A6E53E816B7}"/>
                </a:ext>
              </a:extLst>
            </p:cNvPr>
            <p:cNvSpPr/>
            <p:nvPr/>
          </p:nvSpPr>
          <p:spPr>
            <a:xfrm>
              <a:off x="5856760" y="7280221"/>
              <a:ext cx="1103477" cy="1547150"/>
            </a:xfrm>
            <a:custGeom>
              <a:avLst/>
              <a:gdLst>
                <a:gd name="connsiteX0" fmla="*/ 30 w 1103477"/>
                <a:gd name="connsiteY0" fmla="*/ 255 h 1547150"/>
                <a:gd name="connsiteX1" fmla="*/ 486167 w 1103477"/>
                <a:gd name="connsiteY1" fmla="*/ 926230 h 1547150"/>
                <a:gd name="connsiteX2" fmla="*/ 486167 w 1103477"/>
                <a:gd name="connsiteY2" fmla="*/ 856782 h 1547150"/>
                <a:gd name="connsiteX3" fmla="*/ 833407 w 1103477"/>
                <a:gd name="connsiteY3" fmla="*/ 1146149 h 1547150"/>
                <a:gd name="connsiteX4" fmla="*/ 1099625 w 1103477"/>
                <a:gd name="connsiteY4" fmla="*/ 1539688 h 1547150"/>
                <a:gd name="connsiteX5" fmla="*/ 983878 w 1103477"/>
                <a:gd name="connsiteY5" fmla="*/ 1389217 h 1547150"/>
                <a:gd name="connsiteX6" fmla="*/ 879706 w 1103477"/>
                <a:gd name="connsiteY6" fmla="*/ 1204022 h 1547150"/>
                <a:gd name="connsiteX7" fmla="*/ 659787 w 1103477"/>
                <a:gd name="connsiteY7" fmla="*/ 972528 h 1547150"/>
                <a:gd name="connsiteX8" fmla="*/ 463017 w 1103477"/>
                <a:gd name="connsiteY8" fmla="*/ 833632 h 1547150"/>
                <a:gd name="connsiteX9" fmla="*/ 30 w 1103477"/>
                <a:gd name="connsiteY9" fmla="*/ 255 h 154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3477" h="1547150">
                  <a:moveTo>
                    <a:pt x="30" y="255"/>
                  </a:moveTo>
                  <a:cubicBezTo>
                    <a:pt x="3888" y="15688"/>
                    <a:pt x="405144" y="783475"/>
                    <a:pt x="486167" y="926230"/>
                  </a:cubicBezTo>
                  <a:cubicBezTo>
                    <a:pt x="567190" y="1068985"/>
                    <a:pt x="428294" y="820129"/>
                    <a:pt x="486167" y="856782"/>
                  </a:cubicBezTo>
                  <a:cubicBezTo>
                    <a:pt x="544040" y="893435"/>
                    <a:pt x="731164" y="1032331"/>
                    <a:pt x="833407" y="1146149"/>
                  </a:cubicBezTo>
                  <a:cubicBezTo>
                    <a:pt x="935650" y="1259967"/>
                    <a:pt x="1074547" y="1499177"/>
                    <a:pt x="1099625" y="1539688"/>
                  </a:cubicBezTo>
                  <a:cubicBezTo>
                    <a:pt x="1124704" y="1580199"/>
                    <a:pt x="1020531" y="1445161"/>
                    <a:pt x="983878" y="1389217"/>
                  </a:cubicBezTo>
                  <a:cubicBezTo>
                    <a:pt x="947225" y="1333273"/>
                    <a:pt x="933721" y="1273470"/>
                    <a:pt x="879706" y="1204022"/>
                  </a:cubicBezTo>
                  <a:cubicBezTo>
                    <a:pt x="825691" y="1134574"/>
                    <a:pt x="729235" y="1034260"/>
                    <a:pt x="659787" y="972528"/>
                  </a:cubicBezTo>
                  <a:cubicBezTo>
                    <a:pt x="590339" y="910796"/>
                    <a:pt x="571047" y="993748"/>
                    <a:pt x="463017" y="833632"/>
                  </a:cubicBezTo>
                  <a:cubicBezTo>
                    <a:pt x="354987" y="673516"/>
                    <a:pt x="-3828" y="-15178"/>
                    <a:pt x="30" y="2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E629269B-33CC-1E8E-88A4-EBCDD132218C}"/>
                </a:ext>
              </a:extLst>
            </p:cNvPr>
            <p:cNvSpPr/>
            <p:nvPr/>
          </p:nvSpPr>
          <p:spPr>
            <a:xfrm>
              <a:off x="5781929" y="7600481"/>
              <a:ext cx="481120" cy="1893328"/>
            </a:xfrm>
            <a:custGeom>
              <a:avLst/>
              <a:gdLst>
                <a:gd name="connsiteX0" fmla="*/ 86436 w 481120"/>
                <a:gd name="connsiteY0" fmla="*/ 4086 h 1893328"/>
                <a:gd name="connsiteX1" fmla="*/ 51712 w 481120"/>
                <a:gd name="connsiteY1" fmla="*/ 397625 h 1893328"/>
                <a:gd name="connsiteX2" fmla="*/ 179033 w 481120"/>
                <a:gd name="connsiteY2" fmla="*/ 987934 h 1893328"/>
                <a:gd name="connsiteX3" fmla="*/ 74861 w 481120"/>
                <a:gd name="connsiteY3" fmla="*/ 721716 h 1893328"/>
                <a:gd name="connsiteX4" fmla="*/ 479975 w 481120"/>
                <a:gd name="connsiteY4" fmla="*/ 1890760 h 1893328"/>
                <a:gd name="connsiteX5" fmla="*/ 190608 w 481120"/>
                <a:gd name="connsiteY5" fmla="*/ 1022658 h 1893328"/>
                <a:gd name="connsiteX6" fmla="*/ 5413 w 481120"/>
                <a:gd name="connsiteY6" fmla="*/ 571246 h 1893328"/>
                <a:gd name="connsiteX7" fmla="*/ 51712 w 481120"/>
                <a:gd name="connsiteY7" fmla="*/ 640694 h 1893328"/>
                <a:gd name="connsiteX8" fmla="*/ 86436 w 481120"/>
                <a:gd name="connsiteY8" fmla="*/ 4086 h 189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1120" h="1893328">
                  <a:moveTo>
                    <a:pt x="86436" y="4086"/>
                  </a:moveTo>
                  <a:cubicBezTo>
                    <a:pt x="86436" y="-36425"/>
                    <a:pt x="36279" y="233650"/>
                    <a:pt x="51712" y="397625"/>
                  </a:cubicBezTo>
                  <a:cubicBezTo>
                    <a:pt x="67145" y="561600"/>
                    <a:pt x="175175" y="933919"/>
                    <a:pt x="179033" y="987934"/>
                  </a:cubicBezTo>
                  <a:cubicBezTo>
                    <a:pt x="182891" y="1041949"/>
                    <a:pt x="24704" y="571245"/>
                    <a:pt x="74861" y="721716"/>
                  </a:cubicBezTo>
                  <a:cubicBezTo>
                    <a:pt x="125018" y="872187"/>
                    <a:pt x="460684" y="1840603"/>
                    <a:pt x="479975" y="1890760"/>
                  </a:cubicBezTo>
                  <a:cubicBezTo>
                    <a:pt x="499266" y="1940917"/>
                    <a:pt x="269702" y="1242577"/>
                    <a:pt x="190608" y="1022658"/>
                  </a:cubicBezTo>
                  <a:cubicBezTo>
                    <a:pt x="111514" y="802739"/>
                    <a:pt x="28562" y="634907"/>
                    <a:pt x="5413" y="571246"/>
                  </a:cubicBezTo>
                  <a:cubicBezTo>
                    <a:pt x="-17736" y="507585"/>
                    <a:pt x="40137" y="733292"/>
                    <a:pt x="51712" y="640694"/>
                  </a:cubicBezTo>
                  <a:cubicBezTo>
                    <a:pt x="63287" y="548096"/>
                    <a:pt x="86436" y="44597"/>
                    <a:pt x="86436" y="40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5F849633-8A42-ED88-6C47-CA0F8F9D1F47}"/>
                </a:ext>
              </a:extLst>
            </p:cNvPr>
            <p:cNvSpPr/>
            <p:nvPr/>
          </p:nvSpPr>
          <p:spPr>
            <a:xfrm>
              <a:off x="4454440" y="7959056"/>
              <a:ext cx="296963" cy="569340"/>
            </a:xfrm>
            <a:custGeom>
              <a:avLst/>
              <a:gdLst>
                <a:gd name="connsiteX0" fmla="*/ 187410 w 296963"/>
                <a:gd name="connsiteY0" fmla="*/ 669 h 569340"/>
                <a:gd name="connsiteX1" fmla="*/ 260435 w 296963"/>
                <a:gd name="connsiteY1" fmla="*/ 118144 h 569340"/>
                <a:gd name="connsiteX2" fmla="*/ 292185 w 296963"/>
                <a:gd name="connsiteY2" fmla="*/ 194344 h 569340"/>
                <a:gd name="connsiteX3" fmla="*/ 250910 w 296963"/>
                <a:gd name="connsiteY3" fmla="*/ 276894 h 569340"/>
                <a:gd name="connsiteX4" fmla="*/ 295360 w 296963"/>
                <a:gd name="connsiteY4" fmla="*/ 264194 h 569340"/>
                <a:gd name="connsiteX5" fmla="*/ 181060 w 296963"/>
                <a:gd name="connsiteY5" fmla="*/ 384844 h 569340"/>
                <a:gd name="connsiteX6" fmla="*/ 146135 w 296963"/>
                <a:gd name="connsiteY6" fmla="*/ 410244 h 569340"/>
                <a:gd name="connsiteX7" fmla="*/ 85 w 296963"/>
                <a:gd name="connsiteY7" fmla="*/ 568994 h 569340"/>
                <a:gd name="connsiteX8" fmla="*/ 127085 w 296963"/>
                <a:gd name="connsiteY8" fmla="*/ 448344 h 569340"/>
                <a:gd name="connsiteX9" fmla="*/ 266785 w 296963"/>
                <a:gd name="connsiteY9" fmla="*/ 302294 h 569340"/>
                <a:gd name="connsiteX10" fmla="*/ 276310 w 296963"/>
                <a:gd name="connsiteY10" fmla="*/ 226094 h 569340"/>
                <a:gd name="connsiteX11" fmla="*/ 285835 w 296963"/>
                <a:gd name="connsiteY11" fmla="*/ 175294 h 569340"/>
                <a:gd name="connsiteX12" fmla="*/ 187410 w 296963"/>
                <a:gd name="connsiteY12" fmla="*/ 669 h 56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963" h="569340">
                  <a:moveTo>
                    <a:pt x="187410" y="669"/>
                  </a:moveTo>
                  <a:cubicBezTo>
                    <a:pt x="183177" y="-8856"/>
                    <a:pt x="242973" y="85865"/>
                    <a:pt x="260435" y="118144"/>
                  </a:cubicBezTo>
                  <a:cubicBezTo>
                    <a:pt x="277897" y="150423"/>
                    <a:pt x="293773" y="167886"/>
                    <a:pt x="292185" y="194344"/>
                  </a:cubicBezTo>
                  <a:cubicBezTo>
                    <a:pt x="290598" y="220802"/>
                    <a:pt x="250381" y="265252"/>
                    <a:pt x="250910" y="276894"/>
                  </a:cubicBezTo>
                  <a:cubicBezTo>
                    <a:pt x="251439" y="288536"/>
                    <a:pt x="307002" y="246202"/>
                    <a:pt x="295360" y="264194"/>
                  </a:cubicBezTo>
                  <a:cubicBezTo>
                    <a:pt x="283718" y="282186"/>
                    <a:pt x="205931" y="360502"/>
                    <a:pt x="181060" y="384844"/>
                  </a:cubicBezTo>
                  <a:cubicBezTo>
                    <a:pt x="156189" y="409186"/>
                    <a:pt x="176297" y="379552"/>
                    <a:pt x="146135" y="410244"/>
                  </a:cubicBezTo>
                  <a:cubicBezTo>
                    <a:pt x="115973" y="440936"/>
                    <a:pt x="3260" y="562644"/>
                    <a:pt x="85" y="568994"/>
                  </a:cubicBezTo>
                  <a:cubicBezTo>
                    <a:pt x="-3090" y="575344"/>
                    <a:pt x="82635" y="492794"/>
                    <a:pt x="127085" y="448344"/>
                  </a:cubicBezTo>
                  <a:cubicBezTo>
                    <a:pt x="171535" y="403894"/>
                    <a:pt x="241914" y="339336"/>
                    <a:pt x="266785" y="302294"/>
                  </a:cubicBezTo>
                  <a:cubicBezTo>
                    <a:pt x="291656" y="265252"/>
                    <a:pt x="273135" y="247261"/>
                    <a:pt x="276310" y="226094"/>
                  </a:cubicBezTo>
                  <a:cubicBezTo>
                    <a:pt x="279485" y="204927"/>
                    <a:pt x="295360" y="210748"/>
                    <a:pt x="285835" y="175294"/>
                  </a:cubicBezTo>
                  <a:cubicBezTo>
                    <a:pt x="276310" y="139840"/>
                    <a:pt x="191643" y="10194"/>
                    <a:pt x="187410" y="6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732381A9-E705-1343-54E5-27997618E105}"/>
                </a:ext>
              </a:extLst>
            </p:cNvPr>
            <p:cNvSpPr/>
            <p:nvPr/>
          </p:nvSpPr>
          <p:spPr>
            <a:xfrm>
              <a:off x="3841587" y="8336463"/>
              <a:ext cx="92278" cy="658529"/>
            </a:xfrm>
            <a:custGeom>
              <a:avLst/>
              <a:gdLst>
                <a:gd name="connsiteX0" fmla="*/ 163 w 92278"/>
                <a:gd name="connsiteY0" fmla="*/ 1087 h 658529"/>
                <a:gd name="connsiteX1" fmla="*/ 50963 w 92278"/>
                <a:gd name="connsiteY1" fmla="*/ 109037 h 658529"/>
                <a:gd name="connsiteX2" fmla="*/ 60488 w 92278"/>
                <a:gd name="connsiteY2" fmla="*/ 255087 h 658529"/>
                <a:gd name="connsiteX3" fmla="*/ 73188 w 92278"/>
                <a:gd name="connsiteY3" fmla="*/ 229687 h 658529"/>
                <a:gd name="connsiteX4" fmla="*/ 79538 w 92278"/>
                <a:gd name="connsiteY4" fmla="*/ 483687 h 658529"/>
                <a:gd name="connsiteX5" fmla="*/ 85888 w 92278"/>
                <a:gd name="connsiteY5" fmla="*/ 407487 h 658529"/>
                <a:gd name="connsiteX6" fmla="*/ 92238 w 92278"/>
                <a:gd name="connsiteY6" fmla="*/ 658312 h 658529"/>
                <a:gd name="connsiteX7" fmla="*/ 82713 w 92278"/>
                <a:gd name="connsiteY7" fmla="*/ 445587 h 658529"/>
                <a:gd name="connsiteX8" fmla="*/ 85888 w 92278"/>
                <a:gd name="connsiteY8" fmla="*/ 150312 h 658529"/>
                <a:gd name="connsiteX9" fmla="*/ 76363 w 92278"/>
                <a:gd name="connsiteY9" fmla="*/ 220162 h 658529"/>
                <a:gd name="connsiteX10" fmla="*/ 70013 w 92278"/>
                <a:gd name="connsiteY10" fmla="*/ 175712 h 658529"/>
                <a:gd name="connsiteX11" fmla="*/ 163 w 92278"/>
                <a:gd name="connsiteY11" fmla="*/ 1087 h 6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8" h="658529">
                  <a:moveTo>
                    <a:pt x="163" y="1087"/>
                  </a:moveTo>
                  <a:cubicBezTo>
                    <a:pt x="-3012" y="-10026"/>
                    <a:pt x="40909" y="66704"/>
                    <a:pt x="50963" y="109037"/>
                  </a:cubicBezTo>
                  <a:cubicBezTo>
                    <a:pt x="61017" y="151370"/>
                    <a:pt x="56784" y="234979"/>
                    <a:pt x="60488" y="255087"/>
                  </a:cubicBezTo>
                  <a:cubicBezTo>
                    <a:pt x="64192" y="275195"/>
                    <a:pt x="70013" y="191587"/>
                    <a:pt x="73188" y="229687"/>
                  </a:cubicBezTo>
                  <a:cubicBezTo>
                    <a:pt x="76363" y="267787"/>
                    <a:pt x="77421" y="454054"/>
                    <a:pt x="79538" y="483687"/>
                  </a:cubicBezTo>
                  <a:cubicBezTo>
                    <a:pt x="81655" y="513320"/>
                    <a:pt x="83771" y="378383"/>
                    <a:pt x="85888" y="407487"/>
                  </a:cubicBezTo>
                  <a:cubicBezTo>
                    <a:pt x="88005" y="436591"/>
                    <a:pt x="92767" y="651962"/>
                    <a:pt x="92238" y="658312"/>
                  </a:cubicBezTo>
                  <a:cubicBezTo>
                    <a:pt x="91709" y="664662"/>
                    <a:pt x="83771" y="530254"/>
                    <a:pt x="82713" y="445587"/>
                  </a:cubicBezTo>
                  <a:cubicBezTo>
                    <a:pt x="81655" y="360920"/>
                    <a:pt x="86946" y="187883"/>
                    <a:pt x="85888" y="150312"/>
                  </a:cubicBezTo>
                  <a:cubicBezTo>
                    <a:pt x="84830" y="112741"/>
                    <a:pt x="79009" y="215929"/>
                    <a:pt x="76363" y="220162"/>
                  </a:cubicBezTo>
                  <a:cubicBezTo>
                    <a:pt x="73717" y="224395"/>
                    <a:pt x="79538" y="211166"/>
                    <a:pt x="70013" y="175712"/>
                  </a:cubicBezTo>
                  <a:cubicBezTo>
                    <a:pt x="60488" y="140258"/>
                    <a:pt x="3338" y="12200"/>
                    <a:pt x="163" y="10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A5BCBBEB-1954-2026-4C26-C2644DA5ECF3}"/>
                </a:ext>
              </a:extLst>
            </p:cNvPr>
            <p:cNvSpPr/>
            <p:nvPr/>
          </p:nvSpPr>
          <p:spPr>
            <a:xfrm>
              <a:off x="3809955" y="8331170"/>
              <a:ext cx="95295" cy="677240"/>
            </a:xfrm>
            <a:custGeom>
              <a:avLst/>
              <a:gdLst>
                <a:gd name="connsiteX0" fmla="*/ 45 w 95295"/>
                <a:gd name="connsiteY0" fmla="*/ 30 h 677240"/>
                <a:gd name="connsiteX1" fmla="*/ 50845 w 95295"/>
                <a:gd name="connsiteY1" fmla="*/ 171480 h 677240"/>
                <a:gd name="connsiteX2" fmla="*/ 73070 w 95295"/>
                <a:gd name="connsiteY2" fmla="*/ 396905 h 677240"/>
                <a:gd name="connsiteX3" fmla="*/ 76245 w 95295"/>
                <a:gd name="connsiteY3" fmla="*/ 355630 h 677240"/>
                <a:gd name="connsiteX4" fmla="*/ 95295 w 95295"/>
                <a:gd name="connsiteY4" fmla="*/ 676305 h 677240"/>
                <a:gd name="connsiteX5" fmla="*/ 76245 w 95295"/>
                <a:gd name="connsiteY5" fmla="*/ 238155 h 677240"/>
                <a:gd name="connsiteX6" fmla="*/ 76245 w 95295"/>
                <a:gd name="connsiteY6" fmla="*/ 295305 h 677240"/>
                <a:gd name="connsiteX7" fmla="*/ 60370 w 95295"/>
                <a:gd name="connsiteY7" fmla="*/ 184180 h 677240"/>
                <a:gd name="connsiteX8" fmla="*/ 45 w 95295"/>
                <a:gd name="connsiteY8" fmla="*/ 30 h 6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95" h="677240">
                  <a:moveTo>
                    <a:pt x="45" y="30"/>
                  </a:moveTo>
                  <a:cubicBezTo>
                    <a:pt x="-1543" y="-2087"/>
                    <a:pt x="38674" y="105334"/>
                    <a:pt x="50845" y="171480"/>
                  </a:cubicBezTo>
                  <a:cubicBezTo>
                    <a:pt x="63016" y="237626"/>
                    <a:pt x="68837" y="366213"/>
                    <a:pt x="73070" y="396905"/>
                  </a:cubicBezTo>
                  <a:cubicBezTo>
                    <a:pt x="77303" y="427597"/>
                    <a:pt x="72541" y="309063"/>
                    <a:pt x="76245" y="355630"/>
                  </a:cubicBezTo>
                  <a:cubicBezTo>
                    <a:pt x="79949" y="402197"/>
                    <a:pt x="95295" y="695884"/>
                    <a:pt x="95295" y="676305"/>
                  </a:cubicBezTo>
                  <a:cubicBezTo>
                    <a:pt x="95295" y="656726"/>
                    <a:pt x="79420" y="301655"/>
                    <a:pt x="76245" y="238155"/>
                  </a:cubicBezTo>
                  <a:cubicBezTo>
                    <a:pt x="73070" y="174655"/>
                    <a:pt x="78891" y="304301"/>
                    <a:pt x="76245" y="295305"/>
                  </a:cubicBezTo>
                  <a:cubicBezTo>
                    <a:pt x="73599" y="286309"/>
                    <a:pt x="71482" y="231805"/>
                    <a:pt x="60370" y="184180"/>
                  </a:cubicBezTo>
                  <a:cubicBezTo>
                    <a:pt x="49258" y="136555"/>
                    <a:pt x="1633" y="2147"/>
                    <a:pt x="45" y="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E9870C58-C9BA-2960-2BBF-A5D871862F61}"/>
                </a:ext>
              </a:extLst>
            </p:cNvPr>
            <p:cNvSpPr/>
            <p:nvPr/>
          </p:nvSpPr>
          <p:spPr>
            <a:xfrm>
              <a:off x="2585100" y="8483512"/>
              <a:ext cx="898209" cy="831572"/>
            </a:xfrm>
            <a:custGeom>
              <a:avLst/>
              <a:gdLst>
                <a:gd name="connsiteX0" fmla="*/ 897875 w 898209"/>
                <a:gd name="connsiteY0" fmla="*/ 88 h 831572"/>
                <a:gd name="connsiteX1" fmla="*/ 599425 w 898209"/>
                <a:gd name="connsiteY1" fmla="*/ 212813 h 831572"/>
                <a:gd name="connsiteX2" fmla="*/ 618475 w 898209"/>
                <a:gd name="connsiteY2" fmla="*/ 200113 h 831572"/>
                <a:gd name="connsiteX3" fmla="*/ 278750 w 898209"/>
                <a:gd name="connsiteY3" fmla="*/ 606513 h 831572"/>
                <a:gd name="connsiteX4" fmla="*/ 304150 w 898209"/>
                <a:gd name="connsiteY4" fmla="*/ 587463 h 831572"/>
                <a:gd name="connsiteX5" fmla="*/ 142225 w 898209"/>
                <a:gd name="connsiteY5" fmla="*/ 717638 h 831572"/>
                <a:gd name="connsiteX6" fmla="*/ 12050 w 898209"/>
                <a:gd name="connsiteY6" fmla="*/ 825588 h 831572"/>
                <a:gd name="connsiteX7" fmla="*/ 40625 w 898209"/>
                <a:gd name="connsiteY7" fmla="*/ 800188 h 831572"/>
                <a:gd name="connsiteX8" fmla="*/ 320025 w 898209"/>
                <a:gd name="connsiteY8" fmla="*/ 654138 h 831572"/>
                <a:gd name="connsiteX9" fmla="*/ 139050 w 898209"/>
                <a:gd name="connsiteY9" fmla="*/ 739863 h 831572"/>
                <a:gd name="connsiteX10" fmla="*/ 310500 w 898209"/>
                <a:gd name="connsiteY10" fmla="*/ 596988 h 831572"/>
                <a:gd name="connsiteX11" fmla="*/ 475600 w 898209"/>
                <a:gd name="connsiteY11" fmla="*/ 381088 h 831572"/>
                <a:gd name="connsiteX12" fmla="*/ 424800 w 898209"/>
                <a:gd name="connsiteY12" fmla="*/ 447763 h 831572"/>
                <a:gd name="connsiteX13" fmla="*/ 675625 w 898209"/>
                <a:gd name="connsiteY13" fmla="*/ 190588 h 831572"/>
                <a:gd name="connsiteX14" fmla="*/ 586725 w 898209"/>
                <a:gd name="connsiteY14" fmla="*/ 257263 h 831572"/>
                <a:gd name="connsiteX15" fmla="*/ 656575 w 898209"/>
                <a:gd name="connsiteY15" fmla="*/ 187413 h 831572"/>
                <a:gd name="connsiteX16" fmla="*/ 897875 w 898209"/>
                <a:gd name="connsiteY16" fmla="*/ 88 h 83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8209" h="831572">
                  <a:moveTo>
                    <a:pt x="897875" y="88"/>
                  </a:moveTo>
                  <a:cubicBezTo>
                    <a:pt x="888350" y="4321"/>
                    <a:pt x="599425" y="212813"/>
                    <a:pt x="599425" y="212813"/>
                  </a:cubicBezTo>
                  <a:cubicBezTo>
                    <a:pt x="552858" y="246151"/>
                    <a:pt x="671921" y="134496"/>
                    <a:pt x="618475" y="200113"/>
                  </a:cubicBezTo>
                  <a:cubicBezTo>
                    <a:pt x="565029" y="265730"/>
                    <a:pt x="331137" y="541955"/>
                    <a:pt x="278750" y="606513"/>
                  </a:cubicBezTo>
                  <a:cubicBezTo>
                    <a:pt x="226363" y="671071"/>
                    <a:pt x="326904" y="568942"/>
                    <a:pt x="304150" y="587463"/>
                  </a:cubicBezTo>
                  <a:cubicBezTo>
                    <a:pt x="281396" y="605984"/>
                    <a:pt x="190908" y="677951"/>
                    <a:pt x="142225" y="717638"/>
                  </a:cubicBezTo>
                  <a:cubicBezTo>
                    <a:pt x="93542" y="757325"/>
                    <a:pt x="28983" y="811830"/>
                    <a:pt x="12050" y="825588"/>
                  </a:cubicBezTo>
                  <a:cubicBezTo>
                    <a:pt x="-4883" y="839346"/>
                    <a:pt x="-10704" y="828763"/>
                    <a:pt x="40625" y="800188"/>
                  </a:cubicBezTo>
                  <a:cubicBezTo>
                    <a:pt x="91954" y="771613"/>
                    <a:pt x="303621" y="664192"/>
                    <a:pt x="320025" y="654138"/>
                  </a:cubicBezTo>
                  <a:cubicBezTo>
                    <a:pt x="336429" y="644084"/>
                    <a:pt x="140637" y="749388"/>
                    <a:pt x="139050" y="739863"/>
                  </a:cubicBezTo>
                  <a:cubicBezTo>
                    <a:pt x="137462" y="730338"/>
                    <a:pt x="254408" y="656784"/>
                    <a:pt x="310500" y="596988"/>
                  </a:cubicBezTo>
                  <a:cubicBezTo>
                    <a:pt x="366592" y="537192"/>
                    <a:pt x="475600" y="381088"/>
                    <a:pt x="475600" y="381088"/>
                  </a:cubicBezTo>
                  <a:cubicBezTo>
                    <a:pt x="494650" y="356217"/>
                    <a:pt x="391463" y="479513"/>
                    <a:pt x="424800" y="447763"/>
                  </a:cubicBezTo>
                  <a:cubicBezTo>
                    <a:pt x="458137" y="416013"/>
                    <a:pt x="648638" y="222338"/>
                    <a:pt x="675625" y="190588"/>
                  </a:cubicBezTo>
                  <a:cubicBezTo>
                    <a:pt x="702612" y="158838"/>
                    <a:pt x="589900" y="257792"/>
                    <a:pt x="586725" y="257263"/>
                  </a:cubicBezTo>
                  <a:cubicBezTo>
                    <a:pt x="583550" y="256734"/>
                    <a:pt x="602071" y="230276"/>
                    <a:pt x="656575" y="187413"/>
                  </a:cubicBezTo>
                  <a:cubicBezTo>
                    <a:pt x="711079" y="144551"/>
                    <a:pt x="907400" y="-4145"/>
                    <a:pt x="897875" y="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F09463DF-B372-8C57-4E6F-596D00677B30}"/>
                </a:ext>
              </a:extLst>
            </p:cNvPr>
            <p:cNvSpPr/>
            <p:nvPr/>
          </p:nvSpPr>
          <p:spPr>
            <a:xfrm>
              <a:off x="2497907" y="8429396"/>
              <a:ext cx="342532" cy="1193272"/>
            </a:xfrm>
            <a:custGeom>
              <a:avLst/>
              <a:gdLst>
                <a:gd name="connsiteX0" fmla="*/ 140518 w 342532"/>
                <a:gd name="connsiteY0" fmla="*/ 229 h 1193272"/>
                <a:gd name="connsiteX1" fmla="*/ 308793 w 342532"/>
                <a:gd name="connsiteY1" fmla="*/ 333604 h 1193272"/>
                <a:gd name="connsiteX2" fmla="*/ 311968 w 342532"/>
                <a:gd name="connsiteY2" fmla="*/ 505054 h 1193272"/>
                <a:gd name="connsiteX3" fmla="*/ 324668 w 342532"/>
                <a:gd name="connsiteY3" fmla="*/ 479654 h 1193272"/>
                <a:gd name="connsiteX4" fmla="*/ 289743 w 342532"/>
                <a:gd name="connsiteY4" fmla="*/ 613004 h 1193272"/>
                <a:gd name="connsiteX5" fmla="*/ 153218 w 342532"/>
                <a:gd name="connsiteY5" fmla="*/ 778104 h 1193272"/>
                <a:gd name="connsiteX6" fmla="*/ 96068 w 342532"/>
                <a:gd name="connsiteY6" fmla="*/ 854304 h 1193272"/>
                <a:gd name="connsiteX7" fmla="*/ 818 w 342532"/>
                <a:gd name="connsiteY7" fmla="*/ 1187679 h 1193272"/>
                <a:gd name="connsiteX8" fmla="*/ 51618 w 342532"/>
                <a:gd name="connsiteY8" fmla="*/ 1051154 h 1193272"/>
                <a:gd name="connsiteX9" fmla="*/ 80193 w 342532"/>
                <a:gd name="connsiteY9" fmla="*/ 892404 h 1193272"/>
                <a:gd name="connsiteX10" fmla="*/ 238943 w 342532"/>
                <a:gd name="connsiteY10" fmla="*/ 682854 h 1193272"/>
                <a:gd name="connsiteX11" fmla="*/ 337368 w 342532"/>
                <a:gd name="connsiteY11" fmla="*/ 543154 h 1193272"/>
                <a:gd name="connsiteX12" fmla="*/ 324668 w 342532"/>
                <a:gd name="connsiteY12" fmla="*/ 546329 h 1193272"/>
                <a:gd name="connsiteX13" fmla="*/ 289743 w 342532"/>
                <a:gd name="connsiteY13" fmla="*/ 330429 h 1193272"/>
                <a:gd name="connsiteX14" fmla="*/ 305618 w 342532"/>
                <a:gd name="connsiteY14" fmla="*/ 387579 h 1193272"/>
                <a:gd name="connsiteX15" fmla="*/ 140518 w 342532"/>
                <a:gd name="connsiteY15" fmla="*/ 229 h 119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2532" h="1193272">
                  <a:moveTo>
                    <a:pt x="140518" y="229"/>
                  </a:moveTo>
                  <a:cubicBezTo>
                    <a:pt x="141047" y="-8767"/>
                    <a:pt x="280218" y="249467"/>
                    <a:pt x="308793" y="333604"/>
                  </a:cubicBezTo>
                  <a:cubicBezTo>
                    <a:pt x="337368" y="417741"/>
                    <a:pt x="309322" y="480712"/>
                    <a:pt x="311968" y="505054"/>
                  </a:cubicBezTo>
                  <a:cubicBezTo>
                    <a:pt x="314614" y="529396"/>
                    <a:pt x="328372" y="461662"/>
                    <a:pt x="324668" y="479654"/>
                  </a:cubicBezTo>
                  <a:cubicBezTo>
                    <a:pt x="320964" y="497646"/>
                    <a:pt x="318318" y="563262"/>
                    <a:pt x="289743" y="613004"/>
                  </a:cubicBezTo>
                  <a:cubicBezTo>
                    <a:pt x="261168" y="662746"/>
                    <a:pt x="185497" y="737887"/>
                    <a:pt x="153218" y="778104"/>
                  </a:cubicBezTo>
                  <a:cubicBezTo>
                    <a:pt x="120939" y="818321"/>
                    <a:pt x="121468" y="786042"/>
                    <a:pt x="96068" y="854304"/>
                  </a:cubicBezTo>
                  <a:cubicBezTo>
                    <a:pt x="70668" y="922567"/>
                    <a:pt x="8226" y="1154871"/>
                    <a:pt x="818" y="1187679"/>
                  </a:cubicBezTo>
                  <a:cubicBezTo>
                    <a:pt x="-6590" y="1220487"/>
                    <a:pt x="38389" y="1100367"/>
                    <a:pt x="51618" y="1051154"/>
                  </a:cubicBezTo>
                  <a:cubicBezTo>
                    <a:pt x="64847" y="1001942"/>
                    <a:pt x="48972" y="953787"/>
                    <a:pt x="80193" y="892404"/>
                  </a:cubicBezTo>
                  <a:cubicBezTo>
                    <a:pt x="111414" y="831021"/>
                    <a:pt x="196081" y="741062"/>
                    <a:pt x="238943" y="682854"/>
                  </a:cubicBezTo>
                  <a:cubicBezTo>
                    <a:pt x="281805" y="624646"/>
                    <a:pt x="337368" y="543154"/>
                    <a:pt x="337368" y="543154"/>
                  </a:cubicBezTo>
                  <a:cubicBezTo>
                    <a:pt x="351656" y="520400"/>
                    <a:pt x="332605" y="581783"/>
                    <a:pt x="324668" y="546329"/>
                  </a:cubicBezTo>
                  <a:cubicBezTo>
                    <a:pt x="316731" y="510875"/>
                    <a:pt x="292918" y="356887"/>
                    <a:pt x="289743" y="330429"/>
                  </a:cubicBezTo>
                  <a:cubicBezTo>
                    <a:pt x="286568" y="303971"/>
                    <a:pt x="325197" y="438908"/>
                    <a:pt x="305618" y="387579"/>
                  </a:cubicBezTo>
                  <a:cubicBezTo>
                    <a:pt x="286039" y="336250"/>
                    <a:pt x="139989" y="9225"/>
                    <a:pt x="140518" y="2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D97FE7AD-02F1-7436-42DD-C3F3D6570BC1}"/>
                </a:ext>
              </a:extLst>
            </p:cNvPr>
            <p:cNvSpPr/>
            <p:nvPr/>
          </p:nvSpPr>
          <p:spPr>
            <a:xfrm>
              <a:off x="2400142" y="8960747"/>
              <a:ext cx="397960" cy="910529"/>
            </a:xfrm>
            <a:custGeom>
              <a:avLst/>
              <a:gdLst>
                <a:gd name="connsiteX0" fmla="*/ 397033 w 397960"/>
                <a:gd name="connsiteY0" fmla="*/ 2278 h 910529"/>
                <a:gd name="connsiteX1" fmla="*/ 133508 w 397960"/>
                <a:gd name="connsiteY1" fmla="*/ 383278 h 910529"/>
                <a:gd name="connsiteX2" fmla="*/ 146208 w 397960"/>
                <a:gd name="connsiteY2" fmla="*/ 383278 h 910529"/>
                <a:gd name="connsiteX3" fmla="*/ 73183 w 397960"/>
                <a:gd name="connsiteY3" fmla="*/ 589653 h 910529"/>
                <a:gd name="connsiteX4" fmla="*/ 73183 w 397960"/>
                <a:gd name="connsiteY4" fmla="*/ 611878 h 910529"/>
                <a:gd name="connsiteX5" fmla="*/ 44608 w 397960"/>
                <a:gd name="connsiteY5" fmla="*/ 789678 h 910529"/>
                <a:gd name="connsiteX6" fmla="*/ 158 w 397960"/>
                <a:gd name="connsiteY6" fmla="*/ 910328 h 910529"/>
                <a:gd name="connsiteX7" fmla="*/ 31908 w 397960"/>
                <a:gd name="connsiteY7" fmla="*/ 815078 h 910529"/>
                <a:gd name="connsiteX8" fmla="*/ 85883 w 397960"/>
                <a:gd name="connsiteY8" fmla="*/ 694428 h 910529"/>
                <a:gd name="connsiteX9" fmla="*/ 238283 w 397960"/>
                <a:gd name="connsiteY9" fmla="*/ 548378 h 910529"/>
                <a:gd name="connsiteX10" fmla="*/ 79533 w 397960"/>
                <a:gd name="connsiteY10" fmla="*/ 681728 h 910529"/>
                <a:gd name="connsiteX11" fmla="*/ 85883 w 397960"/>
                <a:gd name="connsiteY11" fmla="*/ 618228 h 910529"/>
                <a:gd name="connsiteX12" fmla="*/ 162083 w 397960"/>
                <a:gd name="connsiteY12" fmla="*/ 491228 h 910529"/>
                <a:gd name="connsiteX13" fmla="*/ 114458 w 397960"/>
                <a:gd name="connsiteY13" fmla="*/ 522978 h 910529"/>
                <a:gd name="connsiteX14" fmla="*/ 120808 w 397960"/>
                <a:gd name="connsiteY14" fmla="*/ 469003 h 910529"/>
                <a:gd name="connsiteX15" fmla="*/ 247808 w 397960"/>
                <a:gd name="connsiteY15" fmla="*/ 164203 h 910529"/>
                <a:gd name="connsiteX16" fmla="*/ 222408 w 397960"/>
                <a:gd name="connsiteY16" fmla="*/ 221353 h 910529"/>
                <a:gd name="connsiteX17" fmla="*/ 397033 w 397960"/>
                <a:gd name="connsiteY17" fmla="*/ 2278 h 91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7960" h="910529">
                  <a:moveTo>
                    <a:pt x="397033" y="2278"/>
                  </a:moveTo>
                  <a:cubicBezTo>
                    <a:pt x="382216" y="29266"/>
                    <a:pt x="133508" y="383278"/>
                    <a:pt x="133508" y="383278"/>
                  </a:cubicBezTo>
                  <a:cubicBezTo>
                    <a:pt x="91704" y="446778"/>
                    <a:pt x="156262" y="348882"/>
                    <a:pt x="146208" y="383278"/>
                  </a:cubicBezTo>
                  <a:cubicBezTo>
                    <a:pt x="136154" y="417674"/>
                    <a:pt x="85354" y="551553"/>
                    <a:pt x="73183" y="589653"/>
                  </a:cubicBezTo>
                  <a:cubicBezTo>
                    <a:pt x="61012" y="627753"/>
                    <a:pt x="77945" y="578541"/>
                    <a:pt x="73183" y="611878"/>
                  </a:cubicBezTo>
                  <a:cubicBezTo>
                    <a:pt x="68421" y="645215"/>
                    <a:pt x="56779" y="739936"/>
                    <a:pt x="44608" y="789678"/>
                  </a:cubicBezTo>
                  <a:cubicBezTo>
                    <a:pt x="32437" y="839420"/>
                    <a:pt x="2275" y="906095"/>
                    <a:pt x="158" y="910328"/>
                  </a:cubicBezTo>
                  <a:cubicBezTo>
                    <a:pt x="-1959" y="914561"/>
                    <a:pt x="17621" y="851061"/>
                    <a:pt x="31908" y="815078"/>
                  </a:cubicBezTo>
                  <a:cubicBezTo>
                    <a:pt x="46195" y="779095"/>
                    <a:pt x="51487" y="738878"/>
                    <a:pt x="85883" y="694428"/>
                  </a:cubicBezTo>
                  <a:cubicBezTo>
                    <a:pt x="120279" y="649978"/>
                    <a:pt x="239341" y="550495"/>
                    <a:pt x="238283" y="548378"/>
                  </a:cubicBezTo>
                  <a:cubicBezTo>
                    <a:pt x="237225" y="546261"/>
                    <a:pt x="104933" y="670086"/>
                    <a:pt x="79533" y="681728"/>
                  </a:cubicBezTo>
                  <a:cubicBezTo>
                    <a:pt x="54133" y="693370"/>
                    <a:pt x="72125" y="649978"/>
                    <a:pt x="85883" y="618228"/>
                  </a:cubicBezTo>
                  <a:cubicBezTo>
                    <a:pt x="99641" y="586478"/>
                    <a:pt x="157321" y="507103"/>
                    <a:pt x="162083" y="491228"/>
                  </a:cubicBezTo>
                  <a:cubicBezTo>
                    <a:pt x="166845" y="475353"/>
                    <a:pt x="121337" y="526682"/>
                    <a:pt x="114458" y="522978"/>
                  </a:cubicBezTo>
                  <a:cubicBezTo>
                    <a:pt x="107579" y="519274"/>
                    <a:pt x="98583" y="528799"/>
                    <a:pt x="120808" y="469003"/>
                  </a:cubicBezTo>
                  <a:cubicBezTo>
                    <a:pt x="143033" y="409207"/>
                    <a:pt x="230875" y="205478"/>
                    <a:pt x="247808" y="164203"/>
                  </a:cubicBezTo>
                  <a:cubicBezTo>
                    <a:pt x="264741" y="122928"/>
                    <a:pt x="200183" y="246224"/>
                    <a:pt x="222408" y="221353"/>
                  </a:cubicBezTo>
                  <a:cubicBezTo>
                    <a:pt x="244633" y="196482"/>
                    <a:pt x="411850" y="-24710"/>
                    <a:pt x="397033" y="22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98164556-DA63-7CAA-743C-EE87244FA763}"/>
                </a:ext>
              </a:extLst>
            </p:cNvPr>
            <p:cNvSpPr/>
            <p:nvPr/>
          </p:nvSpPr>
          <p:spPr>
            <a:xfrm>
              <a:off x="1731699" y="9298366"/>
              <a:ext cx="781914" cy="1686674"/>
            </a:xfrm>
            <a:custGeom>
              <a:avLst/>
              <a:gdLst>
                <a:gd name="connsiteX0" fmla="*/ 781911 w 781914"/>
                <a:gd name="connsiteY0" fmla="*/ 13 h 1686674"/>
                <a:gd name="connsiteX1" fmla="*/ 667117 w 781914"/>
                <a:gd name="connsiteY1" fmla="*/ 471068 h 1686674"/>
                <a:gd name="connsiteX2" fmla="*/ 639407 w 781914"/>
                <a:gd name="connsiteY2" fmla="*/ 581904 h 1686674"/>
                <a:gd name="connsiteX3" fmla="*/ 651283 w 781914"/>
                <a:gd name="connsiteY3" fmla="*/ 562112 h 1686674"/>
                <a:gd name="connsiteX4" fmla="*/ 532530 w 781914"/>
                <a:gd name="connsiteY4" fmla="*/ 815452 h 1686674"/>
                <a:gd name="connsiteX5" fmla="*/ 560239 w 781914"/>
                <a:gd name="connsiteY5" fmla="*/ 740242 h 1686674"/>
                <a:gd name="connsiteX6" fmla="*/ 449402 w 781914"/>
                <a:gd name="connsiteY6" fmla="*/ 902538 h 1686674"/>
                <a:gd name="connsiteX7" fmla="*/ 259397 w 781914"/>
                <a:gd name="connsiteY7" fmla="*/ 1250881 h 1686674"/>
                <a:gd name="connsiteX8" fmla="*/ 271272 w 781914"/>
                <a:gd name="connsiteY8" fmla="*/ 1227130 h 1686674"/>
                <a:gd name="connsiteX9" fmla="*/ 207937 w 781914"/>
                <a:gd name="connsiteY9" fmla="*/ 1334008 h 1686674"/>
                <a:gd name="connsiteX10" fmla="*/ 2098 w 781914"/>
                <a:gd name="connsiteY10" fmla="*/ 1682351 h 1686674"/>
                <a:gd name="connsiteX11" fmla="*/ 350441 w 781914"/>
                <a:gd name="connsiteY11" fmla="*/ 1064834 h 1686674"/>
                <a:gd name="connsiteX12" fmla="*/ 663158 w 781914"/>
                <a:gd name="connsiteY12" fmla="*/ 558153 h 1686674"/>
                <a:gd name="connsiteX13" fmla="*/ 659200 w 781914"/>
                <a:gd name="connsiteY13" fmla="*/ 601696 h 1686674"/>
                <a:gd name="connsiteX14" fmla="*/ 690867 w 781914"/>
                <a:gd name="connsiteY14" fmla="*/ 391899 h 1686674"/>
                <a:gd name="connsiteX15" fmla="*/ 663158 w 781914"/>
                <a:gd name="connsiteY15" fmla="*/ 486902 h 1686674"/>
                <a:gd name="connsiteX16" fmla="*/ 781911 w 781914"/>
                <a:gd name="connsiteY16" fmla="*/ 13 h 168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1914" h="1686674">
                  <a:moveTo>
                    <a:pt x="781911" y="13"/>
                  </a:moveTo>
                  <a:cubicBezTo>
                    <a:pt x="782571" y="-2626"/>
                    <a:pt x="690868" y="374086"/>
                    <a:pt x="667117" y="471068"/>
                  </a:cubicBezTo>
                  <a:cubicBezTo>
                    <a:pt x="643366" y="568050"/>
                    <a:pt x="642046" y="566730"/>
                    <a:pt x="639407" y="581904"/>
                  </a:cubicBezTo>
                  <a:cubicBezTo>
                    <a:pt x="636768" y="597078"/>
                    <a:pt x="669096" y="523187"/>
                    <a:pt x="651283" y="562112"/>
                  </a:cubicBezTo>
                  <a:cubicBezTo>
                    <a:pt x="633470" y="601037"/>
                    <a:pt x="547704" y="785764"/>
                    <a:pt x="532530" y="815452"/>
                  </a:cubicBezTo>
                  <a:cubicBezTo>
                    <a:pt x="517356" y="845140"/>
                    <a:pt x="574094" y="725728"/>
                    <a:pt x="560239" y="740242"/>
                  </a:cubicBezTo>
                  <a:cubicBezTo>
                    <a:pt x="546384" y="754756"/>
                    <a:pt x="499542" y="817432"/>
                    <a:pt x="449402" y="902538"/>
                  </a:cubicBezTo>
                  <a:cubicBezTo>
                    <a:pt x="399262" y="987645"/>
                    <a:pt x="259397" y="1250881"/>
                    <a:pt x="259397" y="1250881"/>
                  </a:cubicBezTo>
                  <a:cubicBezTo>
                    <a:pt x="229709" y="1304980"/>
                    <a:pt x="279849" y="1213276"/>
                    <a:pt x="271272" y="1227130"/>
                  </a:cubicBezTo>
                  <a:cubicBezTo>
                    <a:pt x="262695" y="1240984"/>
                    <a:pt x="207937" y="1334008"/>
                    <a:pt x="207937" y="1334008"/>
                  </a:cubicBezTo>
                  <a:cubicBezTo>
                    <a:pt x="163075" y="1409878"/>
                    <a:pt x="-21653" y="1727213"/>
                    <a:pt x="2098" y="1682351"/>
                  </a:cubicBezTo>
                  <a:cubicBezTo>
                    <a:pt x="25849" y="1637489"/>
                    <a:pt x="240264" y="1252200"/>
                    <a:pt x="350441" y="1064834"/>
                  </a:cubicBezTo>
                  <a:cubicBezTo>
                    <a:pt x="460618" y="877468"/>
                    <a:pt x="611698" y="635343"/>
                    <a:pt x="663158" y="558153"/>
                  </a:cubicBezTo>
                  <a:cubicBezTo>
                    <a:pt x="714618" y="480963"/>
                    <a:pt x="654582" y="629405"/>
                    <a:pt x="659200" y="601696"/>
                  </a:cubicBezTo>
                  <a:cubicBezTo>
                    <a:pt x="663818" y="573987"/>
                    <a:pt x="690207" y="411031"/>
                    <a:pt x="690867" y="391899"/>
                  </a:cubicBezTo>
                  <a:cubicBezTo>
                    <a:pt x="691527" y="372767"/>
                    <a:pt x="652602" y="549577"/>
                    <a:pt x="663158" y="486902"/>
                  </a:cubicBezTo>
                  <a:cubicBezTo>
                    <a:pt x="673714" y="424227"/>
                    <a:pt x="781251" y="2652"/>
                    <a:pt x="781911" y="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A16D7026-423C-9399-070D-9C9B36DDD1C1}"/>
                </a:ext>
              </a:extLst>
            </p:cNvPr>
            <p:cNvSpPr/>
            <p:nvPr/>
          </p:nvSpPr>
          <p:spPr>
            <a:xfrm>
              <a:off x="949549" y="10936942"/>
              <a:ext cx="791189" cy="1809994"/>
            </a:xfrm>
            <a:custGeom>
              <a:avLst/>
              <a:gdLst>
                <a:gd name="connsiteX0" fmla="*/ 788207 w 791189"/>
                <a:gd name="connsiteY0" fmla="*/ 8149 h 1809994"/>
                <a:gd name="connsiteX1" fmla="*/ 392363 w 791189"/>
                <a:gd name="connsiteY1" fmla="*/ 807754 h 1809994"/>
                <a:gd name="connsiteX2" fmla="*/ 427989 w 791189"/>
                <a:gd name="connsiteY2" fmla="*/ 760253 h 1809994"/>
                <a:gd name="connsiteX3" fmla="*/ 344861 w 791189"/>
                <a:gd name="connsiteY3" fmla="*/ 954216 h 1809994"/>
                <a:gd name="connsiteX4" fmla="*/ 261734 w 791189"/>
                <a:gd name="connsiteY4" fmla="*/ 1247141 h 1809994"/>
                <a:gd name="connsiteX5" fmla="*/ 313194 w 791189"/>
                <a:gd name="connsiteY5" fmla="*/ 1013593 h 1809994"/>
                <a:gd name="connsiteX6" fmla="*/ 265693 w 791189"/>
                <a:gd name="connsiteY6" fmla="*/ 1132346 h 1809994"/>
                <a:gd name="connsiteX7" fmla="*/ 87563 w 791189"/>
                <a:gd name="connsiteY7" fmla="*/ 1504440 h 1809994"/>
                <a:gd name="connsiteX8" fmla="*/ 206316 w 791189"/>
                <a:gd name="connsiteY8" fmla="*/ 1290684 h 1809994"/>
                <a:gd name="connsiteX9" fmla="*/ 79646 w 791189"/>
                <a:gd name="connsiteY9" fmla="*/ 1631110 h 1809994"/>
                <a:gd name="connsiteX10" fmla="*/ 477 w 791189"/>
                <a:gd name="connsiteY10" fmla="*/ 1809240 h 1809994"/>
                <a:gd name="connsiteX11" fmla="*/ 115272 w 791189"/>
                <a:gd name="connsiteY11" fmla="*/ 1567775 h 1809994"/>
                <a:gd name="connsiteX12" fmla="*/ 360695 w 791189"/>
                <a:gd name="connsiteY12" fmla="*/ 1235266 h 1809994"/>
                <a:gd name="connsiteX13" fmla="*/ 135064 w 791189"/>
                <a:gd name="connsiteY13" fmla="*/ 1524232 h 1809994"/>
                <a:gd name="connsiteX14" fmla="*/ 222150 w 791189"/>
                <a:gd name="connsiteY14" fmla="*/ 1373811 h 1809994"/>
                <a:gd name="connsiteX15" fmla="*/ 309235 w 791189"/>
                <a:gd name="connsiteY15" fmla="*/ 1255058 h 1809994"/>
                <a:gd name="connsiteX16" fmla="*/ 190482 w 791189"/>
                <a:gd name="connsiteY16" fmla="*/ 1385687 h 1809994"/>
                <a:gd name="connsiteX17" fmla="*/ 245900 w 791189"/>
                <a:gd name="connsiteY17" fmla="*/ 1262975 h 1809994"/>
                <a:gd name="connsiteX18" fmla="*/ 364654 w 791189"/>
                <a:gd name="connsiteY18" fmla="*/ 989842 h 1809994"/>
                <a:gd name="connsiteX19" fmla="*/ 439864 w 791189"/>
                <a:gd name="connsiteY19" fmla="*/ 803796 h 1809994"/>
                <a:gd name="connsiteX20" fmla="*/ 566534 w 791189"/>
                <a:gd name="connsiteY20" fmla="*/ 657333 h 1809994"/>
                <a:gd name="connsiteX21" fmla="*/ 392363 w 791189"/>
                <a:gd name="connsiteY21" fmla="*/ 879006 h 1809994"/>
                <a:gd name="connsiteX22" fmla="*/ 435906 w 791189"/>
                <a:gd name="connsiteY22" fmla="*/ 760253 h 1809994"/>
                <a:gd name="connsiteX23" fmla="*/ 610077 w 791189"/>
                <a:gd name="connsiteY23" fmla="*/ 312949 h 1809994"/>
                <a:gd name="connsiteX24" fmla="*/ 574451 w 791189"/>
                <a:gd name="connsiteY24" fmla="*/ 388159 h 1809994"/>
                <a:gd name="connsiteX25" fmla="*/ 788207 w 791189"/>
                <a:gd name="connsiteY25" fmla="*/ 8149 h 18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1189" h="1809994">
                  <a:moveTo>
                    <a:pt x="788207" y="8149"/>
                  </a:moveTo>
                  <a:cubicBezTo>
                    <a:pt x="757859" y="78081"/>
                    <a:pt x="452399" y="682403"/>
                    <a:pt x="392363" y="807754"/>
                  </a:cubicBezTo>
                  <a:cubicBezTo>
                    <a:pt x="332327" y="933105"/>
                    <a:pt x="435906" y="735843"/>
                    <a:pt x="427989" y="760253"/>
                  </a:cubicBezTo>
                  <a:cubicBezTo>
                    <a:pt x="420072" y="784663"/>
                    <a:pt x="372570" y="873068"/>
                    <a:pt x="344861" y="954216"/>
                  </a:cubicBezTo>
                  <a:cubicBezTo>
                    <a:pt x="317152" y="1035364"/>
                    <a:pt x="267012" y="1237245"/>
                    <a:pt x="261734" y="1247141"/>
                  </a:cubicBezTo>
                  <a:cubicBezTo>
                    <a:pt x="256456" y="1257037"/>
                    <a:pt x="312534" y="1032725"/>
                    <a:pt x="313194" y="1013593"/>
                  </a:cubicBezTo>
                  <a:cubicBezTo>
                    <a:pt x="313854" y="994461"/>
                    <a:pt x="303298" y="1050538"/>
                    <a:pt x="265693" y="1132346"/>
                  </a:cubicBezTo>
                  <a:cubicBezTo>
                    <a:pt x="228088" y="1214154"/>
                    <a:pt x="97459" y="1478050"/>
                    <a:pt x="87563" y="1504440"/>
                  </a:cubicBezTo>
                  <a:cubicBezTo>
                    <a:pt x="77667" y="1530830"/>
                    <a:pt x="207635" y="1269572"/>
                    <a:pt x="206316" y="1290684"/>
                  </a:cubicBezTo>
                  <a:cubicBezTo>
                    <a:pt x="204997" y="1311796"/>
                    <a:pt x="113952" y="1544684"/>
                    <a:pt x="79646" y="1631110"/>
                  </a:cubicBezTo>
                  <a:cubicBezTo>
                    <a:pt x="45340" y="1717536"/>
                    <a:pt x="-5461" y="1819796"/>
                    <a:pt x="477" y="1809240"/>
                  </a:cubicBezTo>
                  <a:cubicBezTo>
                    <a:pt x="6415" y="1798684"/>
                    <a:pt x="55236" y="1663437"/>
                    <a:pt x="115272" y="1567775"/>
                  </a:cubicBezTo>
                  <a:cubicBezTo>
                    <a:pt x="175308" y="1472113"/>
                    <a:pt x="357396" y="1242523"/>
                    <a:pt x="360695" y="1235266"/>
                  </a:cubicBezTo>
                  <a:cubicBezTo>
                    <a:pt x="363994" y="1228009"/>
                    <a:pt x="158155" y="1501141"/>
                    <a:pt x="135064" y="1524232"/>
                  </a:cubicBezTo>
                  <a:cubicBezTo>
                    <a:pt x="111973" y="1547323"/>
                    <a:pt x="193122" y="1418673"/>
                    <a:pt x="222150" y="1373811"/>
                  </a:cubicBezTo>
                  <a:cubicBezTo>
                    <a:pt x="251178" y="1328949"/>
                    <a:pt x="314513" y="1253079"/>
                    <a:pt x="309235" y="1255058"/>
                  </a:cubicBezTo>
                  <a:cubicBezTo>
                    <a:pt x="303957" y="1257037"/>
                    <a:pt x="201038" y="1384368"/>
                    <a:pt x="190482" y="1385687"/>
                  </a:cubicBezTo>
                  <a:cubicBezTo>
                    <a:pt x="179926" y="1387006"/>
                    <a:pt x="216871" y="1328949"/>
                    <a:pt x="245900" y="1262975"/>
                  </a:cubicBezTo>
                  <a:cubicBezTo>
                    <a:pt x="274929" y="1197001"/>
                    <a:pt x="332327" y="1066372"/>
                    <a:pt x="364654" y="989842"/>
                  </a:cubicBezTo>
                  <a:cubicBezTo>
                    <a:pt x="396981" y="913312"/>
                    <a:pt x="406217" y="859214"/>
                    <a:pt x="439864" y="803796"/>
                  </a:cubicBezTo>
                  <a:cubicBezTo>
                    <a:pt x="473511" y="748378"/>
                    <a:pt x="574451" y="644798"/>
                    <a:pt x="566534" y="657333"/>
                  </a:cubicBezTo>
                  <a:cubicBezTo>
                    <a:pt x="558617" y="669868"/>
                    <a:pt x="414134" y="861853"/>
                    <a:pt x="392363" y="879006"/>
                  </a:cubicBezTo>
                  <a:cubicBezTo>
                    <a:pt x="370592" y="896159"/>
                    <a:pt x="399620" y="854596"/>
                    <a:pt x="435906" y="760253"/>
                  </a:cubicBezTo>
                  <a:cubicBezTo>
                    <a:pt x="472192" y="665910"/>
                    <a:pt x="586986" y="374965"/>
                    <a:pt x="610077" y="312949"/>
                  </a:cubicBezTo>
                  <a:cubicBezTo>
                    <a:pt x="633168" y="250933"/>
                    <a:pt x="540804" y="436320"/>
                    <a:pt x="574451" y="388159"/>
                  </a:cubicBezTo>
                  <a:cubicBezTo>
                    <a:pt x="608098" y="339998"/>
                    <a:pt x="818555" y="-61783"/>
                    <a:pt x="788207" y="81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E194FC84-C57F-CC6D-E158-D7E40E70B8B2}"/>
                </a:ext>
              </a:extLst>
            </p:cNvPr>
            <p:cNvSpPr/>
            <p:nvPr/>
          </p:nvSpPr>
          <p:spPr>
            <a:xfrm>
              <a:off x="1634802" y="10865813"/>
              <a:ext cx="1096539" cy="1928036"/>
            </a:xfrm>
            <a:custGeom>
              <a:avLst/>
              <a:gdLst>
                <a:gd name="connsiteX0" fmla="*/ 1096523 w 1096539"/>
                <a:gd name="connsiteY0" fmla="*/ 109 h 1928036"/>
                <a:gd name="connsiteX1" fmla="*/ 411712 w 1096539"/>
                <a:gd name="connsiteY1" fmla="*/ 1124306 h 1928036"/>
                <a:gd name="connsiteX2" fmla="*/ 34 w 1096539"/>
                <a:gd name="connsiteY2" fmla="*/ 1927870 h 1928036"/>
                <a:gd name="connsiteX3" fmla="*/ 431504 w 1096539"/>
                <a:gd name="connsiteY3" fmla="*/ 1060971 h 1928036"/>
                <a:gd name="connsiteX4" fmla="*/ 1096523 w 1096539"/>
                <a:gd name="connsiteY4" fmla="*/ 109 h 192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539" h="1928036">
                  <a:moveTo>
                    <a:pt x="1096523" y="109"/>
                  </a:moveTo>
                  <a:cubicBezTo>
                    <a:pt x="1093224" y="10665"/>
                    <a:pt x="594460" y="803013"/>
                    <a:pt x="411712" y="1124306"/>
                  </a:cubicBezTo>
                  <a:cubicBezTo>
                    <a:pt x="228964" y="1445599"/>
                    <a:pt x="-3265" y="1938426"/>
                    <a:pt x="34" y="1927870"/>
                  </a:cubicBezTo>
                  <a:cubicBezTo>
                    <a:pt x="3333" y="1917314"/>
                    <a:pt x="252055" y="1379626"/>
                    <a:pt x="431504" y="1060971"/>
                  </a:cubicBezTo>
                  <a:cubicBezTo>
                    <a:pt x="610953" y="742317"/>
                    <a:pt x="1099822" y="-10447"/>
                    <a:pt x="1096523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CCA8FC17-A08C-B611-1418-64FBF27BAFB7}"/>
                </a:ext>
              </a:extLst>
            </p:cNvPr>
            <p:cNvSpPr/>
            <p:nvPr/>
          </p:nvSpPr>
          <p:spPr>
            <a:xfrm>
              <a:off x="2063676" y="10916491"/>
              <a:ext cx="678193" cy="1316764"/>
            </a:xfrm>
            <a:custGeom>
              <a:avLst/>
              <a:gdLst>
                <a:gd name="connsiteX0" fmla="*/ 675566 w 678193"/>
                <a:gd name="connsiteY0" fmla="*/ 4849 h 1316764"/>
                <a:gd name="connsiteX1" fmla="*/ 453893 w 678193"/>
                <a:gd name="connsiteY1" fmla="*/ 412569 h 1316764"/>
                <a:gd name="connsiteX2" fmla="*/ 263888 w 678193"/>
                <a:gd name="connsiteY2" fmla="*/ 800496 h 1316764"/>
                <a:gd name="connsiteX3" fmla="*/ 291597 w 678193"/>
                <a:gd name="connsiteY3" fmla="*/ 737161 h 1316764"/>
                <a:gd name="connsiteX4" fmla="*/ 109508 w 678193"/>
                <a:gd name="connsiteY4" fmla="*/ 1101338 h 1316764"/>
                <a:gd name="connsiteX5" fmla="*/ 149093 w 678193"/>
                <a:gd name="connsiteY5" fmla="*/ 1010293 h 1316764"/>
                <a:gd name="connsiteX6" fmla="*/ 2630 w 678193"/>
                <a:gd name="connsiteY6" fmla="*/ 1311135 h 1316764"/>
                <a:gd name="connsiteX7" fmla="*/ 295555 w 678193"/>
                <a:gd name="connsiteY7" fmla="*/ 701535 h 1316764"/>
                <a:gd name="connsiteX8" fmla="*/ 675566 w 678193"/>
                <a:gd name="connsiteY8" fmla="*/ 4849 h 131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193" h="1316764">
                  <a:moveTo>
                    <a:pt x="675566" y="4849"/>
                  </a:moveTo>
                  <a:cubicBezTo>
                    <a:pt x="701956" y="-43312"/>
                    <a:pt x="522506" y="279961"/>
                    <a:pt x="453893" y="412569"/>
                  </a:cubicBezTo>
                  <a:cubicBezTo>
                    <a:pt x="385280" y="545177"/>
                    <a:pt x="290937" y="746397"/>
                    <a:pt x="263888" y="800496"/>
                  </a:cubicBezTo>
                  <a:cubicBezTo>
                    <a:pt x="236839" y="854595"/>
                    <a:pt x="317327" y="687021"/>
                    <a:pt x="291597" y="737161"/>
                  </a:cubicBezTo>
                  <a:cubicBezTo>
                    <a:pt x="265867" y="787301"/>
                    <a:pt x="133259" y="1055816"/>
                    <a:pt x="109508" y="1101338"/>
                  </a:cubicBezTo>
                  <a:cubicBezTo>
                    <a:pt x="85757" y="1146860"/>
                    <a:pt x="166906" y="975327"/>
                    <a:pt x="149093" y="1010293"/>
                  </a:cubicBezTo>
                  <a:cubicBezTo>
                    <a:pt x="131280" y="1045259"/>
                    <a:pt x="-21780" y="1362595"/>
                    <a:pt x="2630" y="1311135"/>
                  </a:cubicBezTo>
                  <a:cubicBezTo>
                    <a:pt x="27040" y="1259675"/>
                    <a:pt x="184059" y="916610"/>
                    <a:pt x="295555" y="701535"/>
                  </a:cubicBezTo>
                  <a:cubicBezTo>
                    <a:pt x="407051" y="486460"/>
                    <a:pt x="649176" y="53010"/>
                    <a:pt x="675566" y="48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3CC0D710-5ABB-D866-6CF3-C5E7C542E787}"/>
                </a:ext>
              </a:extLst>
            </p:cNvPr>
            <p:cNvSpPr/>
            <p:nvPr/>
          </p:nvSpPr>
          <p:spPr>
            <a:xfrm>
              <a:off x="5417061" y="5350829"/>
              <a:ext cx="230240" cy="2345486"/>
            </a:xfrm>
            <a:custGeom>
              <a:avLst/>
              <a:gdLst>
                <a:gd name="connsiteX0" fmla="*/ 230206 w 230240"/>
                <a:gd name="connsiteY0" fmla="*/ 104 h 2345486"/>
                <a:gd name="connsiteX1" fmla="*/ 35472 w 230240"/>
                <a:gd name="connsiteY1" fmla="*/ 1126171 h 2345486"/>
                <a:gd name="connsiteX2" fmla="*/ 86272 w 230240"/>
                <a:gd name="connsiteY2" fmla="*/ 2286104 h 2345486"/>
                <a:gd name="connsiteX3" fmla="*/ 86272 w 230240"/>
                <a:gd name="connsiteY3" fmla="*/ 2108304 h 2345486"/>
                <a:gd name="connsiteX4" fmla="*/ 52406 w 230240"/>
                <a:gd name="connsiteY4" fmla="*/ 1515638 h 2345486"/>
                <a:gd name="connsiteX5" fmla="*/ 43939 w 230240"/>
                <a:gd name="connsiteY5" fmla="*/ 1651104 h 2345486"/>
                <a:gd name="connsiteX6" fmla="*/ 18539 w 230240"/>
                <a:gd name="connsiteY6" fmla="*/ 973771 h 2345486"/>
                <a:gd name="connsiteX7" fmla="*/ 18539 w 230240"/>
                <a:gd name="connsiteY7" fmla="*/ 1058438 h 2345486"/>
                <a:gd name="connsiteX8" fmla="*/ 230206 w 230240"/>
                <a:gd name="connsiteY8" fmla="*/ 104 h 234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240" h="2345486">
                  <a:moveTo>
                    <a:pt x="230206" y="104"/>
                  </a:moveTo>
                  <a:cubicBezTo>
                    <a:pt x="233028" y="11393"/>
                    <a:pt x="59461" y="745171"/>
                    <a:pt x="35472" y="1126171"/>
                  </a:cubicBezTo>
                  <a:cubicBezTo>
                    <a:pt x="11483" y="1507171"/>
                    <a:pt x="77805" y="2122415"/>
                    <a:pt x="86272" y="2286104"/>
                  </a:cubicBezTo>
                  <a:cubicBezTo>
                    <a:pt x="94739" y="2449793"/>
                    <a:pt x="91916" y="2236715"/>
                    <a:pt x="86272" y="2108304"/>
                  </a:cubicBezTo>
                  <a:cubicBezTo>
                    <a:pt x="80628" y="1979893"/>
                    <a:pt x="59461" y="1591838"/>
                    <a:pt x="52406" y="1515638"/>
                  </a:cubicBezTo>
                  <a:cubicBezTo>
                    <a:pt x="45351" y="1439438"/>
                    <a:pt x="49583" y="1741415"/>
                    <a:pt x="43939" y="1651104"/>
                  </a:cubicBezTo>
                  <a:cubicBezTo>
                    <a:pt x="38294" y="1560793"/>
                    <a:pt x="22772" y="1072549"/>
                    <a:pt x="18539" y="973771"/>
                  </a:cubicBezTo>
                  <a:cubicBezTo>
                    <a:pt x="14306" y="874993"/>
                    <a:pt x="-20972" y="1224949"/>
                    <a:pt x="18539" y="1058438"/>
                  </a:cubicBezTo>
                  <a:cubicBezTo>
                    <a:pt x="58050" y="891927"/>
                    <a:pt x="227384" y="-11185"/>
                    <a:pt x="230206" y="1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12FE772F-42CD-6512-1CAF-3C77FC545425}"/>
                </a:ext>
              </a:extLst>
            </p:cNvPr>
            <p:cNvSpPr/>
            <p:nvPr/>
          </p:nvSpPr>
          <p:spPr>
            <a:xfrm>
              <a:off x="5373962" y="7907408"/>
              <a:ext cx="920720" cy="1771559"/>
            </a:xfrm>
            <a:custGeom>
              <a:avLst/>
              <a:gdLst>
                <a:gd name="connsiteX0" fmla="*/ 120905 w 920720"/>
                <a:gd name="connsiteY0" fmla="*/ 459 h 1771559"/>
                <a:gd name="connsiteX1" fmla="*/ 19305 w 920720"/>
                <a:gd name="connsiteY1" fmla="*/ 499992 h 1771559"/>
                <a:gd name="connsiteX2" fmla="*/ 315638 w 920720"/>
                <a:gd name="connsiteY2" fmla="*/ 1219659 h 1771559"/>
                <a:gd name="connsiteX3" fmla="*/ 188638 w 920720"/>
                <a:gd name="connsiteY3" fmla="*/ 1101125 h 1771559"/>
                <a:gd name="connsiteX4" fmla="*/ 865971 w 920720"/>
                <a:gd name="connsiteY4" fmla="*/ 1727659 h 1771559"/>
                <a:gd name="connsiteX5" fmla="*/ 815171 w 920720"/>
                <a:gd name="connsiteY5" fmla="*/ 1659925 h 1771559"/>
                <a:gd name="connsiteX6" fmla="*/ 298705 w 920720"/>
                <a:gd name="connsiteY6" fmla="*/ 1185792 h 1771559"/>
                <a:gd name="connsiteX7" fmla="*/ 103971 w 920720"/>
                <a:gd name="connsiteY7" fmla="*/ 906392 h 1771559"/>
                <a:gd name="connsiteX8" fmla="*/ 222505 w 920720"/>
                <a:gd name="connsiteY8" fmla="*/ 1024925 h 1771559"/>
                <a:gd name="connsiteX9" fmla="*/ 44705 w 920720"/>
                <a:gd name="connsiteY9" fmla="*/ 720125 h 1771559"/>
                <a:gd name="connsiteX10" fmla="*/ 27771 w 920720"/>
                <a:gd name="connsiteY10" fmla="*/ 669325 h 1771559"/>
                <a:gd name="connsiteX11" fmla="*/ 27771 w 920720"/>
                <a:gd name="connsiteY11" fmla="*/ 728592 h 1771559"/>
                <a:gd name="connsiteX12" fmla="*/ 2371 w 920720"/>
                <a:gd name="connsiteY12" fmla="*/ 415325 h 1771559"/>
                <a:gd name="connsiteX13" fmla="*/ 120905 w 920720"/>
                <a:gd name="connsiteY13" fmla="*/ 459 h 177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720" h="1771559">
                  <a:moveTo>
                    <a:pt x="120905" y="459"/>
                  </a:moveTo>
                  <a:cubicBezTo>
                    <a:pt x="123727" y="14570"/>
                    <a:pt x="-13150" y="296792"/>
                    <a:pt x="19305" y="499992"/>
                  </a:cubicBezTo>
                  <a:cubicBezTo>
                    <a:pt x="51760" y="703192"/>
                    <a:pt x="287416" y="1119470"/>
                    <a:pt x="315638" y="1219659"/>
                  </a:cubicBezTo>
                  <a:cubicBezTo>
                    <a:pt x="343860" y="1319848"/>
                    <a:pt x="188638" y="1101125"/>
                    <a:pt x="188638" y="1101125"/>
                  </a:cubicBezTo>
                  <a:lnTo>
                    <a:pt x="865971" y="1727659"/>
                  </a:lnTo>
                  <a:cubicBezTo>
                    <a:pt x="970393" y="1820792"/>
                    <a:pt x="909715" y="1750236"/>
                    <a:pt x="815171" y="1659925"/>
                  </a:cubicBezTo>
                  <a:cubicBezTo>
                    <a:pt x="720627" y="1569614"/>
                    <a:pt x="417238" y="1311381"/>
                    <a:pt x="298705" y="1185792"/>
                  </a:cubicBezTo>
                  <a:cubicBezTo>
                    <a:pt x="180172" y="1060203"/>
                    <a:pt x="116671" y="933203"/>
                    <a:pt x="103971" y="906392"/>
                  </a:cubicBezTo>
                  <a:cubicBezTo>
                    <a:pt x="91271" y="879581"/>
                    <a:pt x="232383" y="1055970"/>
                    <a:pt x="222505" y="1024925"/>
                  </a:cubicBezTo>
                  <a:cubicBezTo>
                    <a:pt x="212627" y="993881"/>
                    <a:pt x="44705" y="720125"/>
                    <a:pt x="44705" y="720125"/>
                  </a:cubicBezTo>
                  <a:cubicBezTo>
                    <a:pt x="12249" y="660858"/>
                    <a:pt x="30593" y="667914"/>
                    <a:pt x="27771" y="669325"/>
                  </a:cubicBezTo>
                  <a:cubicBezTo>
                    <a:pt x="24949" y="670736"/>
                    <a:pt x="32004" y="770925"/>
                    <a:pt x="27771" y="728592"/>
                  </a:cubicBezTo>
                  <a:cubicBezTo>
                    <a:pt x="23538" y="686259"/>
                    <a:pt x="-8918" y="529625"/>
                    <a:pt x="2371" y="415325"/>
                  </a:cubicBezTo>
                  <a:cubicBezTo>
                    <a:pt x="13660" y="301025"/>
                    <a:pt x="118083" y="-13652"/>
                    <a:pt x="120905" y="4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0D10EF96-9B32-CE0B-997B-9FB6A33EAF7E}"/>
                </a:ext>
              </a:extLst>
            </p:cNvPr>
            <p:cNvSpPr/>
            <p:nvPr/>
          </p:nvSpPr>
          <p:spPr>
            <a:xfrm>
              <a:off x="5029637" y="7083852"/>
              <a:ext cx="2106337" cy="3036230"/>
            </a:xfrm>
            <a:custGeom>
              <a:avLst/>
              <a:gdLst>
                <a:gd name="connsiteX0" fmla="*/ 194296 w 2106337"/>
                <a:gd name="connsiteY0" fmla="*/ 2748 h 3036230"/>
                <a:gd name="connsiteX1" fmla="*/ 118096 w 2106337"/>
                <a:gd name="connsiteY1" fmla="*/ 1365881 h 3036230"/>
                <a:gd name="connsiteX2" fmla="*/ 685363 w 2106337"/>
                <a:gd name="connsiteY2" fmla="*/ 2280281 h 3036230"/>
                <a:gd name="connsiteX3" fmla="*/ 507563 w 2106337"/>
                <a:gd name="connsiteY3" fmla="*/ 2195615 h 3036230"/>
                <a:gd name="connsiteX4" fmla="*/ 1320363 w 2106337"/>
                <a:gd name="connsiteY4" fmla="*/ 2475015 h 3036230"/>
                <a:gd name="connsiteX5" fmla="*/ 2048496 w 2106337"/>
                <a:gd name="connsiteY5" fmla="*/ 3008415 h 3036230"/>
                <a:gd name="connsiteX6" fmla="*/ 1980763 w 2106337"/>
                <a:gd name="connsiteY6" fmla="*/ 2915281 h 3036230"/>
                <a:gd name="connsiteX7" fmla="*/ 1345763 w 2106337"/>
                <a:gd name="connsiteY7" fmla="*/ 2525815 h 3036230"/>
                <a:gd name="connsiteX8" fmla="*/ 634563 w 2106337"/>
                <a:gd name="connsiteY8" fmla="*/ 2221015 h 3036230"/>
                <a:gd name="connsiteX9" fmla="*/ 583763 w 2106337"/>
                <a:gd name="connsiteY9" fmla="*/ 2187148 h 3036230"/>
                <a:gd name="connsiteX10" fmla="*/ 448296 w 2106337"/>
                <a:gd name="connsiteY10" fmla="*/ 1967015 h 3036230"/>
                <a:gd name="connsiteX11" fmla="*/ 16496 w 2106337"/>
                <a:gd name="connsiteY11" fmla="*/ 1374348 h 3036230"/>
                <a:gd name="connsiteX12" fmla="*/ 92696 w 2106337"/>
                <a:gd name="connsiteY12" fmla="*/ 1399748 h 3036230"/>
                <a:gd name="connsiteX13" fmla="*/ 67296 w 2106337"/>
                <a:gd name="connsiteY13" fmla="*/ 1044148 h 3036230"/>
                <a:gd name="connsiteX14" fmla="*/ 16496 w 2106337"/>
                <a:gd name="connsiteY14" fmla="*/ 883281 h 3036230"/>
                <a:gd name="connsiteX15" fmla="*/ 16496 w 2106337"/>
                <a:gd name="connsiteY15" fmla="*/ 1010281 h 3036230"/>
                <a:gd name="connsiteX16" fmla="*/ 194296 w 2106337"/>
                <a:gd name="connsiteY16" fmla="*/ 2748 h 303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6337" h="3036230">
                  <a:moveTo>
                    <a:pt x="194296" y="2748"/>
                  </a:moveTo>
                  <a:cubicBezTo>
                    <a:pt x="211229" y="62015"/>
                    <a:pt x="36251" y="986292"/>
                    <a:pt x="118096" y="1365881"/>
                  </a:cubicBezTo>
                  <a:cubicBezTo>
                    <a:pt x="199941" y="1745470"/>
                    <a:pt x="620452" y="2141992"/>
                    <a:pt x="685363" y="2280281"/>
                  </a:cubicBezTo>
                  <a:cubicBezTo>
                    <a:pt x="750274" y="2418570"/>
                    <a:pt x="401730" y="2163159"/>
                    <a:pt x="507563" y="2195615"/>
                  </a:cubicBezTo>
                  <a:cubicBezTo>
                    <a:pt x="613396" y="2228071"/>
                    <a:pt x="1063541" y="2339548"/>
                    <a:pt x="1320363" y="2475015"/>
                  </a:cubicBezTo>
                  <a:cubicBezTo>
                    <a:pt x="1577185" y="2610482"/>
                    <a:pt x="1938429" y="2935037"/>
                    <a:pt x="2048496" y="3008415"/>
                  </a:cubicBezTo>
                  <a:cubicBezTo>
                    <a:pt x="2158563" y="3081793"/>
                    <a:pt x="2097885" y="2995714"/>
                    <a:pt x="1980763" y="2915281"/>
                  </a:cubicBezTo>
                  <a:cubicBezTo>
                    <a:pt x="1863641" y="2834848"/>
                    <a:pt x="1570130" y="2641526"/>
                    <a:pt x="1345763" y="2525815"/>
                  </a:cubicBezTo>
                  <a:cubicBezTo>
                    <a:pt x="1121396" y="2410104"/>
                    <a:pt x="761563" y="2277459"/>
                    <a:pt x="634563" y="2221015"/>
                  </a:cubicBezTo>
                  <a:cubicBezTo>
                    <a:pt x="507563" y="2164571"/>
                    <a:pt x="614807" y="2229481"/>
                    <a:pt x="583763" y="2187148"/>
                  </a:cubicBezTo>
                  <a:cubicBezTo>
                    <a:pt x="552719" y="2144815"/>
                    <a:pt x="542841" y="2102482"/>
                    <a:pt x="448296" y="1967015"/>
                  </a:cubicBezTo>
                  <a:cubicBezTo>
                    <a:pt x="353752" y="1831548"/>
                    <a:pt x="75763" y="1468893"/>
                    <a:pt x="16496" y="1374348"/>
                  </a:cubicBezTo>
                  <a:cubicBezTo>
                    <a:pt x="-42771" y="1279803"/>
                    <a:pt x="84229" y="1454781"/>
                    <a:pt x="92696" y="1399748"/>
                  </a:cubicBezTo>
                  <a:cubicBezTo>
                    <a:pt x="101163" y="1344715"/>
                    <a:pt x="79996" y="1130226"/>
                    <a:pt x="67296" y="1044148"/>
                  </a:cubicBezTo>
                  <a:cubicBezTo>
                    <a:pt x="54596" y="958070"/>
                    <a:pt x="24963" y="888925"/>
                    <a:pt x="16496" y="883281"/>
                  </a:cubicBezTo>
                  <a:cubicBezTo>
                    <a:pt x="8029" y="877637"/>
                    <a:pt x="-15960" y="1159859"/>
                    <a:pt x="16496" y="1010281"/>
                  </a:cubicBezTo>
                  <a:cubicBezTo>
                    <a:pt x="48952" y="860703"/>
                    <a:pt x="177363" y="-56519"/>
                    <a:pt x="194296" y="27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83E682E6-6DDC-635E-D1CD-0BF746DF7CBD}"/>
                </a:ext>
              </a:extLst>
            </p:cNvPr>
            <p:cNvSpPr/>
            <p:nvPr/>
          </p:nvSpPr>
          <p:spPr>
            <a:xfrm>
              <a:off x="4448512" y="7298629"/>
              <a:ext cx="251112" cy="762311"/>
            </a:xfrm>
            <a:custGeom>
              <a:avLst/>
              <a:gdLst>
                <a:gd name="connsiteX0" fmla="*/ 250488 w 251112"/>
                <a:gd name="connsiteY0" fmla="*/ 696 h 762311"/>
                <a:gd name="connsiteX1" fmla="*/ 9188 w 251112"/>
                <a:gd name="connsiteY1" fmla="*/ 305496 h 762311"/>
                <a:gd name="connsiteX2" fmla="*/ 167938 w 251112"/>
                <a:gd name="connsiteY2" fmla="*/ 89596 h 762311"/>
                <a:gd name="connsiteX3" fmla="*/ 44113 w 251112"/>
                <a:gd name="connsiteY3" fmla="*/ 245171 h 762311"/>
                <a:gd name="connsiteX4" fmla="*/ 9188 w 251112"/>
                <a:gd name="connsiteY4" fmla="*/ 334071 h 762311"/>
                <a:gd name="connsiteX5" fmla="*/ 2838 w 251112"/>
                <a:gd name="connsiteY5" fmla="*/ 222946 h 762311"/>
                <a:gd name="connsiteX6" fmla="*/ 2838 w 251112"/>
                <a:gd name="connsiteY6" fmla="*/ 362646 h 762311"/>
                <a:gd name="connsiteX7" fmla="*/ 37763 w 251112"/>
                <a:gd name="connsiteY7" fmla="*/ 756346 h 762311"/>
                <a:gd name="connsiteX8" fmla="*/ 25063 w 251112"/>
                <a:gd name="connsiteY8" fmla="*/ 600771 h 762311"/>
                <a:gd name="connsiteX9" fmla="*/ 31413 w 251112"/>
                <a:gd name="connsiteY9" fmla="*/ 607121 h 762311"/>
                <a:gd name="connsiteX10" fmla="*/ 18713 w 251112"/>
                <a:gd name="connsiteY10" fmla="*/ 394396 h 762311"/>
                <a:gd name="connsiteX11" fmla="*/ 12363 w 251112"/>
                <a:gd name="connsiteY11" fmla="*/ 311846 h 762311"/>
                <a:gd name="connsiteX12" fmla="*/ 91738 w 251112"/>
                <a:gd name="connsiteY12" fmla="*/ 156271 h 762311"/>
                <a:gd name="connsiteX13" fmla="*/ 79038 w 251112"/>
                <a:gd name="connsiteY13" fmla="*/ 219771 h 762311"/>
                <a:gd name="connsiteX14" fmla="*/ 250488 w 251112"/>
                <a:gd name="connsiteY14" fmla="*/ 696 h 76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112" h="762311">
                  <a:moveTo>
                    <a:pt x="250488" y="696"/>
                  </a:moveTo>
                  <a:cubicBezTo>
                    <a:pt x="238846" y="14983"/>
                    <a:pt x="22946" y="290679"/>
                    <a:pt x="9188" y="305496"/>
                  </a:cubicBezTo>
                  <a:cubicBezTo>
                    <a:pt x="-4570" y="320313"/>
                    <a:pt x="162117" y="99650"/>
                    <a:pt x="167938" y="89596"/>
                  </a:cubicBezTo>
                  <a:cubicBezTo>
                    <a:pt x="173759" y="79542"/>
                    <a:pt x="70571" y="204425"/>
                    <a:pt x="44113" y="245171"/>
                  </a:cubicBezTo>
                  <a:cubicBezTo>
                    <a:pt x="17655" y="285917"/>
                    <a:pt x="16067" y="337775"/>
                    <a:pt x="9188" y="334071"/>
                  </a:cubicBezTo>
                  <a:cubicBezTo>
                    <a:pt x="2309" y="330367"/>
                    <a:pt x="3896" y="218184"/>
                    <a:pt x="2838" y="222946"/>
                  </a:cubicBezTo>
                  <a:cubicBezTo>
                    <a:pt x="1780" y="227708"/>
                    <a:pt x="-2983" y="273746"/>
                    <a:pt x="2838" y="362646"/>
                  </a:cubicBezTo>
                  <a:cubicBezTo>
                    <a:pt x="8659" y="451546"/>
                    <a:pt x="34059" y="716659"/>
                    <a:pt x="37763" y="756346"/>
                  </a:cubicBezTo>
                  <a:cubicBezTo>
                    <a:pt x="41467" y="796033"/>
                    <a:pt x="26121" y="625642"/>
                    <a:pt x="25063" y="600771"/>
                  </a:cubicBezTo>
                  <a:cubicBezTo>
                    <a:pt x="24005" y="575900"/>
                    <a:pt x="32471" y="641517"/>
                    <a:pt x="31413" y="607121"/>
                  </a:cubicBezTo>
                  <a:cubicBezTo>
                    <a:pt x="30355" y="572725"/>
                    <a:pt x="21888" y="443608"/>
                    <a:pt x="18713" y="394396"/>
                  </a:cubicBezTo>
                  <a:cubicBezTo>
                    <a:pt x="15538" y="345184"/>
                    <a:pt x="192" y="351533"/>
                    <a:pt x="12363" y="311846"/>
                  </a:cubicBezTo>
                  <a:cubicBezTo>
                    <a:pt x="24534" y="272159"/>
                    <a:pt x="80626" y="171617"/>
                    <a:pt x="91738" y="156271"/>
                  </a:cubicBezTo>
                  <a:cubicBezTo>
                    <a:pt x="102850" y="140925"/>
                    <a:pt x="50463" y="243054"/>
                    <a:pt x="79038" y="219771"/>
                  </a:cubicBezTo>
                  <a:cubicBezTo>
                    <a:pt x="107613" y="196488"/>
                    <a:pt x="262130" y="-13591"/>
                    <a:pt x="250488" y="6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E734323B-209E-17C4-8E51-5B2E931702C8}"/>
                </a:ext>
              </a:extLst>
            </p:cNvPr>
            <p:cNvSpPr/>
            <p:nvPr/>
          </p:nvSpPr>
          <p:spPr>
            <a:xfrm>
              <a:off x="6930398" y="9986420"/>
              <a:ext cx="131113" cy="1327446"/>
            </a:xfrm>
            <a:custGeom>
              <a:avLst/>
              <a:gdLst>
                <a:gd name="connsiteX0" fmla="*/ 130802 w 131113"/>
                <a:gd name="connsiteY0" fmla="*/ 11655 h 1327446"/>
                <a:gd name="connsiteX1" fmla="*/ 73652 w 131113"/>
                <a:gd name="connsiteY1" fmla="*/ 592680 h 1327446"/>
                <a:gd name="connsiteX2" fmla="*/ 73652 w 131113"/>
                <a:gd name="connsiteY2" fmla="*/ 573630 h 1327446"/>
                <a:gd name="connsiteX3" fmla="*/ 57777 w 131113"/>
                <a:gd name="connsiteY3" fmla="*/ 938755 h 1327446"/>
                <a:gd name="connsiteX4" fmla="*/ 70477 w 131113"/>
                <a:gd name="connsiteY4" fmla="*/ 846680 h 1327446"/>
                <a:gd name="connsiteX5" fmla="*/ 67302 w 131113"/>
                <a:gd name="connsiteY5" fmla="*/ 1313405 h 1327446"/>
                <a:gd name="connsiteX6" fmla="*/ 60952 w 131113"/>
                <a:gd name="connsiteY6" fmla="*/ 1170530 h 1327446"/>
                <a:gd name="connsiteX7" fmla="*/ 35552 w 131113"/>
                <a:gd name="connsiteY7" fmla="*/ 811755 h 1327446"/>
                <a:gd name="connsiteX8" fmla="*/ 51427 w 131113"/>
                <a:gd name="connsiteY8" fmla="*/ 608555 h 1327446"/>
                <a:gd name="connsiteX9" fmla="*/ 627 w 131113"/>
                <a:gd name="connsiteY9" fmla="*/ 859380 h 1327446"/>
                <a:gd name="connsiteX10" fmla="*/ 92702 w 131113"/>
                <a:gd name="connsiteY10" fmla="*/ 252955 h 1327446"/>
                <a:gd name="connsiteX11" fmla="*/ 130802 w 131113"/>
                <a:gd name="connsiteY11" fmla="*/ 11655 h 132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113" h="1327446">
                  <a:moveTo>
                    <a:pt x="130802" y="11655"/>
                  </a:moveTo>
                  <a:cubicBezTo>
                    <a:pt x="127627" y="68276"/>
                    <a:pt x="83177" y="499018"/>
                    <a:pt x="73652" y="592680"/>
                  </a:cubicBezTo>
                  <a:cubicBezTo>
                    <a:pt x="64127" y="686342"/>
                    <a:pt x="76298" y="515951"/>
                    <a:pt x="73652" y="573630"/>
                  </a:cubicBezTo>
                  <a:cubicBezTo>
                    <a:pt x="71006" y="631309"/>
                    <a:pt x="58306" y="893247"/>
                    <a:pt x="57777" y="938755"/>
                  </a:cubicBezTo>
                  <a:cubicBezTo>
                    <a:pt x="57248" y="984263"/>
                    <a:pt x="68890" y="784238"/>
                    <a:pt x="70477" y="846680"/>
                  </a:cubicBezTo>
                  <a:cubicBezTo>
                    <a:pt x="72064" y="909122"/>
                    <a:pt x="68889" y="1259430"/>
                    <a:pt x="67302" y="1313405"/>
                  </a:cubicBezTo>
                  <a:cubicBezTo>
                    <a:pt x="65714" y="1367380"/>
                    <a:pt x="66244" y="1254138"/>
                    <a:pt x="60952" y="1170530"/>
                  </a:cubicBezTo>
                  <a:cubicBezTo>
                    <a:pt x="55660" y="1086922"/>
                    <a:pt x="37139" y="905417"/>
                    <a:pt x="35552" y="811755"/>
                  </a:cubicBezTo>
                  <a:cubicBezTo>
                    <a:pt x="33965" y="718093"/>
                    <a:pt x="57248" y="600618"/>
                    <a:pt x="51427" y="608555"/>
                  </a:cubicBezTo>
                  <a:cubicBezTo>
                    <a:pt x="45606" y="616492"/>
                    <a:pt x="-6252" y="918647"/>
                    <a:pt x="627" y="859380"/>
                  </a:cubicBezTo>
                  <a:cubicBezTo>
                    <a:pt x="7506" y="800113"/>
                    <a:pt x="73123" y="390009"/>
                    <a:pt x="92702" y="252955"/>
                  </a:cubicBezTo>
                  <a:cubicBezTo>
                    <a:pt x="112281" y="115901"/>
                    <a:pt x="133977" y="-44966"/>
                    <a:pt x="130802" y="116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8BAE8C79-24D9-999F-75F8-AF1CDF903AAB}"/>
                </a:ext>
              </a:extLst>
            </p:cNvPr>
            <p:cNvSpPr/>
            <p:nvPr/>
          </p:nvSpPr>
          <p:spPr>
            <a:xfrm>
              <a:off x="6578334" y="11200516"/>
              <a:ext cx="420262" cy="1551896"/>
            </a:xfrm>
            <a:custGeom>
              <a:avLst/>
              <a:gdLst>
                <a:gd name="connsiteX0" fmla="*/ 419366 w 420262"/>
                <a:gd name="connsiteY0" fmla="*/ 884 h 1551896"/>
                <a:gd name="connsiteX1" fmla="*/ 279666 w 420262"/>
                <a:gd name="connsiteY1" fmla="*/ 537459 h 1551896"/>
                <a:gd name="connsiteX2" fmla="*/ 139966 w 420262"/>
                <a:gd name="connsiteY2" fmla="*/ 937509 h 1551896"/>
                <a:gd name="connsiteX3" fmla="*/ 165366 w 420262"/>
                <a:gd name="connsiteY3" fmla="*/ 889884 h 1551896"/>
                <a:gd name="connsiteX4" fmla="*/ 266 w 420262"/>
                <a:gd name="connsiteY4" fmla="*/ 1550284 h 1551896"/>
                <a:gd name="connsiteX5" fmla="*/ 209816 w 420262"/>
                <a:gd name="connsiteY5" fmla="*/ 670809 h 1551896"/>
                <a:gd name="connsiteX6" fmla="*/ 419366 w 420262"/>
                <a:gd name="connsiteY6" fmla="*/ 884 h 155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262" h="1551896">
                  <a:moveTo>
                    <a:pt x="419366" y="884"/>
                  </a:moveTo>
                  <a:cubicBezTo>
                    <a:pt x="431008" y="-21341"/>
                    <a:pt x="326233" y="381355"/>
                    <a:pt x="279666" y="537459"/>
                  </a:cubicBezTo>
                  <a:cubicBezTo>
                    <a:pt x="233099" y="693563"/>
                    <a:pt x="159016" y="878772"/>
                    <a:pt x="139966" y="937509"/>
                  </a:cubicBezTo>
                  <a:cubicBezTo>
                    <a:pt x="120916" y="996246"/>
                    <a:pt x="188649" y="787755"/>
                    <a:pt x="165366" y="889884"/>
                  </a:cubicBezTo>
                  <a:cubicBezTo>
                    <a:pt x="142083" y="992013"/>
                    <a:pt x="-7142" y="1586796"/>
                    <a:pt x="266" y="1550284"/>
                  </a:cubicBezTo>
                  <a:cubicBezTo>
                    <a:pt x="7674" y="1513772"/>
                    <a:pt x="139966" y="925867"/>
                    <a:pt x="209816" y="670809"/>
                  </a:cubicBezTo>
                  <a:cubicBezTo>
                    <a:pt x="279666" y="415751"/>
                    <a:pt x="407724" y="23109"/>
                    <a:pt x="419366" y="8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38548D97-23B3-9C5C-2049-630F005AE8F3}"/>
                </a:ext>
              </a:extLst>
            </p:cNvPr>
            <p:cNvSpPr/>
            <p:nvPr/>
          </p:nvSpPr>
          <p:spPr>
            <a:xfrm>
              <a:off x="6607811" y="11111947"/>
              <a:ext cx="368671" cy="1678678"/>
            </a:xfrm>
            <a:custGeom>
              <a:avLst/>
              <a:gdLst>
                <a:gd name="connsiteX0" fmla="*/ 364489 w 368671"/>
                <a:gd name="connsiteY0" fmla="*/ 553 h 1678678"/>
                <a:gd name="connsiteX1" fmla="*/ 361314 w 368671"/>
                <a:gd name="connsiteY1" fmla="*/ 299003 h 1678678"/>
                <a:gd name="connsiteX2" fmla="*/ 294639 w 368671"/>
                <a:gd name="connsiteY2" fmla="*/ 613328 h 1678678"/>
                <a:gd name="connsiteX3" fmla="*/ 310514 w 368671"/>
                <a:gd name="connsiteY3" fmla="*/ 568878 h 1678678"/>
                <a:gd name="connsiteX4" fmla="*/ 116839 w 368671"/>
                <a:gd name="connsiteY4" fmla="*/ 1067353 h 1678678"/>
                <a:gd name="connsiteX5" fmla="*/ 158114 w 368671"/>
                <a:gd name="connsiteY5" fmla="*/ 987978 h 1678678"/>
                <a:gd name="connsiteX6" fmla="*/ 66039 w 368671"/>
                <a:gd name="connsiteY6" fmla="*/ 1362628 h 1678678"/>
                <a:gd name="connsiteX7" fmla="*/ 2539 w 368671"/>
                <a:gd name="connsiteY7" fmla="*/ 1676953 h 1678678"/>
                <a:gd name="connsiteX8" fmla="*/ 40639 w 368671"/>
                <a:gd name="connsiteY8" fmla="*/ 1445178 h 1678678"/>
                <a:gd name="connsiteX9" fmla="*/ 285114 w 368671"/>
                <a:gd name="connsiteY9" fmla="*/ 610153 h 1678678"/>
                <a:gd name="connsiteX10" fmla="*/ 294639 w 368671"/>
                <a:gd name="connsiteY10" fmla="*/ 540303 h 1678678"/>
                <a:gd name="connsiteX11" fmla="*/ 361314 w 368671"/>
                <a:gd name="connsiteY11" fmla="*/ 318053 h 1678678"/>
                <a:gd name="connsiteX12" fmla="*/ 339089 w 368671"/>
                <a:gd name="connsiteY12" fmla="*/ 375203 h 1678678"/>
                <a:gd name="connsiteX13" fmla="*/ 364489 w 368671"/>
                <a:gd name="connsiteY13" fmla="*/ 553 h 167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8671" h="1678678">
                  <a:moveTo>
                    <a:pt x="364489" y="553"/>
                  </a:moveTo>
                  <a:cubicBezTo>
                    <a:pt x="368193" y="-12147"/>
                    <a:pt x="372956" y="196874"/>
                    <a:pt x="361314" y="299003"/>
                  </a:cubicBezTo>
                  <a:cubicBezTo>
                    <a:pt x="349672" y="401132"/>
                    <a:pt x="303106" y="568349"/>
                    <a:pt x="294639" y="613328"/>
                  </a:cubicBezTo>
                  <a:cubicBezTo>
                    <a:pt x="286172" y="658307"/>
                    <a:pt x="340147" y="493207"/>
                    <a:pt x="310514" y="568878"/>
                  </a:cubicBezTo>
                  <a:cubicBezTo>
                    <a:pt x="280881" y="644549"/>
                    <a:pt x="142239" y="997503"/>
                    <a:pt x="116839" y="1067353"/>
                  </a:cubicBezTo>
                  <a:cubicBezTo>
                    <a:pt x="91439" y="1137203"/>
                    <a:pt x="166581" y="938765"/>
                    <a:pt x="158114" y="987978"/>
                  </a:cubicBezTo>
                  <a:cubicBezTo>
                    <a:pt x="149647" y="1037191"/>
                    <a:pt x="91968" y="1247799"/>
                    <a:pt x="66039" y="1362628"/>
                  </a:cubicBezTo>
                  <a:cubicBezTo>
                    <a:pt x="40110" y="1477457"/>
                    <a:pt x="6772" y="1663195"/>
                    <a:pt x="2539" y="1676953"/>
                  </a:cubicBezTo>
                  <a:cubicBezTo>
                    <a:pt x="-1694" y="1690711"/>
                    <a:pt x="-6457" y="1622978"/>
                    <a:pt x="40639" y="1445178"/>
                  </a:cubicBezTo>
                  <a:cubicBezTo>
                    <a:pt x="87735" y="1267378"/>
                    <a:pt x="242781" y="760965"/>
                    <a:pt x="285114" y="610153"/>
                  </a:cubicBezTo>
                  <a:cubicBezTo>
                    <a:pt x="327447" y="459341"/>
                    <a:pt x="281939" y="588986"/>
                    <a:pt x="294639" y="540303"/>
                  </a:cubicBezTo>
                  <a:cubicBezTo>
                    <a:pt x="307339" y="491620"/>
                    <a:pt x="353906" y="345570"/>
                    <a:pt x="361314" y="318053"/>
                  </a:cubicBezTo>
                  <a:cubicBezTo>
                    <a:pt x="368722" y="290536"/>
                    <a:pt x="336972" y="423357"/>
                    <a:pt x="339089" y="375203"/>
                  </a:cubicBezTo>
                  <a:cubicBezTo>
                    <a:pt x="341206" y="327049"/>
                    <a:pt x="360785" y="13253"/>
                    <a:pt x="364489" y="5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46452CC1-079A-D3B1-653E-94737EE13AEC}"/>
                </a:ext>
              </a:extLst>
            </p:cNvPr>
            <p:cNvSpPr/>
            <p:nvPr/>
          </p:nvSpPr>
          <p:spPr>
            <a:xfrm>
              <a:off x="2152399" y="11804115"/>
              <a:ext cx="929891" cy="1002551"/>
            </a:xfrm>
            <a:custGeom>
              <a:avLst/>
              <a:gdLst>
                <a:gd name="connsiteX0" fmla="*/ 927351 w 929891"/>
                <a:gd name="connsiteY0" fmla="*/ 3710 h 1002551"/>
                <a:gd name="connsiteX1" fmla="*/ 495551 w 929891"/>
                <a:gd name="connsiteY1" fmla="*/ 467260 h 1002551"/>
                <a:gd name="connsiteX2" fmla="*/ 543176 w 929891"/>
                <a:gd name="connsiteY2" fmla="*/ 429160 h 1002551"/>
                <a:gd name="connsiteX3" fmla="*/ 232026 w 929891"/>
                <a:gd name="connsiteY3" fmla="*/ 695860 h 1002551"/>
                <a:gd name="connsiteX4" fmla="*/ 324101 w 929891"/>
                <a:gd name="connsiteY4" fmla="*/ 645060 h 1002551"/>
                <a:gd name="connsiteX5" fmla="*/ 22476 w 929891"/>
                <a:gd name="connsiteY5" fmla="*/ 978435 h 1002551"/>
                <a:gd name="connsiteX6" fmla="*/ 38351 w 929891"/>
                <a:gd name="connsiteY6" fmla="*/ 946685 h 1002551"/>
                <a:gd name="connsiteX7" fmla="*/ 168526 w 929891"/>
                <a:gd name="connsiteY7" fmla="*/ 708560 h 1002551"/>
                <a:gd name="connsiteX8" fmla="*/ 76451 w 929891"/>
                <a:gd name="connsiteY8" fmla="*/ 902235 h 1002551"/>
                <a:gd name="connsiteX9" fmla="*/ 108201 w 929891"/>
                <a:gd name="connsiteY9" fmla="*/ 848260 h 1002551"/>
                <a:gd name="connsiteX10" fmla="*/ 317751 w 929891"/>
                <a:gd name="connsiteY10" fmla="*/ 632360 h 1002551"/>
                <a:gd name="connsiteX11" fmla="*/ 546351 w 929891"/>
                <a:gd name="connsiteY11" fmla="*/ 397410 h 1002551"/>
                <a:gd name="connsiteX12" fmla="*/ 686051 w 929891"/>
                <a:gd name="connsiteY12" fmla="*/ 146585 h 1002551"/>
                <a:gd name="connsiteX13" fmla="*/ 632076 w 929891"/>
                <a:gd name="connsiteY13" fmla="*/ 308510 h 1002551"/>
                <a:gd name="connsiteX14" fmla="*/ 781301 w 929891"/>
                <a:gd name="connsiteY14" fmla="*/ 32285 h 1002551"/>
                <a:gd name="connsiteX15" fmla="*/ 679701 w 929891"/>
                <a:gd name="connsiteY15" fmla="*/ 238660 h 1002551"/>
                <a:gd name="connsiteX16" fmla="*/ 927351 w 929891"/>
                <a:gd name="connsiteY16" fmla="*/ 3710 h 100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9891" h="1002551">
                  <a:moveTo>
                    <a:pt x="927351" y="3710"/>
                  </a:moveTo>
                  <a:cubicBezTo>
                    <a:pt x="896659" y="41810"/>
                    <a:pt x="559580" y="396352"/>
                    <a:pt x="495551" y="467260"/>
                  </a:cubicBezTo>
                  <a:cubicBezTo>
                    <a:pt x="431522" y="538168"/>
                    <a:pt x="587097" y="391060"/>
                    <a:pt x="543176" y="429160"/>
                  </a:cubicBezTo>
                  <a:cubicBezTo>
                    <a:pt x="499255" y="467260"/>
                    <a:pt x="268538" y="659877"/>
                    <a:pt x="232026" y="695860"/>
                  </a:cubicBezTo>
                  <a:cubicBezTo>
                    <a:pt x="195514" y="731843"/>
                    <a:pt x="359026" y="597964"/>
                    <a:pt x="324101" y="645060"/>
                  </a:cubicBezTo>
                  <a:cubicBezTo>
                    <a:pt x="289176" y="692156"/>
                    <a:pt x="70101" y="928164"/>
                    <a:pt x="22476" y="978435"/>
                  </a:cubicBezTo>
                  <a:cubicBezTo>
                    <a:pt x="-25149" y="1028706"/>
                    <a:pt x="14009" y="991664"/>
                    <a:pt x="38351" y="946685"/>
                  </a:cubicBezTo>
                  <a:cubicBezTo>
                    <a:pt x="62693" y="901706"/>
                    <a:pt x="162176" y="715968"/>
                    <a:pt x="168526" y="708560"/>
                  </a:cubicBezTo>
                  <a:cubicBezTo>
                    <a:pt x="174876" y="701152"/>
                    <a:pt x="86505" y="878952"/>
                    <a:pt x="76451" y="902235"/>
                  </a:cubicBezTo>
                  <a:cubicBezTo>
                    <a:pt x="66397" y="925518"/>
                    <a:pt x="67984" y="893239"/>
                    <a:pt x="108201" y="848260"/>
                  </a:cubicBezTo>
                  <a:cubicBezTo>
                    <a:pt x="148418" y="803281"/>
                    <a:pt x="317751" y="632360"/>
                    <a:pt x="317751" y="632360"/>
                  </a:cubicBezTo>
                  <a:cubicBezTo>
                    <a:pt x="390776" y="557218"/>
                    <a:pt x="484968" y="478372"/>
                    <a:pt x="546351" y="397410"/>
                  </a:cubicBezTo>
                  <a:cubicBezTo>
                    <a:pt x="607734" y="316448"/>
                    <a:pt x="671764" y="161402"/>
                    <a:pt x="686051" y="146585"/>
                  </a:cubicBezTo>
                  <a:cubicBezTo>
                    <a:pt x="700338" y="131768"/>
                    <a:pt x="616201" y="327560"/>
                    <a:pt x="632076" y="308510"/>
                  </a:cubicBezTo>
                  <a:cubicBezTo>
                    <a:pt x="647951" y="289460"/>
                    <a:pt x="773363" y="43927"/>
                    <a:pt x="781301" y="32285"/>
                  </a:cubicBezTo>
                  <a:cubicBezTo>
                    <a:pt x="789238" y="20643"/>
                    <a:pt x="658535" y="243952"/>
                    <a:pt x="679701" y="238660"/>
                  </a:cubicBezTo>
                  <a:cubicBezTo>
                    <a:pt x="700867" y="233368"/>
                    <a:pt x="958043" y="-34390"/>
                    <a:pt x="927351" y="37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06B7F4B3-C130-DAE4-CAB4-D70D8330CAA0}"/>
                </a:ext>
              </a:extLst>
            </p:cNvPr>
            <p:cNvSpPr/>
            <p:nvPr/>
          </p:nvSpPr>
          <p:spPr>
            <a:xfrm>
              <a:off x="2895313" y="11798173"/>
              <a:ext cx="225850" cy="413004"/>
            </a:xfrm>
            <a:custGeom>
              <a:avLst/>
              <a:gdLst>
                <a:gd name="connsiteX0" fmla="*/ 225712 w 225850"/>
                <a:gd name="connsiteY0" fmla="*/ 127 h 413004"/>
                <a:gd name="connsiteX1" fmla="*/ 98712 w 225850"/>
                <a:gd name="connsiteY1" fmla="*/ 193802 h 413004"/>
                <a:gd name="connsiteX2" fmla="*/ 287 w 225850"/>
                <a:gd name="connsiteY2" fmla="*/ 412877 h 413004"/>
                <a:gd name="connsiteX3" fmla="*/ 73312 w 225850"/>
                <a:gd name="connsiteY3" fmla="*/ 222377 h 413004"/>
                <a:gd name="connsiteX4" fmla="*/ 225712 w 225850"/>
                <a:gd name="connsiteY4" fmla="*/ 127 h 41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850" h="413004">
                  <a:moveTo>
                    <a:pt x="225712" y="127"/>
                  </a:moveTo>
                  <a:cubicBezTo>
                    <a:pt x="229945" y="-4635"/>
                    <a:pt x="136283" y="125010"/>
                    <a:pt x="98712" y="193802"/>
                  </a:cubicBezTo>
                  <a:cubicBezTo>
                    <a:pt x="61141" y="262594"/>
                    <a:pt x="4520" y="408115"/>
                    <a:pt x="287" y="412877"/>
                  </a:cubicBezTo>
                  <a:cubicBezTo>
                    <a:pt x="-3946" y="417639"/>
                    <a:pt x="39445" y="287994"/>
                    <a:pt x="73312" y="222377"/>
                  </a:cubicBezTo>
                  <a:cubicBezTo>
                    <a:pt x="107179" y="156760"/>
                    <a:pt x="221479" y="4889"/>
                    <a:pt x="225712" y="1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919FE5B5-C16C-50F9-0446-D1189A8C1004}"/>
                </a:ext>
              </a:extLst>
            </p:cNvPr>
            <p:cNvSpPr/>
            <p:nvPr/>
          </p:nvSpPr>
          <p:spPr>
            <a:xfrm>
              <a:off x="2854325" y="11780819"/>
              <a:ext cx="254713" cy="985863"/>
            </a:xfrm>
            <a:custGeom>
              <a:avLst/>
              <a:gdLst>
                <a:gd name="connsiteX0" fmla="*/ 254000 w 254713"/>
                <a:gd name="connsiteY0" fmla="*/ 1606 h 985863"/>
                <a:gd name="connsiteX1" fmla="*/ 15875 w 254713"/>
                <a:gd name="connsiteY1" fmla="*/ 369906 h 985863"/>
                <a:gd name="connsiteX2" fmla="*/ 34925 w 254713"/>
                <a:gd name="connsiteY2" fmla="*/ 341331 h 985863"/>
                <a:gd name="connsiteX3" fmla="*/ 60325 w 254713"/>
                <a:gd name="connsiteY3" fmla="*/ 306406 h 985863"/>
                <a:gd name="connsiteX4" fmla="*/ 28575 w 254713"/>
                <a:gd name="connsiteY4" fmla="*/ 420706 h 985863"/>
                <a:gd name="connsiteX5" fmla="*/ 0 w 254713"/>
                <a:gd name="connsiteY5" fmla="*/ 588981 h 985863"/>
                <a:gd name="connsiteX6" fmla="*/ 28575 w 254713"/>
                <a:gd name="connsiteY6" fmla="*/ 760431 h 985863"/>
                <a:gd name="connsiteX7" fmla="*/ 28575 w 254713"/>
                <a:gd name="connsiteY7" fmla="*/ 728681 h 985863"/>
                <a:gd name="connsiteX8" fmla="*/ 114300 w 254713"/>
                <a:gd name="connsiteY8" fmla="*/ 916006 h 985863"/>
                <a:gd name="connsiteX9" fmla="*/ 152400 w 254713"/>
                <a:gd name="connsiteY9" fmla="*/ 985856 h 985863"/>
                <a:gd name="connsiteX10" fmla="*/ 127000 w 254713"/>
                <a:gd name="connsiteY10" fmla="*/ 912831 h 985863"/>
                <a:gd name="connsiteX11" fmla="*/ 25400 w 254713"/>
                <a:gd name="connsiteY11" fmla="*/ 706456 h 985863"/>
                <a:gd name="connsiteX12" fmla="*/ 12700 w 254713"/>
                <a:gd name="connsiteY12" fmla="*/ 633431 h 985863"/>
                <a:gd name="connsiteX13" fmla="*/ 19050 w 254713"/>
                <a:gd name="connsiteY13" fmla="*/ 515956 h 985863"/>
                <a:gd name="connsiteX14" fmla="*/ 73025 w 254713"/>
                <a:gd name="connsiteY14" fmla="*/ 420706 h 985863"/>
                <a:gd name="connsiteX15" fmla="*/ 19050 w 254713"/>
                <a:gd name="connsiteY15" fmla="*/ 465156 h 985863"/>
                <a:gd name="connsiteX16" fmla="*/ 50800 w 254713"/>
                <a:gd name="connsiteY16" fmla="*/ 357206 h 985863"/>
                <a:gd name="connsiteX17" fmla="*/ 88900 w 254713"/>
                <a:gd name="connsiteY17" fmla="*/ 239731 h 985863"/>
                <a:gd name="connsiteX18" fmla="*/ 254000 w 254713"/>
                <a:gd name="connsiteY18" fmla="*/ 1606 h 98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713" h="985863">
                  <a:moveTo>
                    <a:pt x="254000" y="1606"/>
                  </a:moveTo>
                  <a:cubicBezTo>
                    <a:pt x="241829" y="23302"/>
                    <a:pt x="52387" y="313285"/>
                    <a:pt x="15875" y="369906"/>
                  </a:cubicBezTo>
                  <a:cubicBezTo>
                    <a:pt x="-20637" y="426527"/>
                    <a:pt x="27517" y="351914"/>
                    <a:pt x="34925" y="341331"/>
                  </a:cubicBezTo>
                  <a:cubicBezTo>
                    <a:pt x="42333" y="330748"/>
                    <a:pt x="61383" y="293177"/>
                    <a:pt x="60325" y="306406"/>
                  </a:cubicBezTo>
                  <a:cubicBezTo>
                    <a:pt x="59267" y="319635"/>
                    <a:pt x="38629" y="373610"/>
                    <a:pt x="28575" y="420706"/>
                  </a:cubicBezTo>
                  <a:cubicBezTo>
                    <a:pt x="18521" y="467802"/>
                    <a:pt x="0" y="532360"/>
                    <a:pt x="0" y="588981"/>
                  </a:cubicBezTo>
                  <a:cubicBezTo>
                    <a:pt x="0" y="645602"/>
                    <a:pt x="23812" y="737148"/>
                    <a:pt x="28575" y="760431"/>
                  </a:cubicBezTo>
                  <a:cubicBezTo>
                    <a:pt x="33337" y="783714"/>
                    <a:pt x="14288" y="702752"/>
                    <a:pt x="28575" y="728681"/>
                  </a:cubicBezTo>
                  <a:cubicBezTo>
                    <a:pt x="42862" y="754610"/>
                    <a:pt x="93663" y="873144"/>
                    <a:pt x="114300" y="916006"/>
                  </a:cubicBezTo>
                  <a:cubicBezTo>
                    <a:pt x="134937" y="958868"/>
                    <a:pt x="150283" y="986385"/>
                    <a:pt x="152400" y="985856"/>
                  </a:cubicBezTo>
                  <a:cubicBezTo>
                    <a:pt x="154517" y="985327"/>
                    <a:pt x="148167" y="959398"/>
                    <a:pt x="127000" y="912831"/>
                  </a:cubicBezTo>
                  <a:cubicBezTo>
                    <a:pt x="105833" y="866264"/>
                    <a:pt x="44450" y="753023"/>
                    <a:pt x="25400" y="706456"/>
                  </a:cubicBezTo>
                  <a:cubicBezTo>
                    <a:pt x="6350" y="659889"/>
                    <a:pt x="13758" y="665181"/>
                    <a:pt x="12700" y="633431"/>
                  </a:cubicBezTo>
                  <a:cubicBezTo>
                    <a:pt x="11642" y="601681"/>
                    <a:pt x="8996" y="551410"/>
                    <a:pt x="19050" y="515956"/>
                  </a:cubicBezTo>
                  <a:cubicBezTo>
                    <a:pt x="29104" y="480502"/>
                    <a:pt x="73025" y="429173"/>
                    <a:pt x="73025" y="420706"/>
                  </a:cubicBezTo>
                  <a:cubicBezTo>
                    <a:pt x="73025" y="412239"/>
                    <a:pt x="22754" y="475739"/>
                    <a:pt x="19050" y="465156"/>
                  </a:cubicBezTo>
                  <a:cubicBezTo>
                    <a:pt x="15346" y="454573"/>
                    <a:pt x="39158" y="394777"/>
                    <a:pt x="50800" y="357206"/>
                  </a:cubicBezTo>
                  <a:cubicBezTo>
                    <a:pt x="62442" y="319635"/>
                    <a:pt x="58738" y="295293"/>
                    <a:pt x="88900" y="239731"/>
                  </a:cubicBezTo>
                  <a:cubicBezTo>
                    <a:pt x="119062" y="184169"/>
                    <a:pt x="266171" y="-20090"/>
                    <a:pt x="254000" y="16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17D4A39A-18FE-11F3-F9E8-C1D264B27D25}"/>
                </a:ext>
              </a:extLst>
            </p:cNvPr>
            <p:cNvSpPr/>
            <p:nvPr/>
          </p:nvSpPr>
          <p:spPr>
            <a:xfrm>
              <a:off x="2878017" y="12279588"/>
              <a:ext cx="265534" cy="525229"/>
            </a:xfrm>
            <a:custGeom>
              <a:avLst/>
              <a:gdLst>
                <a:gd name="connsiteX0" fmla="*/ 14408 w 265534"/>
                <a:gd name="connsiteY0" fmla="*/ 1312 h 525229"/>
                <a:gd name="connsiteX1" fmla="*/ 1708 w 265534"/>
                <a:gd name="connsiteY1" fmla="*/ 128312 h 525229"/>
                <a:gd name="connsiteX2" fmla="*/ 55683 w 265534"/>
                <a:gd name="connsiteY2" fmla="*/ 302937 h 525229"/>
                <a:gd name="connsiteX3" fmla="*/ 211258 w 265534"/>
                <a:gd name="connsiteY3" fmla="*/ 474387 h 525229"/>
                <a:gd name="connsiteX4" fmla="*/ 195383 w 265534"/>
                <a:gd name="connsiteY4" fmla="*/ 461687 h 525229"/>
                <a:gd name="connsiteX5" fmla="*/ 265233 w 265534"/>
                <a:gd name="connsiteY5" fmla="*/ 525187 h 525229"/>
                <a:gd name="connsiteX6" fmla="*/ 217608 w 265534"/>
                <a:gd name="connsiteY6" fmla="*/ 471212 h 525229"/>
                <a:gd name="connsiteX7" fmla="*/ 144583 w 265534"/>
                <a:gd name="connsiteY7" fmla="*/ 452162 h 525229"/>
                <a:gd name="connsiteX8" fmla="*/ 163633 w 265534"/>
                <a:gd name="connsiteY8" fmla="*/ 487087 h 525229"/>
                <a:gd name="connsiteX9" fmla="*/ 157283 w 265534"/>
                <a:gd name="connsiteY9" fmla="*/ 439462 h 525229"/>
                <a:gd name="connsiteX10" fmla="*/ 55683 w 265534"/>
                <a:gd name="connsiteY10" fmla="*/ 283887 h 525229"/>
                <a:gd name="connsiteX11" fmla="*/ 23933 w 265534"/>
                <a:gd name="connsiteY11" fmla="*/ 207687 h 525229"/>
                <a:gd name="connsiteX12" fmla="*/ 14408 w 265534"/>
                <a:gd name="connsiteY12" fmla="*/ 1312 h 5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534" h="525229">
                  <a:moveTo>
                    <a:pt x="14408" y="1312"/>
                  </a:moveTo>
                  <a:cubicBezTo>
                    <a:pt x="10704" y="-11917"/>
                    <a:pt x="-5171" y="78041"/>
                    <a:pt x="1708" y="128312"/>
                  </a:cubicBezTo>
                  <a:cubicBezTo>
                    <a:pt x="8587" y="178583"/>
                    <a:pt x="20758" y="245258"/>
                    <a:pt x="55683" y="302937"/>
                  </a:cubicBezTo>
                  <a:cubicBezTo>
                    <a:pt x="90608" y="360616"/>
                    <a:pt x="211258" y="474387"/>
                    <a:pt x="211258" y="474387"/>
                  </a:cubicBezTo>
                  <a:cubicBezTo>
                    <a:pt x="234541" y="500845"/>
                    <a:pt x="186387" y="453220"/>
                    <a:pt x="195383" y="461687"/>
                  </a:cubicBezTo>
                  <a:cubicBezTo>
                    <a:pt x="204379" y="470154"/>
                    <a:pt x="261529" y="523600"/>
                    <a:pt x="265233" y="525187"/>
                  </a:cubicBezTo>
                  <a:cubicBezTo>
                    <a:pt x="268937" y="526774"/>
                    <a:pt x="237716" y="483383"/>
                    <a:pt x="217608" y="471212"/>
                  </a:cubicBezTo>
                  <a:cubicBezTo>
                    <a:pt x="197500" y="459041"/>
                    <a:pt x="153579" y="449516"/>
                    <a:pt x="144583" y="452162"/>
                  </a:cubicBezTo>
                  <a:cubicBezTo>
                    <a:pt x="135587" y="454808"/>
                    <a:pt x="161516" y="489204"/>
                    <a:pt x="163633" y="487087"/>
                  </a:cubicBezTo>
                  <a:cubicBezTo>
                    <a:pt x="165750" y="484970"/>
                    <a:pt x="175275" y="473329"/>
                    <a:pt x="157283" y="439462"/>
                  </a:cubicBezTo>
                  <a:cubicBezTo>
                    <a:pt x="139291" y="405595"/>
                    <a:pt x="77908" y="322516"/>
                    <a:pt x="55683" y="283887"/>
                  </a:cubicBezTo>
                  <a:cubicBezTo>
                    <a:pt x="33458" y="245258"/>
                    <a:pt x="29754" y="254783"/>
                    <a:pt x="23933" y="207687"/>
                  </a:cubicBezTo>
                  <a:cubicBezTo>
                    <a:pt x="18112" y="160591"/>
                    <a:pt x="18112" y="14541"/>
                    <a:pt x="14408" y="13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DDA26B73-1EA9-3D68-5A31-B24E90686A65}"/>
                </a:ext>
              </a:extLst>
            </p:cNvPr>
            <p:cNvSpPr/>
            <p:nvPr/>
          </p:nvSpPr>
          <p:spPr>
            <a:xfrm>
              <a:off x="4848043" y="12079425"/>
              <a:ext cx="98838" cy="713054"/>
            </a:xfrm>
            <a:custGeom>
              <a:avLst/>
              <a:gdLst>
                <a:gd name="connsiteX0" fmla="*/ 28757 w 98838"/>
                <a:gd name="connsiteY0" fmla="*/ 1450 h 713054"/>
                <a:gd name="connsiteX1" fmla="*/ 98607 w 98838"/>
                <a:gd name="connsiteY1" fmla="*/ 712650 h 713054"/>
                <a:gd name="connsiteX2" fmla="*/ 182 w 98838"/>
                <a:gd name="connsiteY2" fmla="*/ 109400 h 713054"/>
                <a:gd name="connsiteX3" fmla="*/ 73207 w 98838"/>
                <a:gd name="connsiteY3" fmla="*/ 515800 h 713054"/>
                <a:gd name="connsiteX4" fmla="*/ 28757 w 98838"/>
                <a:gd name="connsiteY4" fmla="*/ 1450 h 71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38" h="713054">
                  <a:moveTo>
                    <a:pt x="28757" y="1450"/>
                  </a:moveTo>
                  <a:cubicBezTo>
                    <a:pt x="32990" y="34258"/>
                    <a:pt x="103370" y="694658"/>
                    <a:pt x="98607" y="712650"/>
                  </a:cubicBezTo>
                  <a:cubicBezTo>
                    <a:pt x="93845" y="730642"/>
                    <a:pt x="4415" y="142208"/>
                    <a:pt x="182" y="109400"/>
                  </a:cubicBezTo>
                  <a:cubicBezTo>
                    <a:pt x="-4051" y="76592"/>
                    <a:pt x="66857" y="528500"/>
                    <a:pt x="73207" y="515800"/>
                  </a:cubicBezTo>
                  <a:cubicBezTo>
                    <a:pt x="79557" y="503100"/>
                    <a:pt x="24524" y="-31358"/>
                    <a:pt x="28757" y="14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E1BE5EDF-0303-BD44-B3E3-94A93B277E8D}"/>
                </a:ext>
              </a:extLst>
            </p:cNvPr>
            <p:cNvSpPr/>
            <p:nvPr/>
          </p:nvSpPr>
          <p:spPr>
            <a:xfrm>
              <a:off x="3253549" y="12179094"/>
              <a:ext cx="694632" cy="571044"/>
            </a:xfrm>
            <a:custGeom>
              <a:avLst/>
              <a:gdLst>
                <a:gd name="connsiteX0" fmla="*/ 826 w 694632"/>
                <a:gd name="connsiteY0" fmla="*/ 206 h 571044"/>
                <a:gd name="connsiteX1" fmla="*/ 67501 w 694632"/>
                <a:gd name="connsiteY1" fmla="*/ 282781 h 571044"/>
                <a:gd name="connsiteX2" fmla="*/ 267526 w 694632"/>
                <a:gd name="connsiteY2" fmla="*/ 444706 h 571044"/>
                <a:gd name="connsiteX3" fmla="*/ 416751 w 694632"/>
                <a:gd name="connsiteY3" fmla="*/ 501856 h 571044"/>
                <a:gd name="connsiteX4" fmla="*/ 397701 w 694632"/>
                <a:gd name="connsiteY4" fmla="*/ 479631 h 571044"/>
                <a:gd name="connsiteX5" fmla="*/ 683451 w 694632"/>
                <a:gd name="connsiteY5" fmla="*/ 549481 h 571044"/>
                <a:gd name="connsiteX6" fmla="*/ 610426 w 694632"/>
                <a:gd name="connsiteY6" fmla="*/ 511381 h 571044"/>
                <a:gd name="connsiteX7" fmla="*/ 365951 w 694632"/>
                <a:gd name="connsiteY7" fmla="*/ 485981 h 571044"/>
                <a:gd name="connsiteX8" fmla="*/ 413576 w 694632"/>
                <a:gd name="connsiteY8" fmla="*/ 539956 h 571044"/>
                <a:gd name="connsiteX9" fmla="*/ 442151 w 694632"/>
                <a:gd name="connsiteY9" fmla="*/ 568531 h 571044"/>
                <a:gd name="connsiteX10" fmla="*/ 337376 w 694632"/>
                <a:gd name="connsiteY10" fmla="*/ 476456 h 571044"/>
                <a:gd name="connsiteX11" fmla="*/ 311976 w 694632"/>
                <a:gd name="connsiteY11" fmla="*/ 498681 h 571044"/>
                <a:gd name="connsiteX12" fmla="*/ 324676 w 694632"/>
                <a:gd name="connsiteY12" fmla="*/ 505031 h 571044"/>
                <a:gd name="connsiteX13" fmla="*/ 111951 w 694632"/>
                <a:gd name="connsiteY13" fmla="*/ 406606 h 571044"/>
                <a:gd name="connsiteX14" fmla="*/ 245301 w 694632"/>
                <a:gd name="connsiteY14" fmla="*/ 454231 h 571044"/>
                <a:gd name="connsiteX15" fmla="*/ 181801 w 694632"/>
                <a:gd name="connsiteY15" fmla="*/ 397081 h 571044"/>
                <a:gd name="connsiteX16" fmla="*/ 45276 w 694632"/>
                <a:gd name="connsiteY16" fmla="*/ 317706 h 571044"/>
                <a:gd name="connsiteX17" fmla="*/ 80201 w 694632"/>
                <a:gd name="connsiteY17" fmla="*/ 330406 h 571044"/>
                <a:gd name="connsiteX18" fmla="*/ 32576 w 694632"/>
                <a:gd name="connsiteY18" fmla="*/ 238331 h 571044"/>
                <a:gd name="connsiteX19" fmla="*/ 826 w 694632"/>
                <a:gd name="connsiteY19" fmla="*/ 206 h 57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4632" h="571044">
                  <a:moveTo>
                    <a:pt x="826" y="206"/>
                  </a:moveTo>
                  <a:cubicBezTo>
                    <a:pt x="6647" y="7614"/>
                    <a:pt x="23051" y="208698"/>
                    <a:pt x="67501" y="282781"/>
                  </a:cubicBezTo>
                  <a:cubicBezTo>
                    <a:pt x="111951" y="356864"/>
                    <a:pt x="209318" y="408194"/>
                    <a:pt x="267526" y="444706"/>
                  </a:cubicBezTo>
                  <a:cubicBezTo>
                    <a:pt x="325734" y="481218"/>
                    <a:pt x="395055" y="496035"/>
                    <a:pt x="416751" y="501856"/>
                  </a:cubicBezTo>
                  <a:cubicBezTo>
                    <a:pt x="438447" y="507677"/>
                    <a:pt x="353251" y="471694"/>
                    <a:pt x="397701" y="479631"/>
                  </a:cubicBezTo>
                  <a:cubicBezTo>
                    <a:pt x="442151" y="487568"/>
                    <a:pt x="647997" y="544189"/>
                    <a:pt x="683451" y="549481"/>
                  </a:cubicBezTo>
                  <a:cubicBezTo>
                    <a:pt x="718905" y="554773"/>
                    <a:pt x="663343" y="521964"/>
                    <a:pt x="610426" y="511381"/>
                  </a:cubicBezTo>
                  <a:cubicBezTo>
                    <a:pt x="557509" y="500798"/>
                    <a:pt x="398759" y="481218"/>
                    <a:pt x="365951" y="485981"/>
                  </a:cubicBezTo>
                  <a:cubicBezTo>
                    <a:pt x="333143" y="490744"/>
                    <a:pt x="400876" y="526198"/>
                    <a:pt x="413576" y="539956"/>
                  </a:cubicBezTo>
                  <a:cubicBezTo>
                    <a:pt x="426276" y="553714"/>
                    <a:pt x="454851" y="579114"/>
                    <a:pt x="442151" y="568531"/>
                  </a:cubicBezTo>
                  <a:cubicBezTo>
                    <a:pt x="429451" y="557948"/>
                    <a:pt x="359072" y="488098"/>
                    <a:pt x="337376" y="476456"/>
                  </a:cubicBezTo>
                  <a:cubicBezTo>
                    <a:pt x="315680" y="464814"/>
                    <a:pt x="314093" y="493919"/>
                    <a:pt x="311976" y="498681"/>
                  </a:cubicBezTo>
                  <a:cubicBezTo>
                    <a:pt x="309859" y="503443"/>
                    <a:pt x="324676" y="505031"/>
                    <a:pt x="324676" y="505031"/>
                  </a:cubicBezTo>
                  <a:cubicBezTo>
                    <a:pt x="291338" y="489685"/>
                    <a:pt x="125180" y="415073"/>
                    <a:pt x="111951" y="406606"/>
                  </a:cubicBezTo>
                  <a:cubicBezTo>
                    <a:pt x="98722" y="398139"/>
                    <a:pt x="233659" y="455818"/>
                    <a:pt x="245301" y="454231"/>
                  </a:cubicBezTo>
                  <a:cubicBezTo>
                    <a:pt x="256943" y="452644"/>
                    <a:pt x="215139" y="419835"/>
                    <a:pt x="181801" y="397081"/>
                  </a:cubicBezTo>
                  <a:cubicBezTo>
                    <a:pt x="148464" y="374327"/>
                    <a:pt x="62209" y="328818"/>
                    <a:pt x="45276" y="317706"/>
                  </a:cubicBezTo>
                  <a:cubicBezTo>
                    <a:pt x="28343" y="306594"/>
                    <a:pt x="82318" y="343635"/>
                    <a:pt x="80201" y="330406"/>
                  </a:cubicBezTo>
                  <a:cubicBezTo>
                    <a:pt x="78084" y="317177"/>
                    <a:pt x="43688" y="289660"/>
                    <a:pt x="32576" y="238331"/>
                  </a:cubicBezTo>
                  <a:cubicBezTo>
                    <a:pt x="21464" y="187002"/>
                    <a:pt x="-4995" y="-7202"/>
                    <a:pt x="826" y="2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024B6A7D-396F-493A-83D2-0DA089845988}"/>
                </a:ext>
              </a:extLst>
            </p:cNvPr>
            <p:cNvSpPr/>
            <p:nvPr/>
          </p:nvSpPr>
          <p:spPr>
            <a:xfrm>
              <a:off x="3697181" y="12575434"/>
              <a:ext cx="643044" cy="219323"/>
            </a:xfrm>
            <a:custGeom>
              <a:avLst/>
              <a:gdLst>
                <a:gd name="connsiteX0" fmla="*/ 62019 w 643044"/>
                <a:gd name="connsiteY0" fmla="*/ 197591 h 219323"/>
                <a:gd name="connsiteX1" fmla="*/ 344594 w 643044"/>
                <a:gd name="connsiteY1" fmla="*/ 99166 h 219323"/>
                <a:gd name="connsiteX2" fmla="*/ 258869 w 643044"/>
                <a:gd name="connsiteY2" fmla="*/ 99166 h 219323"/>
                <a:gd name="connsiteX3" fmla="*/ 481119 w 643044"/>
                <a:gd name="connsiteY3" fmla="*/ 76941 h 219323"/>
                <a:gd name="connsiteX4" fmla="*/ 398569 w 643044"/>
                <a:gd name="connsiteY4" fmla="*/ 99166 h 219323"/>
                <a:gd name="connsiteX5" fmla="*/ 579544 w 643044"/>
                <a:gd name="connsiteY5" fmla="*/ 16616 h 219323"/>
                <a:gd name="connsiteX6" fmla="*/ 643044 w 643044"/>
                <a:gd name="connsiteY6" fmla="*/ 741 h 219323"/>
                <a:gd name="connsiteX7" fmla="*/ 579544 w 643044"/>
                <a:gd name="connsiteY7" fmla="*/ 29316 h 219323"/>
                <a:gd name="connsiteX8" fmla="*/ 630344 w 643044"/>
                <a:gd name="connsiteY8" fmla="*/ 35666 h 219323"/>
                <a:gd name="connsiteX9" fmla="*/ 350944 w 643044"/>
                <a:gd name="connsiteY9" fmla="*/ 178541 h 219323"/>
                <a:gd name="connsiteX10" fmla="*/ 595419 w 643044"/>
                <a:gd name="connsiteY10" fmla="*/ 51541 h 219323"/>
                <a:gd name="connsiteX11" fmla="*/ 458894 w 643044"/>
                <a:gd name="connsiteY11" fmla="*/ 99166 h 219323"/>
                <a:gd name="connsiteX12" fmla="*/ 290619 w 643044"/>
                <a:gd name="connsiteY12" fmla="*/ 149966 h 219323"/>
                <a:gd name="connsiteX13" fmla="*/ 369994 w 643044"/>
                <a:gd name="connsiteY13" fmla="*/ 134091 h 219323"/>
                <a:gd name="connsiteX14" fmla="*/ 262044 w 643044"/>
                <a:gd name="connsiteY14" fmla="*/ 191241 h 219323"/>
                <a:gd name="connsiteX15" fmla="*/ 338244 w 643044"/>
                <a:gd name="connsiteY15" fmla="*/ 134091 h 219323"/>
                <a:gd name="connsiteX16" fmla="*/ 230294 w 643044"/>
                <a:gd name="connsiteY16" fmla="*/ 162666 h 219323"/>
                <a:gd name="connsiteX17" fmla="*/ 182669 w 643044"/>
                <a:gd name="connsiteY17" fmla="*/ 181716 h 219323"/>
                <a:gd name="connsiteX18" fmla="*/ 208069 w 643044"/>
                <a:gd name="connsiteY18" fmla="*/ 159491 h 219323"/>
                <a:gd name="connsiteX19" fmla="*/ 11219 w 643044"/>
                <a:gd name="connsiteY19" fmla="*/ 216641 h 219323"/>
                <a:gd name="connsiteX20" fmla="*/ 62019 w 643044"/>
                <a:gd name="connsiteY20" fmla="*/ 197591 h 21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3044" h="219323">
                  <a:moveTo>
                    <a:pt x="62019" y="197591"/>
                  </a:moveTo>
                  <a:cubicBezTo>
                    <a:pt x="117582" y="178012"/>
                    <a:pt x="311786" y="115570"/>
                    <a:pt x="344594" y="99166"/>
                  </a:cubicBezTo>
                  <a:cubicBezTo>
                    <a:pt x="377402" y="82762"/>
                    <a:pt x="236115" y="102870"/>
                    <a:pt x="258869" y="99166"/>
                  </a:cubicBezTo>
                  <a:cubicBezTo>
                    <a:pt x="281623" y="95462"/>
                    <a:pt x="457836" y="76941"/>
                    <a:pt x="481119" y="76941"/>
                  </a:cubicBezTo>
                  <a:cubicBezTo>
                    <a:pt x="504402" y="76941"/>
                    <a:pt x="382165" y="109220"/>
                    <a:pt x="398569" y="99166"/>
                  </a:cubicBezTo>
                  <a:cubicBezTo>
                    <a:pt x="414973" y="89112"/>
                    <a:pt x="538798" y="33020"/>
                    <a:pt x="579544" y="16616"/>
                  </a:cubicBezTo>
                  <a:cubicBezTo>
                    <a:pt x="620290" y="212"/>
                    <a:pt x="643044" y="-1376"/>
                    <a:pt x="643044" y="741"/>
                  </a:cubicBezTo>
                  <a:cubicBezTo>
                    <a:pt x="643044" y="2858"/>
                    <a:pt x="581661" y="23495"/>
                    <a:pt x="579544" y="29316"/>
                  </a:cubicBezTo>
                  <a:cubicBezTo>
                    <a:pt x="577427" y="35137"/>
                    <a:pt x="668444" y="10795"/>
                    <a:pt x="630344" y="35666"/>
                  </a:cubicBezTo>
                  <a:cubicBezTo>
                    <a:pt x="592244" y="60537"/>
                    <a:pt x="356765" y="175895"/>
                    <a:pt x="350944" y="178541"/>
                  </a:cubicBezTo>
                  <a:cubicBezTo>
                    <a:pt x="345123" y="181187"/>
                    <a:pt x="577427" y="64770"/>
                    <a:pt x="595419" y="51541"/>
                  </a:cubicBezTo>
                  <a:cubicBezTo>
                    <a:pt x="613411" y="38312"/>
                    <a:pt x="509694" y="82762"/>
                    <a:pt x="458894" y="99166"/>
                  </a:cubicBezTo>
                  <a:cubicBezTo>
                    <a:pt x="408094" y="115570"/>
                    <a:pt x="305436" y="144145"/>
                    <a:pt x="290619" y="149966"/>
                  </a:cubicBezTo>
                  <a:cubicBezTo>
                    <a:pt x="275802" y="155787"/>
                    <a:pt x="374756" y="127212"/>
                    <a:pt x="369994" y="134091"/>
                  </a:cubicBezTo>
                  <a:cubicBezTo>
                    <a:pt x="365232" y="140970"/>
                    <a:pt x="267336" y="191241"/>
                    <a:pt x="262044" y="191241"/>
                  </a:cubicBezTo>
                  <a:cubicBezTo>
                    <a:pt x="256752" y="191241"/>
                    <a:pt x="343536" y="138853"/>
                    <a:pt x="338244" y="134091"/>
                  </a:cubicBezTo>
                  <a:cubicBezTo>
                    <a:pt x="332952" y="129328"/>
                    <a:pt x="256223" y="154729"/>
                    <a:pt x="230294" y="162666"/>
                  </a:cubicBezTo>
                  <a:cubicBezTo>
                    <a:pt x="204365" y="170603"/>
                    <a:pt x="186373" y="182245"/>
                    <a:pt x="182669" y="181716"/>
                  </a:cubicBezTo>
                  <a:cubicBezTo>
                    <a:pt x="178965" y="181187"/>
                    <a:pt x="236644" y="153670"/>
                    <a:pt x="208069" y="159491"/>
                  </a:cubicBezTo>
                  <a:cubicBezTo>
                    <a:pt x="179494" y="165312"/>
                    <a:pt x="37677" y="209762"/>
                    <a:pt x="11219" y="216641"/>
                  </a:cubicBezTo>
                  <a:cubicBezTo>
                    <a:pt x="-15239" y="223520"/>
                    <a:pt x="6456" y="217170"/>
                    <a:pt x="62019" y="1975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319130E4-242B-2CC8-D033-9BB8534DF3A3}"/>
                </a:ext>
              </a:extLst>
            </p:cNvPr>
            <p:cNvSpPr/>
            <p:nvPr/>
          </p:nvSpPr>
          <p:spPr>
            <a:xfrm>
              <a:off x="3749613" y="11966156"/>
              <a:ext cx="1101031" cy="718285"/>
            </a:xfrm>
            <a:custGeom>
              <a:avLst/>
              <a:gdLst>
                <a:gd name="connsiteX0" fmla="*/ 177862 w 1101031"/>
                <a:gd name="connsiteY0" fmla="*/ 717969 h 718285"/>
                <a:gd name="connsiteX1" fmla="*/ 62 w 1101031"/>
                <a:gd name="connsiteY1" fmla="*/ 673519 h 718285"/>
                <a:gd name="connsiteX2" fmla="*/ 158812 w 1101031"/>
                <a:gd name="connsiteY2" fmla="*/ 606844 h 718285"/>
                <a:gd name="connsiteX3" fmla="*/ 263587 w 1101031"/>
                <a:gd name="connsiteY3" fmla="*/ 486194 h 718285"/>
                <a:gd name="connsiteX4" fmla="*/ 552512 w 1101031"/>
                <a:gd name="connsiteY4" fmla="*/ 375069 h 718285"/>
                <a:gd name="connsiteX5" fmla="*/ 533462 w 1101031"/>
                <a:gd name="connsiteY5" fmla="*/ 400469 h 718285"/>
                <a:gd name="connsiteX6" fmla="*/ 777937 w 1101031"/>
                <a:gd name="connsiteY6" fmla="*/ 308394 h 718285"/>
                <a:gd name="connsiteX7" fmla="*/ 774762 w 1101031"/>
                <a:gd name="connsiteY7" fmla="*/ 321094 h 718285"/>
                <a:gd name="connsiteX8" fmla="*/ 895412 w 1101031"/>
                <a:gd name="connsiteY8" fmla="*/ 248069 h 718285"/>
                <a:gd name="connsiteX9" fmla="*/ 889062 w 1101031"/>
                <a:gd name="connsiteY9" fmla="*/ 273469 h 718285"/>
                <a:gd name="connsiteX10" fmla="*/ 946212 w 1101031"/>
                <a:gd name="connsiteY10" fmla="*/ 229019 h 718285"/>
                <a:gd name="connsiteX11" fmla="*/ 1095437 w 1101031"/>
                <a:gd name="connsiteY11" fmla="*/ 3594 h 718285"/>
                <a:gd name="connsiteX12" fmla="*/ 1070037 w 1101031"/>
                <a:gd name="connsiteY12" fmla="*/ 86144 h 718285"/>
                <a:gd name="connsiteX13" fmla="*/ 1076387 w 1101031"/>
                <a:gd name="connsiteY13" fmla="*/ 28994 h 718285"/>
                <a:gd name="connsiteX14" fmla="*/ 1016062 w 1101031"/>
                <a:gd name="connsiteY14" fmla="*/ 127419 h 718285"/>
                <a:gd name="connsiteX15" fmla="*/ 962087 w 1101031"/>
                <a:gd name="connsiteY15" fmla="*/ 254419 h 718285"/>
                <a:gd name="connsiteX16" fmla="*/ 968437 w 1101031"/>
                <a:gd name="connsiteY16" fmla="*/ 229019 h 718285"/>
                <a:gd name="connsiteX17" fmla="*/ 730312 w 1101031"/>
                <a:gd name="connsiteY17" fmla="*/ 305219 h 718285"/>
                <a:gd name="connsiteX18" fmla="*/ 758887 w 1101031"/>
                <a:gd name="connsiteY18" fmla="*/ 308394 h 718285"/>
                <a:gd name="connsiteX19" fmla="*/ 415987 w 1101031"/>
                <a:gd name="connsiteY19" fmla="*/ 394119 h 718285"/>
                <a:gd name="connsiteX20" fmla="*/ 495362 w 1101031"/>
                <a:gd name="connsiteY20" fmla="*/ 394119 h 718285"/>
                <a:gd name="connsiteX21" fmla="*/ 492187 w 1101031"/>
                <a:gd name="connsiteY21" fmla="*/ 419519 h 718285"/>
                <a:gd name="connsiteX22" fmla="*/ 320737 w 1101031"/>
                <a:gd name="connsiteY22" fmla="*/ 470319 h 718285"/>
                <a:gd name="connsiteX23" fmla="*/ 403287 w 1101031"/>
                <a:gd name="connsiteY23" fmla="*/ 467144 h 718285"/>
                <a:gd name="connsiteX24" fmla="*/ 203262 w 1101031"/>
                <a:gd name="connsiteY24" fmla="*/ 454444 h 718285"/>
                <a:gd name="connsiteX25" fmla="*/ 352487 w 1101031"/>
                <a:gd name="connsiteY25" fmla="*/ 467144 h 718285"/>
                <a:gd name="connsiteX26" fmla="*/ 225487 w 1101031"/>
                <a:gd name="connsiteY26" fmla="*/ 546519 h 718285"/>
                <a:gd name="connsiteX27" fmla="*/ 222312 w 1101031"/>
                <a:gd name="connsiteY27" fmla="*/ 562394 h 718285"/>
                <a:gd name="connsiteX28" fmla="*/ 254062 w 1101031"/>
                <a:gd name="connsiteY28" fmla="*/ 492544 h 718285"/>
                <a:gd name="connsiteX29" fmla="*/ 136587 w 1101031"/>
                <a:gd name="connsiteY29" fmla="*/ 581444 h 718285"/>
                <a:gd name="connsiteX30" fmla="*/ 41337 w 1101031"/>
                <a:gd name="connsiteY30" fmla="*/ 581444 h 718285"/>
                <a:gd name="connsiteX31" fmla="*/ 184212 w 1101031"/>
                <a:gd name="connsiteY31" fmla="*/ 578269 h 718285"/>
                <a:gd name="connsiteX32" fmla="*/ 41337 w 1101031"/>
                <a:gd name="connsiteY32" fmla="*/ 651294 h 718285"/>
                <a:gd name="connsiteX33" fmla="*/ 177862 w 1101031"/>
                <a:gd name="connsiteY33" fmla="*/ 717969 h 71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01031" h="718285">
                  <a:moveTo>
                    <a:pt x="177862" y="717969"/>
                  </a:moveTo>
                  <a:cubicBezTo>
                    <a:pt x="170983" y="721673"/>
                    <a:pt x="3237" y="692040"/>
                    <a:pt x="62" y="673519"/>
                  </a:cubicBezTo>
                  <a:cubicBezTo>
                    <a:pt x="-3113" y="654998"/>
                    <a:pt x="114891" y="638065"/>
                    <a:pt x="158812" y="606844"/>
                  </a:cubicBezTo>
                  <a:cubicBezTo>
                    <a:pt x="202733" y="575623"/>
                    <a:pt x="197970" y="524823"/>
                    <a:pt x="263587" y="486194"/>
                  </a:cubicBezTo>
                  <a:cubicBezTo>
                    <a:pt x="329204" y="447565"/>
                    <a:pt x="507533" y="389356"/>
                    <a:pt x="552512" y="375069"/>
                  </a:cubicBezTo>
                  <a:cubicBezTo>
                    <a:pt x="597491" y="360782"/>
                    <a:pt x="495891" y="411581"/>
                    <a:pt x="533462" y="400469"/>
                  </a:cubicBezTo>
                  <a:cubicBezTo>
                    <a:pt x="571033" y="389356"/>
                    <a:pt x="737720" y="321623"/>
                    <a:pt x="777937" y="308394"/>
                  </a:cubicBezTo>
                  <a:cubicBezTo>
                    <a:pt x="818154" y="295165"/>
                    <a:pt x="755183" y="331148"/>
                    <a:pt x="774762" y="321094"/>
                  </a:cubicBezTo>
                  <a:cubicBezTo>
                    <a:pt x="794341" y="311040"/>
                    <a:pt x="876362" y="256006"/>
                    <a:pt x="895412" y="248069"/>
                  </a:cubicBezTo>
                  <a:cubicBezTo>
                    <a:pt x="914462" y="240132"/>
                    <a:pt x="880595" y="276644"/>
                    <a:pt x="889062" y="273469"/>
                  </a:cubicBezTo>
                  <a:cubicBezTo>
                    <a:pt x="897529" y="270294"/>
                    <a:pt x="911816" y="273998"/>
                    <a:pt x="946212" y="229019"/>
                  </a:cubicBezTo>
                  <a:cubicBezTo>
                    <a:pt x="980608" y="184040"/>
                    <a:pt x="1074800" y="27406"/>
                    <a:pt x="1095437" y="3594"/>
                  </a:cubicBezTo>
                  <a:cubicBezTo>
                    <a:pt x="1116074" y="-20218"/>
                    <a:pt x="1073212" y="81911"/>
                    <a:pt x="1070037" y="86144"/>
                  </a:cubicBezTo>
                  <a:cubicBezTo>
                    <a:pt x="1066862" y="90377"/>
                    <a:pt x="1085383" y="22115"/>
                    <a:pt x="1076387" y="28994"/>
                  </a:cubicBezTo>
                  <a:cubicBezTo>
                    <a:pt x="1067391" y="35873"/>
                    <a:pt x="1035112" y="89848"/>
                    <a:pt x="1016062" y="127419"/>
                  </a:cubicBezTo>
                  <a:cubicBezTo>
                    <a:pt x="997012" y="164990"/>
                    <a:pt x="970024" y="237486"/>
                    <a:pt x="962087" y="254419"/>
                  </a:cubicBezTo>
                  <a:cubicBezTo>
                    <a:pt x="954150" y="271352"/>
                    <a:pt x="1007066" y="220552"/>
                    <a:pt x="968437" y="229019"/>
                  </a:cubicBezTo>
                  <a:cubicBezTo>
                    <a:pt x="929808" y="237486"/>
                    <a:pt x="765237" y="291990"/>
                    <a:pt x="730312" y="305219"/>
                  </a:cubicBezTo>
                  <a:cubicBezTo>
                    <a:pt x="695387" y="318448"/>
                    <a:pt x="811274" y="293577"/>
                    <a:pt x="758887" y="308394"/>
                  </a:cubicBezTo>
                  <a:cubicBezTo>
                    <a:pt x="706500" y="323211"/>
                    <a:pt x="459908" y="379832"/>
                    <a:pt x="415987" y="394119"/>
                  </a:cubicBezTo>
                  <a:cubicBezTo>
                    <a:pt x="372066" y="408406"/>
                    <a:pt x="482662" y="389886"/>
                    <a:pt x="495362" y="394119"/>
                  </a:cubicBezTo>
                  <a:cubicBezTo>
                    <a:pt x="508062" y="398352"/>
                    <a:pt x="521291" y="406819"/>
                    <a:pt x="492187" y="419519"/>
                  </a:cubicBezTo>
                  <a:cubicBezTo>
                    <a:pt x="463083" y="432219"/>
                    <a:pt x="335554" y="462381"/>
                    <a:pt x="320737" y="470319"/>
                  </a:cubicBezTo>
                  <a:cubicBezTo>
                    <a:pt x="305920" y="478256"/>
                    <a:pt x="422866" y="469790"/>
                    <a:pt x="403287" y="467144"/>
                  </a:cubicBezTo>
                  <a:cubicBezTo>
                    <a:pt x="383708" y="464498"/>
                    <a:pt x="211729" y="454444"/>
                    <a:pt x="203262" y="454444"/>
                  </a:cubicBezTo>
                  <a:cubicBezTo>
                    <a:pt x="194795" y="454444"/>
                    <a:pt x="348783" y="451798"/>
                    <a:pt x="352487" y="467144"/>
                  </a:cubicBezTo>
                  <a:cubicBezTo>
                    <a:pt x="356191" y="482490"/>
                    <a:pt x="247183" y="530644"/>
                    <a:pt x="225487" y="546519"/>
                  </a:cubicBezTo>
                  <a:cubicBezTo>
                    <a:pt x="203791" y="562394"/>
                    <a:pt x="217550" y="571390"/>
                    <a:pt x="222312" y="562394"/>
                  </a:cubicBezTo>
                  <a:cubicBezTo>
                    <a:pt x="227074" y="553398"/>
                    <a:pt x="268349" y="489369"/>
                    <a:pt x="254062" y="492544"/>
                  </a:cubicBezTo>
                  <a:cubicBezTo>
                    <a:pt x="239775" y="495719"/>
                    <a:pt x="172041" y="566627"/>
                    <a:pt x="136587" y="581444"/>
                  </a:cubicBezTo>
                  <a:cubicBezTo>
                    <a:pt x="101133" y="596261"/>
                    <a:pt x="33399" y="581973"/>
                    <a:pt x="41337" y="581444"/>
                  </a:cubicBezTo>
                  <a:cubicBezTo>
                    <a:pt x="49274" y="580915"/>
                    <a:pt x="184212" y="566627"/>
                    <a:pt x="184212" y="578269"/>
                  </a:cubicBezTo>
                  <a:cubicBezTo>
                    <a:pt x="184212" y="589911"/>
                    <a:pt x="48216" y="630657"/>
                    <a:pt x="41337" y="651294"/>
                  </a:cubicBezTo>
                  <a:cubicBezTo>
                    <a:pt x="34458" y="671931"/>
                    <a:pt x="184741" y="714265"/>
                    <a:pt x="177862" y="7179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F7C74F0F-9E9E-8351-3900-CEE7C20BA006}"/>
                </a:ext>
              </a:extLst>
            </p:cNvPr>
            <p:cNvSpPr/>
            <p:nvPr/>
          </p:nvSpPr>
          <p:spPr>
            <a:xfrm>
              <a:off x="4762418" y="11683381"/>
              <a:ext cx="162013" cy="493048"/>
            </a:xfrm>
            <a:custGeom>
              <a:avLst/>
              <a:gdLst>
                <a:gd name="connsiteX0" fmla="*/ 162007 w 162013"/>
                <a:gd name="connsiteY0" fmla="*/ 619 h 493048"/>
                <a:gd name="connsiteX1" fmla="*/ 120732 w 162013"/>
                <a:gd name="connsiteY1" fmla="*/ 187944 h 493048"/>
                <a:gd name="connsiteX2" fmla="*/ 117557 w 162013"/>
                <a:gd name="connsiteY2" fmla="*/ 292719 h 493048"/>
                <a:gd name="connsiteX3" fmla="*/ 149307 w 162013"/>
                <a:gd name="connsiteY3" fmla="*/ 226044 h 493048"/>
                <a:gd name="connsiteX4" fmla="*/ 104857 w 162013"/>
                <a:gd name="connsiteY4" fmla="*/ 333994 h 493048"/>
                <a:gd name="connsiteX5" fmla="*/ 63582 w 162013"/>
                <a:gd name="connsiteY5" fmla="*/ 407019 h 493048"/>
                <a:gd name="connsiteX6" fmla="*/ 60407 w 162013"/>
                <a:gd name="connsiteY6" fmla="*/ 311769 h 493048"/>
                <a:gd name="connsiteX7" fmla="*/ 47707 w 162013"/>
                <a:gd name="connsiteY7" fmla="*/ 162544 h 493048"/>
                <a:gd name="connsiteX8" fmla="*/ 44532 w 162013"/>
                <a:gd name="connsiteY8" fmla="*/ 356219 h 493048"/>
                <a:gd name="connsiteX9" fmla="*/ 38182 w 162013"/>
                <a:gd name="connsiteY9" fmla="*/ 410194 h 493048"/>
                <a:gd name="connsiteX10" fmla="*/ 82 w 162013"/>
                <a:gd name="connsiteY10" fmla="*/ 492744 h 493048"/>
                <a:gd name="connsiteX11" fmla="*/ 31832 w 162013"/>
                <a:gd name="connsiteY11" fmla="*/ 378444 h 493048"/>
                <a:gd name="connsiteX12" fmla="*/ 142957 w 162013"/>
                <a:gd name="connsiteY12" fmla="*/ 216519 h 493048"/>
                <a:gd name="connsiteX13" fmla="*/ 114382 w 162013"/>
                <a:gd name="connsiteY13" fmla="*/ 156194 h 493048"/>
                <a:gd name="connsiteX14" fmla="*/ 123907 w 162013"/>
                <a:gd name="connsiteY14" fmla="*/ 127619 h 493048"/>
                <a:gd name="connsiteX15" fmla="*/ 162007 w 162013"/>
                <a:gd name="connsiteY15" fmla="*/ 619 h 49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013" h="493048">
                  <a:moveTo>
                    <a:pt x="162007" y="619"/>
                  </a:moveTo>
                  <a:cubicBezTo>
                    <a:pt x="161478" y="10673"/>
                    <a:pt x="128140" y="139261"/>
                    <a:pt x="120732" y="187944"/>
                  </a:cubicBezTo>
                  <a:cubicBezTo>
                    <a:pt x="113324" y="236627"/>
                    <a:pt x="112795" y="286369"/>
                    <a:pt x="117557" y="292719"/>
                  </a:cubicBezTo>
                  <a:cubicBezTo>
                    <a:pt x="122319" y="299069"/>
                    <a:pt x="151424" y="219165"/>
                    <a:pt x="149307" y="226044"/>
                  </a:cubicBezTo>
                  <a:cubicBezTo>
                    <a:pt x="147190" y="232923"/>
                    <a:pt x="119144" y="303832"/>
                    <a:pt x="104857" y="333994"/>
                  </a:cubicBezTo>
                  <a:cubicBezTo>
                    <a:pt x="90570" y="364156"/>
                    <a:pt x="70990" y="410723"/>
                    <a:pt x="63582" y="407019"/>
                  </a:cubicBezTo>
                  <a:cubicBezTo>
                    <a:pt x="56174" y="403315"/>
                    <a:pt x="63053" y="352515"/>
                    <a:pt x="60407" y="311769"/>
                  </a:cubicBezTo>
                  <a:cubicBezTo>
                    <a:pt x="57761" y="271023"/>
                    <a:pt x="50353" y="155136"/>
                    <a:pt x="47707" y="162544"/>
                  </a:cubicBezTo>
                  <a:cubicBezTo>
                    <a:pt x="45061" y="169952"/>
                    <a:pt x="46119" y="314944"/>
                    <a:pt x="44532" y="356219"/>
                  </a:cubicBezTo>
                  <a:cubicBezTo>
                    <a:pt x="42945" y="397494"/>
                    <a:pt x="45590" y="387440"/>
                    <a:pt x="38182" y="410194"/>
                  </a:cubicBezTo>
                  <a:cubicBezTo>
                    <a:pt x="30774" y="432948"/>
                    <a:pt x="1140" y="498035"/>
                    <a:pt x="82" y="492744"/>
                  </a:cubicBezTo>
                  <a:cubicBezTo>
                    <a:pt x="-976" y="487453"/>
                    <a:pt x="8019" y="424482"/>
                    <a:pt x="31832" y="378444"/>
                  </a:cubicBezTo>
                  <a:cubicBezTo>
                    <a:pt x="55644" y="332407"/>
                    <a:pt x="129199" y="253561"/>
                    <a:pt x="142957" y="216519"/>
                  </a:cubicBezTo>
                  <a:cubicBezTo>
                    <a:pt x="156715" y="179477"/>
                    <a:pt x="117557" y="171011"/>
                    <a:pt x="114382" y="156194"/>
                  </a:cubicBezTo>
                  <a:cubicBezTo>
                    <a:pt x="111207" y="141377"/>
                    <a:pt x="115440" y="149315"/>
                    <a:pt x="123907" y="127619"/>
                  </a:cubicBezTo>
                  <a:cubicBezTo>
                    <a:pt x="132374" y="105923"/>
                    <a:pt x="162536" y="-9435"/>
                    <a:pt x="162007" y="6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523AE7DD-F19B-52F2-A9A7-86B0EE92E7C8}"/>
                </a:ext>
              </a:extLst>
            </p:cNvPr>
            <p:cNvSpPr/>
            <p:nvPr/>
          </p:nvSpPr>
          <p:spPr>
            <a:xfrm>
              <a:off x="4213050" y="11998010"/>
              <a:ext cx="514291" cy="270244"/>
            </a:xfrm>
            <a:custGeom>
              <a:avLst/>
              <a:gdLst>
                <a:gd name="connsiteX0" fmla="*/ 175 w 514291"/>
                <a:gd name="connsiteY0" fmla="*/ 315 h 270244"/>
                <a:gd name="connsiteX1" fmla="*/ 104950 w 514291"/>
                <a:gd name="connsiteY1" fmla="*/ 76515 h 270244"/>
                <a:gd name="connsiteX2" fmla="*/ 95425 w 514291"/>
                <a:gd name="connsiteY2" fmla="*/ 184465 h 270244"/>
                <a:gd name="connsiteX3" fmla="*/ 152575 w 514291"/>
                <a:gd name="connsiteY3" fmla="*/ 136840 h 270244"/>
                <a:gd name="connsiteX4" fmla="*/ 343075 w 514291"/>
                <a:gd name="connsiteY4" fmla="*/ 117790 h 270244"/>
                <a:gd name="connsiteX5" fmla="*/ 317675 w 514291"/>
                <a:gd name="connsiteY5" fmla="*/ 79690 h 270244"/>
                <a:gd name="connsiteX6" fmla="*/ 378000 w 514291"/>
                <a:gd name="connsiteY6" fmla="*/ 146365 h 270244"/>
                <a:gd name="connsiteX7" fmla="*/ 317675 w 514291"/>
                <a:gd name="connsiteY7" fmla="*/ 270190 h 270244"/>
                <a:gd name="connsiteX8" fmla="*/ 378000 w 514291"/>
                <a:gd name="connsiteY8" fmla="*/ 162240 h 270244"/>
                <a:gd name="connsiteX9" fmla="*/ 505000 w 514291"/>
                <a:gd name="connsiteY9" fmla="*/ 174940 h 270244"/>
                <a:gd name="connsiteX10" fmla="*/ 505000 w 514291"/>
                <a:gd name="connsiteY10" fmla="*/ 136840 h 270244"/>
                <a:gd name="connsiteX11" fmla="*/ 508175 w 514291"/>
                <a:gd name="connsiteY11" fmla="*/ 35240 h 270244"/>
                <a:gd name="connsiteX12" fmla="*/ 505000 w 514291"/>
                <a:gd name="connsiteY12" fmla="*/ 155890 h 270244"/>
                <a:gd name="connsiteX13" fmla="*/ 406575 w 514291"/>
                <a:gd name="connsiteY13" fmla="*/ 149540 h 270244"/>
                <a:gd name="connsiteX14" fmla="*/ 343075 w 514291"/>
                <a:gd name="connsiteY14" fmla="*/ 120965 h 270244"/>
                <a:gd name="connsiteX15" fmla="*/ 149400 w 514291"/>
                <a:gd name="connsiteY15" fmla="*/ 124140 h 270244"/>
                <a:gd name="connsiteX16" fmla="*/ 76375 w 514291"/>
                <a:gd name="connsiteY16" fmla="*/ 127315 h 270244"/>
                <a:gd name="connsiteX17" fmla="*/ 133525 w 514291"/>
                <a:gd name="connsiteY17" fmla="*/ 105090 h 270244"/>
                <a:gd name="connsiteX18" fmla="*/ 175 w 514291"/>
                <a:gd name="connsiteY18" fmla="*/ 315 h 27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291" h="270244">
                  <a:moveTo>
                    <a:pt x="175" y="315"/>
                  </a:moveTo>
                  <a:cubicBezTo>
                    <a:pt x="-4587" y="-4447"/>
                    <a:pt x="89075" y="45823"/>
                    <a:pt x="104950" y="76515"/>
                  </a:cubicBezTo>
                  <a:cubicBezTo>
                    <a:pt x="120825" y="107207"/>
                    <a:pt x="87488" y="174411"/>
                    <a:pt x="95425" y="184465"/>
                  </a:cubicBezTo>
                  <a:cubicBezTo>
                    <a:pt x="103362" y="194519"/>
                    <a:pt x="111300" y="147952"/>
                    <a:pt x="152575" y="136840"/>
                  </a:cubicBezTo>
                  <a:cubicBezTo>
                    <a:pt x="193850" y="125728"/>
                    <a:pt x="315558" y="127315"/>
                    <a:pt x="343075" y="117790"/>
                  </a:cubicBezTo>
                  <a:cubicBezTo>
                    <a:pt x="370592" y="108265"/>
                    <a:pt x="311854" y="74928"/>
                    <a:pt x="317675" y="79690"/>
                  </a:cubicBezTo>
                  <a:cubicBezTo>
                    <a:pt x="323496" y="84452"/>
                    <a:pt x="378000" y="114615"/>
                    <a:pt x="378000" y="146365"/>
                  </a:cubicBezTo>
                  <a:cubicBezTo>
                    <a:pt x="378000" y="178115"/>
                    <a:pt x="317675" y="267544"/>
                    <a:pt x="317675" y="270190"/>
                  </a:cubicBezTo>
                  <a:cubicBezTo>
                    <a:pt x="317675" y="272836"/>
                    <a:pt x="346779" y="178115"/>
                    <a:pt x="378000" y="162240"/>
                  </a:cubicBezTo>
                  <a:cubicBezTo>
                    <a:pt x="409221" y="146365"/>
                    <a:pt x="483833" y="179173"/>
                    <a:pt x="505000" y="174940"/>
                  </a:cubicBezTo>
                  <a:cubicBezTo>
                    <a:pt x="526167" y="170707"/>
                    <a:pt x="504471" y="160123"/>
                    <a:pt x="505000" y="136840"/>
                  </a:cubicBezTo>
                  <a:cubicBezTo>
                    <a:pt x="505529" y="113557"/>
                    <a:pt x="508175" y="32065"/>
                    <a:pt x="508175" y="35240"/>
                  </a:cubicBezTo>
                  <a:cubicBezTo>
                    <a:pt x="508175" y="38415"/>
                    <a:pt x="521933" y="136840"/>
                    <a:pt x="505000" y="155890"/>
                  </a:cubicBezTo>
                  <a:cubicBezTo>
                    <a:pt x="488067" y="174940"/>
                    <a:pt x="433563" y="155361"/>
                    <a:pt x="406575" y="149540"/>
                  </a:cubicBezTo>
                  <a:cubicBezTo>
                    <a:pt x="379587" y="143719"/>
                    <a:pt x="385938" y="125198"/>
                    <a:pt x="343075" y="120965"/>
                  </a:cubicBezTo>
                  <a:cubicBezTo>
                    <a:pt x="300213" y="116732"/>
                    <a:pt x="193850" y="123082"/>
                    <a:pt x="149400" y="124140"/>
                  </a:cubicBezTo>
                  <a:cubicBezTo>
                    <a:pt x="104950" y="125198"/>
                    <a:pt x="79021" y="130490"/>
                    <a:pt x="76375" y="127315"/>
                  </a:cubicBezTo>
                  <a:cubicBezTo>
                    <a:pt x="73729" y="124140"/>
                    <a:pt x="152575" y="125198"/>
                    <a:pt x="133525" y="105090"/>
                  </a:cubicBezTo>
                  <a:cubicBezTo>
                    <a:pt x="114475" y="84982"/>
                    <a:pt x="4937" y="5077"/>
                    <a:pt x="175" y="3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7D15836B-D4B2-2606-E03A-2C7D4AEE7B4A}"/>
                </a:ext>
              </a:extLst>
            </p:cNvPr>
            <p:cNvSpPr/>
            <p:nvPr/>
          </p:nvSpPr>
          <p:spPr>
            <a:xfrm>
              <a:off x="4407532" y="11915775"/>
              <a:ext cx="94628" cy="168646"/>
            </a:xfrm>
            <a:custGeom>
              <a:avLst/>
              <a:gdLst>
                <a:gd name="connsiteX0" fmla="*/ 94618 w 94628"/>
                <a:gd name="connsiteY0" fmla="*/ 0 h 168646"/>
                <a:gd name="connsiteX1" fmla="*/ 8893 w 94628"/>
                <a:gd name="connsiteY1" fmla="*/ 88900 h 168646"/>
                <a:gd name="connsiteX2" fmla="*/ 46993 w 94628"/>
                <a:gd name="connsiteY2" fmla="*/ 168275 h 168646"/>
                <a:gd name="connsiteX3" fmla="*/ 24768 w 94628"/>
                <a:gd name="connsiteY3" fmla="*/ 117475 h 168646"/>
                <a:gd name="connsiteX4" fmla="*/ 2543 w 94628"/>
                <a:gd name="connsiteY4" fmla="*/ 88900 h 168646"/>
                <a:gd name="connsiteX5" fmla="*/ 94618 w 94628"/>
                <a:gd name="connsiteY5" fmla="*/ 0 h 16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628" h="168646">
                  <a:moveTo>
                    <a:pt x="94618" y="0"/>
                  </a:moveTo>
                  <a:cubicBezTo>
                    <a:pt x="95676" y="0"/>
                    <a:pt x="16830" y="60854"/>
                    <a:pt x="8893" y="88900"/>
                  </a:cubicBezTo>
                  <a:cubicBezTo>
                    <a:pt x="955" y="116946"/>
                    <a:pt x="44347" y="163513"/>
                    <a:pt x="46993" y="168275"/>
                  </a:cubicBezTo>
                  <a:cubicBezTo>
                    <a:pt x="49639" y="173037"/>
                    <a:pt x="32176" y="130704"/>
                    <a:pt x="24768" y="117475"/>
                  </a:cubicBezTo>
                  <a:cubicBezTo>
                    <a:pt x="17360" y="104246"/>
                    <a:pt x="-8040" y="106363"/>
                    <a:pt x="2543" y="88900"/>
                  </a:cubicBezTo>
                  <a:cubicBezTo>
                    <a:pt x="13126" y="71438"/>
                    <a:pt x="93560" y="0"/>
                    <a:pt x="9461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7FDB0439-F898-CA18-C405-6D77EEA90F0B}"/>
                </a:ext>
              </a:extLst>
            </p:cNvPr>
            <p:cNvSpPr/>
            <p:nvPr/>
          </p:nvSpPr>
          <p:spPr>
            <a:xfrm>
              <a:off x="3606800" y="11950700"/>
              <a:ext cx="672591" cy="23871"/>
            </a:xfrm>
            <a:custGeom>
              <a:avLst/>
              <a:gdLst>
                <a:gd name="connsiteX0" fmla="*/ 0 w 672591"/>
                <a:gd name="connsiteY0" fmla="*/ 0 h 23871"/>
                <a:gd name="connsiteX1" fmla="*/ 349250 w 672591"/>
                <a:gd name="connsiteY1" fmla="*/ 22225 h 23871"/>
                <a:gd name="connsiteX2" fmla="*/ 273050 w 672591"/>
                <a:gd name="connsiteY2" fmla="*/ 22225 h 23871"/>
                <a:gd name="connsiteX3" fmla="*/ 666750 w 672591"/>
                <a:gd name="connsiteY3" fmla="*/ 6350 h 23871"/>
                <a:gd name="connsiteX4" fmla="*/ 492125 w 672591"/>
                <a:gd name="connsiteY4" fmla="*/ 9525 h 23871"/>
                <a:gd name="connsiteX5" fmla="*/ 263525 w 672591"/>
                <a:gd name="connsiteY5" fmla="*/ 0 h 23871"/>
                <a:gd name="connsiteX6" fmla="*/ 0 w 672591"/>
                <a:gd name="connsiteY6" fmla="*/ 0 h 2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591" h="23871">
                  <a:moveTo>
                    <a:pt x="0" y="0"/>
                  </a:moveTo>
                  <a:lnTo>
                    <a:pt x="349250" y="22225"/>
                  </a:lnTo>
                  <a:cubicBezTo>
                    <a:pt x="394758" y="25929"/>
                    <a:pt x="273050" y="22225"/>
                    <a:pt x="273050" y="22225"/>
                  </a:cubicBezTo>
                  <a:lnTo>
                    <a:pt x="666750" y="6350"/>
                  </a:lnTo>
                  <a:cubicBezTo>
                    <a:pt x="703262" y="4233"/>
                    <a:pt x="559329" y="10583"/>
                    <a:pt x="492125" y="9525"/>
                  </a:cubicBezTo>
                  <a:cubicBezTo>
                    <a:pt x="424921" y="8467"/>
                    <a:pt x="263525" y="0"/>
                    <a:pt x="26352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56C481C5-D7AC-DF3F-1A42-248ADB925FD4}"/>
                </a:ext>
              </a:extLst>
            </p:cNvPr>
            <p:cNvSpPr/>
            <p:nvPr/>
          </p:nvSpPr>
          <p:spPr>
            <a:xfrm>
              <a:off x="3615712" y="11794579"/>
              <a:ext cx="86537" cy="146661"/>
            </a:xfrm>
            <a:custGeom>
              <a:avLst/>
              <a:gdLst>
                <a:gd name="connsiteX0" fmla="*/ 57763 w 86537"/>
                <a:gd name="connsiteY0" fmla="*/ 546 h 146661"/>
                <a:gd name="connsiteX1" fmla="*/ 70463 w 86537"/>
                <a:gd name="connsiteY1" fmla="*/ 60871 h 146661"/>
                <a:gd name="connsiteX2" fmla="*/ 70463 w 86537"/>
                <a:gd name="connsiteY2" fmla="*/ 95796 h 146661"/>
                <a:gd name="connsiteX3" fmla="*/ 86338 w 86537"/>
                <a:gd name="connsiteY3" fmla="*/ 130721 h 146661"/>
                <a:gd name="connsiteX4" fmla="*/ 57763 w 86537"/>
                <a:gd name="connsiteY4" fmla="*/ 86271 h 146661"/>
                <a:gd name="connsiteX5" fmla="*/ 613 w 86537"/>
                <a:gd name="connsiteY5" fmla="*/ 146596 h 146661"/>
                <a:gd name="connsiteX6" fmla="*/ 26013 w 86537"/>
                <a:gd name="connsiteY6" fmla="*/ 98971 h 146661"/>
                <a:gd name="connsiteX7" fmla="*/ 35538 w 86537"/>
                <a:gd name="connsiteY7" fmla="*/ 92621 h 146661"/>
                <a:gd name="connsiteX8" fmla="*/ 22838 w 86537"/>
                <a:gd name="connsiteY8" fmla="*/ 79921 h 146661"/>
                <a:gd name="connsiteX9" fmla="*/ 13313 w 86537"/>
                <a:gd name="connsiteY9" fmla="*/ 32296 h 146661"/>
                <a:gd name="connsiteX10" fmla="*/ 19663 w 86537"/>
                <a:gd name="connsiteY10" fmla="*/ 73571 h 146661"/>
                <a:gd name="connsiteX11" fmla="*/ 73638 w 86537"/>
                <a:gd name="connsiteY11" fmla="*/ 98971 h 146661"/>
                <a:gd name="connsiteX12" fmla="*/ 57763 w 86537"/>
                <a:gd name="connsiteY12" fmla="*/ 546 h 14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537" h="146661">
                  <a:moveTo>
                    <a:pt x="57763" y="546"/>
                  </a:moveTo>
                  <a:cubicBezTo>
                    <a:pt x="57234" y="-5804"/>
                    <a:pt x="68346" y="44996"/>
                    <a:pt x="70463" y="60871"/>
                  </a:cubicBezTo>
                  <a:cubicBezTo>
                    <a:pt x="72580" y="76746"/>
                    <a:pt x="67817" y="84154"/>
                    <a:pt x="70463" y="95796"/>
                  </a:cubicBezTo>
                  <a:cubicBezTo>
                    <a:pt x="73109" y="107438"/>
                    <a:pt x="88455" y="132309"/>
                    <a:pt x="86338" y="130721"/>
                  </a:cubicBezTo>
                  <a:cubicBezTo>
                    <a:pt x="84221" y="129133"/>
                    <a:pt x="72050" y="83625"/>
                    <a:pt x="57763" y="86271"/>
                  </a:cubicBezTo>
                  <a:cubicBezTo>
                    <a:pt x="43476" y="88917"/>
                    <a:pt x="5905" y="144479"/>
                    <a:pt x="613" y="146596"/>
                  </a:cubicBezTo>
                  <a:cubicBezTo>
                    <a:pt x="-4679" y="148713"/>
                    <a:pt x="26013" y="98971"/>
                    <a:pt x="26013" y="98971"/>
                  </a:cubicBezTo>
                  <a:cubicBezTo>
                    <a:pt x="31834" y="89975"/>
                    <a:pt x="35538" y="92621"/>
                    <a:pt x="35538" y="92621"/>
                  </a:cubicBezTo>
                  <a:cubicBezTo>
                    <a:pt x="35009" y="89446"/>
                    <a:pt x="26542" y="89975"/>
                    <a:pt x="22838" y="79921"/>
                  </a:cubicBezTo>
                  <a:cubicBezTo>
                    <a:pt x="19134" y="69867"/>
                    <a:pt x="13842" y="33354"/>
                    <a:pt x="13313" y="32296"/>
                  </a:cubicBezTo>
                  <a:cubicBezTo>
                    <a:pt x="12784" y="31238"/>
                    <a:pt x="9609" y="62459"/>
                    <a:pt x="19663" y="73571"/>
                  </a:cubicBezTo>
                  <a:cubicBezTo>
                    <a:pt x="29717" y="84683"/>
                    <a:pt x="68875" y="107438"/>
                    <a:pt x="73638" y="98971"/>
                  </a:cubicBezTo>
                  <a:cubicBezTo>
                    <a:pt x="78401" y="90504"/>
                    <a:pt x="58292" y="6896"/>
                    <a:pt x="57763" y="5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136445A1-C17C-2094-B154-FB1478E98CEB}"/>
                </a:ext>
              </a:extLst>
            </p:cNvPr>
            <p:cNvSpPr/>
            <p:nvPr/>
          </p:nvSpPr>
          <p:spPr>
            <a:xfrm>
              <a:off x="3542058" y="11788772"/>
              <a:ext cx="83842" cy="155623"/>
            </a:xfrm>
            <a:custGeom>
              <a:avLst/>
              <a:gdLst>
                <a:gd name="connsiteX0" fmla="*/ 13942 w 83842"/>
                <a:gd name="connsiteY0" fmla="*/ 3 h 155623"/>
                <a:gd name="connsiteX1" fmla="*/ 13942 w 83842"/>
                <a:gd name="connsiteY1" fmla="*/ 79378 h 155623"/>
                <a:gd name="connsiteX2" fmla="*/ 48867 w 83842"/>
                <a:gd name="connsiteY2" fmla="*/ 120653 h 155623"/>
                <a:gd name="connsiteX3" fmla="*/ 83792 w 83842"/>
                <a:gd name="connsiteY3" fmla="*/ 155578 h 155623"/>
                <a:gd name="connsiteX4" fmla="*/ 55217 w 83842"/>
                <a:gd name="connsiteY4" fmla="*/ 127003 h 155623"/>
                <a:gd name="connsiteX5" fmla="*/ 1242 w 83842"/>
                <a:gd name="connsiteY5" fmla="*/ 82553 h 155623"/>
                <a:gd name="connsiteX6" fmla="*/ 13942 w 83842"/>
                <a:gd name="connsiteY6" fmla="*/ 3 h 15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42" h="155623">
                  <a:moveTo>
                    <a:pt x="13942" y="3"/>
                  </a:moveTo>
                  <a:cubicBezTo>
                    <a:pt x="16059" y="-526"/>
                    <a:pt x="8121" y="59270"/>
                    <a:pt x="13942" y="79378"/>
                  </a:cubicBezTo>
                  <a:cubicBezTo>
                    <a:pt x="19763" y="99486"/>
                    <a:pt x="37225" y="107953"/>
                    <a:pt x="48867" y="120653"/>
                  </a:cubicBezTo>
                  <a:cubicBezTo>
                    <a:pt x="60509" y="133353"/>
                    <a:pt x="83792" y="155578"/>
                    <a:pt x="83792" y="155578"/>
                  </a:cubicBezTo>
                  <a:cubicBezTo>
                    <a:pt x="84850" y="156636"/>
                    <a:pt x="68975" y="139174"/>
                    <a:pt x="55217" y="127003"/>
                  </a:cubicBezTo>
                  <a:cubicBezTo>
                    <a:pt x="41459" y="114832"/>
                    <a:pt x="7063" y="102661"/>
                    <a:pt x="1242" y="82553"/>
                  </a:cubicBezTo>
                  <a:cubicBezTo>
                    <a:pt x="-4579" y="62445"/>
                    <a:pt x="11825" y="532"/>
                    <a:pt x="13942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F70CFB24-B351-A4E7-75C8-25B01E8EB2B0}"/>
                </a:ext>
              </a:extLst>
            </p:cNvPr>
            <p:cNvSpPr/>
            <p:nvPr/>
          </p:nvSpPr>
          <p:spPr>
            <a:xfrm>
              <a:off x="3597275" y="11782425"/>
              <a:ext cx="12818" cy="133744"/>
            </a:xfrm>
            <a:custGeom>
              <a:avLst/>
              <a:gdLst>
                <a:gd name="connsiteX0" fmla="*/ 0 w 12818"/>
                <a:gd name="connsiteY0" fmla="*/ 0 h 133744"/>
                <a:gd name="connsiteX1" fmla="*/ 12700 w 12818"/>
                <a:gd name="connsiteY1" fmla="*/ 57150 h 133744"/>
                <a:gd name="connsiteX2" fmla="*/ 6350 w 12818"/>
                <a:gd name="connsiteY2" fmla="*/ 133350 h 133744"/>
                <a:gd name="connsiteX3" fmla="*/ 6350 w 12818"/>
                <a:gd name="connsiteY3" fmla="*/ 88900 h 133744"/>
                <a:gd name="connsiteX4" fmla="*/ 0 w 12818"/>
                <a:gd name="connsiteY4" fmla="*/ 0 h 13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8" h="133744">
                  <a:moveTo>
                    <a:pt x="0" y="0"/>
                  </a:moveTo>
                  <a:cubicBezTo>
                    <a:pt x="5821" y="17462"/>
                    <a:pt x="11642" y="34925"/>
                    <a:pt x="12700" y="57150"/>
                  </a:cubicBezTo>
                  <a:cubicBezTo>
                    <a:pt x="13758" y="79375"/>
                    <a:pt x="7408" y="128059"/>
                    <a:pt x="6350" y="133350"/>
                  </a:cubicBezTo>
                  <a:cubicBezTo>
                    <a:pt x="5292" y="138641"/>
                    <a:pt x="6350" y="88900"/>
                    <a:pt x="6350" y="88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0D2D81CC-328E-B78E-115C-73688B9C4B96}"/>
                </a:ext>
              </a:extLst>
            </p:cNvPr>
            <p:cNvSpPr/>
            <p:nvPr/>
          </p:nvSpPr>
          <p:spPr>
            <a:xfrm>
              <a:off x="3654240" y="11810284"/>
              <a:ext cx="141486" cy="80168"/>
            </a:xfrm>
            <a:custGeom>
              <a:avLst/>
              <a:gdLst>
                <a:gd name="connsiteX0" fmla="*/ 185 w 141486"/>
                <a:gd name="connsiteY0" fmla="*/ 716 h 80168"/>
                <a:gd name="connsiteX1" fmla="*/ 108135 w 141486"/>
                <a:gd name="connsiteY1" fmla="*/ 32466 h 80168"/>
                <a:gd name="connsiteX2" fmla="*/ 114485 w 141486"/>
                <a:gd name="connsiteY2" fmla="*/ 57866 h 80168"/>
                <a:gd name="connsiteX3" fmla="*/ 108135 w 141486"/>
                <a:gd name="connsiteY3" fmla="*/ 76916 h 80168"/>
                <a:gd name="connsiteX4" fmla="*/ 185 w 141486"/>
                <a:gd name="connsiteY4" fmla="*/ 57866 h 80168"/>
                <a:gd name="connsiteX5" fmla="*/ 127185 w 141486"/>
                <a:gd name="connsiteY5" fmla="*/ 80091 h 80168"/>
                <a:gd name="connsiteX6" fmla="*/ 133535 w 141486"/>
                <a:gd name="connsiteY6" fmla="*/ 48341 h 80168"/>
                <a:gd name="connsiteX7" fmla="*/ 82735 w 141486"/>
                <a:gd name="connsiteY7" fmla="*/ 13416 h 80168"/>
                <a:gd name="connsiteX8" fmla="*/ 185 w 141486"/>
                <a:gd name="connsiteY8" fmla="*/ 716 h 8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86" h="80168">
                  <a:moveTo>
                    <a:pt x="185" y="716"/>
                  </a:moveTo>
                  <a:cubicBezTo>
                    <a:pt x="4418" y="3891"/>
                    <a:pt x="108135" y="32466"/>
                    <a:pt x="108135" y="32466"/>
                  </a:cubicBezTo>
                  <a:cubicBezTo>
                    <a:pt x="127185" y="41991"/>
                    <a:pt x="114485" y="57866"/>
                    <a:pt x="114485" y="57866"/>
                  </a:cubicBezTo>
                  <a:cubicBezTo>
                    <a:pt x="114485" y="65274"/>
                    <a:pt x="127185" y="76916"/>
                    <a:pt x="108135" y="76916"/>
                  </a:cubicBezTo>
                  <a:cubicBezTo>
                    <a:pt x="89085" y="76916"/>
                    <a:pt x="185" y="57866"/>
                    <a:pt x="185" y="57866"/>
                  </a:cubicBezTo>
                  <a:cubicBezTo>
                    <a:pt x="3360" y="58395"/>
                    <a:pt x="104960" y="81678"/>
                    <a:pt x="127185" y="80091"/>
                  </a:cubicBezTo>
                  <a:cubicBezTo>
                    <a:pt x="149410" y="78504"/>
                    <a:pt x="140943" y="59454"/>
                    <a:pt x="133535" y="48341"/>
                  </a:cubicBezTo>
                  <a:cubicBezTo>
                    <a:pt x="126127" y="37229"/>
                    <a:pt x="100197" y="21353"/>
                    <a:pt x="82735" y="13416"/>
                  </a:cubicBezTo>
                  <a:cubicBezTo>
                    <a:pt x="65273" y="5479"/>
                    <a:pt x="-4048" y="-2459"/>
                    <a:pt x="185" y="7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F1B5F70B-C743-C149-3DB5-D82ECC811C10}"/>
                </a:ext>
              </a:extLst>
            </p:cNvPr>
            <p:cNvSpPr/>
            <p:nvPr/>
          </p:nvSpPr>
          <p:spPr>
            <a:xfrm>
              <a:off x="3577836" y="11760186"/>
              <a:ext cx="674786" cy="101022"/>
            </a:xfrm>
            <a:custGeom>
              <a:avLst/>
              <a:gdLst>
                <a:gd name="connsiteX0" fmla="*/ 389 w 674786"/>
                <a:gd name="connsiteY0" fmla="*/ 14 h 101022"/>
                <a:gd name="connsiteX1" fmla="*/ 257564 w 674786"/>
                <a:gd name="connsiteY1" fmla="*/ 63514 h 101022"/>
                <a:gd name="connsiteX2" fmla="*/ 359164 w 674786"/>
                <a:gd name="connsiteY2" fmla="*/ 34939 h 101022"/>
                <a:gd name="connsiteX3" fmla="*/ 603639 w 674786"/>
                <a:gd name="connsiteY3" fmla="*/ 38114 h 101022"/>
                <a:gd name="connsiteX4" fmla="*/ 378214 w 674786"/>
                <a:gd name="connsiteY4" fmla="*/ 34939 h 101022"/>
                <a:gd name="connsiteX5" fmla="*/ 403614 w 674786"/>
                <a:gd name="connsiteY5" fmla="*/ 76214 h 101022"/>
                <a:gd name="connsiteX6" fmla="*/ 600464 w 674786"/>
                <a:gd name="connsiteY6" fmla="*/ 98439 h 101022"/>
                <a:gd name="connsiteX7" fmla="*/ 667139 w 674786"/>
                <a:gd name="connsiteY7" fmla="*/ 98439 h 101022"/>
                <a:gd name="connsiteX8" fmla="*/ 438539 w 674786"/>
                <a:gd name="connsiteY8" fmla="*/ 79389 h 101022"/>
                <a:gd name="connsiteX9" fmla="*/ 324239 w 674786"/>
                <a:gd name="connsiteY9" fmla="*/ 41289 h 101022"/>
                <a:gd name="connsiteX10" fmla="*/ 244864 w 674786"/>
                <a:gd name="connsiteY10" fmla="*/ 41289 h 101022"/>
                <a:gd name="connsiteX11" fmla="*/ 321064 w 674786"/>
                <a:gd name="connsiteY11" fmla="*/ 69864 h 101022"/>
                <a:gd name="connsiteX12" fmla="*/ 389 w 674786"/>
                <a:gd name="connsiteY12" fmla="*/ 14 h 10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786" h="101022">
                  <a:moveTo>
                    <a:pt x="389" y="14"/>
                  </a:moveTo>
                  <a:cubicBezTo>
                    <a:pt x="-10194" y="-1044"/>
                    <a:pt x="197768" y="57693"/>
                    <a:pt x="257564" y="63514"/>
                  </a:cubicBezTo>
                  <a:cubicBezTo>
                    <a:pt x="317360" y="69335"/>
                    <a:pt x="301485" y="39172"/>
                    <a:pt x="359164" y="34939"/>
                  </a:cubicBezTo>
                  <a:cubicBezTo>
                    <a:pt x="416843" y="30706"/>
                    <a:pt x="600464" y="38114"/>
                    <a:pt x="603639" y="38114"/>
                  </a:cubicBezTo>
                  <a:cubicBezTo>
                    <a:pt x="606814" y="38114"/>
                    <a:pt x="411552" y="28589"/>
                    <a:pt x="378214" y="34939"/>
                  </a:cubicBezTo>
                  <a:cubicBezTo>
                    <a:pt x="344877" y="41289"/>
                    <a:pt x="366572" y="65631"/>
                    <a:pt x="403614" y="76214"/>
                  </a:cubicBezTo>
                  <a:cubicBezTo>
                    <a:pt x="440656" y="86797"/>
                    <a:pt x="556543" y="94735"/>
                    <a:pt x="600464" y="98439"/>
                  </a:cubicBezTo>
                  <a:cubicBezTo>
                    <a:pt x="644385" y="102143"/>
                    <a:pt x="694127" y="101614"/>
                    <a:pt x="667139" y="98439"/>
                  </a:cubicBezTo>
                  <a:cubicBezTo>
                    <a:pt x="640151" y="95264"/>
                    <a:pt x="495689" y="88914"/>
                    <a:pt x="438539" y="79389"/>
                  </a:cubicBezTo>
                  <a:cubicBezTo>
                    <a:pt x="381389" y="69864"/>
                    <a:pt x="356518" y="47639"/>
                    <a:pt x="324239" y="41289"/>
                  </a:cubicBezTo>
                  <a:cubicBezTo>
                    <a:pt x="291960" y="34939"/>
                    <a:pt x="245393" y="36527"/>
                    <a:pt x="244864" y="41289"/>
                  </a:cubicBezTo>
                  <a:cubicBezTo>
                    <a:pt x="244335" y="46052"/>
                    <a:pt x="355460" y="71981"/>
                    <a:pt x="321064" y="69864"/>
                  </a:cubicBezTo>
                  <a:cubicBezTo>
                    <a:pt x="286668" y="67747"/>
                    <a:pt x="10972" y="1072"/>
                    <a:pt x="389" y="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6EC5C1D4-C810-8D46-398A-CD011D602D85}"/>
                </a:ext>
              </a:extLst>
            </p:cNvPr>
            <p:cNvSpPr/>
            <p:nvPr/>
          </p:nvSpPr>
          <p:spPr>
            <a:xfrm>
              <a:off x="4133280" y="11839559"/>
              <a:ext cx="38893" cy="89004"/>
            </a:xfrm>
            <a:custGeom>
              <a:avLst/>
              <a:gdLst>
                <a:gd name="connsiteX0" fmla="*/ 19620 w 38893"/>
                <a:gd name="connsiteY0" fmla="*/ 16 h 89004"/>
                <a:gd name="connsiteX1" fmla="*/ 16445 w 38893"/>
                <a:gd name="connsiteY1" fmla="*/ 66691 h 89004"/>
                <a:gd name="connsiteX2" fmla="*/ 38670 w 38893"/>
                <a:gd name="connsiteY2" fmla="*/ 88916 h 89004"/>
                <a:gd name="connsiteX3" fmla="*/ 570 w 38893"/>
                <a:gd name="connsiteY3" fmla="*/ 60341 h 89004"/>
                <a:gd name="connsiteX4" fmla="*/ 19620 w 38893"/>
                <a:gd name="connsiteY4" fmla="*/ 16 h 8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93" h="89004">
                  <a:moveTo>
                    <a:pt x="19620" y="16"/>
                  </a:moveTo>
                  <a:cubicBezTo>
                    <a:pt x="22266" y="1074"/>
                    <a:pt x="13270" y="51874"/>
                    <a:pt x="16445" y="66691"/>
                  </a:cubicBezTo>
                  <a:cubicBezTo>
                    <a:pt x="19620" y="81508"/>
                    <a:pt x="41316" y="89974"/>
                    <a:pt x="38670" y="88916"/>
                  </a:cubicBezTo>
                  <a:cubicBezTo>
                    <a:pt x="36024" y="87858"/>
                    <a:pt x="4803" y="71454"/>
                    <a:pt x="570" y="60341"/>
                  </a:cubicBezTo>
                  <a:cubicBezTo>
                    <a:pt x="-3663" y="49229"/>
                    <a:pt x="16974" y="-1042"/>
                    <a:pt x="19620" y="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AED22387-5BC3-0A72-2A89-87B361E9BB64}"/>
                </a:ext>
              </a:extLst>
            </p:cNvPr>
            <p:cNvSpPr/>
            <p:nvPr/>
          </p:nvSpPr>
          <p:spPr>
            <a:xfrm>
              <a:off x="3930525" y="11820504"/>
              <a:ext cx="60524" cy="98477"/>
            </a:xfrm>
            <a:custGeom>
              <a:avLst/>
              <a:gdLst>
                <a:gd name="connsiteX0" fmla="*/ 60450 w 60524"/>
                <a:gd name="connsiteY0" fmla="*/ 21 h 98477"/>
                <a:gd name="connsiteX1" fmla="*/ 12825 w 60524"/>
                <a:gd name="connsiteY1" fmla="*/ 57171 h 98477"/>
                <a:gd name="connsiteX2" fmla="*/ 25525 w 60524"/>
                <a:gd name="connsiteY2" fmla="*/ 98446 h 98477"/>
                <a:gd name="connsiteX3" fmla="*/ 125 w 60524"/>
                <a:gd name="connsiteY3" fmla="*/ 50821 h 98477"/>
                <a:gd name="connsiteX4" fmla="*/ 60450 w 60524"/>
                <a:gd name="connsiteY4" fmla="*/ 21 h 9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24" h="98477">
                  <a:moveTo>
                    <a:pt x="60450" y="21"/>
                  </a:moveTo>
                  <a:cubicBezTo>
                    <a:pt x="62567" y="1079"/>
                    <a:pt x="18646" y="40767"/>
                    <a:pt x="12825" y="57171"/>
                  </a:cubicBezTo>
                  <a:cubicBezTo>
                    <a:pt x="7004" y="73575"/>
                    <a:pt x="27642" y="99504"/>
                    <a:pt x="25525" y="98446"/>
                  </a:cubicBezTo>
                  <a:cubicBezTo>
                    <a:pt x="23408" y="97388"/>
                    <a:pt x="-1992" y="65109"/>
                    <a:pt x="125" y="50821"/>
                  </a:cubicBezTo>
                  <a:cubicBezTo>
                    <a:pt x="2242" y="36534"/>
                    <a:pt x="58333" y="-1037"/>
                    <a:pt x="60450" y="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F3690DFD-6BB4-24DD-7EBF-96F7E81851D5}"/>
                </a:ext>
              </a:extLst>
            </p:cNvPr>
            <p:cNvSpPr/>
            <p:nvPr/>
          </p:nvSpPr>
          <p:spPr>
            <a:xfrm>
              <a:off x="3676650" y="11896725"/>
              <a:ext cx="558528" cy="47627"/>
            </a:xfrm>
            <a:custGeom>
              <a:avLst/>
              <a:gdLst>
                <a:gd name="connsiteX0" fmla="*/ 0 w 558528"/>
                <a:gd name="connsiteY0" fmla="*/ 0 h 47627"/>
                <a:gd name="connsiteX1" fmla="*/ 542925 w 558528"/>
                <a:gd name="connsiteY1" fmla="*/ 44450 h 47627"/>
                <a:gd name="connsiteX2" fmla="*/ 377825 w 558528"/>
                <a:gd name="connsiteY2" fmla="*/ 38100 h 47627"/>
                <a:gd name="connsiteX3" fmla="*/ 0 w 558528"/>
                <a:gd name="connsiteY3" fmla="*/ 0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528" h="47627">
                  <a:moveTo>
                    <a:pt x="0" y="0"/>
                  </a:moveTo>
                  <a:cubicBezTo>
                    <a:pt x="27517" y="1058"/>
                    <a:pt x="479954" y="38100"/>
                    <a:pt x="542925" y="44450"/>
                  </a:cubicBezTo>
                  <a:cubicBezTo>
                    <a:pt x="605896" y="50800"/>
                    <a:pt x="463550" y="47096"/>
                    <a:pt x="377825" y="38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DCD6DEF3-DB62-B7D9-A8F1-09EE00660882}"/>
                </a:ext>
              </a:extLst>
            </p:cNvPr>
            <p:cNvSpPr/>
            <p:nvPr/>
          </p:nvSpPr>
          <p:spPr>
            <a:xfrm>
              <a:off x="4244230" y="11842715"/>
              <a:ext cx="29355" cy="152472"/>
            </a:xfrm>
            <a:custGeom>
              <a:avLst/>
              <a:gdLst>
                <a:gd name="connsiteX0" fmla="*/ 26145 w 29355"/>
                <a:gd name="connsiteY0" fmla="*/ 35 h 152472"/>
                <a:gd name="connsiteX1" fmla="*/ 7095 w 29355"/>
                <a:gd name="connsiteY1" fmla="*/ 76235 h 152472"/>
                <a:gd name="connsiteX2" fmla="*/ 29320 w 29355"/>
                <a:gd name="connsiteY2" fmla="*/ 152435 h 152472"/>
                <a:gd name="connsiteX3" fmla="*/ 745 w 29355"/>
                <a:gd name="connsiteY3" fmla="*/ 85760 h 152472"/>
                <a:gd name="connsiteX4" fmla="*/ 26145 w 29355"/>
                <a:gd name="connsiteY4" fmla="*/ 35 h 1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5" h="152472">
                  <a:moveTo>
                    <a:pt x="26145" y="35"/>
                  </a:moveTo>
                  <a:cubicBezTo>
                    <a:pt x="27203" y="-1553"/>
                    <a:pt x="6566" y="50835"/>
                    <a:pt x="7095" y="76235"/>
                  </a:cubicBezTo>
                  <a:cubicBezTo>
                    <a:pt x="7624" y="101635"/>
                    <a:pt x="30378" y="150847"/>
                    <a:pt x="29320" y="152435"/>
                  </a:cubicBezTo>
                  <a:cubicBezTo>
                    <a:pt x="28262" y="154023"/>
                    <a:pt x="6566" y="104810"/>
                    <a:pt x="745" y="85760"/>
                  </a:cubicBezTo>
                  <a:cubicBezTo>
                    <a:pt x="-5076" y="66710"/>
                    <a:pt x="25087" y="1623"/>
                    <a:pt x="26145" y="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55B52920-EE3A-3DF6-0626-19C70152AFB7}"/>
                </a:ext>
              </a:extLst>
            </p:cNvPr>
            <p:cNvSpPr/>
            <p:nvPr/>
          </p:nvSpPr>
          <p:spPr>
            <a:xfrm>
              <a:off x="4153766" y="11668005"/>
              <a:ext cx="698169" cy="295449"/>
            </a:xfrm>
            <a:custGeom>
              <a:avLst/>
              <a:gdLst>
                <a:gd name="connsiteX0" fmla="*/ 5484 w 698169"/>
                <a:gd name="connsiteY0" fmla="*/ 108070 h 295449"/>
                <a:gd name="connsiteX1" fmla="*/ 488084 w 698169"/>
                <a:gd name="connsiteY1" fmla="*/ 130295 h 295449"/>
                <a:gd name="connsiteX2" fmla="*/ 453159 w 698169"/>
                <a:gd name="connsiteY2" fmla="*/ 149345 h 295449"/>
                <a:gd name="connsiteX3" fmla="*/ 545234 w 698169"/>
                <a:gd name="connsiteY3" fmla="*/ 101720 h 295449"/>
                <a:gd name="connsiteX4" fmla="*/ 697634 w 698169"/>
                <a:gd name="connsiteY4" fmla="*/ 120 h 295449"/>
                <a:gd name="connsiteX5" fmla="*/ 599209 w 698169"/>
                <a:gd name="connsiteY5" fmla="*/ 79495 h 295449"/>
                <a:gd name="connsiteX6" fmla="*/ 567459 w 698169"/>
                <a:gd name="connsiteY6" fmla="*/ 104895 h 295449"/>
                <a:gd name="connsiteX7" fmla="*/ 583334 w 698169"/>
                <a:gd name="connsiteY7" fmla="*/ 130295 h 295449"/>
                <a:gd name="connsiteX8" fmla="*/ 592859 w 698169"/>
                <a:gd name="connsiteY8" fmla="*/ 295395 h 295449"/>
                <a:gd name="connsiteX9" fmla="*/ 583334 w 698169"/>
                <a:gd name="connsiteY9" fmla="*/ 111245 h 295449"/>
                <a:gd name="connsiteX10" fmla="*/ 542059 w 698169"/>
                <a:gd name="connsiteY10" fmla="*/ 123945 h 295449"/>
                <a:gd name="connsiteX11" fmla="*/ 402359 w 698169"/>
                <a:gd name="connsiteY11" fmla="*/ 123945 h 295449"/>
                <a:gd name="connsiteX12" fmla="*/ 408709 w 698169"/>
                <a:gd name="connsiteY12" fmla="*/ 142995 h 295449"/>
                <a:gd name="connsiteX13" fmla="*/ 364259 w 698169"/>
                <a:gd name="connsiteY13" fmla="*/ 200145 h 295449"/>
                <a:gd name="connsiteX14" fmla="*/ 126134 w 698169"/>
                <a:gd name="connsiteY14" fmla="*/ 196970 h 295449"/>
                <a:gd name="connsiteX15" fmla="*/ 383309 w 698169"/>
                <a:gd name="connsiteY15" fmla="*/ 193795 h 295449"/>
                <a:gd name="connsiteX16" fmla="*/ 437284 w 698169"/>
                <a:gd name="connsiteY16" fmla="*/ 133470 h 295449"/>
                <a:gd name="connsiteX17" fmla="*/ 354734 w 698169"/>
                <a:gd name="connsiteY17" fmla="*/ 123945 h 295449"/>
                <a:gd name="connsiteX18" fmla="*/ 234084 w 698169"/>
                <a:gd name="connsiteY18" fmla="*/ 111245 h 295449"/>
                <a:gd name="connsiteX19" fmla="*/ 5484 w 698169"/>
                <a:gd name="connsiteY19" fmla="*/ 108070 h 29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8169" h="295449">
                  <a:moveTo>
                    <a:pt x="5484" y="108070"/>
                  </a:moveTo>
                  <a:cubicBezTo>
                    <a:pt x="47817" y="111245"/>
                    <a:pt x="413472" y="123416"/>
                    <a:pt x="488084" y="130295"/>
                  </a:cubicBezTo>
                  <a:cubicBezTo>
                    <a:pt x="562697" y="137174"/>
                    <a:pt x="443634" y="154108"/>
                    <a:pt x="453159" y="149345"/>
                  </a:cubicBezTo>
                  <a:cubicBezTo>
                    <a:pt x="462684" y="144582"/>
                    <a:pt x="504488" y="126591"/>
                    <a:pt x="545234" y="101720"/>
                  </a:cubicBezTo>
                  <a:cubicBezTo>
                    <a:pt x="585980" y="76849"/>
                    <a:pt x="688638" y="3824"/>
                    <a:pt x="697634" y="120"/>
                  </a:cubicBezTo>
                  <a:cubicBezTo>
                    <a:pt x="706630" y="-3584"/>
                    <a:pt x="599209" y="79495"/>
                    <a:pt x="599209" y="79495"/>
                  </a:cubicBezTo>
                  <a:lnTo>
                    <a:pt x="567459" y="104895"/>
                  </a:lnTo>
                  <a:cubicBezTo>
                    <a:pt x="564813" y="113362"/>
                    <a:pt x="579101" y="98545"/>
                    <a:pt x="583334" y="130295"/>
                  </a:cubicBezTo>
                  <a:cubicBezTo>
                    <a:pt x="587567" y="162045"/>
                    <a:pt x="592859" y="298570"/>
                    <a:pt x="592859" y="295395"/>
                  </a:cubicBezTo>
                  <a:cubicBezTo>
                    <a:pt x="592859" y="292220"/>
                    <a:pt x="591801" y="139820"/>
                    <a:pt x="583334" y="111245"/>
                  </a:cubicBezTo>
                  <a:cubicBezTo>
                    <a:pt x="574867" y="82670"/>
                    <a:pt x="572221" y="121828"/>
                    <a:pt x="542059" y="123945"/>
                  </a:cubicBezTo>
                  <a:cubicBezTo>
                    <a:pt x="511897" y="126062"/>
                    <a:pt x="424584" y="120770"/>
                    <a:pt x="402359" y="123945"/>
                  </a:cubicBezTo>
                  <a:cubicBezTo>
                    <a:pt x="380134" y="127120"/>
                    <a:pt x="415059" y="130295"/>
                    <a:pt x="408709" y="142995"/>
                  </a:cubicBezTo>
                  <a:cubicBezTo>
                    <a:pt x="402359" y="155695"/>
                    <a:pt x="411355" y="191149"/>
                    <a:pt x="364259" y="200145"/>
                  </a:cubicBezTo>
                  <a:cubicBezTo>
                    <a:pt x="317163" y="209141"/>
                    <a:pt x="122959" y="198028"/>
                    <a:pt x="126134" y="196970"/>
                  </a:cubicBezTo>
                  <a:cubicBezTo>
                    <a:pt x="129309" y="195912"/>
                    <a:pt x="331451" y="204378"/>
                    <a:pt x="383309" y="193795"/>
                  </a:cubicBezTo>
                  <a:cubicBezTo>
                    <a:pt x="435167" y="183212"/>
                    <a:pt x="442046" y="145112"/>
                    <a:pt x="437284" y="133470"/>
                  </a:cubicBezTo>
                  <a:cubicBezTo>
                    <a:pt x="432522" y="121828"/>
                    <a:pt x="354734" y="123945"/>
                    <a:pt x="354734" y="123945"/>
                  </a:cubicBezTo>
                  <a:cubicBezTo>
                    <a:pt x="320867" y="120241"/>
                    <a:pt x="290176" y="111245"/>
                    <a:pt x="234084" y="111245"/>
                  </a:cubicBezTo>
                  <a:cubicBezTo>
                    <a:pt x="177992" y="111245"/>
                    <a:pt x="-36849" y="104895"/>
                    <a:pt x="5484" y="1080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FD5C98C3-F0E2-6F58-D091-C9374A260AD4}"/>
                </a:ext>
              </a:extLst>
            </p:cNvPr>
            <p:cNvSpPr/>
            <p:nvPr/>
          </p:nvSpPr>
          <p:spPr>
            <a:xfrm>
              <a:off x="4483038" y="11937742"/>
              <a:ext cx="31846" cy="96135"/>
            </a:xfrm>
            <a:custGeom>
              <a:avLst/>
              <a:gdLst>
                <a:gd name="connsiteX0" fmla="*/ 31812 w 31846"/>
                <a:gd name="connsiteY0" fmla="*/ 258 h 96135"/>
                <a:gd name="connsiteX1" fmla="*/ 6412 w 31846"/>
                <a:gd name="connsiteY1" fmla="*/ 70108 h 96135"/>
                <a:gd name="connsiteX2" fmla="*/ 12762 w 31846"/>
                <a:gd name="connsiteY2" fmla="*/ 95508 h 96135"/>
                <a:gd name="connsiteX3" fmla="*/ 62 w 31846"/>
                <a:gd name="connsiteY3" fmla="*/ 47883 h 96135"/>
                <a:gd name="connsiteX4" fmla="*/ 31812 w 31846"/>
                <a:gd name="connsiteY4" fmla="*/ 258 h 9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46" h="96135">
                  <a:moveTo>
                    <a:pt x="31812" y="258"/>
                  </a:moveTo>
                  <a:cubicBezTo>
                    <a:pt x="32870" y="3962"/>
                    <a:pt x="9587" y="54233"/>
                    <a:pt x="6412" y="70108"/>
                  </a:cubicBezTo>
                  <a:cubicBezTo>
                    <a:pt x="3237" y="85983"/>
                    <a:pt x="13820" y="99212"/>
                    <a:pt x="12762" y="95508"/>
                  </a:cubicBezTo>
                  <a:cubicBezTo>
                    <a:pt x="11704" y="91804"/>
                    <a:pt x="-996" y="62170"/>
                    <a:pt x="62" y="47883"/>
                  </a:cubicBezTo>
                  <a:cubicBezTo>
                    <a:pt x="1120" y="33596"/>
                    <a:pt x="30754" y="-3446"/>
                    <a:pt x="31812" y="2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C46865D7-8F69-2470-A64B-1875BCB90EDD}"/>
                </a:ext>
              </a:extLst>
            </p:cNvPr>
            <p:cNvSpPr/>
            <p:nvPr/>
          </p:nvSpPr>
          <p:spPr>
            <a:xfrm>
              <a:off x="4559008" y="11853728"/>
              <a:ext cx="130613" cy="260004"/>
            </a:xfrm>
            <a:custGeom>
              <a:avLst/>
              <a:gdLst>
                <a:gd name="connsiteX0" fmla="*/ 9817 w 130613"/>
                <a:gd name="connsiteY0" fmla="*/ 74747 h 260004"/>
                <a:gd name="connsiteX1" fmla="*/ 95542 w 130613"/>
                <a:gd name="connsiteY1" fmla="*/ 33472 h 260004"/>
                <a:gd name="connsiteX2" fmla="*/ 111417 w 130613"/>
                <a:gd name="connsiteY2" fmla="*/ 1722 h 260004"/>
                <a:gd name="connsiteX3" fmla="*/ 117767 w 130613"/>
                <a:gd name="connsiteY3" fmla="*/ 87447 h 260004"/>
                <a:gd name="connsiteX4" fmla="*/ 117767 w 130613"/>
                <a:gd name="connsiteY4" fmla="*/ 255722 h 260004"/>
                <a:gd name="connsiteX5" fmla="*/ 111417 w 130613"/>
                <a:gd name="connsiteY5" fmla="*/ 208097 h 260004"/>
                <a:gd name="connsiteX6" fmla="*/ 57442 w 130613"/>
                <a:gd name="connsiteY6" fmla="*/ 189047 h 260004"/>
                <a:gd name="connsiteX7" fmla="*/ 292 w 130613"/>
                <a:gd name="connsiteY7" fmla="*/ 179522 h 260004"/>
                <a:gd name="connsiteX8" fmla="*/ 82842 w 130613"/>
                <a:gd name="connsiteY8" fmla="*/ 192222 h 260004"/>
                <a:gd name="connsiteX9" fmla="*/ 101892 w 130613"/>
                <a:gd name="connsiteY9" fmla="*/ 173172 h 260004"/>
                <a:gd name="connsiteX10" fmla="*/ 108242 w 130613"/>
                <a:gd name="connsiteY10" fmla="*/ 125547 h 260004"/>
                <a:gd name="connsiteX11" fmla="*/ 127292 w 130613"/>
                <a:gd name="connsiteY11" fmla="*/ 33472 h 260004"/>
                <a:gd name="connsiteX12" fmla="*/ 9817 w 130613"/>
                <a:gd name="connsiteY12" fmla="*/ 74747 h 2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613" h="260004">
                  <a:moveTo>
                    <a:pt x="9817" y="74747"/>
                  </a:moveTo>
                  <a:cubicBezTo>
                    <a:pt x="4525" y="74747"/>
                    <a:pt x="78609" y="45643"/>
                    <a:pt x="95542" y="33472"/>
                  </a:cubicBezTo>
                  <a:cubicBezTo>
                    <a:pt x="112475" y="21301"/>
                    <a:pt x="107713" y="-7274"/>
                    <a:pt x="111417" y="1722"/>
                  </a:cubicBezTo>
                  <a:cubicBezTo>
                    <a:pt x="115121" y="10718"/>
                    <a:pt x="116709" y="45114"/>
                    <a:pt x="117767" y="87447"/>
                  </a:cubicBezTo>
                  <a:cubicBezTo>
                    <a:pt x="118825" y="129780"/>
                    <a:pt x="118825" y="235614"/>
                    <a:pt x="117767" y="255722"/>
                  </a:cubicBezTo>
                  <a:cubicBezTo>
                    <a:pt x="116709" y="275830"/>
                    <a:pt x="121471" y="219209"/>
                    <a:pt x="111417" y="208097"/>
                  </a:cubicBezTo>
                  <a:cubicBezTo>
                    <a:pt x="101363" y="196985"/>
                    <a:pt x="75963" y="193810"/>
                    <a:pt x="57442" y="189047"/>
                  </a:cubicBezTo>
                  <a:cubicBezTo>
                    <a:pt x="38921" y="184284"/>
                    <a:pt x="-3941" y="178993"/>
                    <a:pt x="292" y="179522"/>
                  </a:cubicBezTo>
                  <a:cubicBezTo>
                    <a:pt x="4525" y="180051"/>
                    <a:pt x="82842" y="192222"/>
                    <a:pt x="82842" y="192222"/>
                  </a:cubicBezTo>
                  <a:cubicBezTo>
                    <a:pt x="99775" y="191164"/>
                    <a:pt x="97659" y="184285"/>
                    <a:pt x="101892" y="173172"/>
                  </a:cubicBezTo>
                  <a:cubicBezTo>
                    <a:pt x="106125" y="162060"/>
                    <a:pt x="104009" y="148830"/>
                    <a:pt x="108242" y="125547"/>
                  </a:cubicBezTo>
                  <a:cubicBezTo>
                    <a:pt x="112475" y="102264"/>
                    <a:pt x="139992" y="44055"/>
                    <a:pt x="127292" y="33472"/>
                  </a:cubicBezTo>
                  <a:cubicBezTo>
                    <a:pt x="114592" y="22889"/>
                    <a:pt x="15109" y="74747"/>
                    <a:pt x="9817" y="747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F8660722-C4CE-7A76-D4F2-2A12E6B9C765}"/>
                </a:ext>
              </a:extLst>
            </p:cNvPr>
            <p:cNvSpPr/>
            <p:nvPr/>
          </p:nvSpPr>
          <p:spPr>
            <a:xfrm>
              <a:off x="4030880" y="11807806"/>
              <a:ext cx="620073" cy="89582"/>
            </a:xfrm>
            <a:custGeom>
              <a:avLst/>
              <a:gdLst>
                <a:gd name="connsiteX0" fmla="*/ 4545 w 620073"/>
                <a:gd name="connsiteY0" fmla="*/ 19 h 89582"/>
                <a:gd name="connsiteX1" fmla="*/ 585570 w 620073"/>
                <a:gd name="connsiteY1" fmla="*/ 47644 h 89582"/>
                <a:gd name="connsiteX2" fmla="*/ 544295 w 620073"/>
                <a:gd name="connsiteY2" fmla="*/ 57169 h 89582"/>
                <a:gd name="connsiteX3" fmla="*/ 471270 w 620073"/>
                <a:gd name="connsiteY3" fmla="*/ 82569 h 89582"/>
                <a:gd name="connsiteX4" fmla="*/ 293470 w 620073"/>
                <a:gd name="connsiteY4" fmla="*/ 88919 h 89582"/>
                <a:gd name="connsiteX5" fmla="*/ 585570 w 620073"/>
                <a:gd name="connsiteY5" fmla="*/ 69869 h 89582"/>
                <a:gd name="connsiteX6" fmla="*/ 483970 w 620073"/>
                <a:gd name="connsiteY6" fmla="*/ 38119 h 89582"/>
                <a:gd name="connsiteX7" fmla="*/ 214095 w 620073"/>
                <a:gd name="connsiteY7" fmla="*/ 19069 h 89582"/>
                <a:gd name="connsiteX8" fmla="*/ 309345 w 620073"/>
                <a:gd name="connsiteY8" fmla="*/ 41294 h 89582"/>
                <a:gd name="connsiteX9" fmla="*/ 4545 w 620073"/>
                <a:gd name="connsiteY9" fmla="*/ 19 h 8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073" h="89582">
                  <a:moveTo>
                    <a:pt x="4545" y="19"/>
                  </a:moveTo>
                  <a:cubicBezTo>
                    <a:pt x="50582" y="1077"/>
                    <a:pt x="495612" y="38119"/>
                    <a:pt x="585570" y="47644"/>
                  </a:cubicBezTo>
                  <a:cubicBezTo>
                    <a:pt x="675528" y="57169"/>
                    <a:pt x="563345" y="51348"/>
                    <a:pt x="544295" y="57169"/>
                  </a:cubicBezTo>
                  <a:cubicBezTo>
                    <a:pt x="525245" y="62990"/>
                    <a:pt x="513074" y="77277"/>
                    <a:pt x="471270" y="82569"/>
                  </a:cubicBezTo>
                  <a:cubicBezTo>
                    <a:pt x="429466" y="87861"/>
                    <a:pt x="274420" y="91036"/>
                    <a:pt x="293470" y="88919"/>
                  </a:cubicBezTo>
                  <a:cubicBezTo>
                    <a:pt x="312520" y="86802"/>
                    <a:pt x="553820" y="78336"/>
                    <a:pt x="585570" y="69869"/>
                  </a:cubicBezTo>
                  <a:cubicBezTo>
                    <a:pt x="617320" y="61402"/>
                    <a:pt x="545882" y="46586"/>
                    <a:pt x="483970" y="38119"/>
                  </a:cubicBezTo>
                  <a:cubicBezTo>
                    <a:pt x="422058" y="29652"/>
                    <a:pt x="243199" y="18540"/>
                    <a:pt x="214095" y="19069"/>
                  </a:cubicBezTo>
                  <a:cubicBezTo>
                    <a:pt x="184991" y="19598"/>
                    <a:pt x="342153" y="42352"/>
                    <a:pt x="309345" y="41294"/>
                  </a:cubicBezTo>
                  <a:cubicBezTo>
                    <a:pt x="276537" y="40236"/>
                    <a:pt x="-41492" y="-1039"/>
                    <a:pt x="4545" y="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887DC759-43BE-1EA2-4029-24DD82BFB15F}"/>
                </a:ext>
              </a:extLst>
            </p:cNvPr>
            <p:cNvSpPr/>
            <p:nvPr/>
          </p:nvSpPr>
          <p:spPr>
            <a:xfrm>
              <a:off x="3616249" y="11807675"/>
              <a:ext cx="111613" cy="16524"/>
            </a:xfrm>
            <a:custGeom>
              <a:avLst/>
              <a:gdLst>
                <a:gd name="connsiteX0" fmla="*/ 76 w 111613"/>
                <a:gd name="connsiteY0" fmla="*/ 16025 h 16524"/>
                <a:gd name="connsiteX1" fmla="*/ 88976 w 111613"/>
                <a:gd name="connsiteY1" fmla="*/ 12850 h 16524"/>
                <a:gd name="connsiteX2" fmla="*/ 111201 w 111613"/>
                <a:gd name="connsiteY2" fmla="*/ 16025 h 16524"/>
                <a:gd name="connsiteX3" fmla="*/ 76276 w 111613"/>
                <a:gd name="connsiteY3" fmla="*/ 6500 h 16524"/>
                <a:gd name="connsiteX4" fmla="*/ 73101 w 111613"/>
                <a:gd name="connsiteY4" fmla="*/ 150 h 16524"/>
                <a:gd name="connsiteX5" fmla="*/ 76 w 111613"/>
                <a:gd name="connsiteY5" fmla="*/ 16025 h 1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613" h="16524">
                  <a:moveTo>
                    <a:pt x="76" y="16025"/>
                  </a:moveTo>
                  <a:cubicBezTo>
                    <a:pt x="2722" y="18142"/>
                    <a:pt x="70455" y="12850"/>
                    <a:pt x="88976" y="12850"/>
                  </a:cubicBezTo>
                  <a:cubicBezTo>
                    <a:pt x="107497" y="12850"/>
                    <a:pt x="113318" y="17083"/>
                    <a:pt x="111201" y="16025"/>
                  </a:cubicBezTo>
                  <a:cubicBezTo>
                    <a:pt x="109084" y="14967"/>
                    <a:pt x="76276" y="6500"/>
                    <a:pt x="76276" y="6500"/>
                  </a:cubicBezTo>
                  <a:cubicBezTo>
                    <a:pt x="69926" y="3854"/>
                    <a:pt x="82097" y="-908"/>
                    <a:pt x="73101" y="150"/>
                  </a:cubicBezTo>
                  <a:cubicBezTo>
                    <a:pt x="64105" y="1208"/>
                    <a:pt x="-2570" y="13908"/>
                    <a:pt x="76" y="160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A4FEE5E1-E329-4B8F-DC0E-CBB0D4716598}"/>
                </a:ext>
              </a:extLst>
            </p:cNvPr>
            <p:cNvSpPr/>
            <p:nvPr/>
          </p:nvSpPr>
          <p:spPr>
            <a:xfrm>
              <a:off x="4844964" y="11379080"/>
              <a:ext cx="174734" cy="406555"/>
            </a:xfrm>
            <a:custGeom>
              <a:avLst/>
              <a:gdLst>
                <a:gd name="connsiteX0" fmla="*/ 66761 w 174734"/>
                <a:gd name="connsiteY0" fmla="*/ 120 h 406555"/>
                <a:gd name="connsiteX1" fmla="*/ 146136 w 174734"/>
                <a:gd name="connsiteY1" fmla="*/ 101720 h 406555"/>
                <a:gd name="connsiteX2" fmla="*/ 174711 w 174734"/>
                <a:gd name="connsiteY2" fmla="*/ 133470 h 406555"/>
                <a:gd name="connsiteX3" fmla="*/ 149311 w 174734"/>
                <a:gd name="connsiteY3" fmla="*/ 193795 h 406555"/>
                <a:gd name="connsiteX4" fmla="*/ 69936 w 174734"/>
                <a:gd name="connsiteY4" fmla="*/ 289045 h 406555"/>
                <a:gd name="connsiteX5" fmla="*/ 130261 w 174734"/>
                <a:gd name="connsiteY5" fmla="*/ 247770 h 406555"/>
                <a:gd name="connsiteX6" fmla="*/ 69936 w 174734"/>
                <a:gd name="connsiteY6" fmla="*/ 311270 h 406555"/>
                <a:gd name="connsiteX7" fmla="*/ 86 w 174734"/>
                <a:gd name="connsiteY7" fmla="*/ 406520 h 406555"/>
                <a:gd name="connsiteX8" fmla="*/ 57236 w 174734"/>
                <a:gd name="connsiteY8" fmla="*/ 320795 h 406555"/>
                <a:gd name="connsiteX9" fmla="*/ 133436 w 174734"/>
                <a:gd name="connsiteY9" fmla="*/ 196970 h 406555"/>
                <a:gd name="connsiteX10" fmla="*/ 133436 w 174734"/>
                <a:gd name="connsiteY10" fmla="*/ 136645 h 406555"/>
                <a:gd name="connsiteX11" fmla="*/ 146136 w 174734"/>
                <a:gd name="connsiteY11" fmla="*/ 168395 h 406555"/>
                <a:gd name="connsiteX12" fmla="*/ 168361 w 174734"/>
                <a:gd name="connsiteY12" fmla="*/ 123945 h 406555"/>
                <a:gd name="connsiteX13" fmla="*/ 66761 w 174734"/>
                <a:gd name="connsiteY13" fmla="*/ 120 h 40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734" h="406555">
                  <a:moveTo>
                    <a:pt x="66761" y="120"/>
                  </a:moveTo>
                  <a:cubicBezTo>
                    <a:pt x="63057" y="-3584"/>
                    <a:pt x="128144" y="79495"/>
                    <a:pt x="146136" y="101720"/>
                  </a:cubicBezTo>
                  <a:cubicBezTo>
                    <a:pt x="164128" y="123945"/>
                    <a:pt x="174182" y="118124"/>
                    <a:pt x="174711" y="133470"/>
                  </a:cubicBezTo>
                  <a:cubicBezTo>
                    <a:pt x="175240" y="148816"/>
                    <a:pt x="166773" y="167866"/>
                    <a:pt x="149311" y="193795"/>
                  </a:cubicBezTo>
                  <a:cubicBezTo>
                    <a:pt x="131849" y="219724"/>
                    <a:pt x="73111" y="280049"/>
                    <a:pt x="69936" y="289045"/>
                  </a:cubicBezTo>
                  <a:cubicBezTo>
                    <a:pt x="66761" y="298041"/>
                    <a:pt x="130261" y="244066"/>
                    <a:pt x="130261" y="247770"/>
                  </a:cubicBezTo>
                  <a:cubicBezTo>
                    <a:pt x="130261" y="251474"/>
                    <a:pt x="91632" y="284812"/>
                    <a:pt x="69936" y="311270"/>
                  </a:cubicBezTo>
                  <a:cubicBezTo>
                    <a:pt x="48240" y="337728"/>
                    <a:pt x="2203" y="404932"/>
                    <a:pt x="86" y="406520"/>
                  </a:cubicBezTo>
                  <a:cubicBezTo>
                    <a:pt x="-2031" y="408108"/>
                    <a:pt x="35011" y="355720"/>
                    <a:pt x="57236" y="320795"/>
                  </a:cubicBezTo>
                  <a:cubicBezTo>
                    <a:pt x="79461" y="285870"/>
                    <a:pt x="120736" y="227662"/>
                    <a:pt x="133436" y="196970"/>
                  </a:cubicBezTo>
                  <a:cubicBezTo>
                    <a:pt x="146136" y="166278"/>
                    <a:pt x="131319" y="141407"/>
                    <a:pt x="133436" y="136645"/>
                  </a:cubicBezTo>
                  <a:cubicBezTo>
                    <a:pt x="135553" y="131883"/>
                    <a:pt x="140315" y="170512"/>
                    <a:pt x="146136" y="168395"/>
                  </a:cubicBezTo>
                  <a:cubicBezTo>
                    <a:pt x="151957" y="166278"/>
                    <a:pt x="178415" y="146170"/>
                    <a:pt x="168361" y="123945"/>
                  </a:cubicBezTo>
                  <a:cubicBezTo>
                    <a:pt x="158307" y="101720"/>
                    <a:pt x="70465" y="3824"/>
                    <a:pt x="66761" y="1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C7E2A2E0-D44B-A0A8-1993-54A3A9D37B58}"/>
                </a:ext>
              </a:extLst>
            </p:cNvPr>
            <p:cNvSpPr/>
            <p:nvPr/>
          </p:nvSpPr>
          <p:spPr>
            <a:xfrm>
              <a:off x="3613150" y="11718796"/>
              <a:ext cx="495764" cy="48641"/>
            </a:xfrm>
            <a:custGeom>
              <a:avLst/>
              <a:gdLst>
                <a:gd name="connsiteX0" fmla="*/ 0 w 495764"/>
                <a:gd name="connsiteY0" fmla="*/ 35054 h 48641"/>
                <a:gd name="connsiteX1" fmla="*/ 327025 w 495764"/>
                <a:gd name="connsiteY1" fmla="*/ 47754 h 48641"/>
                <a:gd name="connsiteX2" fmla="*/ 279400 w 495764"/>
                <a:gd name="connsiteY2" fmla="*/ 6479 h 48641"/>
                <a:gd name="connsiteX3" fmla="*/ 247650 w 495764"/>
                <a:gd name="connsiteY3" fmla="*/ 129 h 48641"/>
                <a:gd name="connsiteX4" fmla="*/ 495300 w 495764"/>
                <a:gd name="connsiteY4" fmla="*/ 3304 h 48641"/>
                <a:gd name="connsiteX5" fmla="*/ 314325 w 495764"/>
                <a:gd name="connsiteY5" fmla="*/ 6479 h 48641"/>
                <a:gd name="connsiteX6" fmla="*/ 127000 w 495764"/>
                <a:gd name="connsiteY6" fmla="*/ 6479 h 48641"/>
                <a:gd name="connsiteX7" fmla="*/ 282575 w 495764"/>
                <a:gd name="connsiteY7" fmla="*/ 22354 h 48641"/>
                <a:gd name="connsiteX8" fmla="*/ 225425 w 495764"/>
                <a:gd name="connsiteY8" fmla="*/ 31879 h 48641"/>
                <a:gd name="connsiteX9" fmla="*/ 231775 w 495764"/>
                <a:gd name="connsiteY9" fmla="*/ 38229 h 48641"/>
                <a:gd name="connsiteX10" fmla="*/ 0 w 495764"/>
                <a:gd name="connsiteY10" fmla="*/ 35054 h 48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764" h="48641">
                  <a:moveTo>
                    <a:pt x="0" y="35054"/>
                  </a:moveTo>
                  <a:cubicBezTo>
                    <a:pt x="15875" y="36642"/>
                    <a:pt x="280458" y="52516"/>
                    <a:pt x="327025" y="47754"/>
                  </a:cubicBezTo>
                  <a:cubicBezTo>
                    <a:pt x="373592" y="42992"/>
                    <a:pt x="292629" y="14416"/>
                    <a:pt x="279400" y="6479"/>
                  </a:cubicBezTo>
                  <a:cubicBezTo>
                    <a:pt x="266171" y="-1458"/>
                    <a:pt x="247650" y="129"/>
                    <a:pt x="247650" y="129"/>
                  </a:cubicBezTo>
                  <a:lnTo>
                    <a:pt x="495300" y="3304"/>
                  </a:lnTo>
                  <a:cubicBezTo>
                    <a:pt x="506412" y="4362"/>
                    <a:pt x="314325" y="6479"/>
                    <a:pt x="314325" y="6479"/>
                  </a:cubicBezTo>
                  <a:cubicBezTo>
                    <a:pt x="252942" y="7008"/>
                    <a:pt x="132292" y="3833"/>
                    <a:pt x="127000" y="6479"/>
                  </a:cubicBezTo>
                  <a:cubicBezTo>
                    <a:pt x="121708" y="9125"/>
                    <a:pt x="266171" y="18121"/>
                    <a:pt x="282575" y="22354"/>
                  </a:cubicBezTo>
                  <a:cubicBezTo>
                    <a:pt x="298979" y="26587"/>
                    <a:pt x="233892" y="29233"/>
                    <a:pt x="225425" y="31879"/>
                  </a:cubicBezTo>
                  <a:cubicBezTo>
                    <a:pt x="216958" y="34525"/>
                    <a:pt x="266700" y="38758"/>
                    <a:pt x="231775" y="38229"/>
                  </a:cubicBezTo>
                  <a:lnTo>
                    <a:pt x="0" y="350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46A21DDF-992E-AC81-FEBA-F5BD3C79A63E}"/>
                </a:ext>
              </a:extLst>
            </p:cNvPr>
            <p:cNvSpPr/>
            <p:nvPr/>
          </p:nvSpPr>
          <p:spPr>
            <a:xfrm>
              <a:off x="4038600" y="11664188"/>
              <a:ext cx="485184" cy="45212"/>
            </a:xfrm>
            <a:custGeom>
              <a:avLst/>
              <a:gdLst>
                <a:gd name="connsiteX0" fmla="*/ 0 w 485184"/>
                <a:gd name="connsiteY0" fmla="*/ 45212 h 45212"/>
                <a:gd name="connsiteX1" fmla="*/ 282575 w 485184"/>
                <a:gd name="connsiteY1" fmla="*/ 762 h 45212"/>
                <a:gd name="connsiteX2" fmla="*/ 479425 w 485184"/>
                <a:gd name="connsiteY2" fmla="*/ 16637 h 45212"/>
                <a:gd name="connsiteX3" fmla="*/ 415925 w 485184"/>
                <a:gd name="connsiteY3" fmla="*/ 10287 h 45212"/>
                <a:gd name="connsiteX4" fmla="*/ 244475 w 485184"/>
                <a:gd name="connsiteY4" fmla="*/ 42037 h 45212"/>
                <a:gd name="connsiteX5" fmla="*/ 320675 w 485184"/>
                <a:gd name="connsiteY5" fmla="*/ 10287 h 45212"/>
                <a:gd name="connsiteX6" fmla="*/ 269875 w 485184"/>
                <a:gd name="connsiteY6" fmla="*/ 13462 h 45212"/>
                <a:gd name="connsiteX7" fmla="*/ 0 w 485184"/>
                <a:gd name="connsiteY7" fmla="*/ 45212 h 4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184" h="45212">
                  <a:moveTo>
                    <a:pt x="0" y="45212"/>
                  </a:moveTo>
                  <a:cubicBezTo>
                    <a:pt x="101335" y="25368"/>
                    <a:pt x="202671" y="5524"/>
                    <a:pt x="282575" y="762"/>
                  </a:cubicBezTo>
                  <a:cubicBezTo>
                    <a:pt x="362479" y="-4000"/>
                    <a:pt x="457200" y="15050"/>
                    <a:pt x="479425" y="16637"/>
                  </a:cubicBezTo>
                  <a:cubicBezTo>
                    <a:pt x="501650" y="18224"/>
                    <a:pt x="455083" y="6054"/>
                    <a:pt x="415925" y="10287"/>
                  </a:cubicBezTo>
                  <a:cubicBezTo>
                    <a:pt x="376767" y="14520"/>
                    <a:pt x="260350" y="42037"/>
                    <a:pt x="244475" y="42037"/>
                  </a:cubicBezTo>
                  <a:cubicBezTo>
                    <a:pt x="228600" y="42037"/>
                    <a:pt x="316442" y="15049"/>
                    <a:pt x="320675" y="10287"/>
                  </a:cubicBezTo>
                  <a:cubicBezTo>
                    <a:pt x="324908" y="5525"/>
                    <a:pt x="269875" y="13462"/>
                    <a:pt x="269875" y="13462"/>
                  </a:cubicBezTo>
                  <a:lnTo>
                    <a:pt x="0" y="452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17F5B616-FD87-12A1-8446-CEBB233097D1}"/>
                </a:ext>
              </a:extLst>
            </p:cNvPr>
            <p:cNvSpPr/>
            <p:nvPr/>
          </p:nvSpPr>
          <p:spPr>
            <a:xfrm>
              <a:off x="4469557" y="11580559"/>
              <a:ext cx="392920" cy="125979"/>
            </a:xfrm>
            <a:custGeom>
              <a:avLst/>
              <a:gdLst>
                <a:gd name="connsiteX0" fmla="*/ 843 w 392920"/>
                <a:gd name="connsiteY0" fmla="*/ 109791 h 125979"/>
                <a:gd name="connsiteX1" fmla="*/ 248493 w 392920"/>
                <a:gd name="connsiteY1" fmla="*/ 81216 h 125979"/>
                <a:gd name="connsiteX2" fmla="*/ 388193 w 392920"/>
                <a:gd name="connsiteY2" fmla="*/ 1841 h 125979"/>
                <a:gd name="connsiteX3" fmla="*/ 350093 w 392920"/>
                <a:gd name="connsiteY3" fmla="*/ 33591 h 125979"/>
                <a:gd name="connsiteX4" fmla="*/ 251668 w 392920"/>
                <a:gd name="connsiteY4" fmla="*/ 125666 h 125979"/>
                <a:gd name="connsiteX5" fmla="*/ 270718 w 392920"/>
                <a:gd name="connsiteY5" fmla="*/ 65341 h 125979"/>
                <a:gd name="connsiteX6" fmla="*/ 210393 w 392920"/>
                <a:gd name="connsiteY6" fmla="*/ 112966 h 125979"/>
                <a:gd name="connsiteX7" fmla="*/ 118318 w 392920"/>
                <a:gd name="connsiteY7" fmla="*/ 119316 h 125979"/>
                <a:gd name="connsiteX8" fmla="*/ 165943 w 392920"/>
                <a:gd name="connsiteY8" fmla="*/ 103441 h 125979"/>
                <a:gd name="connsiteX9" fmla="*/ 843 w 392920"/>
                <a:gd name="connsiteY9" fmla="*/ 109791 h 1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920" h="125979">
                  <a:moveTo>
                    <a:pt x="843" y="109791"/>
                  </a:moveTo>
                  <a:cubicBezTo>
                    <a:pt x="14601" y="106087"/>
                    <a:pt x="183935" y="99208"/>
                    <a:pt x="248493" y="81216"/>
                  </a:cubicBezTo>
                  <a:cubicBezTo>
                    <a:pt x="313051" y="63224"/>
                    <a:pt x="371260" y="9778"/>
                    <a:pt x="388193" y="1841"/>
                  </a:cubicBezTo>
                  <a:cubicBezTo>
                    <a:pt x="405126" y="-6096"/>
                    <a:pt x="372847" y="12954"/>
                    <a:pt x="350093" y="33591"/>
                  </a:cubicBezTo>
                  <a:cubicBezTo>
                    <a:pt x="327339" y="54228"/>
                    <a:pt x="264897" y="120374"/>
                    <a:pt x="251668" y="125666"/>
                  </a:cubicBezTo>
                  <a:cubicBezTo>
                    <a:pt x="238439" y="130958"/>
                    <a:pt x="277597" y="67458"/>
                    <a:pt x="270718" y="65341"/>
                  </a:cubicBezTo>
                  <a:cubicBezTo>
                    <a:pt x="263839" y="63224"/>
                    <a:pt x="235793" y="103970"/>
                    <a:pt x="210393" y="112966"/>
                  </a:cubicBezTo>
                  <a:cubicBezTo>
                    <a:pt x="184993" y="121962"/>
                    <a:pt x="125726" y="120903"/>
                    <a:pt x="118318" y="119316"/>
                  </a:cubicBezTo>
                  <a:cubicBezTo>
                    <a:pt x="110910" y="117729"/>
                    <a:pt x="186051" y="106087"/>
                    <a:pt x="165943" y="103441"/>
                  </a:cubicBezTo>
                  <a:cubicBezTo>
                    <a:pt x="145835" y="100795"/>
                    <a:pt x="-12915" y="113495"/>
                    <a:pt x="843" y="1097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1CBC6552-7984-9DD3-06E7-38B32213AFF8}"/>
                </a:ext>
              </a:extLst>
            </p:cNvPr>
            <p:cNvSpPr/>
            <p:nvPr/>
          </p:nvSpPr>
          <p:spPr>
            <a:xfrm>
              <a:off x="3546411" y="11512497"/>
              <a:ext cx="44514" cy="168941"/>
            </a:xfrm>
            <a:custGeom>
              <a:avLst/>
              <a:gdLst>
                <a:gd name="connsiteX0" fmla="*/ 64 w 44514"/>
                <a:gd name="connsiteY0" fmla="*/ 53 h 168941"/>
                <a:gd name="connsiteX1" fmla="*/ 31814 w 44514"/>
                <a:gd name="connsiteY1" fmla="*/ 60378 h 168941"/>
                <a:gd name="connsiteX2" fmla="*/ 31814 w 44514"/>
                <a:gd name="connsiteY2" fmla="*/ 111178 h 168941"/>
                <a:gd name="connsiteX3" fmla="*/ 44514 w 44514"/>
                <a:gd name="connsiteY3" fmla="*/ 82603 h 168941"/>
                <a:gd name="connsiteX4" fmla="*/ 31814 w 44514"/>
                <a:gd name="connsiteY4" fmla="*/ 168328 h 168941"/>
                <a:gd name="connsiteX5" fmla="*/ 38164 w 44514"/>
                <a:gd name="connsiteY5" fmla="*/ 117528 h 168941"/>
                <a:gd name="connsiteX6" fmla="*/ 41339 w 44514"/>
                <a:gd name="connsiteY6" fmla="*/ 50853 h 168941"/>
                <a:gd name="connsiteX7" fmla="*/ 64 w 44514"/>
                <a:gd name="connsiteY7" fmla="*/ 53 h 1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14" h="168941">
                  <a:moveTo>
                    <a:pt x="64" y="53"/>
                  </a:moveTo>
                  <a:cubicBezTo>
                    <a:pt x="-1523" y="1640"/>
                    <a:pt x="26522" y="41857"/>
                    <a:pt x="31814" y="60378"/>
                  </a:cubicBezTo>
                  <a:cubicBezTo>
                    <a:pt x="37106" y="78899"/>
                    <a:pt x="29697" y="107474"/>
                    <a:pt x="31814" y="111178"/>
                  </a:cubicBezTo>
                  <a:cubicBezTo>
                    <a:pt x="33931" y="114882"/>
                    <a:pt x="44514" y="73078"/>
                    <a:pt x="44514" y="82603"/>
                  </a:cubicBezTo>
                  <a:cubicBezTo>
                    <a:pt x="44514" y="92128"/>
                    <a:pt x="32872" y="162507"/>
                    <a:pt x="31814" y="168328"/>
                  </a:cubicBezTo>
                  <a:cubicBezTo>
                    <a:pt x="30756" y="174149"/>
                    <a:pt x="36577" y="137107"/>
                    <a:pt x="38164" y="117528"/>
                  </a:cubicBezTo>
                  <a:cubicBezTo>
                    <a:pt x="39751" y="97949"/>
                    <a:pt x="45043" y="68845"/>
                    <a:pt x="41339" y="50853"/>
                  </a:cubicBezTo>
                  <a:cubicBezTo>
                    <a:pt x="37635" y="32861"/>
                    <a:pt x="1651" y="-1534"/>
                    <a:pt x="64" y="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EF473B9F-13EA-5141-AB94-0CFE6230718C}"/>
                </a:ext>
              </a:extLst>
            </p:cNvPr>
            <p:cNvSpPr/>
            <p:nvPr/>
          </p:nvSpPr>
          <p:spPr>
            <a:xfrm>
              <a:off x="3508356" y="11499840"/>
              <a:ext cx="86146" cy="230232"/>
            </a:xfrm>
            <a:custGeom>
              <a:avLst/>
              <a:gdLst>
                <a:gd name="connsiteX0" fmla="*/ 41294 w 86146"/>
                <a:gd name="connsiteY0" fmla="*/ 10 h 230232"/>
                <a:gd name="connsiteX1" fmla="*/ 3194 w 86146"/>
                <a:gd name="connsiteY1" fmla="*/ 111135 h 230232"/>
                <a:gd name="connsiteX2" fmla="*/ 22244 w 86146"/>
                <a:gd name="connsiteY2" fmla="*/ 190510 h 230232"/>
                <a:gd name="connsiteX3" fmla="*/ 22244 w 86146"/>
                <a:gd name="connsiteY3" fmla="*/ 174635 h 230232"/>
                <a:gd name="connsiteX4" fmla="*/ 82569 w 86146"/>
                <a:gd name="connsiteY4" fmla="*/ 228610 h 230232"/>
                <a:gd name="connsiteX5" fmla="*/ 73044 w 86146"/>
                <a:gd name="connsiteY5" fmla="*/ 212735 h 230232"/>
                <a:gd name="connsiteX6" fmla="*/ 22244 w 86146"/>
                <a:gd name="connsiteY6" fmla="*/ 177810 h 230232"/>
                <a:gd name="connsiteX7" fmla="*/ 19 w 86146"/>
                <a:gd name="connsiteY7" fmla="*/ 117485 h 230232"/>
                <a:gd name="connsiteX8" fmla="*/ 41294 w 86146"/>
                <a:gd name="connsiteY8" fmla="*/ 10 h 2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46" h="230232">
                  <a:moveTo>
                    <a:pt x="41294" y="10"/>
                  </a:moveTo>
                  <a:cubicBezTo>
                    <a:pt x="41823" y="-1048"/>
                    <a:pt x="6369" y="79385"/>
                    <a:pt x="3194" y="111135"/>
                  </a:cubicBezTo>
                  <a:cubicBezTo>
                    <a:pt x="19" y="142885"/>
                    <a:pt x="22244" y="190510"/>
                    <a:pt x="22244" y="190510"/>
                  </a:cubicBezTo>
                  <a:cubicBezTo>
                    <a:pt x="25419" y="201093"/>
                    <a:pt x="12190" y="168285"/>
                    <a:pt x="22244" y="174635"/>
                  </a:cubicBezTo>
                  <a:cubicBezTo>
                    <a:pt x="32298" y="180985"/>
                    <a:pt x="82569" y="228610"/>
                    <a:pt x="82569" y="228610"/>
                  </a:cubicBezTo>
                  <a:cubicBezTo>
                    <a:pt x="91036" y="234960"/>
                    <a:pt x="83098" y="221202"/>
                    <a:pt x="73044" y="212735"/>
                  </a:cubicBezTo>
                  <a:cubicBezTo>
                    <a:pt x="62990" y="204268"/>
                    <a:pt x="34415" y="193685"/>
                    <a:pt x="22244" y="177810"/>
                  </a:cubicBezTo>
                  <a:cubicBezTo>
                    <a:pt x="10073" y="161935"/>
                    <a:pt x="-510" y="142885"/>
                    <a:pt x="19" y="117485"/>
                  </a:cubicBezTo>
                  <a:cubicBezTo>
                    <a:pt x="548" y="92085"/>
                    <a:pt x="40765" y="1068"/>
                    <a:pt x="41294" y="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AE21828E-9519-CF54-F554-0D4209B6ADA8}"/>
                </a:ext>
              </a:extLst>
            </p:cNvPr>
            <p:cNvSpPr/>
            <p:nvPr/>
          </p:nvSpPr>
          <p:spPr>
            <a:xfrm>
              <a:off x="3609952" y="11503022"/>
              <a:ext cx="47658" cy="130285"/>
            </a:xfrm>
            <a:custGeom>
              <a:avLst/>
              <a:gdLst>
                <a:gd name="connsiteX0" fmla="*/ 23 w 47658"/>
                <a:gd name="connsiteY0" fmla="*/ 3 h 130285"/>
                <a:gd name="connsiteX1" fmla="*/ 38123 w 47658"/>
                <a:gd name="connsiteY1" fmla="*/ 69853 h 130285"/>
                <a:gd name="connsiteX2" fmla="*/ 25423 w 47658"/>
                <a:gd name="connsiteY2" fmla="*/ 130178 h 130285"/>
                <a:gd name="connsiteX3" fmla="*/ 41298 w 47658"/>
                <a:gd name="connsiteY3" fmla="*/ 85728 h 130285"/>
                <a:gd name="connsiteX4" fmla="*/ 44473 w 47658"/>
                <a:gd name="connsiteY4" fmla="*/ 66678 h 130285"/>
                <a:gd name="connsiteX5" fmla="*/ 23 w 47658"/>
                <a:gd name="connsiteY5" fmla="*/ 3 h 13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58" h="130285">
                  <a:moveTo>
                    <a:pt x="23" y="3"/>
                  </a:moveTo>
                  <a:cubicBezTo>
                    <a:pt x="-1035" y="532"/>
                    <a:pt x="33890" y="48157"/>
                    <a:pt x="38123" y="69853"/>
                  </a:cubicBezTo>
                  <a:cubicBezTo>
                    <a:pt x="42356" y="91549"/>
                    <a:pt x="24894" y="127532"/>
                    <a:pt x="25423" y="130178"/>
                  </a:cubicBezTo>
                  <a:cubicBezTo>
                    <a:pt x="25952" y="132824"/>
                    <a:pt x="41298" y="85728"/>
                    <a:pt x="41298" y="85728"/>
                  </a:cubicBezTo>
                  <a:cubicBezTo>
                    <a:pt x="44473" y="75145"/>
                    <a:pt x="51881" y="78320"/>
                    <a:pt x="44473" y="66678"/>
                  </a:cubicBezTo>
                  <a:cubicBezTo>
                    <a:pt x="37065" y="55036"/>
                    <a:pt x="1081" y="-526"/>
                    <a:pt x="23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7F285234-153D-53F2-DAE1-D05771FC68E5}"/>
                </a:ext>
              </a:extLst>
            </p:cNvPr>
            <p:cNvSpPr/>
            <p:nvPr/>
          </p:nvSpPr>
          <p:spPr>
            <a:xfrm>
              <a:off x="3609950" y="11511958"/>
              <a:ext cx="15900" cy="147623"/>
            </a:xfrm>
            <a:custGeom>
              <a:avLst/>
              <a:gdLst>
                <a:gd name="connsiteX0" fmla="*/ 9550 w 15900"/>
                <a:gd name="connsiteY0" fmla="*/ 592 h 147623"/>
                <a:gd name="connsiteX1" fmla="*/ 25 w 15900"/>
                <a:gd name="connsiteY1" fmla="*/ 79967 h 147623"/>
                <a:gd name="connsiteX2" fmla="*/ 12725 w 15900"/>
                <a:gd name="connsiteY2" fmla="*/ 137117 h 147623"/>
                <a:gd name="connsiteX3" fmla="*/ 15900 w 15900"/>
                <a:gd name="connsiteY3" fmla="*/ 146642 h 147623"/>
                <a:gd name="connsiteX4" fmla="*/ 12725 w 15900"/>
                <a:gd name="connsiteY4" fmla="*/ 124417 h 147623"/>
                <a:gd name="connsiteX5" fmla="*/ 9550 w 15900"/>
                <a:gd name="connsiteY5" fmla="*/ 592 h 14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00" h="147623">
                  <a:moveTo>
                    <a:pt x="9550" y="592"/>
                  </a:moveTo>
                  <a:cubicBezTo>
                    <a:pt x="7433" y="-6816"/>
                    <a:pt x="-504" y="57213"/>
                    <a:pt x="25" y="79967"/>
                  </a:cubicBezTo>
                  <a:cubicBezTo>
                    <a:pt x="554" y="102721"/>
                    <a:pt x="12725" y="137117"/>
                    <a:pt x="12725" y="137117"/>
                  </a:cubicBezTo>
                  <a:cubicBezTo>
                    <a:pt x="15371" y="148230"/>
                    <a:pt x="15900" y="148759"/>
                    <a:pt x="15900" y="146642"/>
                  </a:cubicBezTo>
                  <a:cubicBezTo>
                    <a:pt x="15900" y="144525"/>
                    <a:pt x="13783" y="147171"/>
                    <a:pt x="12725" y="124417"/>
                  </a:cubicBezTo>
                  <a:cubicBezTo>
                    <a:pt x="11667" y="101663"/>
                    <a:pt x="11667" y="8000"/>
                    <a:pt x="9550" y="5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3745CC23-5848-4902-AB5F-ABA9C6CBD788}"/>
                </a:ext>
              </a:extLst>
            </p:cNvPr>
            <p:cNvSpPr/>
            <p:nvPr/>
          </p:nvSpPr>
          <p:spPr>
            <a:xfrm>
              <a:off x="3555990" y="11416570"/>
              <a:ext cx="300681" cy="102529"/>
            </a:xfrm>
            <a:custGeom>
              <a:avLst/>
              <a:gdLst>
                <a:gd name="connsiteX0" fmla="*/ 10 w 300681"/>
                <a:gd name="connsiteY0" fmla="*/ 102330 h 102529"/>
                <a:gd name="connsiteX1" fmla="*/ 66685 w 300681"/>
                <a:gd name="connsiteY1" fmla="*/ 70580 h 102529"/>
                <a:gd name="connsiteX2" fmla="*/ 292110 w 300681"/>
                <a:gd name="connsiteY2" fmla="*/ 42005 h 102529"/>
                <a:gd name="connsiteX3" fmla="*/ 257185 w 300681"/>
                <a:gd name="connsiteY3" fmla="*/ 730 h 102529"/>
                <a:gd name="connsiteX4" fmla="*/ 266710 w 300681"/>
                <a:gd name="connsiteY4" fmla="*/ 16605 h 102529"/>
                <a:gd name="connsiteX5" fmla="*/ 133360 w 300681"/>
                <a:gd name="connsiteY5" fmla="*/ 29305 h 102529"/>
                <a:gd name="connsiteX6" fmla="*/ 276235 w 300681"/>
                <a:gd name="connsiteY6" fmla="*/ 35655 h 102529"/>
                <a:gd name="connsiteX7" fmla="*/ 215910 w 300681"/>
                <a:gd name="connsiteY7" fmla="*/ 42005 h 102529"/>
                <a:gd name="connsiteX8" fmla="*/ 41285 w 300681"/>
                <a:gd name="connsiteY8" fmla="*/ 61055 h 102529"/>
                <a:gd name="connsiteX9" fmla="*/ 69860 w 300681"/>
                <a:gd name="connsiteY9" fmla="*/ 54705 h 102529"/>
                <a:gd name="connsiteX10" fmla="*/ 10 w 300681"/>
                <a:gd name="connsiteY10" fmla="*/ 102330 h 1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0681" h="102529">
                  <a:moveTo>
                    <a:pt x="10" y="102330"/>
                  </a:moveTo>
                  <a:cubicBezTo>
                    <a:pt x="-519" y="104976"/>
                    <a:pt x="18002" y="80634"/>
                    <a:pt x="66685" y="70580"/>
                  </a:cubicBezTo>
                  <a:cubicBezTo>
                    <a:pt x="115368" y="60526"/>
                    <a:pt x="260360" y="53647"/>
                    <a:pt x="292110" y="42005"/>
                  </a:cubicBezTo>
                  <a:cubicBezTo>
                    <a:pt x="323860" y="30363"/>
                    <a:pt x="257185" y="730"/>
                    <a:pt x="257185" y="730"/>
                  </a:cubicBezTo>
                  <a:cubicBezTo>
                    <a:pt x="252952" y="-3503"/>
                    <a:pt x="287347" y="11843"/>
                    <a:pt x="266710" y="16605"/>
                  </a:cubicBezTo>
                  <a:cubicBezTo>
                    <a:pt x="246073" y="21367"/>
                    <a:pt x="131773" y="26130"/>
                    <a:pt x="133360" y="29305"/>
                  </a:cubicBezTo>
                  <a:cubicBezTo>
                    <a:pt x="134947" y="32480"/>
                    <a:pt x="262477" y="33538"/>
                    <a:pt x="276235" y="35655"/>
                  </a:cubicBezTo>
                  <a:cubicBezTo>
                    <a:pt x="289993" y="37772"/>
                    <a:pt x="215910" y="42005"/>
                    <a:pt x="215910" y="42005"/>
                  </a:cubicBezTo>
                  <a:lnTo>
                    <a:pt x="41285" y="61055"/>
                  </a:lnTo>
                  <a:cubicBezTo>
                    <a:pt x="16943" y="63172"/>
                    <a:pt x="78327" y="48884"/>
                    <a:pt x="69860" y="54705"/>
                  </a:cubicBezTo>
                  <a:cubicBezTo>
                    <a:pt x="61393" y="60526"/>
                    <a:pt x="539" y="99684"/>
                    <a:pt x="10" y="1023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F9BEDF48-BFCE-F0F9-891F-31FE37EFE16D}"/>
                </a:ext>
              </a:extLst>
            </p:cNvPr>
            <p:cNvSpPr/>
            <p:nvPr/>
          </p:nvSpPr>
          <p:spPr>
            <a:xfrm>
              <a:off x="3538540" y="11423650"/>
              <a:ext cx="393710" cy="63500"/>
            </a:xfrm>
            <a:custGeom>
              <a:avLst/>
              <a:gdLst>
                <a:gd name="connsiteX0" fmla="*/ 1585 w 393710"/>
                <a:gd name="connsiteY0" fmla="*/ 63500 h 63500"/>
                <a:gd name="connsiteX1" fmla="*/ 150810 w 393710"/>
                <a:gd name="connsiteY1" fmla="*/ 28575 h 63500"/>
                <a:gd name="connsiteX2" fmla="*/ 392110 w 393710"/>
                <a:gd name="connsiteY2" fmla="*/ 0 h 63500"/>
                <a:gd name="connsiteX3" fmla="*/ 242885 w 393710"/>
                <a:gd name="connsiteY3" fmla="*/ 28575 h 63500"/>
                <a:gd name="connsiteX4" fmla="*/ 1585 w 393710"/>
                <a:gd name="connsiteY4" fmla="*/ 6350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710" h="63500">
                  <a:moveTo>
                    <a:pt x="1585" y="63500"/>
                  </a:moveTo>
                  <a:cubicBezTo>
                    <a:pt x="-13761" y="63500"/>
                    <a:pt x="85723" y="39158"/>
                    <a:pt x="150810" y="28575"/>
                  </a:cubicBezTo>
                  <a:cubicBezTo>
                    <a:pt x="215897" y="17992"/>
                    <a:pt x="376764" y="0"/>
                    <a:pt x="392110" y="0"/>
                  </a:cubicBezTo>
                  <a:cubicBezTo>
                    <a:pt x="407456" y="0"/>
                    <a:pt x="309031" y="17462"/>
                    <a:pt x="242885" y="28575"/>
                  </a:cubicBezTo>
                  <a:cubicBezTo>
                    <a:pt x="176739" y="39688"/>
                    <a:pt x="16931" y="63500"/>
                    <a:pt x="1585" y="635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37781D41-7E52-0C05-DD65-593AA357A43A}"/>
                </a:ext>
              </a:extLst>
            </p:cNvPr>
            <p:cNvSpPr/>
            <p:nvPr/>
          </p:nvSpPr>
          <p:spPr>
            <a:xfrm>
              <a:off x="3589619" y="11463933"/>
              <a:ext cx="379981" cy="189124"/>
            </a:xfrm>
            <a:custGeom>
              <a:avLst/>
              <a:gdLst>
                <a:gd name="connsiteX0" fmla="*/ 1306 w 379981"/>
                <a:gd name="connsiteY0" fmla="*/ 178792 h 189124"/>
                <a:gd name="connsiteX1" fmla="*/ 131481 w 379981"/>
                <a:gd name="connsiteY1" fmla="*/ 188317 h 189124"/>
                <a:gd name="connsiteX2" fmla="*/ 274356 w 379981"/>
                <a:gd name="connsiteY2" fmla="*/ 156567 h 189124"/>
                <a:gd name="connsiteX3" fmla="*/ 261656 w 379981"/>
                <a:gd name="connsiteY3" fmla="*/ 162917 h 189124"/>
                <a:gd name="connsiteX4" fmla="*/ 274356 w 379981"/>
                <a:gd name="connsiteY4" fmla="*/ 147042 h 189124"/>
                <a:gd name="connsiteX5" fmla="*/ 283881 w 379981"/>
                <a:gd name="connsiteY5" fmla="*/ 121642 h 189124"/>
                <a:gd name="connsiteX6" fmla="*/ 239431 w 379981"/>
                <a:gd name="connsiteY6" fmla="*/ 992 h 189124"/>
                <a:gd name="connsiteX7" fmla="*/ 264831 w 379981"/>
                <a:gd name="connsiteY7" fmla="*/ 64492 h 189124"/>
                <a:gd name="connsiteX8" fmla="*/ 379131 w 379981"/>
                <a:gd name="connsiteY8" fmla="*/ 67667 h 189124"/>
                <a:gd name="connsiteX9" fmla="*/ 315631 w 379981"/>
                <a:gd name="connsiteY9" fmla="*/ 74017 h 189124"/>
                <a:gd name="connsiteX10" fmla="*/ 290231 w 379981"/>
                <a:gd name="connsiteY10" fmla="*/ 83542 h 189124"/>
                <a:gd name="connsiteX11" fmla="*/ 293406 w 379981"/>
                <a:gd name="connsiteY11" fmla="*/ 118467 h 189124"/>
                <a:gd name="connsiteX12" fmla="*/ 274356 w 379981"/>
                <a:gd name="connsiteY12" fmla="*/ 140692 h 189124"/>
                <a:gd name="connsiteX13" fmla="*/ 194981 w 379981"/>
                <a:gd name="connsiteY13" fmla="*/ 162917 h 189124"/>
                <a:gd name="connsiteX14" fmla="*/ 214031 w 379981"/>
                <a:gd name="connsiteY14" fmla="*/ 169267 h 189124"/>
                <a:gd name="connsiteX15" fmla="*/ 1306 w 379981"/>
                <a:gd name="connsiteY15" fmla="*/ 178792 h 18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9981" h="189124">
                  <a:moveTo>
                    <a:pt x="1306" y="178792"/>
                  </a:moveTo>
                  <a:cubicBezTo>
                    <a:pt x="-12452" y="181967"/>
                    <a:pt x="85973" y="192021"/>
                    <a:pt x="131481" y="188317"/>
                  </a:cubicBezTo>
                  <a:cubicBezTo>
                    <a:pt x="176989" y="184613"/>
                    <a:pt x="274356" y="156567"/>
                    <a:pt x="274356" y="156567"/>
                  </a:cubicBezTo>
                  <a:cubicBezTo>
                    <a:pt x="296052" y="152334"/>
                    <a:pt x="261656" y="162917"/>
                    <a:pt x="261656" y="162917"/>
                  </a:cubicBezTo>
                  <a:cubicBezTo>
                    <a:pt x="261656" y="161330"/>
                    <a:pt x="270652" y="153921"/>
                    <a:pt x="274356" y="147042"/>
                  </a:cubicBezTo>
                  <a:cubicBezTo>
                    <a:pt x="278060" y="140163"/>
                    <a:pt x="289702" y="145984"/>
                    <a:pt x="283881" y="121642"/>
                  </a:cubicBezTo>
                  <a:cubicBezTo>
                    <a:pt x="278060" y="97300"/>
                    <a:pt x="242606" y="10517"/>
                    <a:pt x="239431" y="992"/>
                  </a:cubicBezTo>
                  <a:cubicBezTo>
                    <a:pt x="236256" y="-8533"/>
                    <a:pt x="241548" y="53380"/>
                    <a:pt x="264831" y="64492"/>
                  </a:cubicBezTo>
                  <a:cubicBezTo>
                    <a:pt x="288114" y="75604"/>
                    <a:pt x="370664" y="66080"/>
                    <a:pt x="379131" y="67667"/>
                  </a:cubicBezTo>
                  <a:cubicBezTo>
                    <a:pt x="387598" y="69254"/>
                    <a:pt x="330448" y="71371"/>
                    <a:pt x="315631" y="74017"/>
                  </a:cubicBezTo>
                  <a:cubicBezTo>
                    <a:pt x="300814" y="76663"/>
                    <a:pt x="293935" y="76134"/>
                    <a:pt x="290231" y="83542"/>
                  </a:cubicBezTo>
                  <a:cubicBezTo>
                    <a:pt x="286527" y="90950"/>
                    <a:pt x="296052" y="108942"/>
                    <a:pt x="293406" y="118467"/>
                  </a:cubicBezTo>
                  <a:cubicBezTo>
                    <a:pt x="290760" y="127992"/>
                    <a:pt x="290760" y="133284"/>
                    <a:pt x="274356" y="140692"/>
                  </a:cubicBezTo>
                  <a:cubicBezTo>
                    <a:pt x="257952" y="148100"/>
                    <a:pt x="205035" y="158154"/>
                    <a:pt x="194981" y="162917"/>
                  </a:cubicBezTo>
                  <a:cubicBezTo>
                    <a:pt x="184927" y="167679"/>
                    <a:pt x="241018" y="165563"/>
                    <a:pt x="214031" y="169267"/>
                  </a:cubicBezTo>
                  <a:cubicBezTo>
                    <a:pt x="187044" y="172971"/>
                    <a:pt x="15064" y="175617"/>
                    <a:pt x="1306" y="1787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9F7B761E-9CF9-B4EB-8F69-D7E5673AE249}"/>
                </a:ext>
              </a:extLst>
            </p:cNvPr>
            <p:cNvSpPr/>
            <p:nvPr/>
          </p:nvSpPr>
          <p:spPr>
            <a:xfrm>
              <a:off x="3790111" y="11433009"/>
              <a:ext cx="577031" cy="178103"/>
            </a:xfrm>
            <a:custGeom>
              <a:avLst/>
              <a:gdLst>
                <a:gd name="connsiteX0" fmla="*/ 839 w 577031"/>
                <a:gd name="connsiteY0" fmla="*/ 166 h 178103"/>
                <a:gd name="connsiteX1" fmla="*/ 238964 w 577031"/>
                <a:gd name="connsiteY1" fmla="*/ 117641 h 178103"/>
                <a:gd name="connsiteX2" fmla="*/ 213564 w 577031"/>
                <a:gd name="connsiteY2" fmla="*/ 108116 h 178103"/>
                <a:gd name="connsiteX3" fmla="*/ 565989 w 577031"/>
                <a:gd name="connsiteY3" fmla="*/ 92241 h 178103"/>
                <a:gd name="connsiteX4" fmla="*/ 470739 w 577031"/>
                <a:gd name="connsiteY4" fmla="*/ 98591 h 178103"/>
                <a:gd name="connsiteX5" fmla="*/ 292939 w 577031"/>
                <a:gd name="connsiteY5" fmla="*/ 177966 h 178103"/>
                <a:gd name="connsiteX6" fmla="*/ 378664 w 577031"/>
                <a:gd name="connsiteY6" fmla="*/ 117641 h 178103"/>
                <a:gd name="connsiteX7" fmla="*/ 184989 w 577031"/>
                <a:gd name="connsiteY7" fmla="*/ 114466 h 178103"/>
                <a:gd name="connsiteX8" fmla="*/ 159589 w 577031"/>
                <a:gd name="connsiteY8" fmla="*/ 92241 h 178103"/>
                <a:gd name="connsiteX9" fmla="*/ 839 w 577031"/>
                <a:gd name="connsiteY9" fmla="*/ 166 h 17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031" h="178103">
                  <a:moveTo>
                    <a:pt x="839" y="166"/>
                  </a:moveTo>
                  <a:cubicBezTo>
                    <a:pt x="14068" y="4399"/>
                    <a:pt x="203510" y="99649"/>
                    <a:pt x="238964" y="117641"/>
                  </a:cubicBezTo>
                  <a:cubicBezTo>
                    <a:pt x="274418" y="135633"/>
                    <a:pt x="159060" y="112349"/>
                    <a:pt x="213564" y="108116"/>
                  </a:cubicBezTo>
                  <a:cubicBezTo>
                    <a:pt x="268068" y="103883"/>
                    <a:pt x="523127" y="93828"/>
                    <a:pt x="565989" y="92241"/>
                  </a:cubicBezTo>
                  <a:cubicBezTo>
                    <a:pt x="608851" y="90654"/>
                    <a:pt x="516247" y="84304"/>
                    <a:pt x="470739" y="98591"/>
                  </a:cubicBezTo>
                  <a:cubicBezTo>
                    <a:pt x="425231" y="112879"/>
                    <a:pt x="308285" y="174791"/>
                    <a:pt x="292939" y="177966"/>
                  </a:cubicBezTo>
                  <a:cubicBezTo>
                    <a:pt x="277593" y="181141"/>
                    <a:pt x="396656" y="128224"/>
                    <a:pt x="378664" y="117641"/>
                  </a:cubicBezTo>
                  <a:cubicBezTo>
                    <a:pt x="360672" y="107058"/>
                    <a:pt x="221502" y="118699"/>
                    <a:pt x="184989" y="114466"/>
                  </a:cubicBezTo>
                  <a:cubicBezTo>
                    <a:pt x="148477" y="110233"/>
                    <a:pt x="184460" y="110762"/>
                    <a:pt x="159589" y="92241"/>
                  </a:cubicBezTo>
                  <a:cubicBezTo>
                    <a:pt x="134718" y="73720"/>
                    <a:pt x="-12390" y="-4067"/>
                    <a:pt x="839" y="1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D0FC26AA-6ED1-D778-A180-2CF7ADB43FF3}"/>
                </a:ext>
              </a:extLst>
            </p:cNvPr>
            <p:cNvSpPr/>
            <p:nvPr/>
          </p:nvSpPr>
          <p:spPr>
            <a:xfrm>
              <a:off x="3867150" y="11382328"/>
              <a:ext cx="523933" cy="66722"/>
            </a:xfrm>
            <a:custGeom>
              <a:avLst/>
              <a:gdLst>
                <a:gd name="connsiteX0" fmla="*/ 0 w 523933"/>
                <a:gd name="connsiteY0" fmla="*/ 66722 h 66722"/>
                <a:gd name="connsiteX1" fmla="*/ 174625 w 523933"/>
                <a:gd name="connsiteY1" fmla="*/ 47672 h 66722"/>
                <a:gd name="connsiteX2" fmla="*/ 422275 w 523933"/>
                <a:gd name="connsiteY2" fmla="*/ 22272 h 66722"/>
                <a:gd name="connsiteX3" fmla="*/ 358775 w 523933"/>
                <a:gd name="connsiteY3" fmla="*/ 25447 h 66722"/>
                <a:gd name="connsiteX4" fmla="*/ 523875 w 523933"/>
                <a:gd name="connsiteY4" fmla="*/ 47 h 66722"/>
                <a:gd name="connsiteX5" fmla="*/ 374650 w 523933"/>
                <a:gd name="connsiteY5" fmla="*/ 19097 h 66722"/>
                <a:gd name="connsiteX6" fmla="*/ 136525 w 523933"/>
                <a:gd name="connsiteY6" fmla="*/ 19097 h 66722"/>
                <a:gd name="connsiteX7" fmla="*/ 212725 w 523933"/>
                <a:gd name="connsiteY7" fmla="*/ 19097 h 66722"/>
                <a:gd name="connsiteX8" fmla="*/ 0 w 523933"/>
                <a:gd name="connsiteY8" fmla="*/ 66722 h 6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933" h="66722">
                  <a:moveTo>
                    <a:pt x="0" y="66722"/>
                  </a:moveTo>
                  <a:lnTo>
                    <a:pt x="174625" y="47672"/>
                  </a:lnTo>
                  <a:lnTo>
                    <a:pt x="422275" y="22272"/>
                  </a:lnTo>
                  <a:cubicBezTo>
                    <a:pt x="452967" y="18568"/>
                    <a:pt x="341842" y="29151"/>
                    <a:pt x="358775" y="25447"/>
                  </a:cubicBezTo>
                  <a:cubicBezTo>
                    <a:pt x="375708" y="21743"/>
                    <a:pt x="521229" y="1105"/>
                    <a:pt x="523875" y="47"/>
                  </a:cubicBezTo>
                  <a:cubicBezTo>
                    <a:pt x="526521" y="-1011"/>
                    <a:pt x="439208" y="15922"/>
                    <a:pt x="374650" y="19097"/>
                  </a:cubicBezTo>
                  <a:cubicBezTo>
                    <a:pt x="310092" y="22272"/>
                    <a:pt x="136525" y="19097"/>
                    <a:pt x="136525" y="19097"/>
                  </a:cubicBezTo>
                  <a:cubicBezTo>
                    <a:pt x="109538" y="19097"/>
                    <a:pt x="236008" y="11689"/>
                    <a:pt x="212725" y="19097"/>
                  </a:cubicBezTo>
                  <a:cubicBezTo>
                    <a:pt x="189442" y="26505"/>
                    <a:pt x="93133" y="45026"/>
                    <a:pt x="0" y="667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958F4C33-C135-94FF-C21E-DECDA07B7785}"/>
                </a:ext>
              </a:extLst>
            </p:cNvPr>
            <p:cNvSpPr/>
            <p:nvPr/>
          </p:nvSpPr>
          <p:spPr>
            <a:xfrm>
              <a:off x="3726304" y="11610714"/>
              <a:ext cx="307317" cy="82811"/>
            </a:xfrm>
            <a:custGeom>
              <a:avLst/>
              <a:gdLst>
                <a:gd name="connsiteX0" fmla="*/ 213871 w 307317"/>
                <a:gd name="connsiteY0" fmla="*/ 261 h 82811"/>
                <a:gd name="connsiteX1" fmla="*/ 274196 w 307317"/>
                <a:gd name="connsiteY1" fmla="*/ 12961 h 82811"/>
                <a:gd name="connsiteX2" fmla="*/ 302771 w 307317"/>
                <a:gd name="connsiteY2" fmla="*/ 51061 h 82811"/>
                <a:gd name="connsiteX3" fmla="*/ 178946 w 307317"/>
                <a:gd name="connsiteY3" fmla="*/ 54236 h 82811"/>
                <a:gd name="connsiteX4" fmla="*/ 1146 w 307317"/>
                <a:gd name="connsiteY4" fmla="*/ 82811 h 82811"/>
                <a:gd name="connsiteX5" fmla="*/ 271021 w 307317"/>
                <a:gd name="connsiteY5" fmla="*/ 54236 h 82811"/>
                <a:gd name="connsiteX6" fmla="*/ 264671 w 307317"/>
                <a:gd name="connsiteY6" fmla="*/ 22486 h 82811"/>
                <a:gd name="connsiteX7" fmla="*/ 213871 w 307317"/>
                <a:gd name="connsiteY7" fmla="*/ 261 h 82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317" h="82811">
                  <a:moveTo>
                    <a:pt x="213871" y="261"/>
                  </a:moveTo>
                  <a:cubicBezTo>
                    <a:pt x="215458" y="-1326"/>
                    <a:pt x="259379" y="4494"/>
                    <a:pt x="274196" y="12961"/>
                  </a:cubicBezTo>
                  <a:cubicBezTo>
                    <a:pt x="289013" y="21428"/>
                    <a:pt x="318646" y="44182"/>
                    <a:pt x="302771" y="51061"/>
                  </a:cubicBezTo>
                  <a:cubicBezTo>
                    <a:pt x="286896" y="57940"/>
                    <a:pt x="229217" y="48944"/>
                    <a:pt x="178946" y="54236"/>
                  </a:cubicBezTo>
                  <a:cubicBezTo>
                    <a:pt x="128675" y="59528"/>
                    <a:pt x="-14200" y="82811"/>
                    <a:pt x="1146" y="82811"/>
                  </a:cubicBezTo>
                  <a:cubicBezTo>
                    <a:pt x="16492" y="82811"/>
                    <a:pt x="227100" y="64290"/>
                    <a:pt x="271021" y="54236"/>
                  </a:cubicBezTo>
                  <a:cubicBezTo>
                    <a:pt x="314942" y="44182"/>
                    <a:pt x="271021" y="29894"/>
                    <a:pt x="264671" y="22486"/>
                  </a:cubicBezTo>
                  <a:cubicBezTo>
                    <a:pt x="258321" y="15078"/>
                    <a:pt x="212284" y="1848"/>
                    <a:pt x="213871" y="2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B947ED2A-DA8B-8469-66A2-DA4141938B21}"/>
                </a:ext>
              </a:extLst>
            </p:cNvPr>
            <p:cNvSpPr/>
            <p:nvPr/>
          </p:nvSpPr>
          <p:spPr>
            <a:xfrm>
              <a:off x="4205697" y="11369264"/>
              <a:ext cx="244070" cy="61712"/>
            </a:xfrm>
            <a:custGeom>
              <a:avLst/>
              <a:gdLst>
                <a:gd name="connsiteX0" fmla="*/ 1178 w 244070"/>
                <a:gd name="connsiteY0" fmla="*/ 60736 h 61712"/>
                <a:gd name="connsiteX1" fmla="*/ 239303 w 244070"/>
                <a:gd name="connsiteY1" fmla="*/ 411 h 61712"/>
                <a:gd name="connsiteX2" fmla="*/ 150403 w 244070"/>
                <a:gd name="connsiteY2" fmla="*/ 35336 h 61712"/>
                <a:gd name="connsiteX3" fmla="*/ 1178 w 244070"/>
                <a:gd name="connsiteY3" fmla="*/ 60736 h 6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70" h="61712">
                  <a:moveTo>
                    <a:pt x="1178" y="60736"/>
                  </a:moveTo>
                  <a:cubicBezTo>
                    <a:pt x="15995" y="54915"/>
                    <a:pt x="214432" y="4644"/>
                    <a:pt x="239303" y="411"/>
                  </a:cubicBezTo>
                  <a:cubicBezTo>
                    <a:pt x="264174" y="-3822"/>
                    <a:pt x="185328" y="25811"/>
                    <a:pt x="150403" y="35336"/>
                  </a:cubicBezTo>
                  <a:cubicBezTo>
                    <a:pt x="115478" y="44861"/>
                    <a:pt x="-13639" y="66557"/>
                    <a:pt x="1178" y="607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E042B0A7-93B7-D650-6A54-A3426D6A82DA}"/>
                </a:ext>
              </a:extLst>
            </p:cNvPr>
            <p:cNvSpPr/>
            <p:nvPr/>
          </p:nvSpPr>
          <p:spPr>
            <a:xfrm>
              <a:off x="4267190" y="11382255"/>
              <a:ext cx="304865" cy="293537"/>
            </a:xfrm>
            <a:custGeom>
              <a:avLst/>
              <a:gdLst>
                <a:gd name="connsiteX0" fmla="*/ 10 w 304865"/>
                <a:gd name="connsiteY0" fmla="*/ 44570 h 293537"/>
                <a:gd name="connsiteX1" fmla="*/ 101610 w 304865"/>
                <a:gd name="connsiteY1" fmla="*/ 133470 h 293537"/>
                <a:gd name="connsiteX2" fmla="*/ 133360 w 304865"/>
                <a:gd name="connsiteY2" fmla="*/ 222370 h 293537"/>
                <a:gd name="connsiteX3" fmla="*/ 133360 w 304865"/>
                <a:gd name="connsiteY3" fmla="*/ 193795 h 293537"/>
                <a:gd name="connsiteX4" fmla="*/ 225435 w 304865"/>
                <a:gd name="connsiteY4" fmla="*/ 235070 h 293537"/>
                <a:gd name="connsiteX5" fmla="*/ 203210 w 304865"/>
                <a:gd name="connsiteY5" fmla="*/ 196970 h 293537"/>
                <a:gd name="connsiteX6" fmla="*/ 276235 w 304865"/>
                <a:gd name="connsiteY6" fmla="*/ 292220 h 293537"/>
                <a:gd name="connsiteX7" fmla="*/ 244485 w 304865"/>
                <a:gd name="connsiteY7" fmla="*/ 247770 h 293537"/>
                <a:gd name="connsiteX8" fmla="*/ 238135 w 304865"/>
                <a:gd name="connsiteY8" fmla="*/ 181095 h 293537"/>
                <a:gd name="connsiteX9" fmla="*/ 304810 w 304865"/>
                <a:gd name="connsiteY9" fmla="*/ 101720 h 293537"/>
                <a:gd name="connsiteX10" fmla="*/ 225435 w 304865"/>
                <a:gd name="connsiteY10" fmla="*/ 196970 h 293537"/>
                <a:gd name="connsiteX11" fmla="*/ 203210 w 304865"/>
                <a:gd name="connsiteY11" fmla="*/ 168395 h 293537"/>
                <a:gd name="connsiteX12" fmla="*/ 203210 w 304865"/>
                <a:gd name="connsiteY12" fmla="*/ 108070 h 293537"/>
                <a:gd name="connsiteX13" fmla="*/ 136535 w 304865"/>
                <a:gd name="connsiteY13" fmla="*/ 120 h 293537"/>
                <a:gd name="connsiteX14" fmla="*/ 203210 w 304865"/>
                <a:gd name="connsiteY14" fmla="*/ 89020 h 293537"/>
                <a:gd name="connsiteX15" fmla="*/ 206385 w 304865"/>
                <a:gd name="connsiteY15" fmla="*/ 190620 h 293537"/>
                <a:gd name="connsiteX16" fmla="*/ 161935 w 304865"/>
                <a:gd name="connsiteY16" fmla="*/ 196970 h 293537"/>
                <a:gd name="connsiteX17" fmla="*/ 142885 w 304865"/>
                <a:gd name="connsiteY17" fmla="*/ 95370 h 293537"/>
                <a:gd name="connsiteX18" fmla="*/ 142885 w 304865"/>
                <a:gd name="connsiteY18" fmla="*/ 200145 h 293537"/>
                <a:gd name="connsiteX19" fmla="*/ 107960 w 304865"/>
                <a:gd name="connsiteY19" fmla="*/ 149345 h 293537"/>
                <a:gd name="connsiteX20" fmla="*/ 10 w 304865"/>
                <a:gd name="connsiteY20" fmla="*/ 44570 h 29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4865" h="293537">
                  <a:moveTo>
                    <a:pt x="10" y="44570"/>
                  </a:moveTo>
                  <a:cubicBezTo>
                    <a:pt x="-1048" y="41924"/>
                    <a:pt x="79385" y="103837"/>
                    <a:pt x="101610" y="133470"/>
                  </a:cubicBezTo>
                  <a:cubicBezTo>
                    <a:pt x="123835" y="163103"/>
                    <a:pt x="128068" y="212316"/>
                    <a:pt x="133360" y="222370"/>
                  </a:cubicBezTo>
                  <a:cubicBezTo>
                    <a:pt x="138652" y="232424"/>
                    <a:pt x="118014" y="191678"/>
                    <a:pt x="133360" y="193795"/>
                  </a:cubicBezTo>
                  <a:cubicBezTo>
                    <a:pt x="148706" y="195912"/>
                    <a:pt x="213793" y="234541"/>
                    <a:pt x="225435" y="235070"/>
                  </a:cubicBezTo>
                  <a:cubicBezTo>
                    <a:pt x="237077" y="235599"/>
                    <a:pt x="194743" y="187445"/>
                    <a:pt x="203210" y="196970"/>
                  </a:cubicBezTo>
                  <a:cubicBezTo>
                    <a:pt x="211677" y="206495"/>
                    <a:pt x="269356" y="283753"/>
                    <a:pt x="276235" y="292220"/>
                  </a:cubicBezTo>
                  <a:cubicBezTo>
                    <a:pt x="283114" y="300687"/>
                    <a:pt x="250835" y="266291"/>
                    <a:pt x="244485" y="247770"/>
                  </a:cubicBezTo>
                  <a:cubicBezTo>
                    <a:pt x="238135" y="229249"/>
                    <a:pt x="228081" y="205437"/>
                    <a:pt x="238135" y="181095"/>
                  </a:cubicBezTo>
                  <a:cubicBezTo>
                    <a:pt x="248189" y="156753"/>
                    <a:pt x="306927" y="99074"/>
                    <a:pt x="304810" y="101720"/>
                  </a:cubicBezTo>
                  <a:cubicBezTo>
                    <a:pt x="302693" y="104366"/>
                    <a:pt x="242368" y="185858"/>
                    <a:pt x="225435" y="196970"/>
                  </a:cubicBezTo>
                  <a:cubicBezTo>
                    <a:pt x="208502" y="208082"/>
                    <a:pt x="206914" y="183212"/>
                    <a:pt x="203210" y="168395"/>
                  </a:cubicBezTo>
                  <a:cubicBezTo>
                    <a:pt x="199506" y="153578"/>
                    <a:pt x="214323" y="136116"/>
                    <a:pt x="203210" y="108070"/>
                  </a:cubicBezTo>
                  <a:cubicBezTo>
                    <a:pt x="192098" y="80024"/>
                    <a:pt x="136535" y="3295"/>
                    <a:pt x="136535" y="120"/>
                  </a:cubicBezTo>
                  <a:cubicBezTo>
                    <a:pt x="136535" y="-3055"/>
                    <a:pt x="191568" y="57270"/>
                    <a:pt x="203210" y="89020"/>
                  </a:cubicBezTo>
                  <a:cubicBezTo>
                    <a:pt x="214852" y="120770"/>
                    <a:pt x="213264" y="172628"/>
                    <a:pt x="206385" y="190620"/>
                  </a:cubicBezTo>
                  <a:cubicBezTo>
                    <a:pt x="199506" y="208612"/>
                    <a:pt x="172518" y="212845"/>
                    <a:pt x="161935" y="196970"/>
                  </a:cubicBezTo>
                  <a:cubicBezTo>
                    <a:pt x="151352" y="181095"/>
                    <a:pt x="146060" y="94841"/>
                    <a:pt x="142885" y="95370"/>
                  </a:cubicBezTo>
                  <a:cubicBezTo>
                    <a:pt x="139710" y="95899"/>
                    <a:pt x="148706" y="191149"/>
                    <a:pt x="142885" y="200145"/>
                  </a:cubicBezTo>
                  <a:cubicBezTo>
                    <a:pt x="137064" y="209141"/>
                    <a:pt x="133360" y="177920"/>
                    <a:pt x="107960" y="149345"/>
                  </a:cubicBezTo>
                  <a:cubicBezTo>
                    <a:pt x="82560" y="120770"/>
                    <a:pt x="1068" y="47216"/>
                    <a:pt x="10" y="445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B08B54EC-B454-7E9E-1509-1D4018775D4B}"/>
                </a:ext>
              </a:extLst>
            </p:cNvPr>
            <p:cNvSpPr/>
            <p:nvPr/>
          </p:nvSpPr>
          <p:spPr>
            <a:xfrm>
              <a:off x="4222359" y="11346033"/>
              <a:ext cx="569411" cy="52222"/>
            </a:xfrm>
            <a:custGeom>
              <a:avLst/>
              <a:gdLst>
                <a:gd name="connsiteX0" fmla="*/ 391 w 569411"/>
                <a:gd name="connsiteY0" fmla="*/ 52217 h 52222"/>
                <a:gd name="connsiteX1" fmla="*/ 479816 w 569411"/>
                <a:gd name="connsiteY1" fmla="*/ 7767 h 52222"/>
                <a:gd name="connsiteX2" fmla="*/ 343291 w 569411"/>
                <a:gd name="connsiteY2" fmla="*/ 4592 h 52222"/>
                <a:gd name="connsiteX3" fmla="*/ 568716 w 569411"/>
                <a:gd name="connsiteY3" fmla="*/ 1417 h 52222"/>
                <a:gd name="connsiteX4" fmla="*/ 400441 w 569411"/>
                <a:gd name="connsiteY4" fmla="*/ 4592 h 52222"/>
                <a:gd name="connsiteX5" fmla="*/ 391 w 569411"/>
                <a:gd name="connsiteY5" fmla="*/ 52217 h 5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411" h="52222">
                  <a:moveTo>
                    <a:pt x="391" y="52217"/>
                  </a:moveTo>
                  <a:cubicBezTo>
                    <a:pt x="13620" y="52746"/>
                    <a:pt x="422666" y="15704"/>
                    <a:pt x="479816" y="7767"/>
                  </a:cubicBezTo>
                  <a:cubicBezTo>
                    <a:pt x="536966" y="-170"/>
                    <a:pt x="328474" y="5650"/>
                    <a:pt x="343291" y="4592"/>
                  </a:cubicBezTo>
                  <a:cubicBezTo>
                    <a:pt x="358108" y="3534"/>
                    <a:pt x="559191" y="1417"/>
                    <a:pt x="568716" y="1417"/>
                  </a:cubicBezTo>
                  <a:cubicBezTo>
                    <a:pt x="578241" y="1417"/>
                    <a:pt x="488283" y="-3346"/>
                    <a:pt x="400441" y="4592"/>
                  </a:cubicBezTo>
                  <a:cubicBezTo>
                    <a:pt x="312599" y="12529"/>
                    <a:pt x="-12838" y="51688"/>
                    <a:pt x="391" y="522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80AE8E57-32CB-5FFD-862D-8D952059AC1D}"/>
                </a:ext>
              </a:extLst>
            </p:cNvPr>
            <p:cNvSpPr/>
            <p:nvPr/>
          </p:nvSpPr>
          <p:spPr>
            <a:xfrm>
              <a:off x="4662992" y="11436349"/>
              <a:ext cx="90985" cy="210117"/>
            </a:xfrm>
            <a:custGeom>
              <a:avLst/>
              <a:gdLst>
                <a:gd name="connsiteX0" fmla="*/ 20133 w 90985"/>
                <a:gd name="connsiteY0" fmla="*/ 1 h 210117"/>
                <a:gd name="connsiteX1" fmla="*/ 1083 w 90985"/>
                <a:gd name="connsiteY1" fmla="*/ 193676 h 210117"/>
                <a:gd name="connsiteX2" fmla="*/ 4258 w 90985"/>
                <a:gd name="connsiteY2" fmla="*/ 142876 h 210117"/>
                <a:gd name="connsiteX3" fmla="*/ 20133 w 90985"/>
                <a:gd name="connsiteY3" fmla="*/ 101601 h 210117"/>
                <a:gd name="connsiteX4" fmla="*/ 89983 w 90985"/>
                <a:gd name="connsiteY4" fmla="*/ 209551 h 210117"/>
                <a:gd name="connsiteX5" fmla="*/ 58233 w 90985"/>
                <a:gd name="connsiteY5" fmla="*/ 142876 h 210117"/>
                <a:gd name="connsiteX6" fmla="*/ 13783 w 90985"/>
                <a:gd name="connsiteY6" fmla="*/ 114301 h 210117"/>
                <a:gd name="connsiteX7" fmla="*/ 1083 w 90985"/>
                <a:gd name="connsiteY7" fmla="*/ 196851 h 210117"/>
                <a:gd name="connsiteX8" fmla="*/ 20133 w 90985"/>
                <a:gd name="connsiteY8" fmla="*/ 1 h 21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85" h="210117">
                  <a:moveTo>
                    <a:pt x="20133" y="1"/>
                  </a:moveTo>
                  <a:cubicBezTo>
                    <a:pt x="20133" y="-528"/>
                    <a:pt x="3729" y="169864"/>
                    <a:pt x="1083" y="193676"/>
                  </a:cubicBezTo>
                  <a:cubicBezTo>
                    <a:pt x="-1563" y="217488"/>
                    <a:pt x="1083" y="158222"/>
                    <a:pt x="4258" y="142876"/>
                  </a:cubicBezTo>
                  <a:cubicBezTo>
                    <a:pt x="7433" y="127530"/>
                    <a:pt x="5845" y="90489"/>
                    <a:pt x="20133" y="101601"/>
                  </a:cubicBezTo>
                  <a:cubicBezTo>
                    <a:pt x="34421" y="112714"/>
                    <a:pt x="83633" y="202672"/>
                    <a:pt x="89983" y="209551"/>
                  </a:cubicBezTo>
                  <a:cubicBezTo>
                    <a:pt x="96333" y="216430"/>
                    <a:pt x="70933" y="158751"/>
                    <a:pt x="58233" y="142876"/>
                  </a:cubicBezTo>
                  <a:cubicBezTo>
                    <a:pt x="45533" y="127001"/>
                    <a:pt x="23308" y="105305"/>
                    <a:pt x="13783" y="114301"/>
                  </a:cubicBezTo>
                  <a:cubicBezTo>
                    <a:pt x="4258" y="123297"/>
                    <a:pt x="2141" y="210609"/>
                    <a:pt x="1083" y="196851"/>
                  </a:cubicBezTo>
                  <a:cubicBezTo>
                    <a:pt x="25" y="183093"/>
                    <a:pt x="20133" y="530"/>
                    <a:pt x="2013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086DFE23-F213-EFEC-865F-893456853C9E}"/>
                </a:ext>
              </a:extLst>
            </p:cNvPr>
            <p:cNvSpPr/>
            <p:nvPr/>
          </p:nvSpPr>
          <p:spPr>
            <a:xfrm>
              <a:off x="4784632" y="11188683"/>
              <a:ext cx="191413" cy="343415"/>
            </a:xfrm>
            <a:custGeom>
              <a:avLst/>
              <a:gdLst>
                <a:gd name="connsiteX0" fmla="*/ 142968 w 191413"/>
                <a:gd name="connsiteY0" fmla="*/ 17 h 343415"/>
                <a:gd name="connsiteX1" fmla="*/ 117568 w 191413"/>
                <a:gd name="connsiteY1" fmla="*/ 142892 h 343415"/>
                <a:gd name="connsiteX2" fmla="*/ 130268 w 191413"/>
                <a:gd name="connsiteY2" fmla="*/ 241317 h 343415"/>
                <a:gd name="connsiteX3" fmla="*/ 22318 w 191413"/>
                <a:gd name="connsiteY3" fmla="*/ 327042 h 343415"/>
                <a:gd name="connsiteX4" fmla="*/ 88993 w 191413"/>
                <a:gd name="connsiteY4" fmla="*/ 279417 h 343415"/>
                <a:gd name="connsiteX5" fmla="*/ 117568 w 191413"/>
                <a:gd name="connsiteY5" fmla="*/ 266717 h 343415"/>
                <a:gd name="connsiteX6" fmla="*/ 190593 w 191413"/>
                <a:gd name="connsiteY6" fmla="*/ 342917 h 343415"/>
                <a:gd name="connsiteX7" fmla="*/ 158843 w 191413"/>
                <a:gd name="connsiteY7" fmla="*/ 301642 h 343415"/>
                <a:gd name="connsiteX8" fmla="*/ 114393 w 191413"/>
                <a:gd name="connsiteY8" fmla="*/ 244492 h 343415"/>
                <a:gd name="connsiteX9" fmla="*/ 111218 w 191413"/>
                <a:gd name="connsiteY9" fmla="*/ 203217 h 343415"/>
                <a:gd name="connsiteX10" fmla="*/ 93 w 191413"/>
                <a:gd name="connsiteY10" fmla="*/ 190517 h 343415"/>
                <a:gd name="connsiteX11" fmla="*/ 92168 w 191413"/>
                <a:gd name="connsiteY11" fmla="*/ 187342 h 343415"/>
                <a:gd name="connsiteX12" fmla="*/ 98518 w 191413"/>
                <a:gd name="connsiteY12" fmla="*/ 133367 h 343415"/>
                <a:gd name="connsiteX13" fmla="*/ 142968 w 191413"/>
                <a:gd name="connsiteY13" fmla="*/ 17 h 34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413" h="343415">
                  <a:moveTo>
                    <a:pt x="142968" y="17"/>
                  </a:moveTo>
                  <a:cubicBezTo>
                    <a:pt x="146143" y="1604"/>
                    <a:pt x="119685" y="102675"/>
                    <a:pt x="117568" y="142892"/>
                  </a:cubicBezTo>
                  <a:cubicBezTo>
                    <a:pt x="115451" y="183109"/>
                    <a:pt x="146143" y="210625"/>
                    <a:pt x="130268" y="241317"/>
                  </a:cubicBezTo>
                  <a:cubicBezTo>
                    <a:pt x="114393" y="272009"/>
                    <a:pt x="29197" y="320692"/>
                    <a:pt x="22318" y="327042"/>
                  </a:cubicBezTo>
                  <a:cubicBezTo>
                    <a:pt x="15439" y="333392"/>
                    <a:pt x="73118" y="289471"/>
                    <a:pt x="88993" y="279417"/>
                  </a:cubicBezTo>
                  <a:cubicBezTo>
                    <a:pt x="104868" y="269363"/>
                    <a:pt x="100635" y="256134"/>
                    <a:pt x="117568" y="266717"/>
                  </a:cubicBezTo>
                  <a:cubicBezTo>
                    <a:pt x="134501" y="277300"/>
                    <a:pt x="183714" y="337096"/>
                    <a:pt x="190593" y="342917"/>
                  </a:cubicBezTo>
                  <a:cubicBezTo>
                    <a:pt x="197472" y="348738"/>
                    <a:pt x="158843" y="301642"/>
                    <a:pt x="158843" y="301642"/>
                  </a:cubicBezTo>
                  <a:cubicBezTo>
                    <a:pt x="146143" y="285238"/>
                    <a:pt x="122330" y="260896"/>
                    <a:pt x="114393" y="244492"/>
                  </a:cubicBezTo>
                  <a:cubicBezTo>
                    <a:pt x="106455" y="228088"/>
                    <a:pt x="130268" y="212213"/>
                    <a:pt x="111218" y="203217"/>
                  </a:cubicBezTo>
                  <a:cubicBezTo>
                    <a:pt x="92168" y="194221"/>
                    <a:pt x="3268" y="193163"/>
                    <a:pt x="93" y="190517"/>
                  </a:cubicBezTo>
                  <a:cubicBezTo>
                    <a:pt x="-3082" y="187871"/>
                    <a:pt x="75764" y="196867"/>
                    <a:pt x="92168" y="187342"/>
                  </a:cubicBezTo>
                  <a:cubicBezTo>
                    <a:pt x="108572" y="177817"/>
                    <a:pt x="87935" y="163530"/>
                    <a:pt x="98518" y="133367"/>
                  </a:cubicBezTo>
                  <a:cubicBezTo>
                    <a:pt x="109101" y="103205"/>
                    <a:pt x="139793" y="-1570"/>
                    <a:pt x="142968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F082F9F9-78AE-9CE8-5022-58A7FF74CE90}"/>
                </a:ext>
              </a:extLst>
            </p:cNvPr>
            <p:cNvSpPr/>
            <p:nvPr/>
          </p:nvSpPr>
          <p:spPr>
            <a:xfrm>
              <a:off x="3990395" y="11381752"/>
              <a:ext cx="884619" cy="80001"/>
            </a:xfrm>
            <a:custGeom>
              <a:avLst/>
              <a:gdLst>
                <a:gd name="connsiteX0" fmla="*/ 580 w 884619"/>
                <a:gd name="connsiteY0" fmla="*/ 79998 h 80001"/>
                <a:gd name="connsiteX1" fmla="*/ 835605 w 884619"/>
                <a:gd name="connsiteY1" fmla="*/ 6973 h 80001"/>
                <a:gd name="connsiteX2" fmla="*/ 705430 w 884619"/>
                <a:gd name="connsiteY2" fmla="*/ 10148 h 80001"/>
                <a:gd name="connsiteX3" fmla="*/ 580 w 884619"/>
                <a:gd name="connsiteY3" fmla="*/ 79998 h 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619" h="80001">
                  <a:moveTo>
                    <a:pt x="580" y="79998"/>
                  </a:moveTo>
                  <a:cubicBezTo>
                    <a:pt x="22276" y="79469"/>
                    <a:pt x="718130" y="18615"/>
                    <a:pt x="835605" y="6973"/>
                  </a:cubicBezTo>
                  <a:cubicBezTo>
                    <a:pt x="953080" y="-4669"/>
                    <a:pt x="839309" y="-435"/>
                    <a:pt x="705430" y="10148"/>
                  </a:cubicBezTo>
                  <a:cubicBezTo>
                    <a:pt x="571551" y="20731"/>
                    <a:pt x="-21116" y="80527"/>
                    <a:pt x="580" y="799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3461EAFD-85DB-ECE9-82A1-FEC6F744028C}"/>
                </a:ext>
              </a:extLst>
            </p:cNvPr>
            <p:cNvSpPr/>
            <p:nvPr/>
          </p:nvSpPr>
          <p:spPr>
            <a:xfrm>
              <a:off x="4711623" y="11379134"/>
              <a:ext cx="171954" cy="238396"/>
            </a:xfrm>
            <a:custGeom>
              <a:avLst/>
              <a:gdLst>
                <a:gd name="connsiteX0" fmla="*/ 77 w 171954"/>
                <a:gd name="connsiteY0" fmla="*/ 44516 h 238396"/>
                <a:gd name="connsiteX1" fmla="*/ 76277 w 171954"/>
                <a:gd name="connsiteY1" fmla="*/ 117541 h 238396"/>
                <a:gd name="connsiteX2" fmla="*/ 76277 w 171954"/>
                <a:gd name="connsiteY2" fmla="*/ 235016 h 238396"/>
                <a:gd name="connsiteX3" fmla="*/ 85802 w 171954"/>
                <a:gd name="connsiteY3" fmla="*/ 203266 h 238396"/>
                <a:gd name="connsiteX4" fmla="*/ 139777 w 171954"/>
                <a:gd name="connsiteY4" fmla="*/ 168341 h 238396"/>
                <a:gd name="connsiteX5" fmla="*/ 171527 w 171954"/>
                <a:gd name="connsiteY5" fmla="*/ 104841 h 238396"/>
                <a:gd name="connsiteX6" fmla="*/ 117552 w 171954"/>
                <a:gd name="connsiteY6" fmla="*/ 193741 h 238396"/>
                <a:gd name="connsiteX7" fmla="*/ 95327 w 171954"/>
                <a:gd name="connsiteY7" fmla="*/ 136591 h 238396"/>
                <a:gd name="connsiteX8" fmla="*/ 123902 w 171954"/>
                <a:gd name="connsiteY8" fmla="*/ 69916 h 238396"/>
                <a:gd name="connsiteX9" fmla="*/ 168352 w 171954"/>
                <a:gd name="connsiteY9" fmla="*/ 66 h 238396"/>
                <a:gd name="connsiteX10" fmla="*/ 92152 w 171954"/>
                <a:gd name="connsiteY10" fmla="*/ 82616 h 238396"/>
                <a:gd name="connsiteX11" fmla="*/ 77 w 171954"/>
                <a:gd name="connsiteY11" fmla="*/ 44516 h 23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954" h="238396">
                  <a:moveTo>
                    <a:pt x="77" y="44516"/>
                  </a:moveTo>
                  <a:cubicBezTo>
                    <a:pt x="-2569" y="50337"/>
                    <a:pt x="63577" y="85791"/>
                    <a:pt x="76277" y="117541"/>
                  </a:cubicBezTo>
                  <a:cubicBezTo>
                    <a:pt x="88977" y="149291"/>
                    <a:pt x="74690" y="220729"/>
                    <a:pt x="76277" y="235016"/>
                  </a:cubicBezTo>
                  <a:cubicBezTo>
                    <a:pt x="77864" y="249303"/>
                    <a:pt x="75219" y="214378"/>
                    <a:pt x="85802" y="203266"/>
                  </a:cubicBezTo>
                  <a:cubicBezTo>
                    <a:pt x="96385" y="192154"/>
                    <a:pt x="125489" y="184745"/>
                    <a:pt x="139777" y="168341"/>
                  </a:cubicBezTo>
                  <a:cubicBezTo>
                    <a:pt x="154065" y="151937"/>
                    <a:pt x="175231" y="100608"/>
                    <a:pt x="171527" y="104841"/>
                  </a:cubicBezTo>
                  <a:cubicBezTo>
                    <a:pt x="167823" y="109074"/>
                    <a:pt x="130252" y="188449"/>
                    <a:pt x="117552" y="193741"/>
                  </a:cubicBezTo>
                  <a:cubicBezTo>
                    <a:pt x="104852" y="199033"/>
                    <a:pt x="94269" y="157228"/>
                    <a:pt x="95327" y="136591"/>
                  </a:cubicBezTo>
                  <a:cubicBezTo>
                    <a:pt x="96385" y="115954"/>
                    <a:pt x="111731" y="92670"/>
                    <a:pt x="123902" y="69916"/>
                  </a:cubicBezTo>
                  <a:cubicBezTo>
                    <a:pt x="136073" y="47162"/>
                    <a:pt x="173644" y="-2051"/>
                    <a:pt x="168352" y="66"/>
                  </a:cubicBezTo>
                  <a:cubicBezTo>
                    <a:pt x="163060" y="2183"/>
                    <a:pt x="113848" y="74149"/>
                    <a:pt x="92152" y="82616"/>
                  </a:cubicBezTo>
                  <a:cubicBezTo>
                    <a:pt x="70456" y="91083"/>
                    <a:pt x="2723" y="38695"/>
                    <a:pt x="77" y="445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4B912DF0-5164-5178-3F13-9F8FDF258DB1}"/>
                </a:ext>
              </a:extLst>
            </p:cNvPr>
            <p:cNvSpPr/>
            <p:nvPr/>
          </p:nvSpPr>
          <p:spPr>
            <a:xfrm>
              <a:off x="4731923" y="11195050"/>
              <a:ext cx="116302" cy="157677"/>
            </a:xfrm>
            <a:custGeom>
              <a:avLst/>
              <a:gdLst>
                <a:gd name="connsiteX0" fmla="*/ 116302 w 116302"/>
                <a:gd name="connsiteY0" fmla="*/ 0 h 157677"/>
                <a:gd name="connsiteX1" fmla="*/ 11527 w 116302"/>
                <a:gd name="connsiteY1" fmla="*/ 142875 h 157677"/>
                <a:gd name="connsiteX2" fmla="*/ 5177 w 116302"/>
                <a:gd name="connsiteY2" fmla="*/ 149225 h 157677"/>
                <a:gd name="connsiteX3" fmla="*/ 33752 w 116302"/>
                <a:gd name="connsiteY3" fmla="*/ 107950 h 157677"/>
                <a:gd name="connsiteX4" fmla="*/ 116302 w 116302"/>
                <a:gd name="connsiteY4" fmla="*/ 0 h 15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02" h="157677">
                  <a:moveTo>
                    <a:pt x="116302" y="0"/>
                  </a:moveTo>
                  <a:lnTo>
                    <a:pt x="11527" y="142875"/>
                  </a:lnTo>
                  <a:cubicBezTo>
                    <a:pt x="-6994" y="167746"/>
                    <a:pt x="1473" y="155046"/>
                    <a:pt x="5177" y="149225"/>
                  </a:cubicBezTo>
                  <a:cubicBezTo>
                    <a:pt x="8881" y="143404"/>
                    <a:pt x="33752" y="107950"/>
                    <a:pt x="33752" y="107950"/>
                  </a:cubicBezTo>
                  <a:lnTo>
                    <a:pt x="11630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1233457F-C54E-C7B1-4325-56639F12D75E}"/>
                </a:ext>
              </a:extLst>
            </p:cNvPr>
            <p:cNvSpPr/>
            <p:nvPr/>
          </p:nvSpPr>
          <p:spPr>
            <a:xfrm>
              <a:off x="4606902" y="11194208"/>
              <a:ext cx="232149" cy="133804"/>
            </a:xfrm>
            <a:custGeom>
              <a:avLst/>
              <a:gdLst>
                <a:gd name="connsiteX0" fmla="*/ 23 w 232149"/>
                <a:gd name="connsiteY0" fmla="*/ 842 h 133804"/>
                <a:gd name="connsiteX1" fmla="*/ 101623 w 232149"/>
                <a:gd name="connsiteY1" fmla="*/ 77042 h 133804"/>
                <a:gd name="connsiteX2" fmla="*/ 149248 w 232149"/>
                <a:gd name="connsiteY2" fmla="*/ 45292 h 133804"/>
                <a:gd name="connsiteX3" fmla="*/ 231798 w 232149"/>
                <a:gd name="connsiteY3" fmla="*/ 7192 h 133804"/>
                <a:gd name="connsiteX4" fmla="*/ 177823 w 232149"/>
                <a:gd name="connsiteY4" fmla="*/ 38942 h 133804"/>
                <a:gd name="connsiteX5" fmla="*/ 149248 w 232149"/>
                <a:gd name="connsiteY5" fmla="*/ 67517 h 133804"/>
                <a:gd name="connsiteX6" fmla="*/ 127023 w 232149"/>
                <a:gd name="connsiteY6" fmla="*/ 96092 h 133804"/>
                <a:gd name="connsiteX7" fmla="*/ 117498 w 232149"/>
                <a:gd name="connsiteY7" fmla="*/ 131017 h 133804"/>
                <a:gd name="connsiteX8" fmla="*/ 158773 w 232149"/>
                <a:gd name="connsiteY8" fmla="*/ 16717 h 133804"/>
                <a:gd name="connsiteX9" fmla="*/ 130198 w 232149"/>
                <a:gd name="connsiteY9" fmla="*/ 7192 h 133804"/>
                <a:gd name="connsiteX10" fmla="*/ 120673 w 232149"/>
                <a:gd name="connsiteY10" fmla="*/ 80217 h 133804"/>
                <a:gd name="connsiteX11" fmla="*/ 152423 w 232149"/>
                <a:gd name="connsiteY11" fmla="*/ 23067 h 133804"/>
                <a:gd name="connsiteX12" fmla="*/ 111148 w 232149"/>
                <a:gd name="connsiteY12" fmla="*/ 61167 h 133804"/>
                <a:gd name="connsiteX13" fmla="*/ 23 w 232149"/>
                <a:gd name="connsiteY13" fmla="*/ 842 h 13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2149" h="133804">
                  <a:moveTo>
                    <a:pt x="23" y="842"/>
                  </a:moveTo>
                  <a:cubicBezTo>
                    <a:pt x="-1565" y="3488"/>
                    <a:pt x="76752" y="69634"/>
                    <a:pt x="101623" y="77042"/>
                  </a:cubicBezTo>
                  <a:cubicBezTo>
                    <a:pt x="126494" y="84450"/>
                    <a:pt x="127552" y="56934"/>
                    <a:pt x="149248" y="45292"/>
                  </a:cubicBezTo>
                  <a:cubicBezTo>
                    <a:pt x="170944" y="33650"/>
                    <a:pt x="227036" y="8250"/>
                    <a:pt x="231798" y="7192"/>
                  </a:cubicBezTo>
                  <a:cubicBezTo>
                    <a:pt x="236560" y="6134"/>
                    <a:pt x="191581" y="28888"/>
                    <a:pt x="177823" y="38942"/>
                  </a:cubicBezTo>
                  <a:cubicBezTo>
                    <a:pt x="164065" y="48996"/>
                    <a:pt x="157715" y="57992"/>
                    <a:pt x="149248" y="67517"/>
                  </a:cubicBezTo>
                  <a:cubicBezTo>
                    <a:pt x="140781" y="77042"/>
                    <a:pt x="132315" y="85509"/>
                    <a:pt x="127023" y="96092"/>
                  </a:cubicBezTo>
                  <a:cubicBezTo>
                    <a:pt x="121731" y="106675"/>
                    <a:pt x="112206" y="144246"/>
                    <a:pt x="117498" y="131017"/>
                  </a:cubicBezTo>
                  <a:cubicBezTo>
                    <a:pt x="122790" y="117788"/>
                    <a:pt x="156656" y="37354"/>
                    <a:pt x="158773" y="16717"/>
                  </a:cubicBezTo>
                  <a:cubicBezTo>
                    <a:pt x="160890" y="-3920"/>
                    <a:pt x="136548" y="-3391"/>
                    <a:pt x="130198" y="7192"/>
                  </a:cubicBezTo>
                  <a:cubicBezTo>
                    <a:pt x="123848" y="17775"/>
                    <a:pt x="116969" y="77571"/>
                    <a:pt x="120673" y="80217"/>
                  </a:cubicBezTo>
                  <a:cubicBezTo>
                    <a:pt x="124377" y="82863"/>
                    <a:pt x="154010" y="26242"/>
                    <a:pt x="152423" y="23067"/>
                  </a:cubicBezTo>
                  <a:cubicBezTo>
                    <a:pt x="150836" y="19892"/>
                    <a:pt x="138136" y="65400"/>
                    <a:pt x="111148" y="61167"/>
                  </a:cubicBezTo>
                  <a:cubicBezTo>
                    <a:pt x="84161" y="56934"/>
                    <a:pt x="1611" y="-1804"/>
                    <a:pt x="23" y="8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6AA7F015-AB29-3C06-9A30-300C95F9D868}"/>
                </a:ext>
              </a:extLst>
            </p:cNvPr>
            <p:cNvSpPr/>
            <p:nvPr/>
          </p:nvSpPr>
          <p:spPr>
            <a:xfrm>
              <a:off x="4127439" y="11140650"/>
              <a:ext cx="605232" cy="83409"/>
            </a:xfrm>
            <a:custGeom>
              <a:avLst/>
              <a:gdLst>
                <a:gd name="connsiteX0" fmla="*/ 61 w 605232"/>
                <a:gd name="connsiteY0" fmla="*/ 48050 h 83409"/>
                <a:gd name="connsiteX1" fmla="*/ 419161 w 605232"/>
                <a:gd name="connsiteY1" fmla="*/ 38525 h 83409"/>
                <a:gd name="connsiteX2" fmla="*/ 596961 w 605232"/>
                <a:gd name="connsiteY2" fmla="*/ 82975 h 83409"/>
                <a:gd name="connsiteX3" fmla="*/ 549336 w 605232"/>
                <a:gd name="connsiteY3" fmla="*/ 57575 h 83409"/>
                <a:gd name="connsiteX4" fmla="*/ 317561 w 605232"/>
                <a:gd name="connsiteY4" fmla="*/ 425 h 83409"/>
                <a:gd name="connsiteX5" fmla="*/ 387411 w 605232"/>
                <a:gd name="connsiteY5" fmla="*/ 32175 h 83409"/>
                <a:gd name="connsiteX6" fmla="*/ 61 w 605232"/>
                <a:gd name="connsiteY6" fmla="*/ 4805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232" h="83409">
                  <a:moveTo>
                    <a:pt x="61" y="48050"/>
                  </a:moveTo>
                  <a:cubicBezTo>
                    <a:pt x="5352" y="49108"/>
                    <a:pt x="319678" y="32704"/>
                    <a:pt x="419161" y="38525"/>
                  </a:cubicBezTo>
                  <a:cubicBezTo>
                    <a:pt x="518644" y="44346"/>
                    <a:pt x="575265" y="79800"/>
                    <a:pt x="596961" y="82975"/>
                  </a:cubicBezTo>
                  <a:cubicBezTo>
                    <a:pt x="618657" y="86150"/>
                    <a:pt x="595903" y="71333"/>
                    <a:pt x="549336" y="57575"/>
                  </a:cubicBezTo>
                  <a:cubicBezTo>
                    <a:pt x="502769" y="43817"/>
                    <a:pt x="344549" y="4658"/>
                    <a:pt x="317561" y="425"/>
                  </a:cubicBezTo>
                  <a:cubicBezTo>
                    <a:pt x="290574" y="-3808"/>
                    <a:pt x="442973" y="24767"/>
                    <a:pt x="387411" y="32175"/>
                  </a:cubicBezTo>
                  <a:cubicBezTo>
                    <a:pt x="331849" y="39583"/>
                    <a:pt x="-5230" y="46992"/>
                    <a:pt x="61" y="480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50AE6857-62B5-3ACF-1D98-CB3E9DE7DFDF}"/>
                </a:ext>
              </a:extLst>
            </p:cNvPr>
            <p:cNvSpPr/>
            <p:nvPr/>
          </p:nvSpPr>
          <p:spPr>
            <a:xfrm>
              <a:off x="4079737" y="11163300"/>
              <a:ext cx="678121" cy="170784"/>
            </a:xfrm>
            <a:custGeom>
              <a:avLst/>
              <a:gdLst>
                <a:gd name="connsiteX0" fmla="*/ 138 w 678121"/>
                <a:gd name="connsiteY0" fmla="*/ 34925 h 170784"/>
                <a:gd name="connsiteX1" fmla="*/ 371613 w 678121"/>
                <a:gd name="connsiteY1" fmla="*/ 44450 h 170784"/>
                <a:gd name="connsiteX2" fmla="*/ 489088 w 678121"/>
                <a:gd name="connsiteY2" fmla="*/ 60325 h 170784"/>
                <a:gd name="connsiteX3" fmla="*/ 457338 w 678121"/>
                <a:gd name="connsiteY3" fmla="*/ 38100 h 170784"/>
                <a:gd name="connsiteX4" fmla="*/ 673238 w 678121"/>
                <a:gd name="connsiteY4" fmla="*/ 168275 h 170784"/>
                <a:gd name="connsiteX5" fmla="*/ 593863 w 678121"/>
                <a:gd name="connsiteY5" fmla="*/ 117475 h 170784"/>
                <a:gd name="connsiteX6" fmla="*/ 431938 w 678121"/>
                <a:gd name="connsiteY6" fmla="*/ 38100 h 170784"/>
                <a:gd name="connsiteX7" fmla="*/ 263663 w 678121"/>
                <a:gd name="connsiteY7" fmla="*/ 0 h 170784"/>
                <a:gd name="connsiteX8" fmla="*/ 327163 w 678121"/>
                <a:gd name="connsiteY8" fmla="*/ 38100 h 170784"/>
                <a:gd name="connsiteX9" fmla="*/ 138 w 678121"/>
                <a:gd name="connsiteY9" fmla="*/ 34925 h 17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121" h="170784">
                  <a:moveTo>
                    <a:pt x="138" y="34925"/>
                  </a:moveTo>
                  <a:cubicBezTo>
                    <a:pt x="7546" y="35983"/>
                    <a:pt x="290121" y="40217"/>
                    <a:pt x="371613" y="44450"/>
                  </a:cubicBezTo>
                  <a:cubicBezTo>
                    <a:pt x="453105" y="48683"/>
                    <a:pt x="474801" y="61383"/>
                    <a:pt x="489088" y="60325"/>
                  </a:cubicBezTo>
                  <a:cubicBezTo>
                    <a:pt x="503375" y="59267"/>
                    <a:pt x="426646" y="20108"/>
                    <a:pt x="457338" y="38100"/>
                  </a:cubicBezTo>
                  <a:cubicBezTo>
                    <a:pt x="488030" y="56092"/>
                    <a:pt x="650484" y="155046"/>
                    <a:pt x="673238" y="168275"/>
                  </a:cubicBezTo>
                  <a:cubicBezTo>
                    <a:pt x="695992" y="181504"/>
                    <a:pt x="634079" y="139171"/>
                    <a:pt x="593863" y="117475"/>
                  </a:cubicBezTo>
                  <a:cubicBezTo>
                    <a:pt x="553647" y="95779"/>
                    <a:pt x="486971" y="57679"/>
                    <a:pt x="431938" y="38100"/>
                  </a:cubicBezTo>
                  <a:cubicBezTo>
                    <a:pt x="376905" y="18521"/>
                    <a:pt x="281125" y="0"/>
                    <a:pt x="263663" y="0"/>
                  </a:cubicBezTo>
                  <a:cubicBezTo>
                    <a:pt x="246201" y="0"/>
                    <a:pt x="368967" y="30163"/>
                    <a:pt x="327163" y="38100"/>
                  </a:cubicBezTo>
                  <a:cubicBezTo>
                    <a:pt x="285359" y="46037"/>
                    <a:pt x="-7270" y="33867"/>
                    <a:pt x="138" y="349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A75622FF-026C-15EC-F9DA-82E744C52869}"/>
                </a:ext>
              </a:extLst>
            </p:cNvPr>
            <p:cNvSpPr/>
            <p:nvPr/>
          </p:nvSpPr>
          <p:spPr>
            <a:xfrm>
              <a:off x="3846673" y="11198225"/>
              <a:ext cx="382749" cy="137089"/>
            </a:xfrm>
            <a:custGeom>
              <a:avLst/>
              <a:gdLst>
                <a:gd name="connsiteX0" fmla="*/ 226852 w 382749"/>
                <a:gd name="connsiteY0" fmla="*/ 0 h 137089"/>
                <a:gd name="connsiteX1" fmla="*/ 363377 w 382749"/>
                <a:gd name="connsiteY1" fmla="*/ 25400 h 137089"/>
                <a:gd name="connsiteX2" fmla="*/ 191927 w 382749"/>
                <a:gd name="connsiteY2" fmla="*/ 63500 h 137089"/>
                <a:gd name="connsiteX3" fmla="*/ 1427 w 382749"/>
                <a:gd name="connsiteY3" fmla="*/ 136525 h 137089"/>
                <a:gd name="connsiteX4" fmla="*/ 109377 w 382749"/>
                <a:gd name="connsiteY4" fmla="*/ 95250 h 137089"/>
                <a:gd name="connsiteX5" fmla="*/ 195102 w 382749"/>
                <a:gd name="connsiteY5" fmla="*/ 57150 h 137089"/>
                <a:gd name="connsiteX6" fmla="*/ 83977 w 382749"/>
                <a:gd name="connsiteY6" fmla="*/ 12700 h 137089"/>
                <a:gd name="connsiteX7" fmla="*/ 191927 w 382749"/>
                <a:gd name="connsiteY7" fmla="*/ 47625 h 137089"/>
                <a:gd name="connsiteX8" fmla="*/ 382427 w 382749"/>
                <a:gd name="connsiteY8" fmla="*/ 25400 h 137089"/>
                <a:gd name="connsiteX9" fmla="*/ 226852 w 382749"/>
                <a:gd name="connsiteY9" fmla="*/ 0 h 13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2749" h="137089">
                  <a:moveTo>
                    <a:pt x="226852" y="0"/>
                  </a:moveTo>
                  <a:cubicBezTo>
                    <a:pt x="223677" y="0"/>
                    <a:pt x="369198" y="14817"/>
                    <a:pt x="363377" y="25400"/>
                  </a:cubicBezTo>
                  <a:cubicBezTo>
                    <a:pt x="357556" y="35983"/>
                    <a:pt x="252252" y="44979"/>
                    <a:pt x="191927" y="63500"/>
                  </a:cubicBezTo>
                  <a:cubicBezTo>
                    <a:pt x="131602" y="82021"/>
                    <a:pt x="1427" y="136525"/>
                    <a:pt x="1427" y="136525"/>
                  </a:cubicBezTo>
                  <a:cubicBezTo>
                    <a:pt x="-12331" y="141817"/>
                    <a:pt x="77098" y="108479"/>
                    <a:pt x="109377" y="95250"/>
                  </a:cubicBezTo>
                  <a:cubicBezTo>
                    <a:pt x="141656" y="82021"/>
                    <a:pt x="199335" y="70908"/>
                    <a:pt x="195102" y="57150"/>
                  </a:cubicBezTo>
                  <a:cubicBezTo>
                    <a:pt x="190869" y="43392"/>
                    <a:pt x="84506" y="14287"/>
                    <a:pt x="83977" y="12700"/>
                  </a:cubicBezTo>
                  <a:cubicBezTo>
                    <a:pt x="83448" y="11113"/>
                    <a:pt x="142185" y="45508"/>
                    <a:pt x="191927" y="47625"/>
                  </a:cubicBezTo>
                  <a:cubicBezTo>
                    <a:pt x="241669" y="49742"/>
                    <a:pt x="373960" y="33867"/>
                    <a:pt x="382427" y="25400"/>
                  </a:cubicBezTo>
                  <a:cubicBezTo>
                    <a:pt x="390894" y="16933"/>
                    <a:pt x="230027" y="0"/>
                    <a:pt x="22685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63E91EB6-C789-3677-9EB7-1498AAD81A0D}"/>
                </a:ext>
              </a:extLst>
            </p:cNvPr>
            <p:cNvSpPr/>
            <p:nvPr/>
          </p:nvSpPr>
          <p:spPr>
            <a:xfrm>
              <a:off x="4689399" y="11052119"/>
              <a:ext cx="247983" cy="118040"/>
            </a:xfrm>
            <a:custGeom>
              <a:avLst/>
              <a:gdLst>
                <a:gd name="connsiteX0" fmla="*/ 187401 w 247983"/>
                <a:gd name="connsiteY0" fmla="*/ 56 h 118040"/>
                <a:gd name="connsiteX1" fmla="*/ 165176 w 247983"/>
                <a:gd name="connsiteY1" fmla="*/ 101656 h 118040"/>
                <a:gd name="connsiteX2" fmla="*/ 247726 w 247983"/>
                <a:gd name="connsiteY2" fmla="*/ 117531 h 118040"/>
                <a:gd name="connsiteX3" fmla="*/ 133426 w 247983"/>
                <a:gd name="connsiteY3" fmla="*/ 98481 h 118040"/>
                <a:gd name="connsiteX4" fmla="*/ 76 w 247983"/>
                <a:gd name="connsiteY4" fmla="*/ 92131 h 118040"/>
                <a:gd name="connsiteX5" fmla="*/ 114376 w 247983"/>
                <a:gd name="connsiteY5" fmla="*/ 92131 h 118040"/>
                <a:gd name="connsiteX6" fmla="*/ 123901 w 247983"/>
                <a:gd name="connsiteY6" fmla="*/ 9581 h 118040"/>
                <a:gd name="connsiteX7" fmla="*/ 130251 w 247983"/>
                <a:gd name="connsiteY7" fmla="*/ 85781 h 118040"/>
                <a:gd name="connsiteX8" fmla="*/ 187401 w 247983"/>
                <a:gd name="connsiteY8" fmla="*/ 56 h 11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983" h="118040">
                  <a:moveTo>
                    <a:pt x="187401" y="56"/>
                  </a:moveTo>
                  <a:cubicBezTo>
                    <a:pt x="193222" y="2702"/>
                    <a:pt x="155122" y="82077"/>
                    <a:pt x="165176" y="101656"/>
                  </a:cubicBezTo>
                  <a:cubicBezTo>
                    <a:pt x="175230" y="121235"/>
                    <a:pt x="253018" y="118060"/>
                    <a:pt x="247726" y="117531"/>
                  </a:cubicBezTo>
                  <a:cubicBezTo>
                    <a:pt x="242434" y="117002"/>
                    <a:pt x="174701" y="102714"/>
                    <a:pt x="133426" y="98481"/>
                  </a:cubicBezTo>
                  <a:cubicBezTo>
                    <a:pt x="92151" y="94248"/>
                    <a:pt x="3251" y="93189"/>
                    <a:pt x="76" y="92131"/>
                  </a:cubicBezTo>
                  <a:cubicBezTo>
                    <a:pt x="-3099" y="91073"/>
                    <a:pt x="93738" y="105889"/>
                    <a:pt x="114376" y="92131"/>
                  </a:cubicBezTo>
                  <a:cubicBezTo>
                    <a:pt x="135014" y="78373"/>
                    <a:pt x="121255" y="10639"/>
                    <a:pt x="123901" y="9581"/>
                  </a:cubicBezTo>
                  <a:cubicBezTo>
                    <a:pt x="126547" y="8523"/>
                    <a:pt x="121784" y="83664"/>
                    <a:pt x="130251" y="85781"/>
                  </a:cubicBezTo>
                  <a:cubicBezTo>
                    <a:pt x="138718" y="87898"/>
                    <a:pt x="181580" y="-2590"/>
                    <a:pt x="187401" y="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AEEEA73E-4467-6445-C38A-0D83CEAF1D81}"/>
                </a:ext>
              </a:extLst>
            </p:cNvPr>
            <p:cNvSpPr/>
            <p:nvPr/>
          </p:nvSpPr>
          <p:spPr>
            <a:xfrm>
              <a:off x="4698996" y="10877501"/>
              <a:ext cx="298575" cy="464031"/>
            </a:xfrm>
            <a:custGeom>
              <a:avLst/>
              <a:gdLst>
                <a:gd name="connsiteX0" fmla="*/ 4 w 298575"/>
                <a:gd name="connsiteY0" fmla="*/ 49 h 464031"/>
                <a:gd name="connsiteX1" fmla="*/ 228604 w 298575"/>
                <a:gd name="connsiteY1" fmla="*/ 133399 h 464031"/>
                <a:gd name="connsiteX2" fmla="*/ 263529 w 298575"/>
                <a:gd name="connsiteY2" fmla="*/ 238174 h 464031"/>
                <a:gd name="connsiteX3" fmla="*/ 266704 w 298575"/>
                <a:gd name="connsiteY3" fmla="*/ 247699 h 464031"/>
                <a:gd name="connsiteX4" fmla="*/ 187329 w 298575"/>
                <a:gd name="connsiteY4" fmla="*/ 457249 h 464031"/>
                <a:gd name="connsiteX5" fmla="*/ 219079 w 298575"/>
                <a:gd name="connsiteY5" fmla="*/ 403274 h 464031"/>
                <a:gd name="connsiteX6" fmla="*/ 292104 w 298575"/>
                <a:gd name="connsiteY6" fmla="*/ 308024 h 464031"/>
                <a:gd name="connsiteX7" fmla="*/ 219079 w 298575"/>
                <a:gd name="connsiteY7" fmla="*/ 374699 h 464031"/>
                <a:gd name="connsiteX8" fmla="*/ 241304 w 298575"/>
                <a:gd name="connsiteY8" fmla="*/ 323899 h 464031"/>
                <a:gd name="connsiteX9" fmla="*/ 276229 w 298575"/>
                <a:gd name="connsiteY9" fmla="*/ 288974 h 464031"/>
                <a:gd name="connsiteX10" fmla="*/ 298454 w 298575"/>
                <a:gd name="connsiteY10" fmla="*/ 190549 h 464031"/>
                <a:gd name="connsiteX11" fmla="*/ 266704 w 298575"/>
                <a:gd name="connsiteY11" fmla="*/ 285799 h 464031"/>
                <a:gd name="connsiteX12" fmla="*/ 266704 w 298575"/>
                <a:gd name="connsiteY12" fmla="*/ 174674 h 464031"/>
                <a:gd name="connsiteX13" fmla="*/ 215904 w 298575"/>
                <a:gd name="connsiteY13" fmla="*/ 101649 h 464031"/>
                <a:gd name="connsiteX14" fmla="*/ 222254 w 298575"/>
                <a:gd name="connsiteY14" fmla="*/ 117524 h 464031"/>
                <a:gd name="connsiteX15" fmla="*/ 4 w 298575"/>
                <a:gd name="connsiteY15" fmla="*/ 49 h 46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575" h="464031">
                  <a:moveTo>
                    <a:pt x="4" y="49"/>
                  </a:moveTo>
                  <a:cubicBezTo>
                    <a:pt x="1062" y="2695"/>
                    <a:pt x="184683" y="93712"/>
                    <a:pt x="228604" y="133399"/>
                  </a:cubicBezTo>
                  <a:cubicBezTo>
                    <a:pt x="272525" y="173087"/>
                    <a:pt x="263529" y="238174"/>
                    <a:pt x="263529" y="238174"/>
                  </a:cubicBezTo>
                  <a:cubicBezTo>
                    <a:pt x="269879" y="257224"/>
                    <a:pt x="279404" y="211187"/>
                    <a:pt x="266704" y="247699"/>
                  </a:cubicBezTo>
                  <a:cubicBezTo>
                    <a:pt x="254004" y="284212"/>
                    <a:pt x="195266" y="431320"/>
                    <a:pt x="187329" y="457249"/>
                  </a:cubicBezTo>
                  <a:cubicBezTo>
                    <a:pt x="179392" y="483178"/>
                    <a:pt x="201617" y="428145"/>
                    <a:pt x="219079" y="403274"/>
                  </a:cubicBezTo>
                  <a:cubicBezTo>
                    <a:pt x="236541" y="378403"/>
                    <a:pt x="292104" y="312786"/>
                    <a:pt x="292104" y="308024"/>
                  </a:cubicBezTo>
                  <a:cubicBezTo>
                    <a:pt x="292104" y="303262"/>
                    <a:pt x="227546" y="372053"/>
                    <a:pt x="219079" y="374699"/>
                  </a:cubicBezTo>
                  <a:cubicBezTo>
                    <a:pt x="210612" y="377345"/>
                    <a:pt x="231779" y="338186"/>
                    <a:pt x="241304" y="323899"/>
                  </a:cubicBezTo>
                  <a:cubicBezTo>
                    <a:pt x="250829" y="309612"/>
                    <a:pt x="266704" y="311199"/>
                    <a:pt x="276229" y="288974"/>
                  </a:cubicBezTo>
                  <a:cubicBezTo>
                    <a:pt x="285754" y="266749"/>
                    <a:pt x="300041" y="191078"/>
                    <a:pt x="298454" y="190549"/>
                  </a:cubicBezTo>
                  <a:cubicBezTo>
                    <a:pt x="296867" y="190020"/>
                    <a:pt x="271996" y="288445"/>
                    <a:pt x="266704" y="285799"/>
                  </a:cubicBezTo>
                  <a:cubicBezTo>
                    <a:pt x="261412" y="283153"/>
                    <a:pt x="275171" y="205366"/>
                    <a:pt x="266704" y="174674"/>
                  </a:cubicBezTo>
                  <a:cubicBezTo>
                    <a:pt x="258237" y="143982"/>
                    <a:pt x="223312" y="111174"/>
                    <a:pt x="215904" y="101649"/>
                  </a:cubicBezTo>
                  <a:cubicBezTo>
                    <a:pt x="208496" y="92124"/>
                    <a:pt x="257179" y="132341"/>
                    <a:pt x="222254" y="117524"/>
                  </a:cubicBezTo>
                  <a:cubicBezTo>
                    <a:pt x="187329" y="102707"/>
                    <a:pt x="-1054" y="-2597"/>
                    <a:pt x="4" y="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6539D2BA-1E46-F927-CDE3-804825B2319E}"/>
                </a:ext>
              </a:extLst>
            </p:cNvPr>
            <p:cNvSpPr/>
            <p:nvPr/>
          </p:nvSpPr>
          <p:spPr>
            <a:xfrm>
              <a:off x="4657403" y="10677515"/>
              <a:ext cx="250937" cy="406490"/>
            </a:xfrm>
            <a:custGeom>
              <a:avLst/>
              <a:gdLst>
                <a:gd name="connsiteX0" fmla="*/ 3497 w 250937"/>
                <a:gd name="connsiteY0" fmla="*/ 174635 h 406490"/>
                <a:gd name="connsiteX1" fmla="*/ 244797 w 250937"/>
                <a:gd name="connsiteY1" fmla="*/ 314335 h 406490"/>
                <a:gd name="connsiteX2" fmla="*/ 174947 w 250937"/>
                <a:gd name="connsiteY2" fmla="*/ 330210 h 406490"/>
                <a:gd name="connsiteX3" fmla="*/ 130497 w 250937"/>
                <a:gd name="connsiteY3" fmla="*/ 406410 h 406490"/>
                <a:gd name="connsiteX4" fmla="*/ 149547 w 250937"/>
                <a:gd name="connsiteY4" fmla="*/ 314335 h 406490"/>
                <a:gd name="connsiteX5" fmla="*/ 127322 w 250937"/>
                <a:gd name="connsiteY5" fmla="*/ 279410 h 406490"/>
                <a:gd name="connsiteX6" fmla="*/ 159072 w 250937"/>
                <a:gd name="connsiteY6" fmla="*/ 330210 h 406490"/>
                <a:gd name="connsiteX7" fmla="*/ 133672 w 250937"/>
                <a:gd name="connsiteY7" fmla="*/ 352435 h 406490"/>
                <a:gd name="connsiteX8" fmla="*/ 216222 w 250937"/>
                <a:gd name="connsiteY8" fmla="*/ 298460 h 406490"/>
                <a:gd name="connsiteX9" fmla="*/ 165422 w 250937"/>
                <a:gd name="connsiteY9" fmla="*/ 269885 h 406490"/>
                <a:gd name="connsiteX10" fmla="*/ 114622 w 250937"/>
                <a:gd name="connsiteY10" fmla="*/ 222260 h 406490"/>
                <a:gd name="connsiteX11" fmla="*/ 44772 w 250937"/>
                <a:gd name="connsiteY11" fmla="*/ 10 h 406490"/>
                <a:gd name="connsiteX12" fmla="*/ 95572 w 250937"/>
                <a:gd name="connsiteY12" fmla="*/ 212735 h 406490"/>
                <a:gd name="connsiteX13" fmla="*/ 3497 w 250937"/>
                <a:gd name="connsiteY13" fmla="*/ 174635 h 40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937" h="406490">
                  <a:moveTo>
                    <a:pt x="3497" y="174635"/>
                  </a:moveTo>
                  <a:cubicBezTo>
                    <a:pt x="28368" y="191568"/>
                    <a:pt x="216222" y="288406"/>
                    <a:pt x="244797" y="314335"/>
                  </a:cubicBezTo>
                  <a:cubicBezTo>
                    <a:pt x="273372" y="340264"/>
                    <a:pt x="193997" y="314864"/>
                    <a:pt x="174947" y="330210"/>
                  </a:cubicBezTo>
                  <a:cubicBezTo>
                    <a:pt x="155897" y="345556"/>
                    <a:pt x="134730" y="409056"/>
                    <a:pt x="130497" y="406410"/>
                  </a:cubicBezTo>
                  <a:cubicBezTo>
                    <a:pt x="126264" y="403764"/>
                    <a:pt x="150076" y="335502"/>
                    <a:pt x="149547" y="314335"/>
                  </a:cubicBezTo>
                  <a:cubicBezTo>
                    <a:pt x="149018" y="293168"/>
                    <a:pt x="125735" y="276764"/>
                    <a:pt x="127322" y="279410"/>
                  </a:cubicBezTo>
                  <a:cubicBezTo>
                    <a:pt x="128910" y="282056"/>
                    <a:pt x="158014" y="318039"/>
                    <a:pt x="159072" y="330210"/>
                  </a:cubicBezTo>
                  <a:cubicBezTo>
                    <a:pt x="160130" y="342381"/>
                    <a:pt x="124147" y="357727"/>
                    <a:pt x="133672" y="352435"/>
                  </a:cubicBezTo>
                  <a:cubicBezTo>
                    <a:pt x="143197" y="347143"/>
                    <a:pt x="210930" y="312218"/>
                    <a:pt x="216222" y="298460"/>
                  </a:cubicBezTo>
                  <a:cubicBezTo>
                    <a:pt x="221514" y="284702"/>
                    <a:pt x="182355" y="282585"/>
                    <a:pt x="165422" y="269885"/>
                  </a:cubicBezTo>
                  <a:cubicBezTo>
                    <a:pt x="148489" y="257185"/>
                    <a:pt x="134730" y="267239"/>
                    <a:pt x="114622" y="222260"/>
                  </a:cubicBezTo>
                  <a:cubicBezTo>
                    <a:pt x="94514" y="177281"/>
                    <a:pt x="47947" y="1597"/>
                    <a:pt x="44772" y="10"/>
                  </a:cubicBezTo>
                  <a:cubicBezTo>
                    <a:pt x="41597" y="-1577"/>
                    <a:pt x="96630" y="182573"/>
                    <a:pt x="95572" y="212735"/>
                  </a:cubicBezTo>
                  <a:cubicBezTo>
                    <a:pt x="94514" y="242897"/>
                    <a:pt x="-21374" y="157702"/>
                    <a:pt x="3497" y="1746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DEA88D15-08BC-9FF5-8C8F-047DEF8487FF}"/>
                </a:ext>
              </a:extLst>
            </p:cNvPr>
            <p:cNvSpPr/>
            <p:nvPr/>
          </p:nvSpPr>
          <p:spPr>
            <a:xfrm>
              <a:off x="4241517" y="10797913"/>
              <a:ext cx="503002" cy="86128"/>
            </a:xfrm>
            <a:custGeom>
              <a:avLst/>
              <a:gdLst>
                <a:gd name="connsiteX0" fmla="*/ 3458 w 503002"/>
                <a:gd name="connsiteY0" fmla="*/ 85987 h 86128"/>
                <a:gd name="connsiteX1" fmla="*/ 273333 w 503002"/>
                <a:gd name="connsiteY1" fmla="*/ 60587 h 86128"/>
                <a:gd name="connsiteX2" fmla="*/ 501933 w 503002"/>
                <a:gd name="connsiteY2" fmla="*/ 76462 h 86128"/>
                <a:gd name="connsiteX3" fmla="*/ 346358 w 503002"/>
                <a:gd name="connsiteY3" fmla="*/ 66937 h 86128"/>
                <a:gd name="connsiteX4" fmla="*/ 60608 w 503002"/>
                <a:gd name="connsiteY4" fmla="*/ 262 h 86128"/>
                <a:gd name="connsiteX5" fmla="*/ 187608 w 503002"/>
                <a:gd name="connsiteY5" fmla="*/ 44712 h 86128"/>
                <a:gd name="connsiteX6" fmla="*/ 124108 w 503002"/>
                <a:gd name="connsiteY6" fmla="*/ 70112 h 86128"/>
                <a:gd name="connsiteX7" fmla="*/ 3458 w 503002"/>
                <a:gd name="connsiteY7" fmla="*/ 85987 h 8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002" h="86128">
                  <a:moveTo>
                    <a:pt x="3458" y="85987"/>
                  </a:moveTo>
                  <a:cubicBezTo>
                    <a:pt x="28329" y="84399"/>
                    <a:pt x="190254" y="62174"/>
                    <a:pt x="273333" y="60587"/>
                  </a:cubicBezTo>
                  <a:cubicBezTo>
                    <a:pt x="356412" y="59000"/>
                    <a:pt x="489762" y="75404"/>
                    <a:pt x="501933" y="76462"/>
                  </a:cubicBezTo>
                  <a:cubicBezTo>
                    <a:pt x="514104" y="77520"/>
                    <a:pt x="419912" y="79637"/>
                    <a:pt x="346358" y="66937"/>
                  </a:cubicBezTo>
                  <a:cubicBezTo>
                    <a:pt x="272804" y="54237"/>
                    <a:pt x="87066" y="3966"/>
                    <a:pt x="60608" y="262"/>
                  </a:cubicBezTo>
                  <a:cubicBezTo>
                    <a:pt x="34150" y="-3442"/>
                    <a:pt x="177025" y="33070"/>
                    <a:pt x="187608" y="44712"/>
                  </a:cubicBezTo>
                  <a:cubicBezTo>
                    <a:pt x="198191" y="56354"/>
                    <a:pt x="153212" y="64820"/>
                    <a:pt x="124108" y="70112"/>
                  </a:cubicBezTo>
                  <a:cubicBezTo>
                    <a:pt x="95004" y="75404"/>
                    <a:pt x="-21413" y="87575"/>
                    <a:pt x="3458" y="859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48B0B49E-82DB-4595-CA81-1A054D7AD50E}"/>
                </a:ext>
              </a:extLst>
            </p:cNvPr>
            <p:cNvSpPr/>
            <p:nvPr/>
          </p:nvSpPr>
          <p:spPr>
            <a:xfrm>
              <a:off x="3867631" y="10873021"/>
              <a:ext cx="527686" cy="55334"/>
            </a:xfrm>
            <a:custGeom>
              <a:avLst/>
              <a:gdLst>
                <a:gd name="connsiteX0" fmla="*/ 2694 w 527686"/>
                <a:gd name="connsiteY0" fmla="*/ 55329 h 55334"/>
                <a:gd name="connsiteX1" fmla="*/ 517044 w 527686"/>
                <a:gd name="connsiteY1" fmla="*/ 7704 h 55334"/>
                <a:gd name="connsiteX2" fmla="*/ 323369 w 527686"/>
                <a:gd name="connsiteY2" fmla="*/ 4529 h 55334"/>
                <a:gd name="connsiteX3" fmla="*/ 2694 w 527686"/>
                <a:gd name="connsiteY3" fmla="*/ 55329 h 5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686" h="55334">
                  <a:moveTo>
                    <a:pt x="2694" y="55329"/>
                  </a:moveTo>
                  <a:cubicBezTo>
                    <a:pt x="34973" y="55858"/>
                    <a:pt x="463598" y="16171"/>
                    <a:pt x="517044" y="7704"/>
                  </a:cubicBezTo>
                  <a:cubicBezTo>
                    <a:pt x="570490" y="-763"/>
                    <a:pt x="409623" y="-2879"/>
                    <a:pt x="323369" y="4529"/>
                  </a:cubicBezTo>
                  <a:cubicBezTo>
                    <a:pt x="237115" y="11937"/>
                    <a:pt x="-29585" y="54800"/>
                    <a:pt x="2694" y="553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DD31985D-32DA-A386-392F-E9794FB182B9}"/>
                </a:ext>
              </a:extLst>
            </p:cNvPr>
            <p:cNvSpPr/>
            <p:nvPr/>
          </p:nvSpPr>
          <p:spPr>
            <a:xfrm>
              <a:off x="3563012" y="10927690"/>
              <a:ext cx="331151" cy="112029"/>
            </a:xfrm>
            <a:custGeom>
              <a:avLst/>
              <a:gdLst>
                <a:gd name="connsiteX0" fmla="*/ 326363 w 331151"/>
                <a:gd name="connsiteY0" fmla="*/ 3835 h 112029"/>
                <a:gd name="connsiteX1" fmla="*/ 2513 w 331151"/>
                <a:gd name="connsiteY1" fmla="*/ 111785 h 112029"/>
                <a:gd name="connsiteX2" fmla="*/ 183488 w 331151"/>
                <a:gd name="connsiteY2" fmla="*/ 32410 h 112029"/>
                <a:gd name="connsiteX3" fmla="*/ 326363 w 331151"/>
                <a:gd name="connsiteY3" fmla="*/ 3835 h 11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151" h="112029">
                  <a:moveTo>
                    <a:pt x="326363" y="3835"/>
                  </a:moveTo>
                  <a:cubicBezTo>
                    <a:pt x="296201" y="17064"/>
                    <a:pt x="26325" y="107023"/>
                    <a:pt x="2513" y="111785"/>
                  </a:cubicBezTo>
                  <a:cubicBezTo>
                    <a:pt x="-21299" y="116547"/>
                    <a:pt x="130571" y="50402"/>
                    <a:pt x="183488" y="32410"/>
                  </a:cubicBezTo>
                  <a:cubicBezTo>
                    <a:pt x="236405" y="14418"/>
                    <a:pt x="356525" y="-9394"/>
                    <a:pt x="326363" y="38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39AD358F-7B8D-7A77-52EE-8ACBF3C0E057}"/>
                </a:ext>
              </a:extLst>
            </p:cNvPr>
            <p:cNvSpPr/>
            <p:nvPr/>
          </p:nvSpPr>
          <p:spPr>
            <a:xfrm>
              <a:off x="3498850" y="11010702"/>
              <a:ext cx="391442" cy="327311"/>
            </a:xfrm>
            <a:custGeom>
              <a:avLst/>
              <a:gdLst>
                <a:gd name="connsiteX0" fmla="*/ 85725 w 391442"/>
                <a:gd name="connsiteY0" fmla="*/ 198 h 327311"/>
                <a:gd name="connsiteX1" fmla="*/ 25400 w 391442"/>
                <a:gd name="connsiteY1" fmla="*/ 120848 h 327311"/>
                <a:gd name="connsiteX2" fmla="*/ 38100 w 391442"/>
                <a:gd name="connsiteY2" fmla="*/ 197048 h 327311"/>
                <a:gd name="connsiteX3" fmla="*/ 111125 w 391442"/>
                <a:gd name="connsiteY3" fmla="*/ 266898 h 327311"/>
                <a:gd name="connsiteX4" fmla="*/ 79375 w 391442"/>
                <a:gd name="connsiteY4" fmla="*/ 247848 h 327311"/>
                <a:gd name="connsiteX5" fmla="*/ 238125 w 391442"/>
                <a:gd name="connsiteY5" fmla="*/ 314523 h 327311"/>
                <a:gd name="connsiteX6" fmla="*/ 142875 w 391442"/>
                <a:gd name="connsiteY6" fmla="*/ 289123 h 327311"/>
                <a:gd name="connsiteX7" fmla="*/ 390525 w 391442"/>
                <a:gd name="connsiteY7" fmla="*/ 327223 h 327311"/>
                <a:gd name="connsiteX8" fmla="*/ 222250 w 391442"/>
                <a:gd name="connsiteY8" fmla="*/ 298648 h 327311"/>
                <a:gd name="connsiteX9" fmla="*/ 101600 w 391442"/>
                <a:gd name="connsiteY9" fmla="*/ 266898 h 327311"/>
                <a:gd name="connsiteX10" fmla="*/ 66675 w 391442"/>
                <a:gd name="connsiteY10" fmla="*/ 231973 h 327311"/>
                <a:gd name="connsiteX11" fmla="*/ 120650 w 391442"/>
                <a:gd name="connsiteY11" fmla="*/ 257373 h 327311"/>
                <a:gd name="connsiteX12" fmla="*/ 47625 w 391442"/>
                <a:gd name="connsiteY12" fmla="*/ 143073 h 327311"/>
                <a:gd name="connsiteX13" fmla="*/ 101600 w 391442"/>
                <a:gd name="connsiteY13" fmla="*/ 257373 h 327311"/>
                <a:gd name="connsiteX14" fmla="*/ 41275 w 391442"/>
                <a:gd name="connsiteY14" fmla="*/ 193873 h 327311"/>
                <a:gd name="connsiteX15" fmla="*/ 0 w 391442"/>
                <a:gd name="connsiteY15" fmla="*/ 104973 h 327311"/>
                <a:gd name="connsiteX16" fmla="*/ 41275 w 391442"/>
                <a:gd name="connsiteY16" fmla="*/ 92273 h 327311"/>
                <a:gd name="connsiteX17" fmla="*/ 85725 w 391442"/>
                <a:gd name="connsiteY17" fmla="*/ 198 h 32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1442" h="327311">
                  <a:moveTo>
                    <a:pt x="85725" y="198"/>
                  </a:moveTo>
                  <a:cubicBezTo>
                    <a:pt x="83079" y="4960"/>
                    <a:pt x="33337" y="88040"/>
                    <a:pt x="25400" y="120848"/>
                  </a:cubicBezTo>
                  <a:cubicBezTo>
                    <a:pt x="17463" y="153656"/>
                    <a:pt x="23813" y="172706"/>
                    <a:pt x="38100" y="197048"/>
                  </a:cubicBezTo>
                  <a:cubicBezTo>
                    <a:pt x="52387" y="221390"/>
                    <a:pt x="104246" y="258431"/>
                    <a:pt x="111125" y="266898"/>
                  </a:cubicBezTo>
                  <a:cubicBezTo>
                    <a:pt x="118004" y="275365"/>
                    <a:pt x="58208" y="239911"/>
                    <a:pt x="79375" y="247848"/>
                  </a:cubicBezTo>
                  <a:cubicBezTo>
                    <a:pt x="100542" y="255786"/>
                    <a:pt x="227542" y="307644"/>
                    <a:pt x="238125" y="314523"/>
                  </a:cubicBezTo>
                  <a:cubicBezTo>
                    <a:pt x="248708" y="321402"/>
                    <a:pt x="117475" y="287006"/>
                    <a:pt x="142875" y="289123"/>
                  </a:cubicBezTo>
                  <a:cubicBezTo>
                    <a:pt x="168275" y="291240"/>
                    <a:pt x="377296" y="325636"/>
                    <a:pt x="390525" y="327223"/>
                  </a:cubicBezTo>
                  <a:cubicBezTo>
                    <a:pt x="403754" y="328810"/>
                    <a:pt x="270404" y="308702"/>
                    <a:pt x="222250" y="298648"/>
                  </a:cubicBezTo>
                  <a:cubicBezTo>
                    <a:pt x="174096" y="288594"/>
                    <a:pt x="127529" y="278011"/>
                    <a:pt x="101600" y="266898"/>
                  </a:cubicBezTo>
                  <a:cubicBezTo>
                    <a:pt x="75671" y="255786"/>
                    <a:pt x="63500" y="233560"/>
                    <a:pt x="66675" y="231973"/>
                  </a:cubicBezTo>
                  <a:cubicBezTo>
                    <a:pt x="69850" y="230386"/>
                    <a:pt x="123825" y="272190"/>
                    <a:pt x="120650" y="257373"/>
                  </a:cubicBezTo>
                  <a:cubicBezTo>
                    <a:pt x="117475" y="242556"/>
                    <a:pt x="50800" y="143073"/>
                    <a:pt x="47625" y="143073"/>
                  </a:cubicBezTo>
                  <a:cubicBezTo>
                    <a:pt x="44450" y="143073"/>
                    <a:pt x="102658" y="248906"/>
                    <a:pt x="101600" y="257373"/>
                  </a:cubicBezTo>
                  <a:cubicBezTo>
                    <a:pt x="100542" y="265840"/>
                    <a:pt x="58208" y="219273"/>
                    <a:pt x="41275" y="193873"/>
                  </a:cubicBezTo>
                  <a:cubicBezTo>
                    <a:pt x="24342" y="168473"/>
                    <a:pt x="0" y="121906"/>
                    <a:pt x="0" y="104973"/>
                  </a:cubicBezTo>
                  <a:cubicBezTo>
                    <a:pt x="0" y="88040"/>
                    <a:pt x="28575" y="106561"/>
                    <a:pt x="41275" y="92273"/>
                  </a:cubicBezTo>
                  <a:cubicBezTo>
                    <a:pt x="53975" y="77986"/>
                    <a:pt x="88371" y="-4564"/>
                    <a:pt x="85725" y="1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757DC385-6824-2FC1-D4C3-01A5275A5355}"/>
                </a:ext>
              </a:extLst>
            </p:cNvPr>
            <p:cNvSpPr/>
            <p:nvPr/>
          </p:nvSpPr>
          <p:spPr>
            <a:xfrm>
              <a:off x="3594324" y="11033005"/>
              <a:ext cx="333169" cy="182547"/>
            </a:xfrm>
            <a:custGeom>
              <a:avLst/>
              <a:gdLst>
                <a:gd name="connsiteX0" fmla="*/ 6126 w 333169"/>
                <a:gd name="connsiteY0" fmla="*/ 120 h 182547"/>
                <a:gd name="connsiteX1" fmla="*/ 12476 w 333169"/>
                <a:gd name="connsiteY1" fmla="*/ 79495 h 182547"/>
                <a:gd name="connsiteX2" fmla="*/ 56926 w 333169"/>
                <a:gd name="connsiteY2" fmla="*/ 133470 h 182547"/>
                <a:gd name="connsiteX3" fmla="*/ 79151 w 333169"/>
                <a:gd name="connsiteY3" fmla="*/ 142995 h 182547"/>
                <a:gd name="connsiteX4" fmla="*/ 53751 w 333169"/>
                <a:gd name="connsiteY4" fmla="*/ 171570 h 182547"/>
                <a:gd name="connsiteX5" fmla="*/ 177576 w 333169"/>
                <a:gd name="connsiteY5" fmla="*/ 181095 h 182547"/>
                <a:gd name="connsiteX6" fmla="*/ 333151 w 333169"/>
                <a:gd name="connsiteY6" fmla="*/ 142995 h 182547"/>
                <a:gd name="connsiteX7" fmla="*/ 187101 w 333169"/>
                <a:gd name="connsiteY7" fmla="*/ 168395 h 182547"/>
                <a:gd name="connsiteX8" fmla="*/ 60101 w 333169"/>
                <a:gd name="connsiteY8" fmla="*/ 155695 h 182547"/>
                <a:gd name="connsiteX9" fmla="*/ 2951 w 333169"/>
                <a:gd name="connsiteY9" fmla="*/ 127120 h 182547"/>
                <a:gd name="connsiteX10" fmla="*/ 9301 w 333169"/>
                <a:gd name="connsiteY10" fmla="*/ 108070 h 182547"/>
                <a:gd name="connsiteX11" fmla="*/ 18826 w 333169"/>
                <a:gd name="connsiteY11" fmla="*/ 98545 h 182547"/>
                <a:gd name="connsiteX12" fmla="*/ 6126 w 333169"/>
                <a:gd name="connsiteY12" fmla="*/ 120 h 18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169" h="182547">
                  <a:moveTo>
                    <a:pt x="6126" y="120"/>
                  </a:moveTo>
                  <a:cubicBezTo>
                    <a:pt x="5068" y="-3055"/>
                    <a:pt x="4009" y="57270"/>
                    <a:pt x="12476" y="79495"/>
                  </a:cubicBezTo>
                  <a:cubicBezTo>
                    <a:pt x="20943" y="101720"/>
                    <a:pt x="45814" y="122887"/>
                    <a:pt x="56926" y="133470"/>
                  </a:cubicBezTo>
                  <a:cubicBezTo>
                    <a:pt x="68038" y="144053"/>
                    <a:pt x="79680" y="136645"/>
                    <a:pt x="79151" y="142995"/>
                  </a:cubicBezTo>
                  <a:cubicBezTo>
                    <a:pt x="78622" y="149345"/>
                    <a:pt x="37347" y="165220"/>
                    <a:pt x="53751" y="171570"/>
                  </a:cubicBezTo>
                  <a:cubicBezTo>
                    <a:pt x="70155" y="177920"/>
                    <a:pt x="131009" y="185857"/>
                    <a:pt x="177576" y="181095"/>
                  </a:cubicBezTo>
                  <a:cubicBezTo>
                    <a:pt x="224143" y="176333"/>
                    <a:pt x="331563" y="145112"/>
                    <a:pt x="333151" y="142995"/>
                  </a:cubicBezTo>
                  <a:cubicBezTo>
                    <a:pt x="334739" y="140878"/>
                    <a:pt x="232609" y="166278"/>
                    <a:pt x="187101" y="168395"/>
                  </a:cubicBezTo>
                  <a:cubicBezTo>
                    <a:pt x="141593" y="170512"/>
                    <a:pt x="90793" y="162574"/>
                    <a:pt x="60101" y="155695"/>
                  </a:cubicBezTo>
                  <a:cubicBezTo>
                    <a:pt x="29409" y="148816"/>
                    <a:pt x="11418" y="135058"/>
                    <a:pt x="2951" y="127120"/>
                  </a:cubicBezTo>
                  <a:cubicBezTo>
                    <a:pt x="-5516" y="119183"/>
                    <a:pt x="6655" y="112832"/>
                    <a:pt x="9301" y="108070"/>
                  </a:cubicBezTo>
                  <a:cubicBezTo>
                    <a:pt x="11947" y="103308"/>
                    <a:pt x="19355" y="116537"/>
                    <a:pt x="18826" y="98545"/>
                  </a:cubicBezTo>
                  <a:cubicBezTo>
                    <a:pt x="18297" y="80553"/>
                    <a:pt x="7184" y="3295"/>
                    <a:pt x="6126" y="1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E704EC85-207A-8544-9656-07748089E180}"/>
                </a:ext>
              </a:extLst>
            </p:cNvPr>
            <p:cNvSpPr/>
            <p:nvPr/>
          </p:nvSpPr>
          <p:spPr>
            <a:xfrm>
              <a:off x="3602550" y="10963255"/>
              <a:ext cx="347263" cy="161947"/>
            </a:xfrm>
            <a:custGeom>
              <a:avLst/>
              <a:gdLst>
                <a:gd name="connsiteX0" fmla="*/ 1075 w 347263"/>
                <a:gd name="connsiteY0" fmla="*/ 63520 h 161947"/>
                <a:gd name="connsiteX1" fmla="*/ 293175 w 347263"/>
                <a:gd name="connsiteY1" fmla="*/ 66695 h 161947"/>
                <a:gd name="connsiteX2" fmla="*/ 251900 w 347263"/>
                <a:gd name="connsiteY2" fmla="*/ 60345 h 161947"/>
                <a:gd name="connsiteX3" fmla="*/ 305875 w 347263"/>
                <a:gd name="connsiteY3" fmla="*/ 95270 h 161947"/>
                <a:gd name="connsiteX4" fmla="*/ 312225 w 347263"/>
                <a:gd name="connsiteY4" fmla="*/ 120670 h 161947"/>
                <a:gd name="connsiteX5" fmla="*/ 315400 w 347263"/>
                <a:gd name="connsiteY5" fmla="*/ 85745 h 161947"/>
                <a:gd name="connsiteX6" fmla="*/ 347150 w 347263"/>
                <a:gd name="connsiteY6" fmla="*/ 161945 h 161947"/>
                <a:gd name="connsiteX7" fmla="*/ 302700 w 347263"/>
                <a:gd name="connsiteY7" fmla="*/ 82570 h 161947"/>
                <a:gd name="connsiteX8" fmla="*/ 277300 w 347263"/>
                <a:gd name="connsiteY8" fmla="*/ 53995 h 161947"/>
                <a:gd name="connsiteX9" fmla="*/ 296350 w 347263"/>
                <a:gd name="connsiteY9" fmla="*/ 20 h 161947"/>
                <a:gd name="connsiteX10" fmla="*/ 270950 w 347263"/>
                <a:gd name="connsiteY10" fmla="*/ 47645 h 161947"/>
                <a:gd name="connsiteX11" fmla="*/ 124900 w 347263"/>
                <a:gd name="connsiteY11" fmla="*/ 47645 h 161947"/>
                <a:gd name="connsiteX12" fmla="*/ 191575 w 347263"/>
                <a:gd name="connsiteY12" fmla="*/ 57170 h 161947"/>
                <a:gd name="connsiteX13" fmla="*/ 1075 w 347263"/>
                <a:gd name="connsiteY13" fmla="*/ 63520 h 16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7263" h="161947">
                  <a:moveTo>
                    <a:pt x="1075" y="63520"/>
                  </a:moveTo>
                  <a:cubicBezTo>
                    <a:pt x="18008" y="65108"/>
                    <a:pt x="251371" y="67224"/>
                    <a:pt x="293175" y="66695"/>
                  </a:cubicBezTo>
                  <a:cubicBezTo>
                    <a:pt x="334979" y="66166"/>
                    <a:pt x="249783" y="55583"/>
                    <a:pt x="251900" y="60345"/>
                  </a:cubicBezTo>
                  <a:cubicBezTo>
                    <a:pt x="254017" y="65107"/>
                    <a:pt x="295821" y="85216"/>
                    <a:pt x="305875" y="95270"/>
                  </a:cubicBezTo>
                  <a:cubicBezTo>
                    <a:pt x="315929" y="105324"/>
                    <a:pt x="310638" y="122257"/>
                    <a:pt x="312225" y="120670"/>
                  </a:cubicBezTo>
                  <a:cubicBezTo>
                    <a:pt x="313812" y="119083"/>
                    <a:pt x="309579" y="78866"/>
                    <a:pt x="315400" y="85745"/>
                  </a:cubicBezTo>
                  <a:cubicBezTo>
                    <a:pt x="321221" y="92624"/>
                    <a:pt x="349267" y="162474"/>
                    <a:pt x="347150" y="161945"/>
                  </a:cubicBezTo>
                  <a:cubicBezTo>
                    <a:pt x="345033" y="161416"/>
                    <a:pt x="314342" y="100562"/>
                    <a:pt x="302700" y="82570"/>
                  </a:cubicBezTo>
                  <a:cubicBezTo>
                    <a:pt x="291058" y="64578"/>
                    <a:pt x="278358" y="67753"/>
                    <a:pt x="277300" y="53995"/>
                  </a:cubicBezTo>
                  <a:cubicBezTo>
                    <a:pt x="276242" y="40237"/>
                    <a:pt x="297408" y="1078"/>
                    <a:pt x="296350" y="20"/>
                  </a:cubicBezTo>
                  <a:cubicBezTo>
                    <a:pt x="295292" y="-1038"/>
                    <a:pt x="299525" y="39707"/>
                    <a:pt x="270950" y="47645"/>
                  </a:cubicBezTo>
                  <a:cubicBezTo>
                    <a:pt x="242375" y="55583"/>
                    <a:pt x="138129" y="46058"/>
                    <a:pt x="124900" y="47645"/>
                  </a:cubicBezTo>
                  <a:cubicBezTo>
                    <a:pt x="111671" y="49232"/>
                    <a:pt x="210625" y="54524"/>
                    <a:pt x="191575" y="57170"/>
                  </a:cubicBezTo>
                  <a:cubicBezTo>
                    <a:pt x="172525" y="59816"/>
                    <a:pt x="-15858" y="61932"/>
                    <a:pt x="1075" y="635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A90B9ACD-207B-BCB4-1F79-6063016342B0}"/>
                </a:ext>
              </a:extLst>
            </p:cNvPr>
            <p:cNvSpPr/>
            <p:nvPr/>
          </p:nvSpPr>
          <p:spPr>
            <a:xfrm>
              <a:off x="3630284" y="11058461"/>
              <a:ext cx="214650" cy="66762"/>
            </a:xfrm>
            <a:custGeom>
              <a:avLst/>
              <a:gdLst>
                <a:gd name="connsiteX0" fmla="*/ 33666 w 214650"/>
                <a:gd name="connsiteY0" fmla="*/ 64 h 66762"/>
                <a:gd name="connsiteX1" fmla="*/ 14616 w 214650"/>
                <a:gd name="connsiteY1" fmla="*/ 54039 h 66762"/>
                <a:gd name="connsiteX2" fmla="*/ 87641 w 214650"/>
                <a:gd name="connsiteY2" fmla="*/ 34989 h 66762"/>
                <a:gd name="connsiteX3" fmla="*/ 214641 w 214650"/>
                <a:gd name="connsiteY3" fmla="*/ 25464 h 66762"/>
                <a:gd name="connsiteX4" fmla="*/ 93991 w 214650"/>
                <a:gd name="connsiteY4" fmla="*/ 25464 h 66762"/>
                <a:gd name="connsiteX5" fmla="*/ 1916 w 214650"/>
                <a:gd name="connsiteY5" fmla="*/ 66739 h 66762"/>
                <a:gd name="connsiteX6" fmla="*/ 33666 w 214650"/>
                <a:gd name="connsiteY6" fmla="*/ 64 h 6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650" h="66762">
                  <a:moveTo>
                    <a:pt x="33666" y="64"/>
                  </a:moveTo>
                  <a:cubicBezTo>
                    <a:pt x="35783" y="-2053"/>
                    <a:pt x="5620" y="48218"/>
                    <a:pt x="14616" y="54039"/>
                  </a:cubicBezTo>
                  <a:cubicBezTo>
                    <a:pt x="23612" y="59860"/>
                    <a:pt x="54304" y="39751"/>
                    <a:pt x="87641" y="34989"/>
                  </a:cubicBezTo>
                  <a:cubicBezTo>
                    <a:pt x="120978" y="30227"/>
                    <a:pt x="213583" y="27052"/>
                    <a:pt x="214641" y="25464"/>
                  </a:cubicBezTo>
                  <a:cubicBezTo>
                    <a:pt x="215699" y="23876"/>
                    <a:pt x="129445" y="18585"/>
                    <a:pt x="93991" y="25464"/>
                  </a:cubicBezTo>
                  <a:cubicBezTo>
                    <a:pt x="58537" y="32343"/>
                    <a:pt x="13028" y="67797"/>
                    <a:pt x="1916" y="66739"/>
                  </a:cubicBezTo>
                  <a:cubicBezTo>
                    <a:pt x="-9196" y="65681"/>
                    <a:pt x="31549" y="2181"/>
                    <a:pt x="33666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5DB1B1B9-057E-99A4-1EF8-EAFB65A1BAAD}"/>
                </a:ext>
              </a:extLst>
            </p:cNvPr>
            <p:cNvSpPr/>
            <p:nvPr/>
          </p:nvSpPr>
          <p:spPr>
            <a:xfrm>
              <a:off x="3670261" y="10925141"/>
              <a:ext cx="635179" cy="339936"/>
            </a:xfrm>
            <a:custGeom>
              <a:avLst/>
              <a:gdLst>
                <a:gd name="connsiteX0" fmla="*/ 98464 w 635179"/>
                <a:gd name="connsiteY0" fmla="*/ 339759 h 339936"/>
                <a:gd name="connsiteX1" fmla="*/ 320714 w 635179"/>
                <a:gd name="connsiteY1" fmla="*/ 146084 h 339936"/>
                <a:gd name="connsiteX2" fmla="*/ 317539 w 635179"/>
                <a:gd name="connsiteY2" fmla="*/ 139734 h 339936"/>
                <a:gd name="connsiteX3" fmla="*/ 342939 w 635179"/>
                <a:gd name="connsiteY3" fmla="*/ 38134 h 339936"/>
                <a:gd name="connsiteX4" fmla="*/ 327064 w 635179"/>
                <a:gd name="connsiteY4" fmla="*/ 165134 h 339936"/>
                <a:gd name="connsiteX5" fmla="*/ 368339 w 635179"/>
                <a:gd name="connsiteY5" fmla="*/ 139734 h 339936"/>
                <a:gd name="connsiteX6" fmla="*/ 428664 w 635179"/>
                <a:gd name="connsiteY6" fmla="*/ 22259 h 339936"/>
                <a:gd name="connsiteX7" fmla="*/ 552489 w 635179"/>
                <a:gd name="connsiteY7" fmla="*/ 34959 h 339936"/>
                <a:gd name="connsiteX8" fmla="*/ 635039 w 635179"/>
                <a:gd name="connsiteY8" fmla="*/ 34 h 339936"/>
                <a:gd name="connsiteX9" fmla="*/ 533439 w 635179"/>
                <a:gd name="connsiteY9" fmla="*/ 28609 h 339936"/>
                <a:gd name="connsiteX10" fmla="*/ 431839 w 635179"/>
                <a:gd name="connsiteY10" fmla="*/ 34959 h 339936"/>
                <a:gd name="connsiteX11" fmla="*/ 323889 w 635179"/>
                <a:gd name="connsiteY11" fmla="*/ 155609 h 339936"/>
                <a:gd name="connsiteX12" fmla="*/ 282614 w 635179"/>
                <a:gd name="connsiteY12" fmla="*/ 92109 h 339936"/>
                <a:gd name="connsiteX13" fmla="*/ 288964 w 635179"/>
                <a:gd name="connsiteY13" fmla="*/ 47659 h 339936"/>
                <a:gd name="connsiteX14" fmla="*/ 295314 w 635179"/>
                <a:gd name="connsiteY14" fmla="*/ 139734 h 339936"/>
                <a:gd name="connsiteX15" fmla="*/ 276264 w 635179"/>
                <a:gd name="connsiteY15" fmla="*/ 158784 h 339936"/>
                <a:gd name="connsiteX16" fmla="*/ 39 w 635179"/>
                <a:gd name="connsiteY16" fmla="*/ 222284 h 339936"/>
                <a:gd name="connsiteX17" fmla="*/ 254039 w 635179"/>
                <a:gd name="connsiteY17" fmla="*/ 155609 h 339936"/>
                <a:gd name="connsiteX18" fmla="*/ 266739 w 635179"/>
                <a:gd name="connsiteY18" fmla="*/ 181009 h 339936"/>
                <a:gd name="connsiteX19" fmla="*/ 98464 w 635179"/>
                <a:gd name="connsiteY19" fmla="*/ 339759 h 33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5179" h="339936">
                  <a:moveTo>
                    <a:pt x="98464" y="339759"/>
                  </a:moveTo>
                  <a:cubicBezTo>
                    <a:pt x="107460" y="333938"/>
                    <a:pt x="284202" y="179421"/>
                    <a:pt x="320714" y="146084"/>
                  </a:cubicBezTo>
                  <a:cubicBezTo>
                    <a:pt x="357227" y="112746"/>
                    <a:pt x="313835" y="157726"/>
                    <a:pt x="317539" y="139734"/>
                  </a:cubicBezTo>
                  <a:cubicBezTo>
                    <a:pt x="321243" y="121742"/>
                    <a:pt x="341352" y="33901"/>
                    <a:pt x="342939" y="38134"/>
                  </a:cubicBezTo>
                  <a:cubicBezTo>
                    <a:pt x="344526" y="42367"/>
                    <a:pt x="322831" y="148201"/>
                    <a:pt x="327064" y="165134"/>
                  </a:cubicBezTo>
                  <a:cubicBezTo>
                    <a:pt x="331297" y="182067"/>
                    <a:pt x="351406" y="163546"/>
                    <a:pt x="368339" y="139734"/>
                  </a:cubicBezTo>
                  <a:cubicBezTo>
                    <a:pt x="385272" y="115921"/>
                    <a:pt x="397972" y="39721"/>
                    <a:pt x="428664" y="22259"/>
                  </a:cubicBezTo>
                  <a:cubicBezTo>
                    <a:pt x="459356" y="4796"/>
                    <a:pt x="518093" y="38663"/>
                    <a:pt x="552489" y="34959"/>
                  </a:cubicBezTo>
                  <a:cubicBezTo>
                    <a:pt x="586885" y="31255"/>
                    <a:pt x="638214" y="1092"/>
                    <a:pt x="635039" y="34"/>
                  </a:cubicBezTo>
                  <a:cubicBezTo>
                    <a:pt x="631864" y="-1024"/>
                    <a:pt x="567306" y="22788"/>
                    <a:pt x="533439" y="28609"/>
                  </a:cubicBezTo>
                  <a:cubicBezTo>
                    <a:pt x="499572" y="34430"/>
                    <a:pt x="466764" y="13792"/>
                    <a:pt x="431839" y="34959"/>
                  </a:cubicBezTo>
                  <a:cubicBezTo>
                    <a:pt x="396914" y="56126"/>
                    <a:pt x="348760" y="146084"/>
                    <a:pt x="323889" y="155609"/>
                  </a:cubicBezTo>
                  <a:cubicBezTo>
                    <a:pt x="299018" y="165134"/>
                    <a:pt x="288435" y="110101"/>
                    <a:pt x="282614" y="92109"/>
                  </a:cubicBezTo>
                  <a:cubicBezTo>
                    <a:pt x="276793" y="74117"/>
                    <a:pt x="286847" y="39722"/>
                    <a:pt x="288964" y="47659"/>
                  </a:cubicBezTo>
                  <a:cubicBezTo>
                    <a:pt x="291081" y="55596"/>
                    <a:pt x="295314" y="139734"/>
                    <a:pt x="295314" y="139734"/>
                  </a:cubicBezTo>
                  <a:cubicBezTo>
                    <a:pt x="293197" y="158255"/>
                    <a:pt x="325476" y="145026"/>
                    <a:pt x="276264" y="158784"/>
                  </a:cubicBezTo>
                  <a:cubicBezTo>
                    <a:pt x="227052" y="172542"/>
                    <a:pt x="3743" y="222813"/>
                    <a:pt x="39" y="222284"/>
                  </a:cubicBezTo>
                  <a:cubicBezTo>
                    <a:pt x="-3665" y="221755"/>
                    <a:pt x="254039" y="155609"/>
                    <a:pt x="254039" y="155609"/>
                  </a:cubicBezTo>
                  <a:cubicBezTo>
                    <a:pt x="298489" y="148730"/>
                    <a:pt x="288964" y="155609"/>
                    <a:pt x="266739" y="181009"/>
                  </a:cubicBezTo>
                  <a:cubicBezTo>
                    <a:pt x="244514" y="206409"/>
                    <a:pt x="89468" y="345580"/>
                    <a:pt x="98464" y="3397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765DAEAF-1728-F817-7267-3B1C7A5EC01D}"/>
                </a:ext>
              </a:extLst>
            </p:cNvPr>
            <p:cNvSpPr/>
            <p:nvPr/>
          </p:nvSpPr>
          <p:spPr>
            <a:xfrm>
              <a:off x="3641718" y="11112946"/>
              <a:ext cx="796254" cy="145883"/>
            </a:xfrm>
            <a:custGeom>
              <a:avLst/>
              <a:gdLst>
                <a:gd name="connsiteX0" fmla="*/ 7 w 796254"/>
                <a:gd name="connsiteY0" fmla="*/ 136079 h 145883"/>
                <a:gd name="connsiteX1" fmla="*/ 285757 w 796254"/>
                <a:gd name="connsiteY1" fmla="*/ 139254 h 145883"/>
                <a:gd name="connsiteX2" fmla="*/ 346082 w 796254"/>
                <a:gd name="connsiteY2" fmla="*/ 97979 h 145883"/>
                <a:gd name="connsiteX3" fmla="*/ 790582 w 796254"/>
                <a:gd name="connsiteY3" fmla="*/ 2729 h 145883"/>
                <a:gd name="connsiteX4" fmla="*/ 574682 w 796254"/>
                <a:gd name="connsiteY4" fmla="*/ 34479 h 145883"/>
                <a:gd name="connsiteX5" fmla="*/ 244482 w 796254"/>
                <a:gd name="connsiteY5" fmla="*/ 123379 h 145883"/>
                <a:gd name="connsiteX6" fmla="*/ 276232 w 796254"/>
                <a:gd name="connsiteY6" fmla="*/ 145604 h 145883"/>
                <a:gd name="connsiteX7" fmla="*/ 7 w 796254"/>
                <a:gd name="connsiteY7" fmla="*/ 136079 h 14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6254" h="145883">
                  <a:moveTo>
                    <a:pt x="7" y="136079"/>
                  </a:moveTo>
                  <a:cubicBezTo>
                    <a:pt x="1595" y="135021"/>
                    <a:pt x="228078" y="145604"/>
                    <a:pt x="285757" y="139254"/>
                  </a:cubicBezTo>
                  <a:cubicBezTo>
                    <a:pt x="343436" y="132904"/>
                    <a:pt x="261945" y="120733"/>
                    <a:pt x="346082" y="97979"/>
                  </a:cubicBezTo>
                  <a:cubicBezTo>
                    <a:pt x="430219" y="75225"/>
                    <a:pt x="752482" y="13312"/>
                    <a:pt x="790582" y="2729"/>
                  </a:cubicBezTo>
                  <a:cubicBezTo>
                    <a:pt x="828682" y="-7854"/>
                    <a:pt x="665699" y="14371"/>
                    <a:pt x="574682" y="34479"/>
                  </a:cubicBezTo>
                  <a:cubicBezTo>
                    <a:pt x="483665" y="54587"/>
                    <a:pt x="294224" y="104858"/>
                    <a:pt x="244482" y="123379"/>
                  </a:cubicBezTo>
                  <a:cubicBezTo>
                    <a:pt x="194740" y="141900"/>
                    <a:pt x="316978" y="143487"/>
                    <a:pt x="276232" y="145604"/>
                  </a:cubicBezTo>
                  <a:cubicBezTo>
                    <a:pt x="235486" y="147721"/>
                    <a:pt x="-1581" y="137137"/>
                    <a:pt x="7" y="1360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254E119D-A668-9D45-0EB9-252C7F4EE723}"/>
                </a:ext>
              </a:extLst>
            </p:cNvPr>
            <p:cNvSpPr/>
            <p:nvPr/>
          </p:nvSpPr>
          <p:spPr>
            <a:xfrm>
              <a:off x="4581337" y="10949905"/>
              <a:ext cx="28859" cy="175994"/>
            </a:xfrm>
            <a:custGeom>
              <a:avLst/>
              <a:gdLst>
                <a:gd name="connsiteX0" fmla="*/ 188 w 28859"/>
                <a:gd name="connsiteY0" fmla="*/ 670 h 175994"/>
                <a:gd name="connsiteX1" fmla="*/ 16063 w 28859"/>
                <a:gd name="connsiteY1" fmla="*/ 70520 h 175994"/>
                <a:gd name="connsiteX2" fmla="*/ 9713 w 28859"/>
                <a:gd name="connsiteY2" fmla="*/ 175295 h 175994"/>
                <a:gd name="connsiteX3" fmla="*/ 28763 w 28859"/>
                <a:gd name="connsiteY3" fmla="*/ 111795 h 175994"/>
                <a:gd name="connsiteX4" fmla="*/ 188 w 28859"/>
                <a:gd name="connsiteY4" fmla="*/ 670 h 17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59" h="175994">
                  <a:moveTo>
                    <a:pt x="188" y="670"/>
                  </a:moveTo>
                  <a:cubicBezTo>
                    <a:pt x="-1929" y="-6209"/>
                    <a:pt x="14476" y="41416"/>
                    <a:pt x="16063" y="70520"/>
                  </a:cubicBezTo>
                  <a:cubicBezTo>
                    <a:pt x="17650" y="99624"/>
                    <a:pt x="7596" y="168416"/>
                    <a:pt x="9713" y="175295"/>
                  </a:cubicBezTo>
                  <a:cubicBezTo>
                    <a:pt x="11830" y="182174"/>
                    <a:pt x="30351" y="136666"/>
                    <a:pt x="28763" y="111795"/>
                  </a:cubicBezTo>
                  <a:cubicBezTo>
                    <a:pt x="27176" y="86924"/>
                    <a:pt x="2305" y="7549"/>
                    <a:pt x="188" y="6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CF31AFFD-EC76-1E01-CC84-64712395F6CC}"/>
                </a:ext>
              </a:extLst>
            </p:cNvPr>
            <p:cNvSpPr/>
            <p:nvPr/>
          </p:nvSpPr>
          <p:spPr>
            <a:xfrm>
              <a:off x="4638467" y="10663970"/>
              <a:ext cx="98526" cy="238506"/>
            </a:xfrm>
            <a:custGeom>
              <a:avLst/>
              <a:gdLst>
                <a:gd name="connsiteX0" fmla="*/ 208 w 98526"/>
                <a:gd name="connsiteY0" fmla="*/ 855 h 238506"/>
                <a:gd name="connsiteX1" fmla="*/ 95458 w 98526"/>
                <a:gd name="connsiteY1" fmla="*/ 232630 h 238506"/>
                <a:gd name="connsiteX2" fmla="*/ 70058 w 98526"/>
                <a:gd name="connsiteY2" fmla="*/ 156430 h 238506"/>
                <a:gd name="connsiteX3" fmla="*/ 208 w 98526"/>
                <a:gd name="connsiteY3" fmla="*/ 855 h 23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526" h="238506">
                  <a:moveTo>
                    <a:pt x="208" y="855"/>
                  </a:moveTo>
                  <a:cubicBezTo>
                    <a:pt x="4441" y="13555"/>
                    <a:pt x="83816" y="206701"/>
                    <a:pt x="95458" y="232630"/>
                  </a:cubicBezTo>
                  <a:cubicBezTo>
                    <a:pt x="107100" y="258559"/>
                    <a:pt x="82758" y="192413"/>
                    <a:pt x="70058" y="156430"/>
                  </a:cubicBezTo>
                  <a:cubicBezTo>
                    <a:pt x="57358" y="120447"/>
                    <a:pt x="-4025" y="-11845"/>
                    <a:pt x="208" y="8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CC042BEB-5CEE-6AAC-97DC-CFAC6B4DA0F2}"/>
                </a:ext>
              </a:extLst>
            </p:cNvPr>
            <p:cNvSpPr/>
            <p:nvPr/>
          </p:nvSpPr>
          <p:spPr>
            <a:xfrm>
              <a:off x="4124185" y="10918403"/>
              <a:ext cx="346239" cy="178222"/>
            </a:xfrm>
            <a:custGeom>
              <a:avLst/>
              <a:gdLst>
                <a:gd name="connsiteX0" fmla="*/ 140 w 346239"/>
                <a:gd name="connsiteY0" fmla="*/ 98847 h 178222"/>
                <a:gd name="connsiteX1" fmla="*/ 171590 w 346239"/>
                <a:gd name="connsiteY1" fmla="*/ 73447 h 178222"/>
                <a:gd name="connsiteX2" fmla="*/ 181115 w 346239"/>
                <a:gd name="connsiteY2" fmla="*/ 79797 h 178222"/>
                <a:gd name="connsiteX3" fmla="*/ 346215 w 346239"/>
                <a:gd name="connsiteY3" fmla="*/ 178222 h 178222"/>
                <a:gd name="connsiteX4" fmla="*/ 193815 w 346239"/>
                <a:gd name="connsiteY4" fmla="*/ 79797 h 178222"/>
                <a:gd name="connsiteX5" fmla="*/ 235090 w 346239"/>
                <a:gd name="connsiteY5" fmla="*/ 25822 h 178222"/>
                <a:gd name="connsiteX6" fmla="*/ 276365 w 346239"/>
                <a:gd name="connsiteY6" fmla="*/ 422 h 178222"/>
                <a:gd name="connsiteX7" fmla="*/ 206515 w 346239"/>
                <a:gd name="connsiteY7" fmla="*/ 44872 h 178222"/>
                <a:gd name="connsiteX8" fmla="*/ 140 w 346239"/>
                <a:gd name="connsiteY8" fmla="*/ 98847 h 17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239" h="178222">
                  <a:moveTo>
                    <a:pt x="140" y="98847"/>
                  </a:moveTo>
                  <a:cubicBezTo>
                    <a:pt x="-5681" y="103609"/>
                    <a:pt x="171590" y="73447"/>
                    <a:pt x="171590" y="73447"/>
                  </a:cubicBezTo>
                  <a:cubicBezTo>
                    <a:pt x="201753" y="70272"/>
                    <a:pt x="181115" y="79797"/>
                    <a:pt x="181115" y="79797"/>
                  </a:cubicBezTo>
                  <a:lnTo>
                    <a:pt x="346215" y="178222"/>
                  </a:lnTo>
                  <a:cubicBezTo>
                    <a:pt x="348332" y="178222"/>
                    <a:pt x="212336" y="105197"/>
                    <a:pt x="193815" y="79797"/>
                  </a:cubicBezTo>
                  <a:cubicBezTo>
                    <a:pt x="175294" y="54397"/>
                    <a:pt x="221332" y="39051"/>
                    <a:pt x="235090" y="25822"/>
                  </a:cubicBezTo>
                  <a:cubicBezTo>
                    <a:pt x="248848" y="12593"/>
                    <a:pt x="281127" y="-2753"/>
                    <a:pt x="276365" y="422"/>
                  </a:cubicBezTo>
                  <a:cubicBezTo>
                    <a:pt x="271603" y="3597"/>
                    <a:pt x="256257" y="31643"/>
                    <a:pt x="206515" y="44872"/>
                  </a:cubicBezTo>
                  <a:cubicBezTo>
                    <a:pt x="156773" y="58101"/>
                    <a:pt x="5961" y="94085"/>
                    <a:pt x="140" y="988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9DAB96FF-6EB2-E540-B904-E41F28756042}"/>
                </a:ext>
              </a:extLst>
            </p:cNvPr>
            <p:cNvSpPr/>
            <p:nvPr/>
          </p:nvSpPr>
          <p:spPr>
            <a:xfrm>
              <a:off x="330182" y="7629734"/>
              <a:ext cx="1132981" cy="1628938"/>
            </a:xfrm>
            <a:custGeom>
              <a:avLst/>
              <a:gdLst>
                <a:gd name="connsiteX0" fmla="*/ 1130318 w 1132981"/>
                <a:gd name="connsiteY0" fmla="*/ 2966 h 1628938"/>
                <a:gd name="connsiteX1" fmla="*/ 101618 w 1132981"/>
                <a:gd name="connsiteY1" fmla="*/ 1272966 h 1628938"/>
                <a:gd name="connsiteX2" fmla="*/ 254018 w 1132981"/>
                <a:gd name="connsiteY2" fmla="*/ 1133266 h 1628938"/>
                <a:gd name="connsiteX3" fmla="*/ 18 w 1132981"/>
                <a:gd name="connsiteY3" fmla="*/ 1628566 h 1628938"/>
                <a:gd name="connsiteX4" fmla="*/ 241318 w 1132981"/>
                <a:gd name="connsiteY4" fmla="*/ 1209466 h 1628938"/>
                <a:gd name="connsiteX5" fmla="*/ 393718 w 1132981"/>
                <a:gd name="connsiteY5" fmla="*/ 930066 h 1628938"/>
                <a:gd name="connsiteX6" fmla="*/ 1130318 w 1132981"/>
                <a:gd name="connsiteY6" fmla="*/ 2966 h 162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2981" h="1628938">
                  <a:moveTo>
                    <a:pt x="1130318" y="2966"/>
                  </a:moveTo>
                  <a:cubicBezTo>
                    <a:pt x="1081635" y="60116"/>
                    <a:pt x="247668" y="1084583"/>
                    <a:pt x="101618" y="1272966"/>
                  </a:cubicBezTo>
                  <a:cubicBezTo>
                    <a:pt x="-44432" y="1461349"/>
                    <a:pt x="270951" y="1073999"/>
                    <a:pt x="254018" y="1133266"/>
                  </a:cubicBezTo>
                  <a:cubicBezTo>
                    <a:pt x="237085" y="1192533"/>
                    <a:pt x="2135" y="1615866"/>
                    <a:pt x="18" y="1628566"/>
                  </a:cubicBezTo>
                  <a:cubicBezTo>
                    <a:pt x="-2099" y="1641266"/>
                    <a:pt x="175701" y="1325883"/>
                    <a:pt x="241318" y="1209466"/>
                  </a:cubicBezTo>
                  <a:cubicBezTo>
                    <a:pt x="306935" y="1093049"/>
                    <a:pt x="241318" y="1129032"/>
                    <a:pt x="393718" y="930066"/>
                  </a:cubicBezTo>
                  <a:cubicBezTo>
                    <a:pt x="546118" y="731100"/>
                    <a:pt x="1179001" y="-54184"/>
                    <a:pt x="1130318" y="29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D162DB46-0D97-C0F9-8926-F7CCE3BCE73A}"/>
                </a:ext>
              </a:extLst>
            </p:cNvPr>
            <p:cNvSpPr/>
            <p:nvPr/>
          </p:nvSpPr>
          <p:spPr>
            <a:xfrm>
              <a:off x="325428" y="6883400"/>
              <a:ext cx="1503372" cy="1450154"/>
            </a:xfrm>
            <a:custGeom>
              <a:avLst/>
              <a:gdLst>
                <a:gd name="connsiteX0" fmla="*/ 1503372 w 1503372"/>
                <a:gd name="connsiteY0" fmla="*/ 0 h 1450154"/>
                <a:gd name="connsiteX1" fmla="*/ 373072 w 1503372"/>
                <a:gd name="connsiteY1" fmla="*/ 1168400 h 1450154"/>
                <a:gd name="connsiteX2" fmla="*/ 474672 w 1503372"/>
                <a:gd name="connsiteY2" fmla="*/ 1079500 h 1450154"/>
                <a:gd name="connsiteX3" fmla="*/ 4772 w 1503372"/>
                <a:gd name="connsiteY3" fmla="*/ 1447800 h 1450154"/>
                <a:gd name="connsiteX4" fmla="*/ 271472 w 1503372"/>
                <a:gd name="connsiteY4" fmla="*/ 1206500 h 1450154"/>
                <a:gd name="connsiteX5" fmla="*/ 893772 w 1503372"/>
                <a:gd name="connsiteY5" fmla="*/ 622300 h 1450154"/>
                <a:gd name="connsiteX6" fmla="*/ 1503372 w 1503372"/>
                <a:gd name="connsiteY6" fmla="*/ 0 h 145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3372" h="1450154">
                  <a:moveTo>
                    <a:pt x="1503372" y="0"/>
                  </a:moveTo>
                  <a:lnTo>
                    <a:pt x="373072" y="1168400"/>
                  </a:lnTo>
                  <a:cubicBezTo>
                    <a:pt x="201622" y="1348317"/>
                    <a:pt x="536055" y="1032933"/>
                    <a:pt x="474672" y="1079500"/>
                  </a:cubicBezTo>
                  <a:cubicBezTo>
                    <a:pt x="413289" y="1126067"/>
                    <a:pt x="38639" y="1426633"/>
                    <a:pt x="4772" y="1447800"/>
                  </a:cubicBezTo>
                  <a:cubicBezTo>
                    <a:pt x="-29095" y="1468967"/>
                    <a:pt x="123305" y="1344083"/>
                    <a:pt x="271472" y="1206500"/>
                  </a:cubicBezTo>
                  <a:cubicBezTo>
                    <a:pt x="419639" y="1068917"/>
                    <a:pt x="893772" y="622300"/>
                    <a:pt x="893772" y="622300"/>
                  </a:cubicBezTo>
                  <a:lnTo>
                    <a:pt x="150337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77152A24-2AE0-21D5-2E8C-6786AF558BED}"/>
                </a:ext>
              </a:extLst>
            </p:cNvPr>
            <p:cNvSpPr/>
            <p:nvPr/>
          </p:nvSpPr>
          <p:spPr>
            <a:xfrm>
              <a:off x="429315" y="7238621"/>
              <a:ext cx="967983" cy="701046"/>
            </a:xfrm>
            <a:custGeom>
              <a:avLst/>
              <a:gdLst>
                <a:gd name="connsiteX0" fmla="*/ 2485 w 967983"/>
                <a:gd name="connsiteY0" fmla="*/ 698879 h 701046"/>
                <a:gd name="connsiteX1" fmla="*/ 573985 w 967983"/>
                <a:gd name="connsiteY1" fmla="*/ 241679 h 701046"/>
                <a:gd name="connsiteX2" fmla="*/ 510485 w 967983"/>
                <a:gd name="connsiteY2" fmla="*/ 355979 h 701046"/>
                <a:gd name="connsiteX3" fmla="*/ 967685 w 967983"/>
                <a:gd name="connsiteY3" fmla="*/ 379 h 701046"/>
                <a:gd name="connsiteX4" fmla="*/ 573985 w 967983"/>
                <a:gd name="connsiteY4" fmla="*/ 292479 h 701046"/>
                <a:gd name="connsiteX5" fmla="*/ 180285 w 967983"/>
                <a:gd name="connsiteY5" fmla="*/ 533779 h 701046"/>
                <a:gd name="connsiteX6" fmla="*/ 358085 w 967983"/>
                <a:gd name="connsiteY6" fmla="*/ 419479 h 701046"/>
                <a:gd name="connsiteX7" fmla="*/ 2485 w 967983"/>
                <a:gd name="connsiteY7" fmla="*/ 698879 h 70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7983" h="701046">
                  <a:moveTo>
                    <a:pt x="2485" y="698879"/>
                  </a:moveTo>
                  <a:cubicBezTo>
                    <a:pt x="38468" y="669246"/>
                    <a:pt x="489318" y="298829"/>
                    <a:pt x="573985" y="241679"/>
                  </a:cubicBezTo>
                  <a:cubicBezTo>
                    <a:pt x="658652" y="184529"/>
                    <a:pt x="444868" y="396196"/>
                    <a:pt x="510485" y="355979"/>
                  </a:cubicBezTo>
                  <a:cubicBezTo>
                    <a:pt x="576102" y="315762"/>
                    <a:pt x="957102" y="10962"/>
                    <a:pt x="967685" y="379"/>
                  </a:cubicBezTo>
                  <a:cubicBezTo>
                    <a:pt x="978268" y="-10204"/>
                    <a:pt x="705218" y="203579"/>
                    <a:pt x="573985" y="292479"/>
                  </a:cubicBezTo>
                  <a:cubicBezTo>
                    <a:pt x="442752" y="381379"/>
                    <a:pt x="216268" y="512612"/>
                    <a:pt x="180285" y="533779"/>
                  </a:cubicBezTo>
                  <a:cubicBezTo>
                    <a:pt x="144302" y="554946"/>
                    <a:pt x="383485" y="394079"/>
                    <a:pt x="358085" y="419479"/>
                  </a:cubicBezTo>
                  <a:cubicBezTo>
                    <a:pt x="332685" y="444879"/>
                    <a:pt x="-33498" y="728512"/>
                    <a:pt x="2485" y="6988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C0D517DC-FA1E-49EB-6F16-8116D88F05E2}"/>
                </a:ext>
              </a:extLst>
            </p:cNvPr>
            <p:cNvSpPr/>
            <p:nvPr/>
          </p:nvSpPr>
          <p:spPr>
            <a:xfrm>
              <a:off x="4480430" y="7287953"/>
              <a:ext cx="485291" cy="2587141"/>
            </a:xfrm>
            <a:custGeom>
              <a:avLst/>
              <a:gdLst>
                <a:gd name="connsiteX0" fmla="*/ 485270 w 485291"/>
                <a:gd name="connsiteY0" fmla="*/ 1847 h 2587141"/>
                <a:gd name="connsiteX1" fmla="*/ 282070 w 485291"/>
                <a:gd name="connsiteY1" fmla="*/ 916247 h 2587141"/>
                <a:gd name="connsiteX2" fmla="*/ 282070 w 485291"/>
                <a:gd name="connsiteY2" fmla="*/ 1513147 h 2587141"/>
                <a:gd name="connsiteX3" fmla="*/ 282070 w 485291"/>
                <a:gd name="connsiteY3" fmla="*/ 1335347 h 2587141"/>
                <a:gd name="connsiteX4" fmla="*/ 243970 w 485291"/>
                <a:gd name="connsiteY4" fmla="*/ 2135447 h 2587141"/>
                <a:gd name="connsiteX5" fmla="*/ 269370 w 485291"/>
                <a:gd name="connsiteY5" fmla="*/ 1995747 h 2587141"/>
                <a:gd name="connsiteX6" fmla="*/ 2670 w 485291"/>
                <a:gd name="connsiteY6" fmla="*/ 2579947 h 2587141"/>
                <a:gd name="connsiteX7" fmla="*/ 142370 w 485291"/>
                <a:gd name="connsiteY7" fmla="*/ 2287847 h 2587141"/>
                <a:gd name="connsiteX8" fmla="*/ 307470 w 485291"/>
                <a:gd name="connsiteY8" fmla="*/ 1792547 h 2587141"/>
                <a:gd name="connsiteX9" fmla="*/ 345570 w 485291"/>
                <a:gd name="connsiteY9" fmla="*/ 1360747 h 2587141"/>
                <a:gd name="connsiteX10" fmla="*/ 269370 w 485291"/>
                <a:gd name="connsiteY10" fmla="*/ 1322647 h 2587141"/>
                <a:gd name="connsiteX11" fmla="*/ 282070 w 485291"/>
                <a:gd name="connsiteY11" fmla="*/ 1424247 h 2587141"/>
                <a:gd name="connsiteX12" fmla="*/ 294770 w 485291"/>
                <a:gd name="connsiteY12" fmla="*/ 1119447 h 2587141"/>
                <a:gd name="connsiteX13" fmla="*/ 307470 w 485291"/>
                <a:gd name="connsiteY13" fmla="*/ 522547 h 2587141"/>
                <a:gd name="connsiteX14" fmla="*/ 294770 w 485291"/>
                <a:gd name="connsiteY14" fmla="*/ 674947 h 2587141"/>
                <a:gd name="connsiteX15" fmla="*/ 485270 w 485291"/>
                <a:gd name="connsiteY15" fmla="*/ 1847 h 258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5291" h="2587141">
                  <a:moveTo>
                    <a:pt x="485270" y="1847"/>
                  </a:moveTo>
                  <a:cubicBezTo>
                    <a:pt x="483153" y="42064"/>
                    <a:pt x="315937" y="664364"/>
                    <a:pt x="282070" y="916247"/>
                  </a:cubicBezTo>
                  <a:cubicBezTo>
                    <a:pt x="248203" y="1168130"/>
                    <a:pt x="282070" y="1513147"/>
                    <a:pt x="282070" y="1513147"/>
                  </a:cubicBezTo>
                  <a:cubicBezTo>
                    <a:pt x="282070" y="1582997"/>
                    <a:pt x="288420" y="1231630"/>
                    <a:pt x="282070" y="1335347"/>
                  </a:cubicBezTo>
                  <a:cubicBezTo>
                    <a:pt x="275720" y="1439064"/>
                    <a:pt x="246087" y="2025380"/>
                    <a:pt x="243970" y="2135447"/>
                  </a:cubicBezTo>
                  <a:cubicBezTo>
                    <a:pt x="241853" y="2245514"/>
                    <a:pt x="309587" y="1921664"/>
                    <a:pt x="269370" y="1995747"/>
                  </a:cubicBezTo>
                  <a:cubicBezTo>
                    <a:pt x="229153" y="2069830"/>
                    <a:pt x="23837" y="2531264"/>
                    <a:pt x="2670" y="2579947"/>
                  </a:cubicBezTo>
                  <a:cubicBezTo>
                    <a:pt x="-18497" y="2628630"/>
                    <a:pt x="91570" y="2419080"/>
                    <a:pt x="142370" y="2287847"/>
                  </a:cubicBezTo>
                  <a:cubicBezTo>
                    <a:pt x="193170" y="2156614"/>
                    <a:pt x="273603" y="1947064"/>
                    <a:pt x="307470" y="1792547"/>
                  </a:cubicBezTo>
                  <a:cubicBezTo>
                    <a:pt x="341337" y="1638030"/>
                    <a:pt x="351920" y="1439064"/>
                    <a:pt x="345570" y="1360747"/>
                  </a:cubicBezTo>
                  <a:cubicBezTo>
                    <a:pt x="339220" y="1282430"/>
                    <a:pt x="279953" y="1312064"/>
                    <a:pt x="269370" y="1322647"/>
                  </a:cubicBezTo>
                  <a:cubicBezTo>
                    <a:pt x="258787" y="1333230"/>
                    <a:pt x="277837" y="1458114"/>
                    <a:pt x="282070" y="1424247"/>
                  </a:cubicBezTo>
                  <a:cubicBezTo>
                    <a:pt x="286303" y="1390380"/>
                    <a:pt x="290537" y="1269730"/>
                    <a:pt x="294770" y="1119447"/>
                  </a:cubicBezTo>
                  <a:cubicBezTo>
                    <a:pt x="299003" y="969164"/>
                    <a:pt x="307470" y="596630"/>
                    <a:pt x="307470" y="522547"/>
                  </a:cubicBezTo>
                  <a:cubicBezTo>
                    <a:pt x="307470" y="448464"/>
                    <a:pt x="258787" y="759614"/>
                    <a:pt x="294770" y="674947"/>
                  </a:cubicBezTo>
                  <a:cubicBezTo>
                    <a:pt x="330753" y="590280"/>
                    <a:pt x="487387" y="-38370"/>
                    <a:pt x="485270" y="18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5543072E-4143-5B14-11DA-FD0954AA5BF5}"/>
                </a:ext>
              </a:extLst>
            </p:cNvPr>
            <p:cNvSpPr/>
            <p:nvPr/>
          </p:nvSpPr>
          <p:spPr>
            <a:xfrm>
              <a:off x="4578067" y="10309160"/>
              <a:ext cx="123473" cy="412815"/>
            </a:xfrm>
            <a:custGeom>
              <a:avLst/>
              <a:gdLst>
                <a:gd name="connsiteX0" fmla="*/ 283 w 123473"/>
                <a:gd name="connsiteY0" fmla="*/ 65 h 412815"/>
                <a:gd name="connsiteX1" fmla="*/ 82833 w 123473"/>
                <a:gd name="connsiteY1" fmla="*/ 120715 h 412815"/>
                <a:gd name="connsiteX2" fmla="*/ 105058 w 123473"/>
                <a:gd name="connsiteY2" fmla="*/ 269940 h 412815"/>
                <a:gd name="connsiteX3" fmla="*/ 111408 w 123473"/>
                <a:gd name="connsiteY3" fmla="*/ 244540 h 412815"/>
                <a:gd name="connsiteX4" fmla="*/ 105058 w 123473"/>
                <a:gd name="connsiteY4" fmla="*/ 352490 h 412815"/>
                <a:gd name="connsiteX5" fmla="*/ 105058 w 123473"/>
                <a:gd name="connsiteY5" fmla="*/ 412815 h 412815"/>
                <a:gd name="connsiteX6" fmla="*/ 105058 w 123473"/>
                <a:gd name="connsiteY6" fmla="*/ 352490 h 412815"/>
                <a:gd name="connsiteX7" fmla="*/ 117758 w 123473"/>
                <a:gd name="connsiteY7" fmla="*/ 133415 h 412815"/>
                <a:gd name="connsiteX8" fmla="*/ 114583 w 123473"/>
                <a:gd name="connsiteY8" fmla="*/ 136590 h 412815"/>
                <a:gd name="connsiteX9" fmla="*/ 283 w 123473"/>
                <a:gd name="connsiteY9" fmla="*/ 65 h 41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473" h="412815">
                  <a:moveTo>
                    <a:pt x="283" y="65"/>
                  </a:moveTo>
                  <a:cubicBezTo>
                    <a:pt x="-5009" y="-2581"/>
                    <a:pt x="65371" y="75736"/>
                    <a:pt x="82833" y="120715"/>
                  </a:cubicBezTo>
                  <a:cubicBezTo>
                    <a:pt x="100295" y="165694"/>
                    <a:pt x="100296" y="249303"/>
                    <a:pt x="105058" y="269940"/>
                  </a:cubicBezTo>
                  <a:cubicBezTo>
                    <a:pt x="109820" y="290577"/>
                    <a:pt x="111408" y="230782"/>
                    <a:pt x="111408" y="244540"/>
                  </a:cubicBezTo>
                  <a:cubicBezTo>
                    <a:pt x="111408" y="258298"/>
                    <a:pt x="106116" y="324444"/>
                    <a:pt x="105058" y="352490"/>
                  </a:cubicBezTo>
                  <a:cubicBezTo>
                    <a:pt x="104000" y="380536"/>
                    <a:pt x="105058" y="412815"/>
                    <a:pt x="105058" y="412815"/>
                  </a:cubicBezTo>
                  <a:cubicBezTo>
                    <a:pt x="105058" y="412815"/>
                    <a:pt x="102941" y="399057"/>
                    <a:pt x="105058" y="352490"/>
                  </a:cubicBezTo>
                  <a:cubicBezTo>
                    <a:pt x="107175" y="305923"/>
                    <a:pt x="117758" y="133415"/>
                    <a:pt x="117758" y="133415"/>
                  </a:cubicBezTo>
                  <a:cubicBezTo>
                    <a:pt x="119346" y="97432"/>
                    <a:pt x="131516" y="156169"/>
                    <a:pt x="114583" y="136590"/>
                  </a:cubicBezTo>
                  <a:cubicBezTo>
                    <a:pt x="97650" y="117011"/>
                    <a:pt x="5575" y="2711"/>
                    <a:pt x="283" y="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E40E39D5-1EE7-8549-3944-BBB2A77BA341}"/>
                </a:ext>
              </a:extLst>
            </p:cNvPr>
            <p:cNvSpPr/>
            <p:nvPr/>
          </p:nvSpPr>
          <p:spPr>
            <a:xfrm>
              <a:off x="4376490" y="10261246"/>
              <a:ext cx="239293" cy="159387"/>
            </a:xfrm>
            <a:custGeom>
              <a:avLst/>
              <a:gdLst>
                <a:gd name="connsiteX0" fmla="*/ 5010 w 239293"/>
                <a:gd name="connsiteY0" fmla="*/ 35279 h 159387"/>
                <a:gd name="connsiteX1" fmla="*/ 227260 w 239293"/>
                <a:gd name="connsiteY1" fmla="*/ 70204 h 159387"/>
                <a:gd name="connsiteX2" fmla="*/ 211385 w 239293"/>
                <a:gd name="connsiteY2" fmla="*/ 95604 h 159387"/>
                <a:gd name="connsiteX3" fmla="*/ 227260 w 239293"/>
                <a:gd name="connsiteY3" fmla="*/ 127354 h 159387"/>
                <a:gd name="connsiteX4" fmla="*/ 119310 w 239293"/>
                <a:gd name="connsiteY4" fmla="*/ 159104 h 159387"/>
                <a:gd name="connsiteX5" fmla="*/ 220910 w 239293"/>
                <a:gd name="connsiteY5" fmla="*/ 108304 h 159387"/>
                <a:gd name="connsiteX6" fmla="*/ 217735 w 239293"/>
                <a:gd name="connsiteY6" fmla="*/ 63854 h 159387"/>
                <a:gd name="connsiteX7" fmla="*/ 116135 w 239293"/>
                <a:gd name="connsiteY7" fmla="*/ 354 h 159387"/>
                <a:gd name="connsiteX8" fmla="*/ 154235 w 239293"/>
                <a:gd name="connsiteY8" fmla="*/ 38454 h 159387"/>
                <a:gd name="connsiteX9" fmla="*/ 78035 w 239293"/>
                <a:gd name="connsiteY9" fmla="*/ 44804 h 159387"/>
                <a:gd name="connsiteX10" fmla="*/ 5010 w 239293"/>
                <a:gd name="connsiteY10" fmla="*/ 35279 h 15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293" h="159387">
                  <a:moveTo>
                    <a:pt x="5010" y="35279"/>
                  </a:moveTo>
                  <a:cubicBezTo>
                    <a:pt x="29881" y="39512"/>
                    <a:pt x="227260" y="70204"/>
                    <a:pt x="227260" y="70204"/>
                  </a:cubicBezTo>
                  <a:cubicBezTo>
                    <a:pt x="261656" y="80258"/>
                    <a:pt x="211385" y="86079"/>
                    <a:pt x="211385" y="95604"/>
                  </a:cubicBezTo>
                  <a:cubicBezTo>
                    <a:pt x="211385" y="105129"/>
                    <a:pt x="242606" y="116771"/>
                    <a:pt x="227260" y="127354"/>
                  </a:cubicBezTo>
                  <a:cubicBezTo>
                    <a:pt x="211914" y="137937"/>
                    <a:pt x="120368" y="162279"/>
                    <a:pt x="119310" y="159104"/>
                  </a:cubicBezTo>
                  <a:cubicBezTo>
                    <a:pt x="118252" y="155929"/>
                    <a:pt x="204506" y="124179"/>
                    <a:pt x="220910" y="108304"/>
                  </a:cubicBezTo>
                  <a:cubicBezTo>
                    <a:pt x="237314" y="92429"/>
                    <a:pt x="235197" y="81846"/>
                    <a:pt x="217735" y="63854"/>
                  </a:cubicBezTo>
                  <a:cubicBezTo>
                    <a:pt x="200273" y="45862"/>
                    <a:pt x="126718" y="4587"/>
                    <a:pt x="116135" y="354"/>
                  </a:cubicBezTo>
                  <a:cubicBezTo>
                    <a:pt x="105552" y="-3879"/>
                    <a:pt x="160585" y="31046"/>
                    <a:pt x="154235" y="38454"/>
                  </a:cubicBezTo>
                  <a:cubicBezTo>
                    <a:pt x="147885" y="45862"/>
                    <a:pt x="101318" y="45862"/>
                    <a:pt x="78035" y="44804"/>
                  </a:cubicBezTo>
                  <a:cubicBezTo>
                    <a:pt x="54752" y="43746"/>
                    <a:pt x="-19861" y="31046"/>
                    <a:pt x="5010" y="352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949E7692-A440-D314-4E8B-61B4A5781655}"/>
                </a:ext>
              </a:extLst>
            </p:cNvPr>
            <p:cNvSpPr/>
            <p:nvPr/>
          </p:nvSpPr>
          <p:spPr>
            <a:xfrm>
              <a:off x="4162385" y="10267939"/>
              <a:ext cx="352626" cy="63578"/>
            </a:xfrm>
            <a:custGeom>
              <a:avLst/>
              <a:gdLst>
                <a:gd name="connsiteX0" fmla="*/ 40 w 352626"/>
                <a:gd name="connsiteY0" fmla="*/ 63511 h 63578"/>
                <a:gd name="connsiteX1" fmla="*/ 292140 w 352626"/>
                <a:gd name="connsiteY1" fmla="*/ 50811 h 63578"/>
                <a:gd name="connsiteX2" fmla="*/ 349290 w 352626"/>
                <a:gd name="connsiteY2" fmla="*/ 50811 h 63578"/>
                <a:gd name="connsiteX3" fmla="*/ 234990 w 352626"/>
                <a:gd name="connsiteY3" fmla="*/ 25411 h 63578"/>
                <a:gd name="connsiteX4" fmla="*/ 330240 w 352626"/>
                <a:gd name="connsiteY4" fmla="*/ 11 h 63578"/>
                <a:gd name="connsiteX5" fmla="*/ 168315 w 352626"/>
                <a:gd name="connsiteY5" fmla="*/ 28586 h 63578"/>
                <a:gd name="connsiteX6" fmla="*/ 269915 w 352626"/>
                <a:gd name="connsiteY6" fmla="*/ 44461 h 63578"/>
                <a:gd name="connsiteX7" fmla="*/ 40 w 352626"/>
                <a:gd name="connsiteY7" fmla="*/ 63511 h 6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26" h="63578">
                  <a:moveTo>
                    <a:pt x="40" y="63511"/>
                  </a:moveTo>
                  <a:cubicBezTo>
                    <a:pt x="3744" y="64569"/>
                    <a:pt x="233932" y="52928"/>
                    <a:pt x="292140" y="50811"/>
                  </a:cubicBezTo>
                  <a:cubicBezTo>
                    <a:pt x="350348" y="48694"/>
                    <a:pt x="358815" y="55044"/>
                    <a:pt x="349290" y="50811"/>
                  </a:cubicBezTo>
                  <a:cubicBezTo>
                    <a:pt x="339765" y="46578"/>
                    <a:pt x="238165" y="33878"/>
                    <a:pt x="234990" y="25411"/>
                  </a:cubicBezTo>
                  <a:cubicBezTo>
                    <a:pt x="231815" y="16944"/>
                    <a:pt x="341352" y="-518"/>
                    <a:pt x="330240" y="11"/>
                  </a:cubicBezTo>
                  <a:cubicBezTo>
                    <a:pt x="319128" y="540"/>
                    <a:pt x="178369" y="21178"/>
                    <a:pt x="168315" y="28586"/>
                  </a:cubicBezTo>
                  <a:cubicBezTo>
                    <a:pt x="158261" y="35994"/>
                    <a:pt x="292669" y="40228"/>
                    <a:pt x="269915" y="44461"/>
                  </a:cubicBezTo>
                  <a:cubicBezTo>
                    <a:pt x="247161" y="48694"/>
                    <a:pt x="-3664" y="62453"/>
                    <a:pt x="40" y="635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4F688559-0C17-B77D-907C-CED50A6C653C}"/>
                </a:ext>
              </a:extLst>
            </p:cNvPr>
            <p:cNvSpPr/>
            <p:nvPr/>
          </p:nvSpPr>
          <p:spPr>
            <a:xfrm>
              <a:off x="4591043" y="10445571"/>
              <a:ext cx="104794" cy="330477"/>
            </a:xfrm>
            <a:custGeom>
              <a:avLst/>
              <a:gdLst>
                <a:gd name="connsiteX0" fmla="*/ 28582 w 104794"/>
                <a:gd name="connsiteY0" fmla="*/ 179 h 330477"/>
                <a:gd name="connsiteX1" fmla="*/ 44457 w 104794"/>
                <a:gd name="connsiteY1" fmla="*/ 70029 h 330477"/>
                <a:gd name="connsiteX2" fmla="*/ 19057 w 104794"/>
                <a:gd name="connsiteY2" fmla="*/ 114479 h 330477"/>
                <a:gd name="connsiteX3" fmla="*/ 34932 w 104794"/>
                <a:gd name="connsiteY3" fmla="*/ 108129 h 330477"/>
                <a:gd name="connsiteX4" fmla="*/ 44457 w 104794"/>
                <a:gd name="connsiteY4" fmla="*/ 165279 h 330477"/>
                <a:gd name="connsiteX5" fmla="*/ 44457 w 104794"/>
                <a:gd name="connsiteY5" fmla="*/ 244654 h 330477"/>
                <a:gd name="connsiteX6" fmla="*/ 44457 w 104794"/>
                <a:gd name="connsiteY6" fmla="*/ 203379 h 330477"/>
                <a:gd name="connsiteX7" fmla="*/ 63507 w 104794"/>
                <a:gd name="connsiteY7" fmla="*/ 149404 h 330477"/>
                <a:gd name="connsiteX8" fmla="*/ 79382 w 104794"/>
                <a:gd name="connsiteY8" fmla="*/ 228779 h 330477"/>
                <a:gd name="connsiteX9" fmla="*/ 104782 w 104794"/>
                <a:gd name="connsiteY9" fmla="*/ 330379 h 330477"/>
                <a:gd name="connsiteX10" fmla="*/ 82557 w 104794"/>
                <a:gd name="connsiteY10" fmla="*/ 209729 h 330477"/>
                <a:gd name="connsiteX11" fmla="*/ 69857 w 104794"/>
                <a:gd name="connsiteY11" fmla="*/ 76379 h 330477"/>
                <a:gd name="connsiteX12" fmla="*/ 53982 w 104794"/>
                <a:gd name="connsiteY12" fmla="*/ 149404 h 330477"/>
                <a:gd name="connsiteX13" fmla="*/ 38107 w 104794"/>
                <a:gd name="connsiteY13" fmla="*/ 108129 h 330477"/>
                <a:gd name="connsiteX14" fmla="*/ 7 w 104794"/>
                <a:gd name="connsiteY14" fmla="*/ 130354 h 330477"/>
                <a:gd name="connsiteX15" fmla="*/ 34932 w 104794"/>
                <a:gd name="connsiteY15" fmla="*/ 92254 h 330477"/>
                <a:gd name="connsiteX16" fmla="*/ 28582 w 104794"/>
                <a:gd name="connsiteY16" fmla="*/ 179 h 33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794" h="330477">
                  <a:moveTo>
                    <a:pt x="28582" y="179"/>
                  </a:moveTo>
                  <a:cubicBezTo>
                    <a:pt x="30169" y="-3525"/>
                    <a:pt x="46044" y="50979"/>
                    <a:pt x="44457" y="70029"/>
                  </a:cubicBezTo>
                  <a:cubicBezTo>
                    <a:pt x="42870" y="89079"/>
                    <a:pt x="19057" y="114479"/>
                    <a:pt x="19057" y="114479"/>
                  </a:cubicBezTo>
                  <a:cubicBezTo>
                    <a:pt x="17469" y="120829"/>
                    <a:pt x="30699" y="99662"/>
                    <a:pt x="34932" y="108129"/>
                  </a:cubicBezTo>
                  <a:cubicBezTo>
                    <a:pt x="39165" y="116596"/>
                    <a:pt x="42870" y="142525"/>
                    <a:pt x="44457" y="165279"/>
                  </a:cubicBezTo>
                  <a:cubicBezTo>
                    <a:pt x="46044" y="188033"/>
                    <a:pt x="44457" y="244654"/>
                    <a:pt x="44457" y="244654"/>
                  </a:cubicBezTo>
                  <a:cubicBezTo>
                    <a:pt x="44457" y="251004"/>
                    <a:pt x="41282" y="219254"/>
                    <a:pt x="44457" y="203379"/>
                  </a:cubicBezTo>
                  <a:cubicBezTo>
                    <a:pt x="47632" y="187504"/>
                    <a:pt x="57686" y="145171"/>
                    <a:pt x="63507" y="149404"/>
                  </a:cubicBezTo>
                  <a:cubicBezTo>
                    <a:pt x="69328" y="153637"/>
                    <a:pt x="72503" y="198617"/>
                    <a:pt x="79382" y="228779"/>
                  </a:cubicBezTo>
                  <a:cubicBezTo>
                    <a:pt x="86261" y="258941"/>
                    <a:pt x="104253" y="333554"/>
                    <a:pt x="104782" y="330379"/>
                  </a:cubicBezTo>
                  <a:cubicBezTo>
                    <a:pt x="105311" y="327204"/>
                    <a:pt x="88378" y="252062"/>
                    <a:pt x="82557" y="209729"/>
                  </a:cubicBezTo>
                  <a:cubicBezTo>
                    <a:pt x="76736" y="167396"/>
                    <a:pt x="74620" y="86433"/>
                    <a:pt x="69857" y="76379"/>
                  </a:cubicBezTo>
                  <a:cubicBezTo>
                    <a:pt x="65095" y="66325"/>
                    <a:pt x="59274" y="144112"/>
                    <a:pt x="53982" y="149404"/>
                  </a:cubicBezTo>
                  <a:cubicBezTo>
                    <a:pt x="48690" y="154696"/>
                    <a:pt x="47103" y="111304"/>
                    <a:pt x="38107" y="108129"/>
                  </a:cubicBezTo>
                  <a:cubicBezTo>
                    <a:pt x="29111" y="104954"/>
                    <a:pt x="536" y="133000"/>
                    <a:pt x="7" y="130354"/>
                  </a:cubicBezTo>
                  <a:cubicBezTo>
                    <a:pt x="-522" y="127708"/>
                    <a:pt x="28053" y="110246"/>
                    <a:pt x="34932" y="92254"/>
                  </a:cubicBezTo>
                  <a:cubicBezTo>
                    <a:pt x="41811" y="74262"/>
                    <a:pt x="26995" y="3883"/>
                    <a:pt x="28582" y="1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34B8AD67-6427-2205-C7CB-C83BC208E7BB}"/>
                </a:ext>
              </a:extLst>
            </p:cNvPr>
            <p:cNvSpPr/>
            <p:nvPr/>
          </p:nvSpPr>
          <p:spPr>
            <a:xfrm>
              <a:off x="4301740" y="10452094"/>
              <a:ext cx="317892" cy="193767"/>
            </a:xfrm>
            <a:custGeom>
              <a:avLst/>
              <a:gdLst>
                <a:gd name="connsiteX0" fmla="*/ 385 w 317892"/>
                <a:gd name="connsiteY0" fmla="*/ 161931 h 193767"/>
                <a:gd name="connsiteX1" fmla="*/ 282960 w 317892"/>
                <a:gd name="connsiteY1" fmla="*/ 165106 h 193767"/>
                <a:gd name="connsiteX2" fmla="*/ 282960 w 317892"/>
                <a:gd name="connsiteY2" fmla="*/ 139706 h 193767"/>
                <a:gd name="connsiteX3" fmla="*/ 317885 w 317892"/>
                <a:gd name="connsiteY3" fmla="*/ 123831 h 193767"/>
                <a:gd name="connsiteX4" fmla="*/ 286135 w 317892"/>
                <a:gd name="connsiteY4" fmla="*/ 104781 h 193767"/>
                <a:gd name="connsiteX5" fmla="*/ 317885 w 317892"/>
                <a:gd name="connsiteY5" fmla="*/ 50806 h 193767"/>
                <a:gd name="connsiteX6" fmla="*/ 289310 w 317892"/>
                <a:gd name="connsiteY6" fmla="*/ 6 h 193767"/>
                <a:gd name="connsiteX7" fmla="*/ 305185 w 317892"/>
                <a:gd name="connsiteY7" fmla="*/ 53981 h 193767"/>
                <a:gd name="connsiteX8" fmla="*/ 282960 w 317892"/>
                <a:gd name="connsiteY8" fmla="*/ 73031 h 193767"/>
                <a:gd name="connsiteX9" fmla="*/ 276610 w 317892"/>
                <a:gd name="connsiteY9" fmla="*/ 66681 h 193767"/>
                <a:gd name="connsiteX10" fmla="*/ 203585 w 317892"/>
                <a:gd name="connsiteY10" fmla="*/ 117481 h 193767"/>
                <a:gd name="connsiteX11" fmla="*/ 241685 w 317892"/>
                <a:gd name="connsiteY11" fmla="*/ 82556 h 193767"/>
                <a:gd name="connsiteX12" fmla="*/ 270260 w 317892"/>
                <a:gd name="connsiteY12" fmla="*/ 98431 h 193767"/>
                <a:gd name="connsiteX13" fmla="*/ 282960 w 317892"/>
                <a:gd name="connsiteY13" fmla="*/ 139706 h 193767"/>
                <a:gd name="connsiteX14" fmla="*/ 251210 w 317892"/>
                <a:gd name="connsiteY14" fmla="*/ 155581 h 193767"/>
                <a:gd name="connsiteX15" fmla="*/ 254385 w 317892"/>
                <a:gd name="connsiteY15" fmla="*/ 168281 h 193767"/>
                <a:gd name="connsiteX16" fmla="*/ 117860 w 317892"/>
                <a:gd name="connsiteY16" fmla="*/ 193681 h 193767"/>
                <a:gd name="connsiteX17" fmla="*/ 219460 w 317892"/>
                <a:gd name="connsiteY17" fmla="*/ 158756 h 193767"/>
                <a:gd name="connsiteX18" fmla="*/ 385 w 317892"/>
                <a:gd name="connsiteY18" fmla="*/ 161931 h 19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7892" h="193767">
                  <a:moveTo>
                    <a:pt x="385" y="161931"/>
                  </a:moveTo>
                  <a:cubicBezTo>
                    <a:pt x="10968" y="162989"/>
                    <a:pt x="235864" y="168810"/>
                    <a:pt x="282960" y="165106"/>
                  </a:cubicBezTo>
                  <a:cubicBezTo>
                    <a:pt x="330056" y="161402"/>
                    <a:pt x="277139" y="146585"/>
                    <a:pt x="282960" y="139706"/>
                  </a:cubicBezTo>
                  <a:cubicBezTo>
                    <a:pt x="288781" y="132827"/>
                    <a:pt x="317356" y="129652"/>
                    <a:pt x="317885" y="123831"/>
                  </a:cubicBezTo>
                  <a:cubicBezTo>
                    <a:pt x="318414" y="118010"/>
                    <a:pt x="286135" y="116952"/>
                    <a:pt x="286135" y="104781"/>
                  </a:cubicBezTo>
                  <a:cubicBezTo>
                    <a:pt x="286135" y="92610"/>
                    <a:pt x="317356" y="68268"/>
                    <a:pt x="317885" y="50806"/>
                  </a:cubicBezTo>
                  <a:cubicBezTo>
                    <a:pt x="318414" y="33344"/>
                    <a:pt x="291427" y="-523"/>
                    <a:pt x="289310" y="6"/>
                  </a:cubicBezTo>
                  <a:cubicBezTo>
                    <a:pt x="287193" y="535"/>
                    <a:pt x="306243" y="41810"/>
                    <a:pt x="305185" y="53981"/>
                  </a:cubicBezTo>
                  <a:cubicBezTo>
                    <a:pt x="304127" y="66152"/>
                    <a:pt x="287722" y="70914"/>
                    <a:pt x="282960" y="73031"/>
                  </a:cubicBezTo>
                  <a:cubicBezTo>
                    <a:pt x="278198" y="75148"/>
                    <a:pt x="289839" y="59273"/>
                    <a:pt x="276610" y="66681"/>
                  </a:cubicBezTo>
                  <a:cubicBezTo>
                    <a:pt x="263381" y="74089"/>
                    <a:pt x="209406" y="114835"/>
                    <a:pt x="203585" y="117481"/>
                  </a:cubicBezTo>
                  <a:cubicBezTo>
                    <a:pt x="197764" y="120127"/>
                    <a:pt x="230572" y="85731"/>
                    <a:pt x="241685" y="82556"/>
                  </a:cubicBezTo>
                  <a:cubicBezTo>
                    <a:pt x="252798" y="79381"/>
                    <a:pt x="263381" y="88906"/>
                    <a:pt x="270260" y="98431"/>
                  </a:cubicBezTo>
                  <a:cubicBezTo>
                    <a:pt x="277139" y="107956"/>
                    <a:pt x="286135" y="130181"/>
                    <a:pt x="282960" y="139706"/>
                  </a:cubicBezTo>
                  <a:cubicBezTo>
                    <a:pt x="279785" y="149231"/>
                    <a:pt x="251210" y="155581"/>
                    <a:pt x="251210" y="155581"/>
                  </a:cubicBezTo>
                  <a:cubicBezTo>
                    <a:pt x="246448" y="160343"/>
                    <a:pt x="276610" y="161931"/>
                    <a:pt x="254385" y="168281"/>
                  </a:cubicBezTo>
                  <a:cubicBezTo>
                    <a:pt x="232160" y="174631"/>
                    <a:pt x="123681" y="195269"/>
                    <a:pt x="117860" y="193681"/>
                  </a:cubicBezTo>
                  <a:cubicBezTo>
                    <a:pt x="112039" y="192094"/>
                    <a:pt x="238510" y="163518"/>
                    <a:pt x="219460" y="158756"/>
                  </a:cubicBezTo>
                  <a:cubicBezTo>
                    <a:pt x="200410" y="153994"/>
                    <a:pt x="-10198" y="160873"/>
                    <a:pt x="385" y="1619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1516F362-55D8-0AC5-2A27-1B01B806F626}"/>
                </a:ext>
              </a:extLst>
            </p:cNvPr>
            <p:cNvSpPr/>
            <p:nvPr/>
          </p:nvSpPr>
          <p:spPr>
            <a:xfrm>
              <a:off x="4041775" y="10296516"/>
              <a:ext cx="408379" cy="114309"/>
            </a:xfrm>
            <a:custGeom>
              <a:avLst/>
              <a:gdLst>
                <a:gd name="connsiteX0" fmla="*/ 0 w 408379"/>
                <a:gd name="connsiteY0" fmla="*/ 114309 h 114309"/>
                <a:gd name="connsiteX1" fmla="*/ 276225 w 408379"/>
                <a:gd name="connsiteY1" fmla="*/ 95259 h 114309"/>
                <a:gd name="connsiteX2" fmla="*/ 241300 w 408379"/>
                <a:gd name="connsiteY2" fmla="*/ 101609 h 114309"/>
                <a:gd name="connsiteX3" fmla="*/ 257175 w 408379"/>
                <a:gd name="connsiteY3" fmla="*/ 76209 h 114309"/>
                <a:gd name="connsiteX4" fmla="*/ 250825 w 408379"/>
                <a:gd name="connsiteY4" fmla="*/ 111134 h 114309"/>
                <a:gd name="connsiteX5" fmla="*/ 285750 w 408379"/>
                <a:gd name="connsiteY5" fmla="*/ 53984 h 114309"/>
                <a:gd name="connsiteX6" fmla="*/ 406400 w 408379"/>
                <a:gd name="connsiteY6" fmla="*/ 60334 h 114309"/>
                <a:gd name="connsiteX7" fmla="*/ 352425 w 408379"/>
                <a:gd name="connsiteY7" fmla="*/ 34934 h 114309"/>
                <a:gd name="connsiteX8" fmla="*/ 244475 w 408379"/>
                <a:gd name="connsiteY8" fmla="*/ 9 h 114309"/>
                <a:gd name="connsiteX9" fmla="*/ 358775 w 408379"/>
                <a:gd name="connsiteY9" fmla="*/ 31759 h 114309"/>
                <a:gd name="connsiteX10" fmla="*/ 292100 w 408379"/>
                <a:gd name="connsiteY10" fmla="*/ 60334 h 114309"/>
                <a:gd name="connsiteX11" fmla="*/ 203200 w 408379"/>
                <a:gd name="connsiteY11" fmla="*/ 79384 h 114309"/>
                <a:gd name="connsiteX12" fmla="*/ 92075 w 408379"/>
                <a:gd name="connsiteY12" fmla="*/ 101609 h 114309"/>
                <a:gd name="connsiteX13" fmla="*/ 234950 w 408379"/>
                <a:gd name="connsiteY13" fmla="*/ 95259 h 114309"/>
                <a:gd name="connsiteX14" fmla="*/ 0 w 408379"/>
                <a:gd name="connsiteY14" fmla="*/ 114309 h 1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8379" h="114309">
                  <a:moveTo>
                    <a:pt x="0" y="114309"/>
                  </a:moveTo>
                  <a:cubicBezTo>
                    <a:pt x="6879" y="114309"/>
                    <a:pt x="236008" y="97376"/>
                    <a:pt x="276225" y="95259"/>
                  </a:cubicBezTo>
                  <a:cubicBezTo>
                    <a:pt x="316442" y="93142"/>
                    <a:pt x="244475" y="104784"/>
                    <a:pt x="241300" y="101609"/>
                  </a:cubicBezTo>
                  <a:cubicBezTo>
                    <a:pt x="238125" y="98434"/>
                    <a:pt x="255588" y="74622"/>
                    <a:pt x="257175" y="76209"/>
                  </a:cubicBezTo>
                  <a:cubicBezTo>
                    <a:pt x="258762" y="77796"/>
                    <a:pt x="246063" y="114838"/>
                    <a:pt x="250825" y="111134"/>
                  </a:cubicBezTo>
                  <a:cubicBezTo>
                    <a:pt x="255587" y="107430"/>
                    <a:pt x="259821" y="62451"/>
                    <a:pt x="285750" y="53984"/>
                  </a:cubicBezTo>
                  <a:cubicBezTo>
                    <a:pt x="311679" y="45517"/>
                    <a:pt x="395287" y="63509"/>
                    <a:pt x="406400" y="60334"/>
                  </a:cubicBezTo>
                  <a:cubicBezTo>
                    <a:pt x="417513" y="57159"/>
                    <a:pt x="379413" y="44988"/>
                    <a:pt x="352425" y="34934"/>
                  </a:cubicBezTo>
                  <a:cubicBezTo>
                    <a:pt x="325438" y="24880"/>
                    <a:pt x="243417" y="538"/>
                    <a:pt x="244475" y="9"/>
                  </a:cubicBezTo>
                  <a:cubicBezTo>
                    <a:pt x="245533" y="-520"/>
                    <a:pt x="350838" y="21705"/>
                    <a:pt x="358775" y="31759"/>
                  </a:cubicBezTo>
                  <a:cubicBezTo>
                    <a:pt x="366712" y="41813"/>
                    <a:pt x="318029" y="52397"/>
                    <a:pt x="292100" y="60334"/>
                  </a:cubicBezTo>
                  <a:cubicBezTo>
                    <a:pt x="266171" y="68271"/>
                    <a:pt x="203200" y="79384"/>
                    <a:pt x="203200" y="79384"/>
                  </a:cubicBezTo>
                  <a:cubicBezTo>
                    <a:pt x="169862" y="86263"/>
                    <a:pt x="86783" y="98963"/>
                    <a:pt x="92075" y="101609"/>
                  </a:cubicBezTo>
                  <a:cubicBezTo>
                    <a:pt x="97367" y="104255"/>
                    <a:pt x="256646" y="93672"/>
                    <a:pt x="234950" y="95259"/>
                  </a:cubicBezTo>
                  <a:lnTo>
                    <a:pt x="0" y="114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489EEAFE-3BE6-B871-9E4C-7014D4F46377}"/>
                </a:ext>
              </a:extLst>
            </p:cNvPr>
            <p:cNvSpPr/>
            <p:nvPr/>
          </p:nvSpPr>
          <p:spPr>
            <a:xfrm>
              <a:off x="3901923" y="10301345"/>
              <a:ext cx="328827" cy="207762"/>
            </a:xfrm>
            <a:custGeom>
              <a:avLst/>
              <a:gdLst>
                <a:gd name="connsiteX0" fmla="*/ 327177 w 328827"/>
                <a:gd name="connsiteY0" fmla="*/ 1530 h 207762"/>
                <a:gd name="connsiteX1" fmla="*/ 6502 w 328827"/>
                <a:gd name="connsiteY1" fmla="*/ 204730 h 207762"/>
                <a:gd name="connsiteX2" fmla="*/ 127152 w 328827"/>
                <a:gd name="connsiteY2" fmla="*/ 115830 h 207762"/>
                <a:gd name="connsiteX3" fmla="*/ 327177 w 328827"/>
                <a:gd name="connsiteY3" fmla="*/ 1530 h 20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827" h="207762">
                  <a:moveTo>
                    <a:pt x="327177" y="1530"/>
                  </a:moveTo>
                  <a:cubicBezTo>
                    <a:pt x="307069" y="16347"/>
                    <a:pt x="39839" y="185680"/>
                    <a:pt x="6502" y="204730"/>
                  </a:cubicBezTo>
                  <a:cubicBezTo>
                    <a:pt x="-26836" y="223780"/>
                    <a:pt x="76352" y="148109"/>
                    <a:pt x="127152" y="115830"/>
                  </a:cubicBezTo>
                  <a:cubicBezTo>
                    <a:pt x="177952" y="83551"/>
                    <a:pt x="347285" y="-13287"/>
                    <a:pt x="327177" y="15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39DE4758-09B6-995D-DC2D-19F24FB798EB}"/>
                </a:ext>
              </a:extLst>
            </p:cNvPr>
            <p:cNvSpPr/>
            <p:nvPr/>
          </p:nvSpPr>
          <p:spPr>
            <a:xfrm>
              <a:off x="3900488" y="10496049"/>
              <a:ext cx="519597" cy="223038"/>
            </a:xfrm>
            <a:custGeom>
              <a:avLst/>
              <a:gdLst>
                <a:gd name="connsiteX0" fmla="*/ 1587 w 519597"/>
                <a:gd name="connsiteY0" fmla="*/ 501 h 223038"/>
                <a:gd name="connsiteX1" fmla="*/ 1587 w 519597"/>
                <a:gd name="connsiteY1" fmla="*/ 92576 h 223038"/>
                <a:gd name="connsiteX2" fmla="*/ 14287 w 519597"/>
                <a:gd name="connsiteY2" fmla="*/ 137026 h 223038"/>
                <a:gd name="connsiteX3" fmla="*/ 96837 w 519597"/>
                <a:gd name="connsiteY3" fmla="*/ 206876 h 223038"/>
                <a:gd name="connsiteX4" fmla="*/ 68262 w 519597"/>
                <a:gd name="connsiteY4" fmla="*/ 210051 h 223038"/>
                <a:gd name="connsiteX5" fmla="*/ 331787 w 519597"/>
                <a:gd name="connsiteY5" fmla="*/ 206876 h 223038"/>
                <a:gd name="connsiteX6" fmla="*/ 268287 w 519597"/>
                <a:gd name="connsiteY6" fmla="*/ 222751 h 223038"/>
                <a:gd name="connsiteX7" fmla="*/ 366712 w 519597"/>
                <a:gd name="connsiteY7" fmla="*/ 191001 h 223038"/>
                <a:gd name="connsiteX8" fmla="*/ 376237 w 519597"/>
                <a:gd name="connsiteY8" fmla="*/ 156076 h 223038"/>
                <a:gd name="connsiteX9" fmla="*/ 519112 w 519597"/>
                <a:gd name="connsiteY9" fmla="*/ 168776 h 223038"/>
                <a:gd name="connsiteX10" fmla="*/ 420687 w 519597"/>
                <a:gd name="connsiteY10" fmla="*/ 152901 h 223038"/>
                <a:gd name="connsiteX11" fmla="*/ 360362 w 519597"/>
                <a:gd name="connsiteY11" fmla="*/ 178301 h 223038"/>
                <a:gd name="connsiteX12" fmla="*/ 109537 w 519597"/>
                <a:gd name="connsiteY12" fmla="*/ 200526 h 223038"/>
                <a:gd name="connsiteX13" fmla="*/ 49212 w 519597"/>
                <a:gd name="connsiteY13" fmla="*/ 187826 h 223038"/>
                <a:gd name="connsiteX14" fmla="*/ 14287 w 519597"/>
                <a:gd name="connsiteY14" fmla="*/ 162426 h 223038"/>
                <a:gd name="connsiteX15" fmla="*/ 14287 w 519597"/>
                <a:gd name="connsiteY15" fmla="*/ 137026 h 223038"/>
                <a:gd name="connsiteX16" fmla="*/ 1587 w 519597"/>
                <a:gd name="connsiteY16" fmla="*/ 501 h 22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9597" h="223038">
                  <a:moveTo>
                    <a:pt x="1587" y="501"/>
                  </a:moveTo>
                  <a:cubicBezTo>
                    <a:pt x="-530" y="-6907"/>
                    <a:pt x="-530" y="69822"/>
                    <a:pt x="1587" y="92576"/>
                  </a:cubicBezTo>
                  <a:cubicBezTo>
                    <a:pt x="3704" y="115330"/>
                    <a:pt x="-1588" y="117976"/>
                    <a:pt x="14287" y="137026"/>
                  </a:cubicBezTo>
                  <a:cubicBezTo>
                    <a:pt x="30162" y="156076"/>
                    <a:pt x="87841" y="194705"/>
                    <a:pt x="96837" y="206876"/>
                  </a:cubicBezTo>
                  <a:cubicBezTo>
                    <a:pt x="105833" y="219047"/>
                    <a:pt x="29104" y="210051"/>
                    <a:pt x="68262" y="210051"/>
                  </a:cubicBezTo>
                  <a:cubicBezTo>
                    <a:pt x="107420" y="210051"/>
                    <a:pt x="298450" y="204759"/>
                    <a:pt x="331787" y="206876"/>
                  </a:cubicBezTo>
                  <a:cubicBezTo>
                    <a:pt x="365124" y="208993"/>
                    <a:pt x="262466" y="225397"/>
                    <a:pt x="268287" y="222751"/>
                  </a:cubicBezTo>
                  <a:cubicBezTo>
                    <a:pt x="274108" y="220105"/>
                    <a:pt x="348721" y="202113"/>
                    <a:pt x="366712" y="191001"/>
                  </a:cubicBezTo>
                  <a:cubicBezTo>
                    <a:pt x="384703" y="179889"/>
                    <a:pt x="350837" y="159780"/>
                    <a:pt x="376237" y="156076"/>
                  </a:cubicBezTo>
                  <a:cubicBezTo>
                    <a:pt x="401637" y="152372"/>
                    <a:pt x="511704" y="169305"/>
                    <a:pt x="519112" y="168776"/>
                  </a:cubicBezTo>
                  <a:cubicBezTo>
                    <a:pt x="526520" y="168247"/>
                    <a:pt x="447145" y="151314"/>
                    <a:pt x="420687" y="152901"/>
                  </a:cubicBezTo>
                  <a:cubicBezTo>
                    <a:pt x="394229" y="154489"/>
                    <a:pt x="412220" y="170364"/>
                    <a:pt x="360362" y="178301"/>
                  </a:cubicBezTo>
                  <a:cubicBezTo>
                    <a:pt x="308504" y="186238"/>
                    <a:pt x="161395" y="198939"/>
                    <a:pt x="109537" y="200526"/>
                  </a:cubicBezTo>
                  <a:cubicBezTo>
                    <a:pt x="57679" y="202114"/>
                    <a:pt x="65087" y="194176"/>
                    <a:pt x="49212" y="187826"/>
                  </a:cubicBezTo>
                  <a:cubicBezTo>
                    <a:pt x="33337" y="181476"/>
                    <a:pt x="20108" y="170893"/>
                    <a:pt x="14287" y="162426"/>
                  </a:cubicBezTo>
                  <a:cubicBezTo>
                    <a:pt x="8466" y="153959"/>
                    <a:pt x="14816" y="161368"/>
                    <a:pt x="14287" y="137026"/>
                  </a:cubicBezTo>
                  <a:cubicBezTo>
                    <a:pt x="13758" y="112684"/>
                    <a:pt x="3704" y="7909"/>
                    <a:pt x="1587" y="5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6568BC85-09BF-231F-AA8D-B2840F281FB6}"/>
                </a:ext>
              </a:extLst>
            </p:cNvPr>
            <p:cNvSpPr/>
            <p:nvPr/>
          </p:nvSpPr>
          <p:spPr>
            <a:xfrm>
              <a:off x="3927419" y="10415916"/>
              <a:ext cx="314450" cy="271205"/>
            </a:xfrm>
            <a:custGeom>
              <a:avLst/>
              <a:gdLst>
                <a:gd name="connsiteX0" fmla="*/ 56 w 314450"/>
                <a:gd name="connsiteY0" fmla="*/ 96509 h 271205"/>
                <a:gd name="connsiteX1" fmla="*/ 168331 w 314450"/>
                <a:gd name="connsiteY1" fmla="*/ 7609 h 271205"/>
                <a:gd name="connsiteX2" fmla="*/ 235006 w 314450"/>
                <a:gd name="connsiteY2" fmla="*/ 26659 h 271205"/>
                <a:gd name="connsiteX3" fmla="*/ 235006 w 314450"/>
                <a:gd name="connsiteY3" fmla="*/ 17134 h 271205"/>
                <a:gd name="connsiteX4" fmla="*/ 260406 w 314450"/>
                <a:gd name="connsiteY4" fmla="*/ 80634 h 271205"/>
                <a:gd name="connsiteX5" fmla="*/ 269931 w 314450"/>
                <a:gd name="connsiteY5" fmla="*/ 118734 h 271205"/>
                <a:gd name="connsiteX6" fmla="*/ 231831 w 314450"/>
                <a:gd name="connsiteY6" fmla="*/ 166359 h 271205"/>
                <a:gd name="connsiteX7" fmla="*/ 260406 w 314450"/>
                <a:gd name="connsiteY7" fmla="*/ 163184 h 271205"/>
                <a:gd name="connsiteX8" fmla="*/ 82606 w 314450"/>
                <a:gd name="connsiteY8" fmla="*/ 271134 h 271205"/>
                <a:gd name="connsiteX9" fmla="*/ 231831 w 314450"/>
                <a:gd name="connsiteY9" fmla="*/ 179059 h 271205"/>
                <a:gd name="connsiteX10" fmla="*/ 276281 w 314450"/>
                <a:gd name="connsiteY10" fmla="*/ 131434 h 271205"/>
                <a:gd name="connsiteX11" fmla="*/ 314381 w 314450"/>
                <a:gd name="connsiteY11" fmla="*/ 109209 h 271205"/>
                <a:gd name="connsiteX12" fmla="*/ 266756 w 314450"/>
                <a:gd name="connsiteY12" fmla="*/ 96509 h 271205"/>
                <a:gd name="connsiteX13" fmla="*/ 215956 w 314450"/>
                <a:gd name="connsiteY13" fmla="*/ 1259 h 271205"/>
                <a:gd name="connsiteX14" fmla="*/ 133406 w 314450"/>
                <a:gd name="connsiteY14" fmla="*/ 39359 h 271205"/>
                <a:gd name="connsiteX15" fmla="*/ 149281 w 314450"/>
                <a:gd name="connsiteY15" fmla="*/ 26659 h 271205"/>
                <a:gd name="connsiteX16" fmla="*/ 56 w 314450"/>
                <a:gd name="connsiteY16" fmla="*/ 96509 h 27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4450" h="271205">
                  <a:moveTo>
                    <a:pt x="56" y="96509"/>
                  </a:moveTo>
                  <a:cubicBezTo>
                    <a:pt x="3231" y="93334"/>
                    <a:pt x="129173" y="19251"/>
                    <a:pt x="168331" y="7609"/>
                  </a:cubicBezTo>
                  <a:cubicBezTo>
                    <a:pt x="207489" y="-4033"/>
                    <a:pt x="235006" y="26659"/>
                    <a:pt x="235006" y="26659"/>
                  </a:cubicBezTo>
                  <a:cubicBezTo>
                    <a:pt x="246118" y="28246"/>
                    <a:pt x="230773" y="8138"/>
                    <a:pt x="235006" y="17134"/>
                  </a:cubicBezTo>
                  <a:cubicBezTo>
                    <a:pt x="239239" y="26130"/>
                    <a:pt x="254585" y="63701"/>
                    <a:pt x="260406" y="80634"/>
                  </a:cubicBezTo>
                  <a:cubicBezTo>
                    <a:pt x="266227" y="97567"/>
                    <a:pt x="274694" y="104446"/>
                    <a:pt x="269931" y="118734"/>
                  </a:cubicBezTo>
                  <a:cubicBezTo>
                    <a:pt x="265168" y="133022"/>
                    <a:pt x="233418" y="158951"/>
                    <a:pt x="231831" y="166359"/>
                  </a:cubicBezTo>
                  <a:cubicBezTo>
                    <a:pt x="230244" y="173767"/>
                    <a:pt x="285277" y="145722"/>
                    <a:pt x="260406" y="163184"/>
                  </a:cubicBezTo>
                  <a:cubicBezTo>
                    <a:pt x="235535" y="180646"/>
                    <a:pt x="87368" y="268488"/>
                    <a:pt x="82606" y="271134"/>
                  </a:cubicBezTo>
                  <a:cubicBezTo>
                    <a:pt x="77844" y="273780"/>
                    <a:pt x="199552" y="202342"/>
                    <a:pt x="231831" y="179059"/>
                  </a:cubicBezTo>
                  <a:cubicBezTo>
                    <a:pt x="264110" y="155776"/>
                    <a:pt x="262523" y="143076"/>
                    <a:pt x="276281" y="131434"/>
                  </a:cubicBezTo>
                  <a:cubicBezTo>
                    <a:pt x="290039" y="119792"/>
                    <a:pt x="315969" y="115030"/>
                    <a:pt x="314381" y="109209"/>
                  </a:cubicBezTo>
                  <a:cubicBezTo>
                    <a:pt x="312794" y="103388"/>
                    <a:pt x="283160" y="114501"/>
                    <a:pt x="266756" y="96509"/>
                  </a:cubicBezTo>
                  <a:cubicBezTo>
                    <a:pt x="250352" y="78517"/>
                    <a:pt x="238181" y="10784"/>
                    <a:pt x="215956" y="1259"/>
                  </a:cubicBezTo>
                  <a:cubicBezTo>
                    <a:pt x="193731" y="-8266"/>
                    <a:pt x="133406" y="39359"/>
                    <a:pt x="133406" y="39359"/>
                  </a:cubicBezTo>
                  <a:cubicBezTo>
                    <a:pt x="122294" y="43592"/>
                    <a:pt x="169919" y="18192"/>
                    <a:pt x="149281" y="26659"/>
                  </a:cubicBezTo>
                  <a:cubicBezTo>
                    <a:pt x="128643" y="35126"/>
                    <a:pt x="-3119" y="99684"/>
                    <a:pt x="56" y="965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3FCF5D91-3C44-87B7-1FDA-502442E4AE35}"/>
                </a:ext>
              </a:extLst>
            </p:cNvPr>
            <p:cNvSpPr/>
            <p:nvPr/>
          </p:nvSpPr>
          <p:spPr>
            <a:xfrm>
              <a:off x="3929126" y="10528300"/>
              <a:ext cx="252944" cy="139884"/>
            </a:xfrm>
            <a:custGeom>
              <a:avLst/>
              <a:gdLst>
                <a:gd name="connsiteX0" fmla="*/ 7874 w 252944"/>
                <a:gd name="connsiteY0" fmla="*/ 0 h 139884"/>
                <a:gd name="connsiteX1" fmla="*/ 11049 w 252944"/>
                <a:gd name="connsiteY1" fmla="*/ 73025 h 139884"/>
                <a:gd name="connsiteX2" fmla="*/ 36449 w 252944"/>
                <a:gd name="connsiteY2" fmla="*/ 133350 h 139884"/>
                <a:gd name="connsiteX3" fmla="*/ 87249 w 252944"/>
                <a:gd name="connsiteY3" fmla="*/ 133350 h 139884"/>
                <a:gd name="connsiteX4" fmla="*/ 125349 w 252944"/>
                <a:gd name="connsiteY4" fmla="*/ 111125 h 139884"/>
                <a:gd name="connsiteX5" fmla="*/ 252349 w 252944"/>
                <a:gd name="connsiteY5" fmla="*/ 53975 h 139884"/>
                <a:gd name="connsiteX6" fmla="*/ 176149 w 252944"/>
                <a:gd name="connsiteY6" fmla="*/ 88900 h 139884"/>
                <a:gd name="connsiteX7" fmla="*/ 65024 w 252944"/>
                <a:gd name="connsiteY7" fmla="*/ 139700 h 139884"/>
                <a:gd name="connsiteX8" fmla="*/ 33274 w 252944"/>
                <a:gd name="connsiteY8" fmla="*/ 104775 h 139884"/>
                <a:gd name="connsiteX9" fmla="*/ 1524 w 252944"/>
                <a:gd name="connsiteY9" fmla="*/ 73025 h 139884"/>
                <a:gd name="connsiteX10" fmla="*/ 7874 w 252944"/>
                <a:gd name="connsiteY10" fmla="*/ 0 h 13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944" h="139884">
                  <a:moveTo>
                    <a:pt x="7874" y="0"/>
                  </a:moveTo>
                  <a:cubicBezTo>
                    <a:pt x="9461" y="0"/>
                    <a:pt x="6286" y="50800"/>
                    <a:pt x="11049" y="73025"/>
                  </a:cubicBezTo>
                  <a:cubicBezTo>
                    <a:pt x="15812" y="95250"/>
                    <a:pt x="23749" y="123296"/>
                    <a:pt x="36449" y="133350"/>
                  </a:cubicBezTo>
                  <a:cubicBezTo>
                    <a:pt x="49149" y="143404"/>
                    <a:pt x="72432" y="137054"/>
                    <a:pt x="87249" y="133350"/>
                  </a:cubicBezTo>
                  <a:cubicBezTo>
                    <a:pt x="102066" y="129646"/>
                    <a:pt x="97832" y="124354"/>
                    <a:pt x="125349" y="111125"/>
                  </a:cubicBezTo>
                  <a:cubicBezTo>
                    <a:pt x="152866" y="97896"/>
                    <a:pt x="243882" y="57679"/>
                    <a:pt x="252349" y="53975"/>
                  </a:cubicBezTo>
                  <a:cubicBezTo>
                    <a:pt x="260816" y="50271"/>
                    <a:pt x="176149" y="88900"/>
                    <a:pt x="176149" y="88900"/>
                  </a:cubicBezTo>
                  <a:cubicBezTo>
                    <a:pt x="144928" y="103188"/>
                    <a:pt x="88836" y="137054"/>
                    <a:pt x="65024" y="139700"/>
                  </a:cubicBezTo>
                  <a:cubicBezTo>
                    <a:pt x="41212" y="142346"/>
                    <a:pt x="43857" y="115887"/>
                    <a:pt x="33274" y="104775"/>
                  </a:cubicBezTo>
                  <a:cubicBezTo>
                    <a:pt x="22691" y="93663"/>
                    <a:pt x="6816" y="89958"/>
                    <a:pt x="1524" y="73025"/>
                  </a:cubicBezTo>
                  <a:cubicBezTo>
                    <a:pt x="-3768" y="56092"/>
                    <a:pt x="6287" y="0"/>
                    <a:pt x="787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265E5243-1A0B-F3B3-6BF5-A62463803F85}"/>
                </a:ext>
              </a:extLst>
            </p:cNvPr>
            <p:cNvSpPr/>
            <p:nvPr/>
          </p:nvSpPr>
          <p:spPr>
            <a:xfrm>
              <a:off x="4015987" y="10391751"/>
              <a:ext cx="305197" cy="181122"/>
            </a:xfrm>
            <a:custGeom>
              <a:avLst/>
              <a:gdLst>
                <a:gd name="connsiteX0" fmla="*/ 305188 w 305197"/>
                <a:gd name="connsiteY0" fmla="*/ 24 h 181122"/>
                <a:gd name="connsiteX1" fmla="*/ 184538 w 305197"/>
                <a:gd name="connsiteY1" fmla="*/ 155599 h 181122"/>
                <a:gd name="connsiteX2" fmla="*/ 124213 w 305197"/>
                <a:gd name="connsiteY2" fmla="*/ 120674 h 181122"/>
                <a:gd name="connsiteX3" fmla="*/ 388 w 305197"/>
                <a:gd name="connsiteY3" fmla="*/ 180999 h 181122"/>
                <a:gd name="connsiteX4" fmla="*/ 168663 w 305197"/>
                <a:gd name="connsiteY4" fmla="*/ 101624 h 181122"/>
                <a:gd name="connsiteX5" fmla="*/ 235338 w 305197"/>
                <a:gd name="connsiteY5" fmla="*/ 53999 h 181122"/>
                <a:gd name="connsiteX6" fmla="*/ 178188 w 305197"/>
                <a:gd name="connsiteY6" fmla="*/ 142899 h 181122"/>
                <a:gd name="connsiteX7" fmla="*/ 305188 w 305197"/>
                <a:gd name="connsiteY7" fmla="*/ 24 h 18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197" h="181122">
                  <a:moveTo>
                    <a:pt x="305188" y="24"/>
                  </a:moveTo>
                  <a:cubicBezTo>
                    <a:pt x="306246" y="2141"/>
                    <a:pt x="214701" y="135491"/>
                    <a:pt x="184538" y="155599"/>
                  </a:cubicBezTo>
                  <a:cubicBezTo>
                    <a:pt x="154375" y="175707"/>
                    <a:pt x="154905" y="116441"/>
                    <a:pt x="124213" y="120674"/>
                  </a:cubicBezTo>
                  <a:cubicBezTo>
                    <a:pt x="93521" y="124907"/>
                    <a:pt x="-7020" y="184174"/>
                    <a:pt x="388" y="180999"/>
                  </a:cubicBezTo>
                  <a:cubicBezTo>
                    <a:pt x="7796" y="177824"/>
                    <a:pt x="129505" y="122791"/>
                    <a:pt x="168663" y="101624"/>
                  </a:cubicBezTo>
                  <a:cubicBezTo>
                    <a:pt x="207821" y="80457"/>
                    <a:pt x="233751" y="47120"/>
                    <a:pt x="235338" y="53999"/>
                  </a:cubicBezTo>
                  <a:cubicBezTo>
                    <a:pt x="236925" y="60878"/>
                    <a:pt x="170780" y="149778"/>
                    <a:pt x="178188" y="142899"/>
                  </a:cubicBezTo>
                  <a:cubicBezTo>
                    <a:pt x="185596" y="136020"/>
                    <a:pt x="304130" y="-2093"/>
                    <a:pt x="305188" y="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1D60D75A-22CA-8914-A66A-4F7EB1BC02EF}"/>
                </a:ext>
              </a:extLst>
            </p:cNvPr>
            <p:cNvSpPr/>
            <p:nvPr/>
          </p:nvSpPr>
          <p:spPr>
            <a:xfrm>
              <a:off x="4304351" y="10429846"/>
              <a:ext cx="192054" cy="144192"/>
            </a:xfrm>
            <a:custGeom>
              <a:avLst/>
              <a:gdLst>
                <a:gd name="connsiteX0" fmla="*/ 153349 w 192054"/>
                <a:gd name="connsiteY0" fmla="*/ 29 h 144192"/>
                <a:gd name="connsiteX1" fmla="*/ 191449 w 192054"/>
                <a:gd name="connsiteY1" fmla="*/ 82579 h 144192"/>
                <a:gd name="connsiteX2" fmla="*/ 175574 w 192054"/>
                <a:gd name="connsiteY2" fmla="*/ 120679 h 144192"/>
                <a:gd name="connsiteX3" fmla="*/ 159699 w 192054"/>
                <a:gd name="connsiteY3" fmla="*/ 69879 h 144192"/>
                <a:gd name="connsiteX4" fmla="*/ 73974 w 192054"/>
                <a:gd name="connsiteY4" fmla="*/ 44479 h 144192"/>
                <a:gd name="connsiteX5" fmla="*/ 99374 w 192054"/>
                <a:gd name="connsiteY5" fmla="*/ 82579 h 144192"/>
                <a:gd name="connsiteX6" fmla="*/ 108899 w 192054"/>
                <a:gd name="connsiteY6" fmla="*/ 142904 h 144192"/>
                <a:gd name="connsiteX7" fmla="*/ 54924 w 192054"/>
                <a:gd name="connsiteY7" fmla="*/ 123854 h 144192"/>
                <a:gd name="connsiteX8" fmla="*/ 949 w 192054"/>
                <a:gd name="connsiteY8" fmla="*/ 123854 h 144192"/>
                <a:gd name="connsiteX9" fmla="*/ 102549 w 192054"/>
                <a:gd name="connsiteY9" fmla="*/ 130204 h 144192"/>
                <a:gd name="connsiteX10" fmla="*/ 80324 w 192054"/>
                <a:gd name="connsiteY10" fmla="*/ 47654 h 144192"/>
                <a:gd name="connsiteX11" fmla="*/ 150174 w 192054"/>
                <a:gd name="connsiteY11" fmla="*/ 88929 h 144192"/>
                <a:gd name="connsiteX12" fmla="*/ 175574 w 192054"/>
                <a:gd name="connsiteY12" fmla="*/ 92104 h 144192"/>
                <a:gd name="connsiteX13" fmla="*/ 153349 w 192054"/>
                <a:gd name="connsiteY13" fmla="*/ 29 h 14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2054" h="144192">
                  <a:moveTo>
                    <a:pt x="153349" y="29"/>
                  </a:moveTo>
                  <a:cubicBezTo>
                    <a:pt x="155995" y="-1559"/>
                    <a:pt x="187745" y="62471"/>
                    <a:pt x="191449" y="82579"/>
                  </a:cubicBezTo>
                  <a:cubicBezTo>
                    <a:pt x="195153" y="102687"/>
                    <a:pt x="180866" y="122796"/>
                    <a:pt x="175574" y="120679"/>
                  </a:cubicBezTo>
                  <a:cubicBezTo>
                    <a:pt x="170282" y="118562"/>
                    <a:pt x="176632" y="82579"/>
                    <a:pt x="159699" y="69879"/>
                  </a:cubicBezTo>
                  <a:cubicBezTo>
                    <a:pt x="142766" y="57179"/>
                    <a:pt x="84028" y="42362"/>
                    <a:pt x="73974" y="44479"/>
                  </a:cubicBezTo>
                  <a:cubicBezTo>
                    <a:pt x="63920" y="46596"/>
                    <a:pt x="93553" y="66175"/>
                    <a:pt x="99374" y="82579"/>
                  </a:cubicBezTo>
                  <a:cubicBezTo>
                    <a:pt x="105195" y="98983"/>
                    <a:pt x="116307" y="136025"/>
                    <a:pt x="108899" y="142904"/>
                  </a:cubicBezTo>
                  <a:cubicBezTo>
                    <a:pt x="101491" y="149783"/>
                    <a:pt x="72916" y="127029"/>
                    <a:pt x="54924" y="123854"/>
                  </a:cubicBezTo>
                  <a:cubicBezTo>
                    <a:pt x="36932" y="120679"/>
                    <a:pt x="-6988" y="122796"/>
                    <a:pt x="949" y="123854"/>
                  </a:cubicBezTo>
                  <a:cubicBezTo>
                    <a:pt x="8886" y="124912"/>
                    <a:pt x="89320" y="142904"/>
                    <a:pt x="102549" y="130204"/>
                  </a:cubicBezTo>
                  <a:cubicBezTo>
                    <a:pt x="115778" y="117504"/>
                    <a:pt x="72386" y="54533"/>
                    <a:pt x="80324" y="47654"/>
                  </a:cubicBezTo>
                  <a:cubicBezTo>
                    <a:pt x="88262" y="40775"/>
                    <a:pt x="134299" y="81521"/>
                    <a:pt x="150174" y="88929"/>
                  </a:cubicBezTo>
                  <a:cubicBezTo>
                    <a:pt x="166049" y="96337"/>
                    <a:pt x="173457" y="102687"/>
                    <a:pt x="175574" y="92104"/>
                  </a:cubicBezTo>
                  <a:cubicBezTo>
                    <a:pt x="177691" y="81521"/>
                    <a:pt x="150703" y="1617"/>
                    <a:pt x="153349" y="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46CF9040-080C-4AC2-5BA8-3AABB59679BC}"/>
                </a:ext>
              </a:extLst>
            </p:cNvPr>
            <p:cNvSpPr/>
            <p:nvPr/>
          </p:nvSpPr>
          <p:spPr>
            <a:xfrm>
              <a:off x="4256842" y="10398125"/>
              <a:ext cx="128457" cy="115245"/>
            </a:xfrm>
            <a:custGeom>
              <a:avLst/>
              <a:gdLst>
                <a:gd name="connsiteX0" fmla="*/ 92908 w 128457"/>
                <a:gd name="connsiteY0" fmla="*/ 0 h 115245"/>
                <a:gd name="connsiteX1" fmla="*/ 99258 w 128457"/>
                <a:gd name="connsiteY1" fmla="*/ 57150 h 115245"/>
                <a:gd name="connsiteX2" fmla="*/ 19883 w 128457"/>
                <a:gd name="connsiteY2" fmla="*/ 95250 h 115245"/>
                <a:gd name="connsiteX3" fmla="*/ 7183 w 128457"/>
                <a:gd name="connsiteY3" fmla="*/ 114300 h 115245"/>
                <a:gd name="connsiteX4" fmla="*/ 115133 w 128457"/>
                <a:gd name="connsiteY4" fmla="*/ 66675 h 115245"/>
                <a:gd name="connsiteX5" fmla="*/ 124658 w 128457"/>
                <a:gd name="connsiteY5" fmla="*/ 57150 h 115245"/>
                <a:gd name="connsiteX6" fmla="*/ 92908 w 128457"/>
                <a:gd name="connsiteY6" fmla="*/ 0 h 11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457" h="115245">
                  <a:moveTo>
                    <a:pt x="92908" y="0"/>
                  </a:moveTo>
                  <a:cubicBezTo>
                    <a:pt x="88675" y="0"/>
                    <a:pt x="111429" y="41275"/>
                    <a:pt x="99258" y="57150"/>
                  </a:cubicBezTo>
                  <a:cubicBezTo>
                    <a:pt x="87087" y="73025"/>
                    <a:pt x="19883" y="95250"/>
                    <a:pt x="19883" y="95250"/>
                  </a:cubicBezTo>
                  <a:cubicBezTo>
                    <a:pt x="4537" y="104775"/>
                    <a:pt x="-8692" y="119062"/>
                    <a:pt x="7183" y="114300"/>
                  </a:cubicBezTo>
                  <a:cubicBezTo>
                    <a:pt x="23058" y="109538"/>
                    <a:pt x="115133" y="66675"/>
                    <a:pt x="115133" y="66675"/>
                  </a:cubicBezTo>
                  <a:cubicBezTo>
                    <a:pt x="134712" y="57150"/>
                    <a:pt x="127833" y="65088"/>
                    <a:pt x="124658" y="57150"/>
                  </a:cubicBezTo>
                  <a:cubicBezTo>
                    <a:pt x="121483" y="49212"/>
                    <a:pt x="97141" y="0"/>
                    <a:pt x="9290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94FA968C-A674-43E2-DF39-88806D16B025}"/>
                </a:ext>
              </a:extLst>
            </p:cNvPr>
            <p:cNvSpPr/>
            <p:nvPr/>
          </p:nvSpPr>
          <p:spPr>
            <a:xfrm>
              <a:off x="4120735" y="10541724"/>
              <a:ext cx="254852" cy="116914"/>
            </a:xfrm>
            <a:custGeom>
              <a:avLst/>
              <a:gdLst>
                <a:gd name="connsiteX0" fmla="*/ 415 w 254852"/>
                <a:gd name="connsiteY0" fmla="*/ 116751 h 116914"/>
                <a:gd name="connsiteX1" fmla="*/ 175040 w 254852"/>
                <a:gd name="connsiteY1" fmla="*/ 2451 h 116914"/>
                <a:gd name="connsiteX2" fmla="*/ 136940 w 254852"/>
                <a:gd name="connsiteY2" fmla="*/ 37376 h 116914"/>
                <a:gd name="connsiteX3" fmla="*/ 254415 w 254852"/>
                <a:gd name="connsiteY3" fmla="*/ 24676 h 116914"/>
                <a:gd name="connsiteX4" fmla="*/ 175040 w 254852"/>
                <a:gd name="connsiteY4" fmla="*/ 27851 h 116914"/>
                <a:gd name="connsiteX5" fmla="*/ 127415 w 254852"/>
                <a:gd name="connsiteY5" fmla="*/ 27851 h 116914"/>
                <a:gd name="connsiteX6" fmla="*/ 415 w 254852"/>
                <a:gd name="connsiteY6" fmla="*/ 116751 h 11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852" h="116914">
                  <a:moveTo>
                    <a:pt x="415" y="116751"/>
                  </a:moveTo>
                  <a:cubicBezTo>
                    <a:pt x="8352" y="112518"/>
                    <a:pt x="152286" y="15680"/>
                    <a:pt x="175040" y="2451"/>
                  </a:cubicBezTo>
                  <a:cubicBezTo>
                    <a:pt x="197794" y="-10778"/>
                    <a:pt x="123711" y="33672"/>
                    <a:pt x="136940" y="37376"/>
                  </a:cubicBezTo>
                  <a:cubicBezTo>
                    <a:pt x="150169" y="41080"/>
                    <a:pt x="248065" y="26263"/>
                    <a:pt x="254415" y="24676"/>
                  </a:cubicBezTo>
                  <a:cubicBezTo>
                    <a:pt x="260765" y="23088"/>
                    <a:pt x="196207" y="27322"/>
                    <a:pt x="175040" y="27851"/>
                  </a:cubicBezTo>
                  <a:cubicBezTo>
                    <a:pt x="153873" y="28380"/>
                    <a:pt x="154403" y="14093"/>
                    <a:pt x="127415" y="27851"/>
                  </a:cubicBezTo>
                  <a:cubicBezTo>
                    <a:pt x="100428" y="41609"/>
                    <a:pt x="-7522" y="120984"/>
                    <a:pt x="415" y="1167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B307167C-471F-FD02-4239-001651AF8892}"/>
                </a:ext>
              </a:extLst>
            </p:cNvPr>
            <p:cNvSpPr/>
            <p:nvPr/>
          </p:nvSpPr>
          <p:spPr>
            <a:xfrm>
              <a:off x="3968750" y="10486989"/>
              <a:ext cx="98425" cy="104920"/>
            </a:xfrm>
            <a:custGeom>
              <a:avLst/>
              <a:gdLst>
                <a:gd name="connsiteX0" fmla="*/ 98425 w 98425"/>
                <a:gd name="connsiteY0" fmla="*/ 36 h 104920"/>
                <a:gd name="connsiteX1" fmla="*/ 19050 w 98425"/>
                <a:gd name="connsiteY1" fmla="*/ 73061 h 104920"/>
                <a:gd name="connsiteX2" fmla="*/ 0 w 98425"/>
                <a:gd name="connsiteY2" fmla="*/ 104811 h 104920"/>
                <a:gd name="connsiteX3" fmla="*/ 19050 w 98425"/>
                <a:gd name="connsiteY3" fmla="*/ 63536 h 104920"/>
                <a:gd name="connsiteX4" fmla="*/ 98425 w 98425"/>
                <a:gd name="connsiteY4" fmla="*/ 36 h 10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25" h="104920">
                  <a:moveTo>
                    <a:pt x="98425" y="36"/>
                  </a:moveTo>
                  <a:cubicBezTo>
                    <a:pt x="98425" y="1623"/>
                    <a:pt x="35454" y="55599"/>
                    <a:pt x="19050" y="73061"/>
                  </a:cubicBezTo>
                  <a:cubicBezTo>
                    <a:pt x="2646" y="90524"/>
                    <a:pt x="0" y="106398"/>
                    <a:pt x="0" y="104811"/>
                  </a:cubicBezTo>
                  <a:cubicBezTo>
                    <a:pt x="0" y="103224"/>
                    <a:pt x="5821" y="78353"/>
                    <a:pt x="19050" y="63536"/>
                  </a:cubicBezTo>
                  <a:cubicBezTo>
                    <a:pt x="32279" y="48719"/>
                    <a:pt x="98425" y="-1551"/>
                    <a:pt x="98425" y="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EA615195-EDE0-E8ED-E8BD-0BBF131A4070}"/>
                </a:ext>
              </a:extLst>
            </p:cNvPr>
            <p:cNvSpPr/>
            <p:nvPr/>
          </p:nvSpPr>
          <p:spPr>
            <a:xfrm>
              <a:off x="4162234" y="10674088"/>
              <a:ext cx="101899" cy="210626"/>
            </a:xfrm>
            <a:custGeom>
              <a:avLst/>
              <a:gdLst>
                <a:gd name="connsiteX0" fmla="*/ 101791 w 101899"/>
                <a:gd name="connsiteY0" fmla="*/ 262 h 210626"/>
                <a:gd name="connsiteX1" fmla="*/ 9716 w 101899"/>
                <a:gd name="connsiteY1" fmla="*/ 120912 h 210626"/>
                <a:gd name="connsiteX2" fmla="*/ 73216 w 101899"/>
                <a:gd name="connsiteY2" fmla="*/ 66937 h 210626"/>
                <a:gd name="connsiteX3" fmla="*/ 19241 w 101899"/>
                <a:gd name="connsiteY3" fmla="*/ 165362 h 210626"/>
                <a:gd name="connsiteX4" fmla="*/ 191 w 101899"/>
                <a:gd name="connsiteY4" fmla="*/ 209812 h 210626"/>
                <a:gd name="connsiteX5" fmla="*/ 28766 w 101899"/>
                <a:gd name="connsiteY5" fmla="*/ 130437 h 210626"/>
                <a:gd name="connsiteX6" fmla="*/ 28766 w 101899"/>
                <a:gd name="connsiteY6" fmla="*/ 89162 h 210626"/>
                <a:gd name="connsiteX7" fmla="*/ 101791 w 101899"/>
                <a:gd name="connsiteY7" fmla="*/ 262 h 21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899" h="210626">
                  <a:moveTo>
                    <a:pt x="101791" y="262"/>
                  </a:moveTo>
                  <a:cubicBezTo>
                    <a:pt x="98616" y="5554"/>
                    <a:pt x="14478" y="109800"/>
                    <a:pt x="9716" y="120912"/>
                  </a:cubicBezTo>
                  <a:cubicBezTo>
                    <a:pt x="4954" y="132024"/>
                    <a:pt x="71629" y="59529"/>
                    <a:pt x="73216" y="66937"/>
                  </a:cubicBezTo>
                  <a:cubicBezTo>
                    <a:pt x="74803" y="74345"/>
                    <a:pt x="31412" y="141550"/>
                    <a:pt x="19241" y="165362"/>
                  </a:cubicBezTo>
                  <a:cubicBezTo>
                    <a:pt x="7070" y="189175"/>
                    <a:pt x="-1397" y="215633"/>
                    <a:pt x="191" y="209812"/>
                  </a:cubicBezTo>
                  <a:cubicBezTo>
                    <a:pt x="1778" y="203991"/>
                    <a:pt x="24004" y="150545"/>
                    <a:pt x="28766" y="130437"/>
                  </a:cubicBezTo>
                  <a:cubicBezTo>
                    <a:pt x="33528" y="110329"/>
                    <a:pt x="20299" y="107154"/>
                    <a:pt x="28766" y="89162"/>
                  </a:cubicBezTo>
                  <a:cubicBezTo>
                    <a:pt x="37233" y="71170"/>
                    <a:pt x="104966" y="-5030"/>
                    <a:pt x="101791" y="2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25446A55-2604-D169-A4F9-6024C31549DE}"/>
                </a:ext>
              </a:extLst>
            </p:cNvPr>
            <p:cNvSpPr/>
            <p:nvPr/>
          </p:nvSpPr>
          <p:spPr>
            <a:xfrm>
              <a:off x="4555740" y="10568047"/>
              <a:ext cx="109071" cy="293642"/>
            </a:xfrm>
            <a:custGeom>
              <a:avLst/>
              <a:gdLst>
                <a:gd name="connsiteX0" fmla="*/ 44835 w 109071"/>
                <a:gd name="connsiteY0" fmla="*/ 1528 h 293642"/>
                <a:gd name="connsiteX1" fmla="*/ 9910 w 109071"/>
                <a:gd name="connsiteY1" fmla="*/ 93603 h 293642"/>
                <a:gd name="connsiteX2" fmla="*/ 385 w 109071"/>
                <a:gd name="connsiteY2" fmla="*/ 176153 h 293642"/>
                <a:gd name="connsiteX3" fmla="*/ 13085 w 109071"/>
                <a:gd name="connsiteY3" fmla="*/ 160278 h 293642"/>
                <a:gd name="connsiteX4" fmla="*/ 13085 w 109071"/>
                <a:gd name="connsiteY4" fmla="*/ 226953 h 293642"/>
                <a:gd name="connsiteX5" fmla="*/ 105160 w 109071"/>
                <a:gd name="connsiteY5" fmla="*/ 179328 h 293642"/>
                <a:gd name="connsiteX6" fmla="*/ 82935 w 109071"/>
                <a:gd name="connsiteY6" fmla="*/ 214253 h 293642"/>
                <a:gd name="connsiteX7" fmla="*/ 385 w 109071"/>
                <a:gd name="connsiteY7" fmla="*/ 293628 h 293642"/>
                <a:gd name="connsiteX8" fmla="*/ 51185 w 109071"/>
                <a:gd name="connsiteY8" fmla="*/ 220603 h 293642"/>
                <a:gd name="connsiteX9" fmla="*/ 32135 w 109071"/>
                <a:gd name="connsiteY9" fmla="*/ 195203 h 293642"/>
                <a:gd name="connsiteX10" fmla="*/ 54360 w 109071"/>
                <a:gd name="connsiteY10" fmla="*/ 99953 h 293642"/>
                <a:gd name="connsiteX11" fmla="*/ 16260 w 109071"/>
                <a:gd name="connsiteY11" fmla="*/ 172978 h 293642"/>
                <a:gd name="connsiteX12" fmla="*/ 44835 w 109071"/>
                <a:gd name="connsiteY12" fmla="*/ 1528 h 29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071" h="293642">
                  <a:moveTo>
                    <a:pt x="44835" y="1528"/>
                  </a:moveTo>
                  <a:cubicBezTo>
                    <a:pt x="43777" y="-11701"/>
                    <a:pt x="17318" y="64499"/>
                    <a:pt x="9910" y="93603"/>
                  </a:cubicBezTo>
                  <a:cubicBezTo>
                    <a:pt x="2502" y="122707"/>
                    <a:pt x="385" y="176153"/>
                    <a:pt x="385" y="176153"/>
                  </a:cubicBezTo>
                  <a:cubicBezTo>
                    <a:pt x="914" y="187265"/>
                    <a:pt x="10968" y="151811"/>
                    <a:pt x="13085" y="160278"/>
                  </a:cubicBezTo>
                  <a:cubicBezTo>
                    <a:pt x="15202" y="168745"/>
                    <a:pt x="-2261" y="223778"/>
                    <a:pt x="13085" y="226953"/>
                  </a:cubicBezTo>
                  <a:cubicBezTo>
                    <a:pt x="28431" y="230128"/>
                    <a:pt x="93518" y="181445"/>
                    <a:pt x="105160" y="179328"/>
                  </a:cubicBezTo>
                  <a:cubicBezTo>
                    <a:pt x="116802" y="177211"/>
                    <a:pt x="100397" y="195203"/>
                    <a:pt x="82935" y="214253"/>
                  </a:cubicBezTo>
                  <a:cubicBezTo>
                    <a:pt x="65473" y="233303"/>
                    <a:pt x="5676" y="292570"/>
                    <a:pt x="385" y="293628"/>
                  </a:cubicBezTo>
                  <a:cubicBezTo>
                    <a:pt x="-4906" y="294686"/>
                    <a:pt x="45893" y="237007"/>
                    <a:pt x="51185" y="220603"/>
                  </a:cubicBezTo>
                  <a:cubicBezTo>
                    <a:pt x="56477" y="204199"/>
                    <a:pt x="31606" y="215311"/>
                    <a:pt x="32135" y="195203"/>
                  </a:cubicBezTo>
                  <a:cubicBezTo>
                    <a:pt x="32664" y="175095"/>
                    <a:pt x="57006" y="103657"/>
                    <a:pt x="54360" y="99953"/>
                  </a:cubicBezTo>
                  <a:cubicBezTo>
                    <a:pt x="51714" y="96249"/>
                    <a:pt x="21022" y="186207"/>
                    <a:pt x="16260" y="172978"/>
                  </a:cubicBezTo>
                  <a:cubicBezTo>
                    <a:pt x="11498" y="159749"/>
                    <a:pt x="45893" y="14757"/>
                    <a:pt x="44835" y="15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D86E8337-E952-5457-0B9C-18176EB5AE94}"/>
                </a:ext>
              </a:extLst>
            </p:cNvPr>
            <p:cNvSpPr/>
            <p:nvPr/>
          </p:nvSpPr>
          <p:spPr>
            <a:xfrm>
              <a:off x="4264737" y="10639271"/>
              <a:ext cx="203135" cy="203366"/>
            </a:xfrm>
            <a:custGeom>
              <a:avLst/>
              <a:gdLst>
                <a:gd name="connsiteX0" fmla="*/ 37388 w 203135"/>
                <a:gd name="connsiteY0" fmla="*/ 154 h 203366"/>
                <a:gd name="connsiteX1" fmla="*/ 202488 w 203135"/>
                <a:gd name="connsiteY1" fmla="*/ 114454 h 203366"/>
                <a:gd name="connsiteX2" fmla="*/ 94538 w 203135"/>
                <a:gd name="connsiteY2" fmla="*/ 76354 h 203366"/>
                <a:gd name="connsiteX3" fmla="*/ 88188 w 203135"/>
                <a:gd name="connsiteY3" fmla="*/ 117629 h 203366"/>
                <a:gd name="connsiteX4" fmla="*/ 37388 w 203135"/>
                <a:gd name="connsiteY4" fmla="*/ 70004 h 203366"/>
                <a:gd name="connsiteX5" fmla="*/ 15163 w 203135"/>
                <a:gd name="connsiteY5" fmla="*/ 114454 h 203366"/>
                <a:gd name="connsiteX6" fmla="*/ 37388 w 203135"/>
                <a:gd name="connsiteY6" fmla="*/ 203354 h 203366"/>
                <a:gd name="connsiteX7" fmla="*/ 11988 w 203135"/>
                <a:gd name="connsiteY7" fmla="*/ 120804 h 203366"/>
                <a:gd name="connsiteX8" fmla="*/ 2463 w 203135"/>
                <a:gd name="connsiteY8" fmla="*/ 101754 h 203366"/>
                <a:gd name="connsiteX9" fmla="*/ 56438 w 203135"/>
                <a:gd name="connsiteY9" fmla="*/ 76354 h 203366"/>
                <a:gd name="connsiteX10" fmla="*/ 151688 w 203135"/>
                <a:gd name="connsiteY10" fmla="*/ 89054 h 203366"/>
                <a:gd name="connsiteX11" fmla="*/ 37388 w 203135"/>
                <a:gd name="connsiteY11" fmla="*/ 154 h 20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135" h="203366">
                  <a:moveTo>
                    <a:pt x="37388" y="154"/>
                  </a:moveTo>
                  <a:cubicBezTo>
                    <a:pt x="45855" y="4387"/>
                    <a:pt x="192963" y="101754"/>
                    <a:pt x="202488" y="114454"/>
                  </a:cubicBezTo>
                  <a:cubicBezTo>
                    <a:pt x="212013" y="127154"/>
                    <a:pt x="113588" y="75825"/>
                    <a:pt x="94538" y="76354"/>
                  </a:cubicBezTo>
                  <a:cubicBezTo>
                    <a:pt x="75488" y="76883"/>
                    <a:pt x="97713" y="118687"/>
                    <a:pt x="88188" y="117629"/>
                  </a:cubicBezTo>
                  <a:cubicBezTo>
                    <a:pt x="78663" y="116571"/>
                    <a:pt x="49559" y="70533"/>
                    <a:pt x="37388" y="70004"/>
                  </a:cubicBezTo>
                  <a:cubicBezTo>
                    <a:pt x="25217" y="69475"/>
                    <a:pt x="15163" y="92229"/>
                    <a:pt x="15163" y="114454"/>
                  </a:cubicBezTo>
                  <a:cubicBezTo>
                    <a:pt x="15163" y="136679"/>
                    <a:pt x="37917" y="202296"/>
                    <a:pt x="37388" y="203354"/>
                  </a:cubicBezTo>
                  <a:cubicBezTo>
                    <a:pt x="36859" y="204412"/>
                    <a:pt x="17809" y="137737"/>
                    <a:pt x="11988" y="120804"/>
                  </a:cubicBezTo>
                  <a:cubicBezTo>
                    <a:pt x="6167" y="103871"/>
                    <a:pt x="-4945" y="109162"/>
                    <a:pt x="2463" y="101754"/>
                  </a:cubicBezTo>
                  <a:cubicBezTo>
                    <a:pt x="9871" y="94346"/>
                    <a:pt x="31567" y="78471"/>
                    <a:pt x="56438" y="76354"/>
                  </a:cubicBezTo>
                  <a:cubicBezTo>
                    <a:pt x="81309" y="74237"/>
                    <a:pt x="151688" y="98050"/>
                    <a:pt x="151688" y="89054"/>
                  </a:cubicBezTo>
                  <a:cubicBezTo>
                    <a:pt x="151688" y="80058"/>
                    <a:pt x="28921" y="-4079"/>
                    <a:pt x="37388" y="1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B74910CA-7323-EB77-F9DE-E5300B05A6B6}"/>
                </a:ext>
              </a:extLst>
            </p:cNvPr>
            <p:cNvSpPr/>
            <p:nvPr/>
          </p:nvSpPr>
          <p:spPr>
            <a:xfrm>
              <a:off x="2689012" y="10512365"/>
              <a:ext cx="111608" cy="470971"/>
            </a:xfrm>
            <a:custGeom>
              <a:avLst/>
              <a:gdLst>
                <a:gd name="connsiteX0" fmla="*/ 22438 w 111608"/>
                <a:gd name="connsiteY0" fmla="*/ 60 h 470971"/>
                <a:gd name="connsiteX1" fmla="*/ 213 w 111608"/>
                <a:gd name="connsiteY1" fmla="*/ 136585 h 470971"/>
                <a:gd name="connsiteX2" fmla="*/ 38313 w 111608"/>
                <a:gd name="connsiteY2" fmla="*/ 323910 h 470971"/>
                <a:gd name="connsiteX3" fmla="*/ 28788 w 111608"/>
                <a:gd name="connsiteY3" fmla="*/ 276285 h 470971"/>
                <a:gd name="connsiteX4" fmla="*/ 111338 w 111608"/>
                <a:gd name="connsiteY4" fmla="*/ 469960 h 470971"/>
                <a:gd name="connsiteX5" fmla="*/ 54188 w 111608"/>
                <a:gd name="connsiteY5" fmla="*/ 349310 h 470971"/>
                <a:gd name="connsiteX6" fmla="*/ 22438 w 111608"/>
                <a:gd name="connsiteY6" fmla="*/ 279460 h 470971"/>
                <a:gd name="connsiteX7" fmla="*/ 41488 w 111608"/>
                <a:gd name="connsiteY7" fmla="*/ 333435 h 470971"/>
                <a:gd name="connsiteX8" fmla="*/ 38313 w 111608"/>
                <a:gd name="connsiteY8" fmla="*/ 92135 h 470971"/>
                <a:gd name="connsiteX9" fmla="*/ 28788 w 111608"/>
                <a:gd name="connsiteY9" fmla="*/ 301685 h 470971"/>
                <a:gd name="connsiteX10" fmla="*/ 19263 w 111608"/>
                <a:gd name="connsiteY10" fmla="*/ 190560 h 470971"/>
                <a:gd name="connsiteX11" fmla="*/ 12913 w 111608"/>
                <a:gd name="connsiteY11" fmla="*/ 152460 h 470971"/>
                <a:gd name="connsiteX12" fmla="*/ 22438 w 111608"/>
                <a:gd name="connsiteY12" fmla="*/ 60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608" h="470971">
                  <a:moveTo>
                    <a:pt x="22438" y="60"/>
                  </a:moveTo>
                  <a:cubicBezTo>
                    <a:pt x="20321" y="-2586"/>
                    <a:pt x="-2433" y="82610"/>
                    <a:pt x="213" y="136585"/>
                  </a:cubicBezTo>
                  <a:cubicBezTo>
                    <a:pt x="2859" y="190560"/>
                    <a:pt x="33551" y="300627"/>
                    <a:pt x="38313" y="323910"/>
                  </a:cubicBezTo>
                  <a:cubicBezTo>
                    <a:pt x="43076" y="347193"/>
                    <a:pt x="16617" y="251943"/>
                    <a:pt x="28788" y="276285"/>
                  </a:cubicBezTo>
                  <a:cubicBezTo>
                    <a:pt x="40959" y="300627"/>
                    <a:pt x="107105" y="457789"/>
                    <a:pt x="111338" y="469960"/>
                  </a:cubicBezTo>
                  <a:cubicBezTo>
                    <a:pt x="115571" y="482131"/>
                    <a:pt x="69005" y="381060"/>
                    <a:pt x="54188" y="349310"/>
                  </a:cubicBezTo>
                  <a:cubicBezTo>
                    <a:pt x="39371" y="317560"/>
                    <a:pt x="24555" y="282106"/>
                    <a:pt x="22438" y="279460"/>
                  </a:cubicBezTo>
                  <a:cubicBezTo>
                    <a:pt x="20321" y="276814"/>
                    <a:pt x="38842" y="364656"/>
                    <a:pt x="41488" y="333435"/>
                  </a:cubicBezTo>
                  <a:cubicBezTo>
                    <a:pt x="44134" y="302214"/>
                    <a:pt x="40430" y="97427"/>
                    <a:pt x="38313" y="92135"/>
                  </a:cubicBezTo>
                  <a:cubicBezTo>
                    <a:pt x="36196" y="86843"/>
                    <a:pt x="31963" y="285281"/>
                    <a:pt x="28788" y="301685"/>
                  </a:cubicBezTo>
                  <a:cubicBezTo>
                    <a:pt x="25613" y="318089"/>
                    <a:pt x="21909" y="215431"/>
                    <a:pt x="19263" y="190560"/>
                  </a:cubicBezTo>
                  <a:cubicBezTo>
                    <a:pt x="16617" y="165689"/>
                    <a:pt x="11855" y="183152"/>
                    <a:pt x="12913" y="152460"/>
                  </a:cubicBezTo>
                  <a:cubicBezTo>
                    <a:pt x="13971" y="121768"/>
                    <a:pt x="24555" y="2706"/>
                    <a:pt x="22438" y="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1C459DC3-6CC0-13BA-F4DD-59BDC63326A7}"/>
                </a:ext>
              </a:extLst>
            </p:cNvPr>
            <p:cNvSpPr/>
            <p:nvPr/>
          </p:nvSpPr>
          <p:spPr>
            <a:xfrm>
              <a:off x="2733604" y="10451911"/>
              <a:ext cx="282667" cy="139954"/>
            </a:xfrm>
            <a:custGeom>
              <a:avLst/>
              <a:gdLst>
                <a:gd name="connsiteX0" fmla="*/ 71 w 282667"/>
                <a:gd name="connsiteY0" fmla="*/ 19239 h 139954"/>
                <a:gd name="connsiteX1" fmla="*/ 95321 w 282667"/>
                <a:gd name="connsiteY1" fmla="*/ 16064 h 139954"/>
                <a:gd name="connsiteX2" fmla="*/ 158821 w 282667"/>
                <a:gd name="connsiteY2" fmla="*/ 66864 h 139954"/>
                <a:gd name="connsiteX3" fmla="*/ 155646 w 282667"/>
                <a:gd name="connsiteY3" fmla="*/ 25589 h 139954"/>
                <a:gd name="connsiteX4" fmla="*/ 282646 w 282667"/>
                <a:gd name="connsiteY4" fmla="*/ 139889 h 139954"/>
                <a:gd name="connsiteX5" fmla="*/ 165171 w 282667"/>
                <a:gd name="connsiteY5" fmla="*/ 41464 h 139954"/>
                <a:gd name="connsiteX6" fmla="*/ 85796 w 282667"/>
                <a:gd name="connsiteY6" fmla="*/ 189 h 139954"/>
                <a:gd name="connsiteX7" fmla="*/ 111196 w 282667"/>
                <a:gd name="connsiteY7" fmla="*/ 25589 h 139954"/>
                <a:gd name="connsiteX8" fmla="*/ 71 w 282667"/>
                <a:gd name="connsiteY8" fmla="*/ 19239 h 13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667" h="139954">
                  <a:moveTo>
                    <a:pt x="71" y="19239"/>
                  </a:moveTo>
                  <a:cubicBezTo>
                    <a:pt x="-2575" y="17651"/>
                    <a:pt x="68863" y="8126"/>
                    <a:pt x="95321" y="16064"/>
                  </a:cubicBezTo>
                  <a:cubicBezTo>
                    <a:pt x="121779" y="24002"/>
                    <a:pt x="148767" y="65277"/>
                    <a:pt x="158821" y="66864"/>
                  </a:cubicBezTo>
                  <a:cubicBezTo>
                    <a:pt x="168875" y="68451"/>
                    <a:pt x="135009" y="13418"/>
                    <a:pt x="155646" y="25589"/>
                  </a:cubicBezTo>
                  <a:cubicBezTo>
                    <a:pt x="176283" y="37760"/>
                    <a:pt x="281059" y="137243"/>
                    <a:pt x="282646" y="139889"/>
                  </a:cubicBezTo>
                  <a:cubicBezTo>
                    <a:pt x="284234" y="142535"/>
                    <a:pt x="197979" y="64747"/>
                    <a:pt x="165171" y="41464"/>
                  </a:cubicBezTo>
                  <a:cubicBezTo>
                    <a:pt x="132363" y="18181"/>
                    <a:pt x="94792" y="2835"/>
                    <a:pt x="85796" y="189"/>
                  </a:cubicBezTo>
                  <a:cubicBezTo>
                    <a:pt x="76800" y="-2457"/>
                    <a:pt x="128129" y="23472"/>
                    <a:pt x="111196" y="25589"/>
                  </a:cubicBezTo>
                  <a:cubicBezTo>
                    <a:pt x="94263" y="27706"/>
                    <a:pt x="2717" y="20827"/>
                    <a:pt x="71" y="192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A9D60926-AD82-6375-13AF-A9C39A91469F}"/>
                </a:ext>
              </a:extLst>
            </p:cNvPr>
            <p:cNvSpPr/>
            <p:nvPr/>
          </p:nvSpPr>
          <p:spPr>
            <a:xfrm>
              <a:off x="2736850" y="10499725"/>
              <a:ext cx="127051" cy="374706"/>
            </a:xfrm>
            <a:custGeom>
              <a:avLst/>
              <a:gdLst>
                <a:gd name="connsiteX0" fmla="*/ 85725 w 127051"/>
                <a:gd name="connsiteY0" fmla="*/ 47625 h 374706"/>
                <a:gd name="connsiteX1" fmla="*/ 53975 w 127051"/>
                <a:gd name="connsiteY1" fmla="*/ 117475 h 374706"/>
                <a:gd name="connsiteX2" fmla="*/ 57150 w 127051"/>
                <a:gd name="connsiteY2" fmla="*/ 295275 h 374706"/>
                <a:gd name="connsiteX3" fmla="*/ 38100 w 127051"/>
                <a:gd name="connsiteY3" fmla="*/ 279400 h 374706"/>
                <a:gd name="connsiteX4" fmla="*/ 127000 w 127051"/>
                <a:gd name="connsiteY4" fmla="*/ 374650 h 374706"/>
                <a:gd name="connsiteX5" fmla="*/ 50800 w 127051"/>
                <a:gd name="connsiteY5" fmla="*/ 292100 h 374706"/>
                <a:gd name="connsiteX6" fmla="*/ 38100 w 127051"/>
                <a:gd name="connsiteY6" fmla="*/ 212725 h 374706"/>
                <a:gd name="connsiteX7" fmla="*/ 28575 w 127051"/>
                <a:gd name="connsiteY7" fmla="*/ 130175 h 374706"/>
                <a:gd name="connsiteX8" fmla="*/ 0 w 127051"/>
                <a:gd name="connsiteY8" fmla="*/ 0 h 374706"/>
                <a:gd name="connsiteX9" fmla="*/ 28575 w 127051"/>
                <a:gd name="connsiteY9" fmla="*/ 130175 h 374706"/>
                <a:gd name="connsiteX10" fmla="*/ 44450 w 127051"/>
                <a:gd name="connsiteY10" fmla="*/ 92075 h 374706"/>
                <a:gd name="connsiteX11" fmla="*/ 85725 w 127051"/>
                <a:gd name="connsiteY11" fmla="*/ 47625 h 37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051" h="374706">
                  <a:moveTo>
                    <a:pt x="85725" y="47625"/>
                  </a:moveTo>
                  <a:cubicBezTo>
                    <a:pt x="87312" y="51858"/>
                    <a:pt x="58737" y="76200"/>
                    <a:pt x="53975" y="117475"/>
                  </a:cubicBezTo>
                  <a:cubicBezTo>
                    <a:pt x="49213" y="158750"/>
                    <a:pt x="59796" y="268288"/>
                    <a:pt x="57150" y="295275"/>
                  </a:cubicBezTo>
                  <a:cubicBezTo>
                    <a:pt x="54504" y="322263"/>
                    <a:pt x="26458" y="266171"/>
                    <a:pt x="38100" y="279400"/>
                  </a:cubicBezTo>
                  <a:cubicBezTo>
                    <a:pt x="49742" y="292629"/>
                    <a:pt x="124883" y="372533"/>
                    <a:pt x="127000" y="374650"/>
                  </a:cubicBezTo>
                  <a:cubicBezTo>
                    <a:pt x="129117" y="376767"/>
                    <a:pt x="65617" y="319088"/>
                    <a:pt x="50800" y="292100"/>
                  </a:cubicBezTo>
                  <a:cubicBezTo>
                    <a:pt x="35983" y="265112"/>
                    <a:pt x="41804" y="239712"/>
                    <a:pt x="38100" y="212725"/>
                  </a:cubicBezTo>
                  <a:cubicBezTo>
                    <a:pt x="34396" y="185738"/>
                    <a:pt x="34925" y="165629"/>
                    <a:pt x="28575" y="130175"/>
                  </a:cubicBezTo>
                  <a:cubicBezTo>
                    <a:pt x="22225" y="94721"/>
                    <a:pt x="0" y="0"/>
                    <a:pt x="0" y="0"/>
                  </a:cubicBezTo>
                  <a:cubicBezTo>
                    <a:pt x="0" y="0"/>
                    <a:pt x="21167" y="114829"/>
                    <a:pt x="28575" y="130175"/>
                  </a:cubicBezTo>
                  <a:cubicBezTo>
                    <a:pt x="35983" y="145521"/>
                    <a:pt x="36513" y="104775"/>
                    <a:pt x="44450" y="92075"/>
                  </a:cubicBezTo>
                  <a:cubicBezTo>
                    <a:pt x="52387" y="79375"/>
                    <a:pt x="84138" y="43392"/>
                    <a:pt x="85725" y="476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905DA66A-1CBD-7D74-E8FF-F643AF1C8049}"/>
                </a:ext>
              </a:extLst>
            </p:cNvPr>
            <p:cNvSpPr/>
            <p:nvPr/>
          </p:nvSpPr>
          <p:spPr>
            <a:xfrm>
              <a:off x="2825442" y="10534367"/>
              <a:ext cx="154971" cy="48760"/>
            </a:xfrm>
            <a:custGeom>
              <a:avLst/>
              <a:gdLst>
                <a:gd name="connsiteX0" fmla="*/ 308 w 154971"/>
                <a:gd name="connsiteY0" fmla="*/ 283 h 48760"/>
                <a:gd name="connsiteX1" fmla="*/ 149533 w 154971"/>
                <a:gd name="connsiteY1" fmla="*/ 47908 h 48760"/>
                <a:gd name="connsiteX2" fmla="*/ 111433 w 154971"/>
                <a:gd name="connsiteY2" fmla="*/ 28858 h 48760"/>
                <a:gd name="connsiteX3" fmla="*/ 308 w 154971"/>
                <a:gd name="connsiteY3" fmla="*/ 283 h 4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971" h="48760">
                  <a:moveTo>
                    <a:pt x="308" y="283"/>
                  </a:moveTo>
                  <a:cubicBezTo>
                    <a:pt x="6658" y="3458"/>
                    <a:pt x="131012" y="43145"/>
                    <a:pt x="149533" y="47908"/>
                  </a:cubicBezTo>
                  <a:cubicBezTo>
                    <a:pt x="168054" y="52671"/>
                    <a:pt x="135246" y="36266"/>
                    <a:pt x="111433" y="28858"/>
                  </a:cubicBezTo>
                  <a:cubicBezTo>
                    <a:pt x="87621" y="21450"/>
                    <a:pt x="-6042" y="-2892"/>
                    <a:pt x="308" y="2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EC4641AC-16C5-18D4-6555-9155B16EDA06}"/>
                </a:ext>
              </a:extLst>
            </p:cNvPr>
            <p:cNvSpPr/>
            <p:nvPr/>
          </p:nvSpPr>
          <p:spPr>
            <a:xfrm>
              <a:off x="4200212" y="12061824"/>
              <a:ext cx="92715" cy="305304"/>
            </a:xfrm>
            <a:custGeom>
              <a:avLst/>
              <a:gdLst>
                <a:gd name="connsiteX0" fmla="*/ 6663 w 92715"/>
                <a:gd name="connsiteY0" fmla="*/ 1 h 305304"/>
                <a:gd name="connsiteX1" fmla="*/ 60638 w 92715"/>
                <a:gd name="connsiteY1" fmla="*/ 177801 h 305304"/>
                <a:gd name="connsiteX2" fmla="*/ 92388 w 92715"/>
                <a:gd name="connsiteY2" fmla="*/ 250826 h 305304"/>
                <a:gd name="connsiteX3" fmla="*/ 41588 w 92715"/>
                <a:gd name="connsiteY3" fmla="*/ 190501 h 305304"/>
                <a:gd name="connsiteX4" fmla="*/ 57463 w 92715"/>
                <a:gd name="connsiteY4" fmla="*/ 304801 h 305304"/>
                <a:gd name="connsiteX5" fmla="*/ 313 w 92715"/>
                <a:gd name="connsiteY5" fmla="*/ 136526 h 305304"/>
                <a:gd name="connsiteX6" fmla="*/ 35238 w 92715"/>
                <a:gd name="connsiteY6" fmla="*/ 212726 h 305304"/>
                <a:gd name="connsiteX7" fmla="*/ 51113 w 92715"/>
                <a:gd name="connsiteY7" fmla="*/ 180976 h 305304"/>
                <a:gd name="connsiteX8" fmla="*/ 6663 w 92715"/>
                <a:gd name="connsiteY8" fmla="*/ 1 h 30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715" h="305304">
                  <a:moveTo>
                    <a:pt x="6663" y="1"/>
                  </a:moveTo>
                  <a:cubicBezTo>
                    <a:pt x="8250" y="-528"/>
                    <a:pt x="46351" y="135997"/>
                    <a:pt x="60638" y="177801"/>
                  </a:cubicBezTo>
                  <a:cubicBezTo>
                    <a:pt x="74925" y="219605"/>
                    <a:pt x="95563" y="248709"/>
                    <a:pt x="92388" y="250826"/>
                  </a:cubicBezTo>
                  <a:cubicBezTo>
                    <a:pt x="89213" y="252943"/>
                    <a:pt x="47409" y="181505"/>
                    <a:pt x="41588" y="190501"/>
                  </a:cubicBezTo>
                  <a:cubicBezTo>
                    <a:pt x="35767" y="199497"/>
                    <a:pt x="64342" y="313797"/>
                    <a:pt x="57463" y="304801"/>
                  </a:cubicBezTo>
                  <a:cubicBezTo>
                    <a:pt x="50584" y="295805"/>
                    <a:pt x="4017" y="151872"/>
                    <a:pt x="313" y="136526"/>
                  </a:cubicBezTo>
                  <a:cubicBezTo>
                    <a:pt x="-3391" y="121180"/>
                    <a:pt x="26771" y="205318"/>
                    <a:pt x="35238" y="212726"/>
                  </a:cubicBezTo>
                  <a:cubicBezTo>
                    <a:pt x="43705" y="220134"/>
                    <a:pt x="58521" y="220134"/>
                    <a:pt x="51113" y="180976"/>
                  </a:cubicBezTo>
                  <a:cubicBezTo>
                    <a:pt x="43705" y="141818"/>
                    <a:pt x="5076" y="530"/>
                    <a:pt x="666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FD9D56A5-A991-1E55-24D8-2F22EB3D6451}"/>
                </a:ext>
              </a:extLst>
            </p:cNvPr>
            <p:cNvSpPr/>
            <p:nvPr/>
          </p:nvSpPr>
          <p:spPr>
            <a:xfrm>
              <a:off x="3279243" y="11861417"/>
              <a:ext cx="235512" cy="489516"/>
            </a:xfrm>
            <a:custGeom>
              <a:avLst/>
              <a:gdLst>
                <a:gd name="connsiteX0" fmla="*/ 532 w 235512"/>
                <a:gd name="connsiteY0" fmla="*/ 383 h 489516"/>
                <a:gd name="connsiteX1" fmla="*/ 41807 w 235512"/>
                <a:gd name="connsiteY1" fmla="*/ 86108 h 489516"/>
                <a:gd name="connsiteX2" fmla="*/ 143407 w 235512"/>
                <a:gd name="connsiteY2" fmla="*/ 302008 h 489516"/>
                <a:gd name="connsiteX3" fmla="*/ 79907 w 235512"/>
                <a:gd name="connsiteY3" fmla="*/ 251208 h 489516"/>
                <a:gd name="connsiteX4" fmla="*/ 206907 w 235512"/>
                <a:gd name="connsiteY4" fmla="*/ 400433 h 489516"/>
                <a:gd name="connsiteX5" fmla="*/ 235482 w 235512"/>
                <a:gd name="connsiteY5" fmla="*/ 489333 h 489516"/>
                <a:gd name="connsiteX6" fmla="*/ 210082 w 235512"/>
                <a:gd name="connsiteY6" fmla="*/ 419483 h 489516"/>
                <a:gd name="connsiteX7" fmla="*/ 118007 w 235512"/>
                <a:gd name="connsiteY7" fmla="*/ 282958 h 489516"/>
                <a:gd name="connsiteX8" fmla="*/ 168807 w 235512"/>
                <a:gd name="connsiteY8" fmla="*/ 159133 h 489516"/>
                <a:gd name="connsiteX9" fmla="*/ 152932 w 235512"/>
                <a:gd name="connsiteY9" fmla="*/ 3558 h 489516"/>
                <a:gd name="connsiteX10" fmla="*/ 137057 w 235512"/>
                <a:gd name="connsiteY10" fmla="*/ 209933 h 489516"/>
                <a:gd name="connsiteX11" fmla="*/ 118007 w 235512"/>
                <a:gd name="connsiteY11" fmla="*/ 206758 h 489516"/>
                <a:gd name="connsiteX12" fmla="*/ 67207 w 235512"/>
                <a:gd name="connsiteY12" fmla="*/ 114683 h 489516"/>
                <a:gd name="connsiteX13" fmla="*/ 532 w 235512"/>
                <a:gd name="connsiteY13" fmla="*/ 383 h 48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12" h="489516">
                  <a:moveTo>
                    <a:pt x="532" y="383"/>
                  </a:moveTo>
                  <a:cubicBezTo>
                    <a:pt x="-3701" y="-4379"/>
                    <a:pt x="17995" y="35837"/>
                    <a:pt x="41807" y="86108"/>
                  </a:cubicBezTo>
                  <a:cubicBezTo>
                    <a:pt x="65619" y="136379"/>
                    <a:pt x="137057" y="274491"/>
                    <a:pt x="143407" y="302008"/>
                  </a:cubicBezTo>
                  <a:cubicBezTo>
                    <a:pt x="149757" y="329525"/>
                    <a:pt x="69324" y="234804"/>
                    <a:pt x="79907" y="251208"/>
                  </a:cubicBezTo>
                  <a:cubicBezTo>
                    <a:pt x="90490" y="267612"/>
                    <a:pt x="180978" y="360746"/>
                    <a:pt x="206907" y="400433"/>
                  </a:cubicBezTo>
                  <a:cubicBezTo>
                    <a:pt x="232836" y="440120"/>
                    <a:pt x="234953" y="486158"/>
                    <a:pt x="235482" y="489333"/>
                  </a:cubicBezTo>
                  <a:cubicBezTo>
                    <a:pt x="236011" y="492508"/>
                    <a:pt x="229661" y="453879"/>
                    <a:pt x="210082" y="419483"/>
                  </a:cubicBezTo>
                  <a:cubicBezTo>
                    <a:pt x="190503" y="385087"/>
                    <a:pt x="124886" y="326350"/>
                    <a:pt x="118007" y="282958"/>
                  </a:cubicBezTo>
                  <a:cubicBezTo>
                    <a:pt x="111128" y="239566"/>
                    <a:pt x="162986" y="205700"/>
                    <a:pt x="168807" y="159133"/>
                  </a:cubicBezTo>
                  <a:cubicBezTo>
                    <a:pt x="174628" y="112566"/>
                    <a:pt x="158224" y="-4909"/>
                    <a:pt x="152932" y="3558"/>
                  </a:cubicBezTo>
                  <a:cubicBezTo>
                    <a:pt x="147640" y="12025"/>
                    <a:pt x="137057" y="209933"/>
                    <a:pt x="137057" y="209933"/>
                  </a:cubicBezTo>
                  <a:cubicBezTo>
                    <a:pt x="131236" y="243800"/>
                    <a:pt x="129649" y="222633"/>
                    <a:pt x="118007" y="206758"/>
                  </a:cubicBezTo>
                  <a:cubicBezTo>
                    <a:pt x="106365" y="190883"/>
                    <a:pt x="80965" y="145904"/>
                    <a:pt x="67207" y="114683"/>
                  </a:cubicBezTo>
                  <a:cubicBezTo>
                    <a:pt x="53449" y="83462"/>
                    <a:pt x="4765" y="5145"/>
                    <a:pt x="532" y="3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E6FAA0C8-8DED-9DD0-7925-C1256189BB7F}"/>
                </a:ext>
              </a:extLst>
            </p:cNvPr>
            <p:cNvSpPr/>
            <p:nvPr/>
          </p:nvSpPr>
          <p:spPr>
            <a:xfrm>
              <a:off x="3545465" y="12277417"/>
              <a:ext cx="188372" cy="384494"/>
            </a:xfrm>
            <a:custGeom>
              <a:avLst/>
              <a:gdLst>
                <a:gd name="connsiteX0" fmla="*/ 13710 w 188372"/>
                <a:gd name="connsiteY0" fmla="*/ 308 h 384494"/>
                <a:gd name="connsiteX1" fmla="*/ 7360 w 188372"/>
                <a:gd name="connsiteY1" fmla="*/ 101908 h 384494"/>
                <a:gd name="connsiteX2" fmla="*/ 77210 w 188372"/>
                <a:gd name="connsiteY2" fmla="*/ 257483 h 384494"/>
                <a:gd name="connsiteX3" fmla="*/ 32760 w 188372"/>
                <a:gd name="connsiteY3" fmla="*/ 197158 h 384494"/>
                <a:gd name="connsiteX4" fmla="*/ 188335 w 188372"/>
                <a:gd name="connsiteY4" fmla="*/ 384483 h 384494"/>
                <a:gd name="connsiteX5" fmla="*/ 16885 w 188372"/>
                <a:gd name="connsiteY5" fmla="*/ 187633 h 384494"/>
                <a:gd name="connsiteX6" fmla="*/ 4185 w 188372"/>
                <a:gd name="connsiteY6" fmla="*/ 133658 h 384494"/>
                <a:gd name="connsiteX7" fmla="*/ 13710 w 188372"/>
                <a:gd name="connsiteY7" fmla="*/ 308 h 38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372" h="384494">
                  <a:moveTo>
                    <a:pt x="13710" y="308"/>
                  </a:moveTo>
                  <a:cubicBezTo>
                    <a:pt x="14239" y="-4984"/>
                    <a:pt x="-3223" y="59046"/>
                    <a:pt x="7360" y="101908"/>
                  </a:cubicBezTo>
                  <a:cubicBezTo>
                    <a:pt x="17943" y="144770"/>
                    <a:pt x="72977" y="241608"/>
                    <a:pt x="77210" y="257483"/>
                  </a:cubicBezTo>
                  <a:cubicBezTo>
                    <a:pt x="81443" y="273358"/>
                    <a:pt x="14239" y="175991"/>
                    <a:pt x="32760" y="197158"/>
                  </a:cubicBezTo>
                  <a:cubicBezTo>
                    <a:pt x="51281" y="218325"/>
                    <a:pt x="190981" y="386071"/>
                    <a:pt x="188335" y="384483"/>
                  </a:cubicBezTo>
                  <a:cubicBezTo>
                    <a:pt x="185689" y="382896"/>
                    <a:pt x="47576" y="229437"/>
                    <a:pt x="16885" y="187633"/>
                  </a:cubicBezTo>
                  <a:cubicBezTo>
                    <a:pt x="-13806" y="145829"/>
                    <a:pt x="7360" y="159587"/>
                    <a:pt x="4185" y="133658"/>
                  </a:cubicBezTo>
                  <a:cubicBezTo>
                    <a:pt x="1010" y="107729"/>
                    <a:pt x="13181" y="5600"/>
                    <a:pt x="13710" y="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65AC5358-0733-4E65-C6EE-15BEC66229BF}"/>
                </a:ext>
              </a:extLst>
            </p:cNvPr>
            <p:cNvSpPr/>
            <p:nvPr/>
          </p:nvSpPr>
          <p:spPr>
            <a:xfrm>
              <a:off x="4054427" y="12086318"/>
              <a:ext cx="127186" cy="270865"/>
            </a:xfrm>
            <a:custGeom>
              <a:avLst/>
              <a:gdLst>
                <a:gd name="connsiteX0" fmla="*/ 107998 w 127186"/>
                <a:gd name="connsiteY0" fmla="*/ 907 h 270865"/>
                <a:gd name="connsiteX1" fmla="*/ 85773 w 127186"/>
                <a:gd name="connsiteY1" fmla="*/ 96157 h 270865"/>
                <a:gd name="connsiteX2" fmla="*/ 127048 w 127186"/>
                <a:gd name="connsiteY2" fmla="*/ 267607 h 270865"/>
                <a:gd name="connsiteX3" fmla="*/ 95298 w 127186"/>
                <a:gd name="connsiteY3" fmla="*/ 197757 h 270865"/>
                <a:gd name="connsiteX4" fmla="*/ 48 w 127186"/>
                <a:gd name="connsiteY4" fmla="*/ 64407 h 270865"/>
                <a:gd name="connsiteX5" fmla="*/ 82598 w 127186"/>
                <a:gd name="connsiteY5" fmla="*/ 150132 h 270865"/>
                <a:gd name="connsiteX6" fmla="*/ 107998 w 127186"/>
                <a:gd name="connsiteY6" fmla="*/ 907 h 27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86" h="270865">
                  <a:moveTo>
                    <a:pt x="107998" y="907"/>
                  </a:moveTo>
                  <a:cubicBezTo>
                    <a:pt x="108527" y="-8089"/>
                    <a:pt x="82598" y="51707"/>
                    <a:pt x="85773" y="96157"/>
                  </a:cubicBezTo>
                  <a:cubicBezTo>
                    <a:pt x="88948" y="140607"/>
                    <a:pt x="125461" y="250674"/>
                    <a:pt x="127048" y="267607"/>
                  </a:cubicBezTo>
                  <a:cubicBezTo>
                    <a:pt x="128636" y="284540"/>
                    <a:pt x="116465" y="231624"/>
                    <a:pt x="95298" y="197757"/>
                  </a:cubicBezTo>
                  <a:cubicBezTo>
                    <a:pt x="74131" y="163890"/>
                    <a:pt x="2165" y="72344"/>
                    <a:pt x="48" y="64407"/>
                  </a:cubicBezTo>
                  <a:cubicBezTo>
                    <a:pt x="-2069" y="56470"/>
                    <a:pt x="65665" y="155953"/>
                    <a:pt x="82598" y="150132"/>
                  </a:cubicBezTo>
                  <a:cubicBezTo>
                    <a:pt x="99531" y="144311"/>
                    <a:pt x="107469" y="9903"/>
                    <a:pt x="107998" y="9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2C423836-822E-6A04-221F-4FEE8223372A}"/>
                </a:ext>
              </a:extLst>
            </p:cNvPr>
            <p:cNvSpPr/>
            <p:nvPr/>
          </p:nvSpPr>
          <p:spPr>
            <a:xfrm>
              <a:off x="3596200" y="12020071"/>
              <a:ext cx="585009" cy="292580"/>
            </a:xfrm>
            <a:custGeom>
              <a:avLst/>
              <a:gdLst>
                <a:gd name="connsiteX0" fmla="*/ 515425 w 585009"/>
                <a:gd name="connsiteY0" fmla="*/ 13179 h 292580"/>
                <a:gd name="connsiteX1" fmla="*/ 350325 w 585009"/>
                <a:gd name="connsiteY1" fmla="*/ 86204 h 292580"/>
                <a:gd name="connsiteX2" fmla="*/ 102675 w 585009"/>
                <a:gd name="connsiteY2" fmla="*/ 140179 h 292580"/>
                <a:gd name="connsiteX3" fmla="*/ 185225 w 585009"/>
                <a:gd name="connsiteY3" fmla="*/ 121129 h 292580"/>
                <a:gd name="connsiteX4" fmla="*/ 61400 w 585009"/>
                <a:gd name="connsiteY4" fmla="*/ 168754 h 292580"/>
                <a:gd name="connsiteX5" fmla="*/ 1075 w 585009"/>
                <a:gd name="connsiteY5" fmla="*/ 219554 h 292580"/>
                <a:gd name="connsiteX6" fmla="*/ 109025 w 585009"/>
                <a:gd name="connsiteY6" fmla="*/ 152879 h 292580"/>
                <a:gd name="connsiteX7" fmla="*/ 220150 w 585009"/>
                <a:gd name="connsiteY7" fmla="*/ 133829 h 292580"/>
                <a:gd name="connsiteX8" fmla="*/ 296350 w 585009"/>
                <a:gd name="connsiteY8" fmla="*/ 175104 h 292580"/>
                <a:gd name="connsiteX9" fmla="*/ 277300 w 585009"/>
                <a:gd name="connsiteY9" fmla="*/ 159229 h 292580"/>
                <a:gd name="connsiteX10" fmla="*/ 115375 w 585009"/>
                <a:gd name="connsiteY10" fmla="*/ 292579 h 292580"/>
                <a:gd name="connsiteX11" fmla="*/ 280475 w 585009"/>
                <a:gd name="connsiteY11" fmla="*/ 156054 h 292580"/>
                <a:gd name="connsiteX12" fmla="*/ 420175 w 585009"/>
                <a:gd name="connsiteY12" fmla="*/ 156054 h 292580"/>
                <a:gd name="connsiteX13" fmla="*/ 290000 w 585009"/>
                <a:gd name="connsiteY13" fmla="*/ 159229 h 292580"/>
                <a:gd name="connsiteX14" fmla="*/ 255075 w 585009"/>
                <a:gd name="connsiteY14" fmla="*/ 137004 h 292580"/>
                <a:gd name="connsiteX15" fmla="*/ 366200 w 585009"/>
                <a:gd name="connsiteY15" fmla="*/ 79854 h 292580"/>
                <a:gd name="connsiteX16" fmla="*/ 369375 w 585009"/>
                <a:gd name="connsiteY16" fmla="*/ 57629 h 292580"/>
                <a:gd name="connsiteX17" fmla="*/ 299525 w 585009"/>
                <a:gd name="connsiteY17" fmla="*/ 63979 h 292580"/>
                <a:gd name="connsiteX18" fmla="*/ 572575 w 585009"/>
                <a:gd name="connsiteY18" fmla="*/ 3654 h 292580"/>
                <a:gd name="connsiteX19" fmla="*/ 515425 w 585009"/>
                <a:gd name="connsiteY19" fmla="*/ 13179 h 29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5009" h="292580">
                  <a:moveTo>
                    <a:pt x="515425" y="13179"/>
                  </a:moveTo>
                  <a:cubicBezTo>
                    <a:pt x="478383" y="26937"/>
                    <a:pt x="419117" y="65037"/>
                    <a:pt x="350325" y="86204"/>
                  </a:cubicBezTo>
                  <a:cubicBezTo>
                    <a:pt x="281533" y="107371"/>
                    <a:pt x="130192" y="134358"/>
                    <a:pt x="102675" y="140179"/>
                  </a:cubicBezTo>
                  <a:cubicBezTo>
                    <a:pt x="75158" y="146000"/>
                    <a:pt x="192104" y="116367"/>
                    <a:pt x="185225" y="121129"/>
                  </a:cubicBezTo>
                  <a:cubicBezTo>
                    <a:pt x="178346" y="125891"/>
                    <a:pt x="92092" y="152350"/>
                    <a:pt x="61400" y="168754"/>
                  </a:cubicBezTo>
                  <a:cubicBezTo>
                    <a:pt x="30708" y="185158"/>
                    <a:pt x="-6862" y="222200"/>
                    <a:pt x="1075" y="219554"/>
                  </a:cubicBezTo>
                  <a:cubicBezTo>
                    <a:pt x="9012" y="216908"/>
                    <a:pt x="72513" y="167166"/>
                    <a:pt x="109025" y="152879"/>
                  </a:cubicBezTo>
                  <a:cubicBezTo>
                    <a:pt x="145537" y="138592"/>
                    <a:pt x="188929" y="130125"/>
                    <a:pt x="220150" y="133829"/>
                  </a:cubicBezTo>
                  <a:cubicBezTo>
                    <a:pt x="251371" y="137533"/>
                    <a:pt x="296350" y="175104"/>
                    <a:pt x="296350" y="175104"/>
                  </a:cubicBezTo>
                  <a:cubicBezTo>
                    <a:pt x="305875" y="179337"/>
                    <a:pt x="307462" y="139650"/>
                    <a:pt x="277300" y="159229"/>
                  </a:cubicBezTo>
                  <a:cubicBezTo>
                    <a:pt x="247137" y="178808"/>
                    <a:pt x="114846" y="293108"/>
                    <a:pt x="115375" y="292579"/>
                  </a:cubicBezTo>
                  <a:cubicBezTo>
                    <a:pt x="115904" y="292050"/>
                    <a:pt x="229675" y="178808"/>
                    <a:pt x="280475" y="156054"/>
                  </a:cubicBezTo>
                  <a:cubicBezTo>
                    <a:pt x="331275" y="133300"/>
                    <a:pt x="418588" y="155525"/>
                    <a:pt x="420175" y="156054"/>
                  </a:cubicBezTo>
                  <a:cubicBezTo>
                    <a:pt x="421762" y="156583"/>
                    <a:pt x="317517" y="162404"/>
                    <a:pt x="290000" y="159229"/>
                  </a:cubicBezTo>
                  <a:cubicBezTo>
                    <a:pt x="262483" y="156054"/>
                    <a:pt x="242375" y="150233"/>
                    <a:pt x="255075" y="137004"/>
                  </a:cubicBezTo>
                  <a:cubicBezTo>
                    <a:pt x="267775" y="123775"/>
                    <a:pt x="347150" y="93083"/>
                    <a:pt x="366200" y="79854"/>
                  </a:cubicBezTo>
                  <a:cubicBezTo>
                    <a:pt x="385250" y="66625"/>
                    <a:pt x="380488" y="60275"/>
                    <a:pt x="369375" y="57629"/>
                  </a:cubicBezTo>
                  <a:cubicBezTo>
                    <a:pt x="358262" y="54983"/>
                    <a:pt x="265658" y="72975"/>
                    <a:pt x="299525" y="63979"/>
                  </a:cubicBezTo>
                  <a:cubicBezTo>
                    <a:pt x="333392" y="54983"/>
                    <a:pt x="534475" y="10533"/>
                    <a:pt x="572575" y="3654"/>
                  </a:cubicBezTo>
                  <a:cubicBezTo>
                    <a:pt x="610675" y="-3225"/>
                    <a:pt x="552467" y="-579"/>
                    <a:pt x="515425" y="131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DF622E4A-6D42-A1F8-A8E0-D772091E1D8F}"/>
                </a:ext>
              </a:extLst>
            </p:cNvPr>
            <p:cNvSpPr/>
            <p:nvPr/>
          </p:nvSpPr>
          <p:spPr>
            <a:xfrm>
              <a:off x="3405757" y="11941035"/>
              <a:ext cx="482089" cy="292256"/>
            </a:xfrm>
            <a:custGeom>
              <a:avLst/>
              <a:gdLst>
                <a:gd name="connsiteX0" fmla="*/ 1018 w 482089"/>
                <a:gd name="connsiteY0" fmla="*/ 139840 h 292256"/>
                <a:gd name="connsiteX1" fmla="*/ 255018 w 482089"/>
                <a:gd name="connsiteY1" fmla="*/ 146190 h 292256"/>
                <a:gd name="connsiteX2" fmla="*/ 188343 w 482089"/>
                <a:gd name="connsiteY2" fmla="*/ 165240 h 292256"/>
                <a:gd name="connsiteX3" fmla="*/ 89918 w 482089"/>
                <a:gd name="connsiteY3" fmla="*/ 270015 h 292256"/>
                <a:gd name="connsiteX4" fmla="*/ 166118 w 482089"/>
                <a:gd name="connsiteY4" fmla="*/ 231915 h 292256"/>
                <a:gd name="connsiteX5" fmla="*/ 480443 w 482089"/>
                <a:gd name="connsiteY5" fmla="*/ 168415 h 292256"/>
                <a:gd name="connsiteX6" fmla="*/ 283593 w 482089"/>
                <a:gd name="connsiteY6" fmla="*/ 225565 h 292256"/>
                <a:gd name="connsiteX7" fmla="*/ 143893 w 482089"/>
                <a:gd name="connsiteY7" fmla="*/ 292240 h 292256"/>
                <a:gd name="connsiteX8" fmla="*/ 248668 w 482089"/>
                <a:gd name="connsiteY8" fmla="*/ 231915 h 292256"/>
                <a:gd name="connsiteX9" fmla="*/ 137543 w 482089"/>
                <a:gd name="connsiteY9" fmla="*/ 219215 h 292256"/>
                <a:gd name="connsiteX10" fmla="*/ 401068 w 482089"/>
                <a:gd name="connsiteY10" fmla="*/ 38240 h 292256"/>
                <a:gd name="connsiteX11" fmla="*/ 216918 w 482089"/>
                <a:gd name="connsiteY11" fmla="*/ 133490 h 292256"/>
                <a:gd name="connsiteX12" fmla="*/ 140718 w 482089"/>
                <a:gd name="connsiteY12" fmla="*/ 89040 h 292256"/>
                <a:gd name="connsiteX13" fmla="*/ 121668 w 482089"/>
                <a:gd name="connsiteY13" fmla="*/ 140 h 292256"/>
                <a:gd name="connsiteX14" fmla="*/ 162943 w 482089"/>
                <a:gd name="connsiteY14" fmla="*/ 111265 h 292256"/>
                <a:gd name="connsiteX15" fmla="*/ 1018 w 482089"/>
                <a:gd name="connsiteY15" fmla="*/ 139840 h 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2089" h="292256">
                  <a:moveTo>
                    <a:pt x="1018" y="139840"/>
                  </a:moveTo>
                  <a:cubicBezTo>
                    <a:pt x="16364" y="145661"/>
                    <a:pt x="223797" y="141957"/>
                    <a:pt x="255018" y="146190"/>
                  </a:cubicBezTo>
                  <a:cubicBezTo>
                    <a:pt x="286239" y="150423"/>
                    <a:pt x="215860" y="144603"/>
                    <a:pt x="188343" y="165240"/>
                  </a:cubicBezTo>
                  <a:cubicBezTo>
                    <a:pt x="160826" y="185877"/>
                    <a:pt x="93622" y="258903"/>
                    <a:pt x="89918" y="270015"/>
                  </a:cubicBezTo>
                  <a:cubicBezTo>
                    <a:pt x="86214" y="281127"/>
                    <a:pt x="101031" y="248848"/>
                    <a:pt x="166118" y="231915"/>
                  </a:cubicBezTo>
                  <a:cubicBezTo>
                    <a:pt x="231205" y="214982"/>
                    <a:pt x="460864" y="169473"/>
                    <a:pt x="480443" y="168415"/>
                  </a:cubicBezTo>
                  <a:cubicBezTo>
                    <a:pt x="500022" y="167357"/>
                    <a:pt x="339685" y="204928"/>
                    <a:pt x="283593" y="225565"/>
                  </a:cubicBezTo>
                  <a:cubicBezTo>
                    <a:pt x="227501" y="246202"/>
                    <a:pt x="149714" y="291182"/>
                    <a:pt x="143893" y="292240"/>
                  </a:cubicBezTo>
                  <a:cubicBezTo>
                    <a:pt x="138072" y="293298"/>
                    <a:pt x="249726" y="244086"/>
                    <a:pt x="248668" y="231915"/>
                  </a:cubicBezTo>
                  <a:cubicBezTo>
                    <a:pt x="247610" y="219744"/>
                    <a:pt x="112143" y="251494"/>
                    <a:pt x="137543" y="219215"/>
                  </a:cubicBezTo>
                  <a:cubicBezTo>
                    <a:pt x="162943" y="186936"/>
                    <a:pt x="387839" y="52527"/>
                    <a:pt x="401068" y="38240"/>
                  </a:cubicBezTo>
                  <a:cubicBezTo>
                    <a:pt x="414297" y="23952"/>
                    <a:pt x="260310" y="125023"/>
                    <a:pt x="216918" y="133490"/>
                  </a:cubicBezTo>
                  <a:cubicBezTo>
                    <a:pt x="173526" y="141957"/>
                    <a:pt x="156593" y="111265"/>
                    <a:pt x="140718" y="89040"/>
                  </a:cubicBezTo>
                  <a:cubicBezTo>
                    <a:pt x="124843" y="66815"/>
                    <a:pt x="117964" y="-3564"/>
                    <a:pt x="121668" y="140"/>
                  </a:cubicBezTo>
                  <a:cubicBezTo>
                    <a:pt x="125372" y="3844"/>
                    <a:pt x="177230" y="87453"/>
                    <a:pt x="162943" y="111265"/>
                  </a:cubicBezTo>
                  <a:cubicBezTo>
                    <a:pt x="148656" y="135077"/>
                    <a:pt x="-14328" y="134019"/>
                    <a:pt x="1018" y="1398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59AA919C-5BBB-5D8E-81A3-41617623D5CE}"/>
                </a:ext>
              </a:extLst>
            </p:cNvPr>
            <p:cNvSpPr/>
            <p:nvPr/>
          </p:nvSpPr>
          <p:spPr>
            <a:xfrm>
              <a:off x="3631913" y="12261820"/>
              <a:ext cx="563747" cy="368504"/>
            </a:xfrm>
            <a:custGeom>
              <a:avLst/>
              <a:gdLst>
                <a:gd name="connsiteX0" fmla="*/ 41562 w 563747"/>
                <a:gd name="connsiteY0" fmla="*/ 30 h 368504"/>
                <a:gd name="connsiteX1" fmla="*/ 287 w 563747"/>
                <a:gd name="connsiteY1" fmla="*/ 88930 h 368504"/>
                <a:gd name="connsiteX2" fmla="*/ 66962 w 563747"/>
                <a:gd name="connsiteY2" fmla="*/ 184180 h 368504"/>
                <a:gd name="connsiteX3" fmla="*/ 9812 w 563747"/>
                <a:gd name="connsiteY3" fmla="*/ 196880 h 368504"/>
                <a:gd name="connsiteX4" fmla="*/ 219362 w 563747"/>
                <a:gd name="connsiteY4" fmla="*/ 219105 h 368504"/>
                <a:gd name="connsiteX5" fmla="*/ 251112 w 563747"/>
                <a:gd name="connsiteY5" fmla="*/ 273080 h 368504"/>
                <a:gd name="connsiteX6" fmla="*/ 324137 w 563747"/>
                <a:gd name="connsiteY6" fmla="*/ 130205 h 368504"/>
                <a:gd name="connsiteX7" fmla="*/ 257462 w 563747"/>
                <a:gd name="connsiteY7" fmla="*/ 79405 h 368504"/>
                <a:gd name="connsiteX8" fmla="*/ 206662 w 563747"/>
                <a:gd name="connsiteY8" fmla="*/ 79405 h 368504"/>
                <a:gd name="connsiteX9" fmla="*/ 555912 w 563747"/>
                <a:gd name="connsiteY9" fmla="*/ 76230 h 368504"/>
                <a:gd name="connsiteX10" fmla="*/ 451137 w 563747"/>
                <a:gd name="connsiteY10" fmla="*/ 73055 h 368504"/>
                <a:gd name="connsiteX11" fmla="*/ 467012 w 563747"/>
                <a:gd name="connsiteY11" fmla="*/ 28605 h 368504"/>
                <a:gd name="connsiteX12" fmla="*/ 444787 w 563747"/>
                <a:gd name="connsiteY12" fmla="*/ 136555 h 368504"/>
                <a:gd name="connsiteX13" fmla="*/ 266987 w 563747"/>
                <a:gd name="connsiteY13" fmla="*/ 57180 h 368504"/>
                <a:gd name="connsiteX14" fmla="*/ 295562 w 563747"/>
                <a:gd name="connsiteY14" fmla="*/ 158780 h 368504"/>
                <a:gd name="connsiteX15" fmla="*/ 149512 w 563747"/>
                <a:gd name="connsiteY15" fmla="*/ 222280 h 368504"/>
                <a:gd name="connsiteX16" fmla="*/ 111412 w 563747"/>
                <a:gd name="connsiteY16" fmla="*/ 368330 h 368504"/>
                <a:gd name="connsiteX17" fmla="*/ 127287 w 563747"/>
                <a:gd name="connsiteY17" fmla="*/ 190530 h 368504"/>
                <a:gd name="connsiteX18" fmla="*/ 16162 w 563747"/>
                <a:gd name="connsiteY18" fmla="*/ 171480 h 368504"/>
                <a:gd name="connsiteX19" fmla="*/ 9812 w 563747"/>
                <a:gd name="connsiteY19" fmla="*/ 98455 h 368504"/>
                <a:gd name="connsiteX20" fmla="*/ 41562 w 563747"/>
                <a:gd name="connsiteY20" fmla="*/ 30 h 36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3747" h="368504">
                  <a:moveTo>
                    <a:pt x="41562" y="30"/>
                  </a:moveTo>
                  <a:cubicBezTo>
                    <a:pt x="39975" y="-1557"/>
                    <a:pt x="-3946" y="58238"/>
                    <a:pt x="287" y="88930"/>
                  </a:cubicBezTo>
                  <a:cubicBezTo>
                    <a:pt x="4520" y="119622"/>
                    <a:pt x="65375" y="166188"/>
                    <a:pt x="66962" y="184180"/>
                  </a:cubicBezTo>
                  <a:cubicBezTo>
                    <a:pt x="68550" y="202172"/>
                    <a:pt x="-15588" y="191059"/>
                    <a:pt x="9812" y="196880"/>
                  </a:cubicBezTo>
                  <a:cubicBezTo>
                    <a:pt x="35212" y="202701"/>
                    <a:pt x="179145" y="206405"/>
                    <a:pt x="219362" y="219105"/>
                  </a:cubicBezTo>
                  <a:cubicBezTo>
                    <a:pt x="259579" y="231805"/>
                    <a:pt x="233650" y="287897"/>
                    <a:pt x="251112" y="273080"/>
                  </a:cubicBezTo>
                  <a:cubicBezTo>
                    <a:pt x="268574" y="258263"/>
                    <a:pt x="323079" y="162484"/>
                    <a:pt x="324137" y="130205"/>
                  </a:cubicBezTo>
                  <a:cubicBezTo>
                    <a:pt x="325195" y="97926"/>
                    <a:pt x="277041" y="87872"/>
                    <a:pt x="257462" y="79405"/>
                  </a:cubicBezTo>
                  <a:cubicBezTo>
                    <a:pt x="237883" y="70938"/>
                    <a:pt x="206662" y="79405"/>
                    <a:pt x="206662" y="79405"/>
                  </a:cubicBezTo>
                  <a:lnTo>
                    <a:pt x="555912" y="76230"/>
                  </a:lnTo>
                  <a:cubicBezTo>
                    <a:pt x="596658" y="75172"/>
                    <a:pt x="465954" y="80993"/>
                    <a:pt x="451137" y="73055"/>
                  </a:cubicBezTo>
                  <a:cubicBezTo>
                    <a:pt x="436320" y="65118"/>
                    <a:pt x="468070" y="18022"/>
                    <a:pt x="467012" y="28605"/>
                  </a:cubicBezTo>
                  <a:cubicBezTo>
                    <a:pt x="465954" y="39188"/>
                    <a:pt x="478124" y="131793"/>
                    <a:pt x="444787" y="136555"/>
                  </a:cubicBezTo>
                  <a:cubicBezTo>
                    <a:pt x="411450" y="141317"/>
                    <a:pt x="291858" y="53476"/>
                    <a:pt x="266987" y="57180"/>
                  </a:cubicBezTo>
                  <a:cubicBezTo>
                    <a:pt x="242116" y="60884"/>
                    <a:pt x="315141" y="131263"/>
                    <a:pt x="295562" y="158780"/>
                  </a:cubicBezTo>
                  <a:cubicBezTo>
                    <a:pt x="275983" y="186297"/>
                    <a:pt x="180204" y="187355"/>
                    <a:pt x="149512" y="222280"/>
                  </a:cubicBezTo>
                  <a:cubicBezTo>
                    <a:pt x="118820" y="257205"/>
                    <a:pt x="115116" y="373622"/>
                    <a:pt x="111412" y="368330"/>
                  </a:cubicBezTo>
                  <a:cubicBezTo>
                    <a:pt x="107708" y="363038"/>
                    <a:pt x="143162" y="223338"/>
                    <a:pt x="127287" y="190530"/>
                  </a:cubicBezTo>
                  <a:cubicBezTo>
                    <a:pt x="111412" y="157722"/>
                    <a:pt x="35741" y="186826"/>
                    <a:pt x="16162" y="171480"/>
                  </a:cubicBezTo>
                  <a:cubicBezTo>
                    <a:pt x="-3417" y="156134"/>
                    <a:pt x="9283" y="121209"/>
                    <a:pt x="9812" y="98455"/>
                  </a:cubicBezTo>
                  <a:cubicBezTo>
                    <a:pt x="10341" y="75701"/>
                    <a:pt x="43149" y="1617"/>
                    <a:pt x="41562" y="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ECCC8AE9-BA2F-4277-74D0-3FCF79AAB088}"/>
                </a:ext>
              </a:extLst>
            </p:cNvPr>
            <p:cNvSpPr/>
            <p:nvPr/>
          </p:nvSpPr>
          <p:spPr>
            <a:xfrm>
              <a:off x="4930411" y="8304471"/>
              <a:ext cx="1284423" cy="3160606"/>
            </a:xfrm>
            <a:custGeom>
              <a:avLst/>
              <a:gdLst>
                <a:gd name="connsiteX0" fmla="*/ 196225 w 1284423"/>
                <a:gd name="connsiteY0" fmla="*/ 80 h 3160606"/>
                <a:gd name="connsiteX1" fmla="*/ 151255 w 1284423"/>
                <a:gd name="connsiteY1" fmla="*/ 734598 h 3160606"/>
                <a:gd name="connsiteX2" fmla="*/ 600959 w 1284423"/>
                <a:gd name="connsiteY2" fmla="*/ 1364185 h 3160606"/>
                <a:gd name="connsiteX3" fmla="*/ 555989 w 1284423"/>
                <a:gd name="connsiteY3" fmla="*/ 1259254 h 3160606"/>
                <a:gd name="connsiteX4" fmla="*/ 975714 w 1284423"/>
                <a:gd name="connsiteY4" fmla="*/ 1873850 h 3160606"/>
                <a:gd name="connsiteX5" fmla="*/ 975714 w 1284423"/>
                <a:gd name="connsiteY5" fmla="*/ 1678978 h 3160606"/>
                <a:gd name="connsiteX6" fmla="*/ 1155596 w 1284423"/>
                <a:gd name="connsiteY6" fmla="*/ 2308565 h 3160606"/>
                <a:gd name="connsiteX7" fmla="*/ 1275517 w 1284423"/>
                <a:gd name="connsiteY7" fmla="*/ 3148014 h 3160606"/>
                <a:gd name="connsiteX8" fmla="*/ 1260527 w 1284423"/>
                <a:gd name="connsiteY8" fmla="*/ 2788250 h 3160606"/>
                <a:gd name="connsiteX9" fmla="*/ 1140605 w 1284423"/>
                <a:gd name="connsiteY9" fmla="*/ 2443477 h 3160606"/>
                <a:gd name="connsiteX10" fmla="*/ 436068 w 1284423"/>
                <a:gd name="connsiteY10" fmla="*/ 1648998 h 3160606"/>
                <a:gd name="connsiteX11" fmla="*/ 1050664 w 1284423"/>
                <a:gd name="connsiteY11" fmla="*/ 2233614 h 3160606"/>
                <a:gd name="connsiteX12" fmla="*/ 945733 w 1284423"/>
                <a:gd name="connsiteY12" fmla="*/ 1993772 h 3160606"/>
                <a:gd name="connsiteX13" fmla="*/ 570979 w 1284423"/>
                <a:gd name="connsiteY13" fmla="*/ 1379175 h 3160606"/>
                <a:gd name="connsiteX14" fmla="*/ 1353 w 1284423"/>
                <a:gd name="connsiteY14" fmla="*/ 1574047 h 3160606"/>
                <a:gd name="connsiteX15" fmla="*/ 406087 w 1284423"/>
                <a:gd name="connsiteY15" fmla="*/ 1319214 h 3160606"/>
                <a:gd name="connsiteX16" fmla="*/ 196225 w 1284423"/>
                <a:gd name="connsiteY16" fmla="*/ 974440 h 3160606"/>
                <a:gd name="connsiteX17" fmla="*/ 106284 w 1284423"/>
                <a:gd name="connsiteY17" fmla="*/ 779568 h 3160606"/>
                <a:gd name="connsiteX18" fmla="*/ 196225 w 1284423"/>
                <a:gd name="connsiteY18" fmla="*/ 80 h 316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84423" h="3160606">
                  <a:moveTo>
                    <a:pt x="196225" y="80"/>
                  </a:moveTo>
                  <a:cubicBezTo>
                    <a:pt x="203720" y="-7415"/>
                    <a:pt x="83799" y="507247"/>
                    <a:pt x="151255" y="734598"/>
                  </a:cubicBezTo>
                  <a:cubicBezTo>
                    <a:pt x="218711" y="961949"/>
                    <a:pt x="533503" y="1276742"/>
                    <a:pt x="600959" y="1364185"/>
                  </a:cubicBezTo>
                  <a:cubicBezTo>
                    <a:pt x="668415" y="1451628"/>
                    <a:pt x="493530" y="1174310"/>
                    <a:pt x="555989" y="1259254"/>
                  </a:cubicBezTo>
                  <a:cubicBezTo>
                    <a:pt x="618448" y="1344198"/>
                    <a:pt x="905760" y="1803896"/>
                    <a:pt x="975714" y="1873850"/>
                  </a:cubicBezTo>
                  <a:cubicBezTo>
                    <a:pt x="1045668" y="1943804"/>
                    <a:pt x="945734" y="1606526"/>
                    <a:pt x="975714" y="1678978"/>
                  </a:cubicBezTo>
                  <a:cubicBezTo>
                    <a:pt x="1005694" y="1751430"/>
                    <a:pt x="1105629" y="2063726"/>
                    <a:pt x="1155596" y="2308565"/>
                  </a:cubicBezTo>
                  <a:cubicBezTo>
                    <a:pt x="1205563" y="2553404"/>
                    <a:pt x="1258029" y="3068067"/>
                    <a:pt x="1275517" y="3148014"/>
                  </a:cubicBezTo>
                  <a:cubicBezTo>
                    <a:pt x="1293005" y="3227961"/>
                    <a:pt x="1283012" y="2905673"/>
                    <a:pt x="1260527" y="2788250"/>
                  </a:cubicBezTo>
                  <a:cubicBezTo>
                    <a:pt x="1238042" y="2670827"/>
                    <a:pt x="1278015" y="2633352"/>
                    <a:pt x="1140605" y="2443477"/>
                  </a:cubicBezTo>
                  <a:cubicBezTo>
                    <a:pt x="1003195" y="2253602"/>
                    <a:pt x="451058" y="1683975"/>
                    <a:pt x="436068" y="1648998"/>
                  </a:cubicBezTo>
                  <a:cubicBezTo>
                    <a:pt x="421078" y="1614021"/>
                    <a:pt x="965720" y="2176152"/>
                    <a:pt x="1050664" y="2233614"/>
                  </a:cubicBezTo>
                  <a:cubicBezTo>
                    <a:pt x="1135608" y="2291076"/>
                    <a:pt x="1025681" y="2136179"/>
                    <a:pt x="945733" y="1993772"/>
                  </a:cubicBezTo>
                  <a:cubicBezTo>
                    <a:pt x="865785" y="1851365"/>
                    <a:pt x="728376" y="1449129"/>
                    <a:pt x="570979" y="1379175"/>
                  </a:cubicBezTo>
                  <a:cubicBezTo>
                    <a:pt x="413582" y="1309221"/>
                    <a:pt x="28835" y="1584041"/>
                    <a:pt x="1353" y="1574047"/>
                  </a:cubicBezTo>
                  <a:cubicBezTo>
                    <a:pt x="-26129" y="1564054"/>
                    <a:pt x="373608" y="1419149"/>
                    <a:pt x="406087" y="1319214"/>
                  </a:cubicBezTo>
                  <a:cubicBezTo>
                    <a:pt x="438566" y="1219280"/>
                    <a:pt x="246192" y="1064381"/>
                    <a:pt x="196225" y="974440"/>
                  </a:cubicBezTo>
                  <a:cubicBezTo>
                    <a:pt x="146258" y="884499"/>
                    <a:pt x="106284" y="939463"/>
                    <a:pt x="106284" y="779568"/>
                  </a:cubicBezTo>
                  <a:cubicBezTo>
                    <a:pt x="106284" y="619673"/>
                    <a:pt x="188730" y="7575"/>
                    <a:pt x="196225" y="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CA0EBCF9-1630-EB21-71C0-A8C3FE18A5B3}"/>
                </a:ext>
              </a:extLst>
            </p:cNvPr>
            <p:cNvSpPr/>
            <p:nvPr/>
          </p:nvSpPr>
          <p:spPr>
            <a:xfrm>
              <a:off x="2075877" y="8389007"/>
              <a:ext cx="500733" cy="104152"/>
            </a:xfrm>
            <a:custGeom>
              <a:avLst/>
              <a:gdLst>
                <a:gd name="connsiteX0" fmla="*/ 10098 w 500733"/>
                <a:gd name="connsiteY0" fmla="*/ 8868 h 104152"/>
                <a:gd name="connsiteX1" fmla="*/ 416498 w 500733"/>
                <a:gd name="connsiteY1" fmla="*/ 66018 h 104152"/>
                <a:gd name="connsiteX2" fmla="*/ 495873 w 500733"/>
                <a:gd name="connsiteY2" fmla="*/ 104118 h 104152"/>
                <a:gd name="connsiteX3" fmla="*/ 333948 w 500733"/>
                <a:gd name="connsiteY3" fmla="*/ 59668 h 104152"/>
                <a:gd name="connsiteX4" fmla="*/ 140273 w 500733"/>
                <a:gd name="connsiteY4" fmla="*/ 5693 h 104152"/>
                <a:gd name="connsiteX5" fmla="*/ 10098 w 500733"/>
                <a:gd name="connsiteY5" fmla="*/ 8868 h 10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733" h="104152">
                  <a:moveTo>
                    <a:pt x="10098" y="8868"/>
                  </a:moveTo>
                  <a:cubicBezTo>
                    <a:pt x="56136" y="18922"/>
                    <a:pt x="335536" y="50143"/>
                    <a:pt x="416498" y="66018"/>
                  </a:cubicBezTo>
                  <a:cubicBezTo>
                    <a:pt x="497461" y="81893"/>
                    <a:pt x="509631" y="105176"/>
                    <a:pt x="495873" y="104118"/>
                  </a:cubicBezTo>
                  <a:cubicBezTo>
                    <a:pt x="482115" y="103060"/>
                    <a:pt x="333948" y="59668"/>
                    <a:pt x="333948" y="59668"/>
                  </a:cubicBezTo>
                  <a:cubicBezTo>
                    <a:pt x="274681" y="43264"/>
                    <a:pt x="193190" y="14689"/>
                    <a:pt x="140273" y="5693"/>
                  </a:cubicBezTo>
                  <a:cubicBezTo>
                    <a:pt x="87356" y="-3303"/>
                    <a:pt x="-35940" y="-1186"/>
                    <a:pt x="10098" y="88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B0173074-9A2E-3160-7608-01D94AB44D67}"/>
                </a:ext>
              </a:extLst>
            </p:cNvPr>
            <p:cNvSpPr/>
            <p:nvPr/>
          </p:nvSpPr>
          <p:spPr>
            <a:xfrm>
              <a:off x="1852364" y="8170519"/>
              <a:ext cx="259373" cy="545005"/>
            </a:xfrm>
            <a:custGeom>
              <a:avLst/>
              <a:gdLst>
                <a:gd name="connsiteX0" fmla="*/ 259011 w 259373"/>
                <a:gd name="connsiteY0" fmla="*/ 1931 h 545005"/>
                <a:gd name="connsiteX1" fmla="*/ 71686 w 259373"/>
                <a:gd name="connsiteY1" fmla="*/ 392456 h 545005"/>
                <a:gd name="connsiteX2" fmla="*/ 8186 w 259373"/>
                <a:gd name="connsiteY2" fmla="*/ 538506 h 545005"/>
                <a:gd name="connsiteX3" fmla="*/ 24061 w 259373"/>
                <a:gd name="connsiteY3" fmla="*/ 497231 h 545005"/>
                <a:gd name="connsiteX4" fmla="*/ 217736 w 259373"/>
                <a:gd name="connsiteY4" fmla="*/ 300381 h 545005"/>
                <a:gd name="connsiteX5" fmla="*/ 74861 w 259373"/>
                <a:gd name="connsiteY5" fmla="*/ 427381 h 545005"/>
                <a:gd name="connsiteX6" fmla="*/ 109786 w 259373"/>
                <a:gd name="connsiteY6" fmla="*/ 303556 h 545005"/>
                <a:gd name="connsiteX7" fmla="*/ 109786 w 259373"/>
                <a:gd name="connsiteY7" fmla="*/ 233706 h 545005"/>
                <a:gd name="connsiteX8" fmla="*/ 109786 w 259373"/>
                <a:gd name="connsiteY8" fmla="*/ 116231 h 545005"/>
                <a:gd name="connsiteX9" fmla="*/ 119311 w 259373"/>
                <a:gd name="connsiteY9" fmla="*/ 236881 h 545005"/>
                <a:gd name="connsiteX10" fmla="*/ 259011 w 259373"/>
                <a:gd name="connsiteY10" fmla="*/ 1931 h 54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373" h="545005">
                  <a:moveTo>
                    <a:pt x="259011" y="1931"/>
                  </a:moveTo>
                  <a:cubicBezTo>
                    <a:pt x="251074" y="27860"/>
                    <a:pt x="113490" y="303027"/>
                    <a:pt x="71686" y="392456"/>
                  </a:cubicBezTo>
                  <a:cubicBezTo>
                    <a:pt x="29882" y="481885"/>
                    <a:pt x="16123" y="521044"/>
                    <a:pt x="8186" y="538506"/>
                  </a:cubicBezTo>
                  <a:cubicBezTo>
                    <a:pt x="249" y="555968"/>
                    <a:pt x="-10864" y="536918"/>
                    <a:pt x="24061" y="497231"/>
                  </a:cubicBezTo>
                  <a:cubicBezTo>
                    <a:pt x="58986" y="457544"/>
                    <a:pt x="209269" y="312023"/>
                    <a:pt x="217736" y="300381"/>
                  </a:cubicBezTo>
                  <a:cubicBezTo>
                    <a:pt x="226203" y="288739"/>
                    <a:pt x="92853" y="426852"/>
                    <a:pt x="74861" y="427381"/>
                  </a:cubicBezTo>
                  <a:cubicBezTo>
                    <a:pt x="56869" y="427910"/>
                    <a:pt x="103965" y="335835"/>
                    <a:pt x="109786" y="303556"/>
                  </a:cubicBezTo>
                  <a:cubicBezTo>
                    <a:pt x="115607" y="271277"/>
                    <a:pt x="109786" y="233706"/>
                    <a:pt x="109786" y="233706"/>
                  </a:cubicBezTo>
                  <a:cubicBezTo>
                    <a:pt x="109786" y="202485"/>
                    <a:pt x="108199" y="115702"/>
                    <a:pt x="109786" y="116231"/>
                  </a:cubicBezTo>
                  <a:cubicBezTo>
                    <a:pt x="111373" y="116760"/>
                    <a:pt x="96557" y="254344"/>
                    <a:pt x="119311" y="236881"/>
                  </a:cubicBezTo>
                  <a:cubicBezTo>
                    <a:pt x="142065" y="219419"/>
                    <a:pt x="266948" y="-23998"/>
                    <a:pt x="259011" y="19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0D6EE67D-3991-DF85-0257-C689CF6CA661}"/>
                </a:ext>
              </a:extLst>
            </p:cNvPr>
            <p:cNvSpPr/>
            <p:nvPr/>
          </p:nvSpPr>
          <p:spPr>
            <a:xfrm>
              <a:off x="2358957" y="8629650"/>
              <a:ext cx="196977" cy="226296"/>
            </a:xfrm>
            <a:custGeom>
              <a:avLst/>
              <a:gdLst>
                <a:gd name="connsiteX0" fmla="*/ 196918 w 196977"/>
                <a:gd name="connsiteY0" fmla="*/ 0 h 226296"/>
                <a:gd name="connsiteX1" fmla="*/ 161993 w 196977"/>
                <a:gd name="connsiteY1" fmla="*/ 142875 h 226296"/>
                <a:gd name="connsiteX2" fmla="*/ 161993 w 196977"/>
                <a:gd name="connsiteY2" fmla="*/ 225425 h 226296"/>
                <a:gd name="connsiteX3" fmla="*/ 146118 w 196977"/>
                <a:gd name="connsiteY3" fmla="*/ 174625 h 226296"/>
                <a:gd name="connsiteX4" fmla="*/ 68 w 196977"/>
                <a:gd name="connsiteY4" fmla="*/ 3175 h 226296"/>
                <a:gd name="connsiteX5" fmla="*/ 127068 w 196977"/>
                <a:gd name="connsiteY5" fmla="*/ 130175 h 226296"/>
                <a:gd name="connsiteX6" fmla="*/ 133418 w 196977"/>
                <a:gd name="connsiteY6" fmla="*/ 114300 h 226296"/>
                <a:gd name="connsiteX7" fmla="*/ 152468 w 196977"/>
                <a:gd name="connsiteY7" fmla="*/ 142875 h 226296"/>
                <a:gd name="connsiteX8" fmla="*/ 196918 w 196977"/>
                <a:gd name="connsiteY8" fmla="*/ 0 h 22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977" h="226296">
                  <a:moveTo>
                    <a:pt x="196918" y="0"/>
                  </a:moveTo>
                  <a:cubicBezTo>
                    <a:pt x="198505" y="0"/>
                    <a:pt x="167814" y="105304"/>
                    <a:pt x="161993" y="142875"/>
                  </a:cubicBezTo>
                  <a:cubicBezTo>
                    <a:pt x="156172" y="180446"/>
                    <a:pt x="164639" y="220133"/>
                    <a:pt x="161993" y="225425"/>
                  </a:cubicBezTo>
                  <a:cubicBezTo>
                    <a:pt x="159347" y="230717"/>
                    <a:pt x="173105" y="211667"/>
                    <a:pt x="146118" y="174625"/>
                  </a:cubicBezTo>
                  <a:cubicBezTo>
                    <a:pt x="119131" y="137583"/>
                    <a:pt x="3243" y="10583"/>
                    <a:pt x="68" y="3175"/>
                  </a:cubicBezTo>
                  <a:cubicBezTo>
                    <a:pt x="-3107" y="-4233"/>
                    <a:pt x="104843" y="111654"/>
                    <a:pt x="127068" y="130175"/>
                  </a:cubicBezTo>
                  <a:cubicBezTo>
                    <a:pt x="149293" y="148696"/>
                    <a:pt x="129185" y="112183"/>
                    <a:pt x="133418" y="114300"/>
                  </a:cubicBezTo>
                  <a:cubicBezTo>
                    <a:pt x="137651" y="116417"/>
                    <a:pt x="144530" y="157692"/>
                    <a:pt x="152468" y="142875"/>
                  </a:cubicBezTo>
                  <a:cubicBezTo>
                    <a:pt x="160405" y="128058"/>
                    <a:pt x="195331" y="0"/>
                    <a:pt x="19691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790EF759-029F-DB8A-39E1-3BF83D374623}"/>
                </a:ext>
              </a:extLst>
            </p:cNvPr>
            <p:cNvSpPr/>
            <p:nvPr/>
          </p:nvSpPr>
          <p:spPr>
            <a:xfrm>
              <a:off x="1964190" y="8870861"/>
              <a:ext cx="576004" cy="392575"/>
            </a:xfrm>
            <a:custGeom>
              <a:avLst/>
              <a:gdLst>
                <a:gd name="connsiteX0" fmla="*/ 575810 w 576004"/>
                <a:gd name="connsiteY0" fmla="*/ 89 h 392575"/>
                <a:gd name="connsiteX1" fmla="*/ 128135 w 576004"/>
                <a:gd name="connsiteY1" fmla="*/ 31839 h 392575"/>
                <a:gd name="connsiteX2" fmla="*/ 1135 w 576004"/>
                <a:gd name="connsiteY2" fmla="*/ 111214 h 392575"/>
                <a:gd name="connsiteX3" fmla="*/ 64635 w 576004"/>
                <a:gd name="connsiteY3" fmla="*/ 76289 h 392575"/>
                <a:gd name="connsiteX4" fmla="*/ 45585 w 576004"/>
                <a:gd name="connsiteY4" fmla="*/ 130264 h 392575"/>
                <a:gd name="connsiteX5" fmla="*/ 42410 w 576004"/>
                <a:gd name="connsiteY5" fmla="*/ 390614 h 392575"/>
                <a:gd name="connsiteX6" fmla="*/ 48760 w 576004"/>
                <a:gd name="connsiteY6" fmla="*/ 241389 h 392575"/>
                <a:gd name="connsiteX7" fmla="*/ 64635 w 576004"/>
                <a:gd name="connsiteY7" fmla="*/ 88989 h 392575"/>
                <a:gd name="connsiteX8" fmla="*/ 121785 w 576004"/>
                <a:gd name="connsiteY8" fmla="*/ 47714 h 392575"/>
                <a:gd name="connsiteX9" fmla="*/ 451985 w 576004"/>
                <a:gd name="connsiteY9" fmla="*/ 35014 h 392575"/>
                <a:gd name="connsiteX10" fmla="*/ 188460 w 576004"/>
                <a:gd name="connsiteY10" fmla="*/ 22314 h 392575"/>
                <a:gd name="connsiteX11" fmla="*/ 575810 w 576004"/>
                <a:gd name="connsiteY11" fmla="*/ 89 h 39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6004" h="392575">
                  <a:moveTo>
                    <a:pt x="575810" y="89"/>
                  </a:moveTo>
                  <a:cubicBezTo>
                    <a:pt x="565756" y="1676"/>
                    <a:pt x="223914" y="13318"/>
                    <a:pt x="128135" y="31839"/>
                  </a:cubicBezTo>
                  <a:cubicBezTo>
                    <a:pt x="32356" y="50360"/>
                    <a:pt x="11718" y="103806"/>
                    <a:pt x="1135" y="111214"/>
                  </a:cubicBezTo>
                  <a:cubicBezTo>
                    <a:pt x="-9448" y="118622"/>
                    <a:pt x="57227" y="73114"/>
                    <a:pt x="64635" y="76289"/>
                  </a:cubicBezTo>
                  <a:cubicBezTo>
                    <a:pt x="72043" y="79464"/>
                    <a:pt x="49289" y="77877"/>
                    <a:pt x="45585" y="130264"/>
                  </a:cubicBezTo>
                  <a:cubicBezTo>
                    <a:pt x="41881" y="182652"/>
                    <a:pt x="41881" y="372093"/>
                    <a:pt x="42410" y="390614"/>
                  </a:cubicBezTo>
                  <a:cubicBezTo>
                    <a:pt x="42939" y="409135"/>
                    <a:pt x="45056" y="291660"/>
                    <a:pt x="48760" y="241389"/>
                  </a:cubicBezTo>
                  <a:cubicBezTo>
                    <a:pt x="52464" y="191118"/>
                    <a:pt x="52464" y="121268"/>
                    <a:pt x="64635" y="88989"/>
                  </a:cubicBezTo>
                  <a:cubicBezTo>
                    <a:pt x="76806" y="56710"/>
                    <a:pt x="57227" y="56710"/>
                    <a:pt x="121785" y="47714"/>
                  </a:cubicBezTo>
                  <a:cubicBezTo>
                    <a:pt x="186343" y="38718"/>
                    <a:pt x="440872" y="39247"/>
                    <a:pt x="451985" y="35014"/>
                  </a:cubicBezTo>
                  <a:cubicBezTo>
                    <a:pt x="463097" y="30781"/>
                    <a:pt x="173643" y="26018"/>
                    <a:pt x="188460" y="22314"/>
                  </a:cubicBezTo>
                  <a:cubicBezTo>
                    <a:pt x="203277" y="18610"/>
                    <a:pt x="585864" y="-1498"/>
                    <a:pt x="575810" y="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A2923D5D-3F83-C284-900D-9D4DD31FA509}"/>
                </a:ext>
              </a:extLst>
            </p:cNvPr>
            <p:cNvSpPr/>
            <p:nvPr/>
          </p:nvSpPr>
          <p:spPr>
            <a:xfrm>
              <a:off x="2044685" y="8622088"/>
              <a:ext cx="428159" cy="227936"/>
            </a:xfrm>
            <a:custGeom>
              <a:avLst/>
              <a:gdLst>
                <a:gd name="connsiteX0" fmla="*/ 15 w 428159"/>
                <a:gd name="connsiteY0" fmla="*/ 1212 h 227936"/>
                <a:gd name="connsiteX1" fmla="*/ 174640 w 428159"/>
                <a:gd name="connsiteY1" fmla="*/ 26612 h 227936"/>
                <a:gd name="connsiteX2" fmla="*/ 419115 w 428159"/>
                <a:gd name="connsiteY2" fmla="*/ 220287 h 227936"/>
                <a:gd name="connsiteX3" fmla="*/ 361965 w 428159"/>
                <a:gd name="connsiteY3" fmla="*/ 172662 h 227936"/>
                <a:gd name="connsiteX4" fmla="*/ 231790 w 428159"/>
                <a:gd name="connsiteY4" fmla="*/ 20262 h 227936"/>
                <a:gd name="connsiteX5" fmla="*/ 279415 w 428159"/>
                <a:gd name="connsiteY5" fmla="*/ 74237 h 227936"/>
                <a:gd name="connsiteX6" fmla="*/ 165115 w 428159"/>
                <a:gd name="connsiteY6" fmla="*/ 10737 h 227936"/>
                <a:gd name="connsiteX7" fmla="*/ 15 w 428159"/>
                <a:gd name="connsiteY7" fmla="*/ 1212 h 22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159" h="227936">
                  <a:moveTo>
                    <a:pt x="15" y="1212"/>
                  </a:moveTo>
                  <a:cubicBezTo>
                    <a:pt x="1603" y="3858"/>
                    <a:pt x="104790" y="-9901"/>
                    <a:pt x="174640" y="26612"/>
                  </a:cubicBezTo>
                  <a:cubicBezTo>
                    <a:pt x="244490" y="63125"/>
                    <a:pt x="387894" y="195945"/>
                    <a:pt x="419115" y="220287"/>
                  </a:cubicBezTo>
                  <a:cubicBezTo>
                    <a:pt x="450336" y="244629"/>
                    <a:pt x="393186" y="205999"/>
                    <a:pt x="361965" y="172662"/>
                  </a:cubicBezTo>
                  <a:cubicBezTo>
                    <a:pt x="330744" y="139325"/>
                    <a:pt x="245548" y="36666"/>
                    <a:pt x="231790" y="20262"/>
                  </a:cubicBezTo>
                  <a:cubicBezTo>
                    <a:pt x="218032" y="3858"/>
                    <a:pt x="290527" y="75824"/>
                    <a:pt x="279415" y="74237"/>
                  </a:cubicBezTo>
                  <a:cubicBezTo>
                    <a:pt x="268303" y="72650"/>
                    <a:pt x="206919" y="21849"/>
                    <a:pt x="165115" y="10737"/>
                  </a:cubicBezTo>
                  <a:cubicBezTo>
                    <a:pt x="123311" y="-375"/>
                    <a:pt x="-1573" y="-1434"/>
                    <a:pt x="15" y="12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897504AB-B3BD-8DA9-08CC-C719139F99D9}"/>
                </a:ext>
              </a:extLst>
            </p:cNvPr>
            <p:cNvSpPr/>
            <p:nvPr/>
          </p:nvSpPr>
          <p:spPr>
            <a:xfrm>
              <a:off x="1545844" y="8893071"/>
              <a:ext cx="464251" cy="451568"/>
            </a:xfrm>
            <a:custGeom>
              <a:avLst/>
              <a:gdLst>
                <a:gd name="connsiteX0" fmla="*/ 327406 w 464251"/>
                <a:gd name="connsiteY0" fmla="*/ 104 h 451568"/>
                <a:gd name="connsiteX1" fmla="*/ 406781 w 464251"/>
                <a:gd name="connsiteY1" fmla="*/ 120754 h 451568"/>
                <a:gd name="connsiteX2" fmla="*/ 419481 w 464251"/>
                <a:gd name="connsiteY2" fmla="*/ 323954 h 451568"/>
                <a:gd name="connsiteX3" fmla="*/ 419481 w 464251"/>
                <a:gd name="connsiteY3" fmla="*/ 257279 h 451568"/>
                <a:gd name="connsiteX4" fmla="*/ 305181 w 464251"/>
                <a:gd name="connsiteY4" fmla="*/ 416029 h 451568"/>
                <a:gd name="connsiteX5" fmla="*/ 184531 w 464251"/>
                <a:gd name="connsiteY5" fmla="*/ 416029 h 451568"/>
                <a:gd name="connsiteX6" fmla="*/ 136906 w 464251"/>
                <a:gd name="connsiteY6" fmla="*/ 384279 h 451568"/>
                <a:gd name="connsiteX7" fmla="*/ 381 w 464251"/>
                <a:gd name="connsiteY7" fmla="*/ 254104 h 451568"/>
                <a:gd name="connsiteX8" fmla="*/ 98806 w 464251"/>
                <a:gd name="connsiteY8" fmla="*/ 368404 h 451568"/>
                <a:gd name="connsiteX9" fmla="*/ 181356 w 464251"/>
                <a:gd name="connsiteY9" fmla="*/ 435079 h 451568"/>
                <a:gd name="connsiteX10" fmla="*/ 213106 w 464251"/>
                <a:gd name="connsiteY10" fmla="*/ 396979 h 451568"/>
                <a:gd name="connsiteX11" fmla="*/ 352806 w 464251"/>
                <a:gd name="connsiteY11" fmla="*/ 450954 h 451568"/>
                <a:gd name="connsiteX12" fmla="*/ 346456 w 464251"/>
                <a:gd name="connsiteY12" fmla="*/ 422379 h 451568"/>
                <a:gd name="connsiteX13" fmla="*/ 463931 w 464251"/>
                <a:gd name="connsiteY13" fmla="*/ 365229 h 451568"/>
                <a:gd name="connsiteX14" fmla="*/ 305181 w 464251"/>
                <a:gd name="connsiteY14" fmla="*/ 393804 h 451568"/>
                <a:gd name="connsiteX15" fmla="*/ 365506 w 464251"/>
                <a:gd name="connsiteY15" fmla="*/ 330304 h 451568"/>
                <a:gd name="connsiteX16" fmla="*/ 333756 w 464251"/>
                <a:gd name="connsiteY16" fmla="*/ 196954 h 451568"/>
                <a:gd name="connsiteX17" fmla="*/ 244856 w 464251"/>
                <a:gd name="connsiteY17" fmla="*/ 31854 h 451568"/>
                <a:gd name="connsiteX18" fmla="*/ 394081 w 464251"/>
                <a:gd name="connsiteY18" fmla="*/ 285854 h 451568"/>
                <a:gd name="connsiteX19" fmla="*/ 406781 w 464251"/>
                <a:gd name="connsiteY19" fmla="*/ 190604 h 451568"/>
                <a:gd name="connsiteX20" fmla="*/ 349631 w 464251"/>
                <a:gd name="connsiteY20" fmla="*/ 104879 h 451568"/>
                <a:gd name="connsiteX21" fmla="*/ 384556 w 464251"/>
                <a:gd name="connsiteY21" fmla="*/ 139804 h 451568"/>
                <a:gd name="connsiteX22" fmla="*/ 327406 w 464251"/>
                <a:gd name="connsiteY22" fmla="*/ 104 h 45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4251" h="451568">
                  <a:moveTo>
                    <a:pt x="327406" y="104"/>
                  </a:moveTo>
                  <a:cubicBezTo>
                    <a:pt x="331110" y="-3071"/>
                    <a:pt x="391435" y="66779"/>
                    <a:pt x="406781" y="120754"/>
                  </a:cubicBezTo>
                  <a:cubicBezTo>
                    <a:pt x="422127" y="174729"/>
                    <a:pt x="417364" y="301200"/>
                    <a:pt x="419481" y="323954"/>
                  </a:cubicBezTo>
                  <a:cubicBezTo>
                    <a:pt x="421598" y="346708"/>
                    <a:pt x="438531" y="241933"/>
                    <a:pt x="419481" y="257279"/>
                  </a:cubicBezTo>
                  <a:cubicBezTo>
                    <a:pt x="400431" y="272625"/>
                    <a:pt x="344339" y="389571"/>
                    <a:pt x="305181" y="416029"/>
                  </a:cubicBezTo>
                  <a:cubicBezTo>
                    <a:pt x="266023" y="442487"/>
                    <a:pt x="212577" y="421321"/>
                    <a:pt x="184531" y="416029"/>
                  </a:cubicBezTo>
                  <a:cubicBezTo>
                    <a:pt x="156485" y="410737"/>
                    <a:pt x="167598" y="411266"/>
                    <a:pt x="136906" y="384279"/>
                  </a:cubicBezTo>
                  <a:cubicBezTo>
                    <a:pt x="106214" y="357292"/>
                    <a:pt x="6731" y="256750"/>
                    <a:pt x="381" y="254104"/>
                  </a:cubicBezTo>
                  <a:cubicBezTo>
                    <a:pt x="-5969" y="251458"/>
                    <a:pt x="68644" y="338242"/>
                    <a:pt x="98806" y="368404"/>
                  </a:cubicBezTo>
                  <a:cubicBezTo>
                    <a:pt x="128968" y="398566"/>
                    <a:pt x="162306" y="430317"/>
                    <a:pt x="181356" y="435079"/>
                  </a:cubicBezTo>
                  <a:cubicBezTo>
                    <a:pt x="200406" y="439841"/>
                    <a:pt x="184531" y="394333"/>
                    <a:pt x="213106" y="396979"/>
                  </a:cubicBezTo>
                  <a:cubicBezTo>
                    <a:pt x="241681" y="399625"/>
                    <a:pt x="330581" y="446721"/>
                    <a:pt x="352806" y="450954"/>
                  </a:cubicBezTo>
                  <a:cubicBezTo>
                    <a:pt x="375031" y="455187"/>
                    <a:pt x="327935" y="436666"/>
                    <a:pt x="346456" y="422379"/>
                  </a:cubicBezTo>
                  <a:cubicBezTo>
                    <a:pt x="364977" y="408092"/>
                    <a:pt x="470810" y="369991"/>
                    <a:pt x="463931" y="365229"/>
                  </a:cubicBezTo>
                  <a:cubicBezTo>
                    <a:pt x="457052" y="360467"/>
                    <a:pt x="321585" y="399625"/>
                    <a:pt x="305181" y="393804"/>
                  </a:cubicBezTo>
                  <a:cubicBezTo>
                    <a:pt x="288777" y="387983"/>
                    <a:pt x="360743" y="363112"/>
                    <a:pt x="365506" y="330304"/>
                  </a:cubicBezTo>
                  <a:cubicBezTo>
                    <a:pt x="370269" y="297496"/>
                    <a:pt x="353864" y="246696"/>
                    <a:pt x="333756" y="196954"/>
                  </a:cubicBezTo>
                  <a:cubicBezTo>
                    <a:pt x="313648" y="147212"/>
                    <a:pt x="234802" y="17037"/>
                    <a:pt x="244856" y="31854"/>
                  </a:cubicBezTo>
                  <a:cubicBezTo>
                    <a:pt x="254910" y="46671"/>
                    <a:pt x="367093" y="259396"/>
                    <a:pt x="394081" y="285854"/>
                  </a:cubicBezTo>
                  <a:cubicBezTo>
                    <a:pt x="421069" y="312312"/>
                    <a:pt x="414189" y="220766"/>
                    <a:pt x="406781" y="190604"/>
                  </a:cubicBezTo>
                  <a:cubicBezTo>
                    <a:pt x="399373" y="160442"/>
                    <a:pt x="353335" y="113346"/>
                    <a:pt x="349631" y="104879"/>
                  </a:cubicBezTo>
                  <a:cubicBezTo>
                    <a:pt x="345927" y="96412"/>
                    <a:pt x="384556" y="154091"/>
                    <a:pt x="384556" y="139804"/>
                  </a:cubicBezTo>
                  <a:cubicBezTo>
                    <a:pt x="384556" y="125517"/>
                    <a:pt x="323702" y="3279"/>
                    <a:pt x="327406" y="1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4D7A365A-97CD-C29D-233D-080295720CD8}"/>
                </a:ext>
              </a:extLst>
            </p:cNvPr>
            <p:cNvSpPr/>
            <p:nvPr/>
          </p:nvSpPr>
          <p:spPr>
            <a:xfrm>
              <a:off x="1533487" y="9134427"/>
              <a:ext cx="187388" cy="730606"/>
            </a:xfrm>
            <a:custGeom>
              <a:avLst/>
              <a:gdLst>
                <a:gd name="connsiteX0" fmla="*/ 38 w 187388"/>
                <a:gd name="connsiteY0" fmla="*/ 48 h 730606"/>
                <a:gd name="connsiteX1" fmla="*/ 149263 w 187388"/>
                <a:gd name="connsiteY1" fmla="*/ 234998 h 730606"/>
                <a:gd name="connsiteX2" fmla="*/ 149263 w 187388"/>
                <a:gd name="connsiteY2" fmla="*/ 333423 h 730606"/>
                <a:gd name="connsiteX3" fmla="*/ 187363 w 187388"/>
                <a:gd name="connsiteY3" fmla="*/ 219123 h 730606"/>
                <a:gd name="connsiteX4" fmla="*/ 142913 w 187388"/>
                <a:gd name="connsiteY4" fmla="*/ 412798 h 730606"/>
                <a:gd name="connsiteX5" fmla="*/ 60363 w 187388"/>
                <a:gd name="connsiteY5" fmla="*/ 730298 h 730606"/>
                <a:gd name="connsiteX6" fmla="*/ 127038 w 187388"/>
                <a:gd name="connsiteY6" fmla="*/ 466773 h 730606"/>
                <a:gd name="connsiteX7" fmla="*/ 85763 w 187388"/>
                <a:gd name="connsiteY7" fmla="*/ 234998 h 730606"/>
                <a:gd name="connsiteX8" fmla="*/ 133388 w 187388"/>
                <a:gd name="connsiteY8" fmla="*/ 393748 h 730606"/>
                <a:gd name="connsiteX9" fmla="*/ 136563 w 187388"/>
                <a:gd name="connsiteY9" fmla="*/ 301673 h 730606"/>
                <a:gd name="connsiteX10" fmla="*/ 92113 w 187388"/>
                <a:gd name="connsiteY10" fmla="*/ 193723 h 730606"/>
                <a:gd name="connsiteX11" fmla="*/ 85763 w 187388"/>
                <a:gd name="connsiteY11" fmla="*/ 184198 h 730606"/>
                <a:gd name="connsiteX12" fmla="*/ 139738 w 187388"/>
                <a:gd name="connsiteY12" fmla="*/ 266748 h 730606"/>
                <a:gd name="connsiteX13" fmla="*/ 34963 w 187388"/>
                <a:gd name="connsiteY13" fmla="*/ 63548 h 730606"/>
                <a:gd name="connsiteX14" fmla="*/ 133388 w 187388"/>
                <a:gd name="connsiteY14" fmla="*/ 212773 h 730606"/>
                <a:gd name="connsiteX15" fmla="*/ 38 w 187388"/>
                <a:gd name="connsiteY15" fmla="*/ 48 h 73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388" h="730606">
                  <a:moveTo>
                    <a:pt x="38" y="48"/>
                  </a:moveTo>
                  <a:cubicBezTo>
                    <a:pt x="2684" y="3752"/>
                    <a:pt x="124392" y="179436"/>
                    <a:pt x="149263" y="234998"/>
                  </a:cubicBezTo>
                  <a:cubicBezTo>
                    <a:pt x="174134" y="290561"/>
                    <a:pt x="142913" y="336069"/>
                    <a:pt x="149263" y="333423"/>
                  </a:cubicBezTo>
                  <a:cubicBezTo>
                    <a:pt x="155613" y="330777"/>
                    <a:pt x="188421" y="205894"/>
                    <a:pt x="187363" y="219123"/>
                  </a:cubicBezTo>
                  <a:cubicBezTo>
                    <a:pt x="186305" y="232352"/>
                    <a:pt x="164080" y="327602"/>
                    <a:pt x="142913" y="412798"/>
                  </a:cubicBezTo>
                  <a:cubicBezTo>
                    <a:pt x="121746" y="497994"/>
                    <a:pt x="63009" y="721302"/>
                    <a:pt x="60363" y="730298"/>
                  </a:cubicBezTo>
                  <a:cubicBezTo>
                    <a:pt x="57717" y="739294"/>
                    <a:pt x="122805" y="549323"/>
                    <a:pt x="127038" y="466773"/>
                  </a:cubicBezTo>
                  <a:cubicBezTo>
                    <a:pt x="131271" y="384223"/>
                    <a:pt x="84705" y="247169"/>
                    <a:pt x="85763" y="234998"/>
                  </a:cubicBezTo>
                  <a:cubicBezTo>
                    <a:pt x="86821" y="222827"/>
                    <a:pt x="124921" y="382636"/>
                    <a:pt x="133388" y="393748"/>
                  </a:cubicBezTo>
                  <a:cubicBezTo>
                    <a:pt x="141855" y="404860"/>
                    <a:pt x="143442" y="335011"/>
                    <a:pt x="136563" y="301673"/>
                  </a:cubicBezTo>
                  <a:cubicBezTo>
                    <a:pt x="129684" y="268335"/>
                    <a:pt x="92113" y="193723"/>
                    <a:pt x="92113" y="193723"/>
                  </a:cubicBezTo>
                  <a:cubicBezTo>
                    <a:pt x="83646" y="174144"/>
                    <a:pt x="85763" y="184198"/>
                    <a:pt x="85763" y="184198"/>
                  </a:cubicBezTo>
                  <a:cubicBezTo>
                    <a:pt x="93700" y="196369"/>
                    <a:pt x="148205" y="286856"/>
                    <a:pt x="139738" y="266748"/>
                  </a:cubicBezTo>
                  <a:cubicBezTo>
                    <a:pt x="131271" y="246640"/>
                    <a:pt x="36021" y="72544"/>
                    <a:pt x="34963" y="63548"/>
                  </a:cubicBezTo>
                  <a:cubicBezTo>
                    <a:pt x="33905" y="54552"/>
                    <a:pt x="135505" y="220181"/>
                    <a:pt x="133388" y="212773"/>
                  </a:cubicBezTo>
                  <a:cubicBezTo>
                    <a:pt x="131271" y="205365"/>
                    <a:pt x="-2608" y="-3656"/>
                    <a:pt x="38" y="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A4E11C94-5263-1A66-4CF9-60222729726D}"/>
                </a:ext>
              </a:extLst>
            </p:cNvPr>
            <p:cNvSpPr/>
            <p:nvPr/>
          </p:nvSpPr>
          <p:spPr>
            <a:xfrm>
              <a:off x="1380832" y="9235690"/>
              <a:ext cx="216851" cy="822806"/>
            </a:xfrm>
            <a:custGeom>
              <a:avLst/>
              <a:gdLst>
                <a:gd name="connsiteX0" fmla="*/ 181268 w 216851"/>
                <a:gd name="connsiteY0" fmla="*/ 385 h 822806"/>
                <a:gd name="connsiteX1" fmla="*/ 133643 w 216851"/>
                <a:gd name="connsiteY1" fmla="*/ 365510 h 822806"/>
                <a:gd name="connsiteX2" fmla="*/ 143168 w 216851"/>
                <a:gd name="connsiteY2" fmla="*/ 282960 h 822806"/>
                <a:gd name="connsiteX3" fmla="*/ 174918 w 216851"/>
                <a:gd name="connsiteY3" fmla="*/ 143260 h 822806"/>
                <a:gd name="connsiteX4" fmla="*/ 213018 w 216851"/>
                <a:gd name="connsiteY4" fmla="*/ 206760 h 822806"/>
                <a:gd name="connsiteX5" fmla="*/ 213018 w 216851"/>
                <a:gd name="connsiteY5" fmla="*/ 349635 h 822806"/>
                <a:gd name="connsiteX6" fmla="*/ 190793 w 216851"/>
                <a:gd name="connsiteY6" fmla="*/ 397260 h 822806"/>
                <a:gd name="connsiteX7" fmla="*/ 66968 w 216851"/>
                <a:gd name="connsiteY7" fmla="*/ 467110 h 822806"/>
                <a:gd name="connsiteX8" fmla="*/ 293 w 216851"/>
                <a:gd name="connsiteY8" fmla="*/ 679835 h 822806"/>
                <a:gd name="connsiteX9" fmla="*/ 44743 w 216851"/>
                <a:gd name="connsiteY9" fmla="*/ 527435 h 822806"/>
                <a:gd name="connsiteX10" fmla="*/ 95543 w 216851"/>
                <a:gd name="connsiteY10" fmla="*/ 460760 h 822806"/>
                <a:gd name="connsiteX11" fmla="*/ 105068 w 216851"/>
                <a:gd name="connsiteY11" fmla="*/ 594110 h 822806"/>
                <a:gd name="connsiteX12" fmla="*/ 54268 w 216851"/>
                <a:gd name="connsiteY12" fmla="*/ 822710 h 822806"/>
                <a:gd name="connsiteX13" fmla="*/ 86018 w 216851"/>
                <a:gd name="connsiteY13" fmla="*/ 565535 h 822806"/>
                <a:gd name="connsiteX14" fmla="*/ 111418 w 216851"/>
                <a:gd name="connsiteY14" fmla="*/ 432185 h 822806"/>
                <a:gd name="connsiteX15" fmla="*/ 203493 w 216851"/>
                <a:gd name="connsiteY15" fmla="*/ 394085 h 822806"/>
                <a:gd name="connsiteX16" fmla="*/ 197143 w 216851"/>
                <a:gd name="connsiteY16" fmla="*/ 603635 h 822806"/>
                <a:gd name="connsiteX17" fmla="*/ 200318 w 216851"/>
                <a:gd name="connsiteY17" fmla="*/ 390910 h 822806"/>
                <a:gd name="connsiteX18" fmla="*/ 168568 w 216851"/>
                <a:gd name="connsiteY18" fmla="*/ 184535 h 822806"/>
                <a:gd name="connsiteX19" fmla="*/ 117768 w 216851"/>
                <a:gd name="connsiteY19" fmla="*/ 194060 h 822806"/>
                <a:gd name="connsiteX20" fmla="*/ 101893 w 216851"/>
                <a:gd name="connsiteY20" fmla="*/ 130560 h 822806"/>
                <a:gd name="connsiteX21" fmla="*/ 95543 w 216851"/>
                <a:gd name="connsiteY21" fmla="*/ 292485 h 822806"/>
                <a:gd name="connsiteX22" fmla="*/ 181268 w 216851"/>
                <a:gd name="connsiteY22" fmla="*/ 385 h 82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851" h="822806">
                  <a:moveTo>
                    <a:pt x="181268" y="385"/>
                  </a:moveTo>
                  <a:cubicBezTo>
                    <a:pt x="187618" y="12556"/>
                    <a:pt x="139993" y="318414"/>
                    <a:pt x="133643" y="365510"/>
                  </a:cubicBezTo>
                  <a:cubicBezTo>
                    <a:pt x="127293" y="412606"/>
                    <a:pt x="136289" y="320002"/>
                    <a:pt x="143168" y="282960"/>
                  </a:cubicBezTo>
                  <a:cubicBezTo>
                    <a:pt x="150047" y="245918"/>
                    <a:pt x="163276" y="155960"/>
                    <a:pt x="174918" y="143260"/>
                  </a:cubicBezTo>
                  <a:cubicBezTo>
                    <a:pt x="186560" y="130560"/>
                    <a:pt x="206668" y="172364"/>
                    <a:pt x="213018" y="206760"/>
                  </a:cubicBezTo>
                  <a:cubicBezTo>
                    <a:pt x="219368" y="241156"/>
                    <a:pt x="216722" y="317885"/>
                    <a:pt x="213018" y="349635"/>
                  </a:cubicBezTo>
                  <a:cubicBezTo>
                    <a:pt x="209314" y="381385"/>
                    <a:pt x="215135" y="377681"/>
                    <a:pt x="190793" y="397260"/>
                  </a:cubicBezTo>
                  <a:cubicBezTo>
                    <a:pt x="166451" y="416839"/>
                    <a:pt x="98718" y="420014"/>
                    <a:pt x="66968" y="467110"/>
                  </a:cubicBezTo>
                  <a:cubicBezTo>
                    <a:pt x="35218" y="514206"/>
                    <a:pt x="3997" y="669781"/>
                    <a:pt x="293" y="679835"/>
                  </a:cubicBezTo>
                  <a:cubicBezTo>
                    <a:pt x="-3411" y="689889"/>
                    <a:pt x="28868" y="563948"/>
                    <a:pt x="44743" y="527435"/>
                  </a:cubicBezTo>
                  <a:cubicBezTo>
                    <a:pt x="60618" y="490923"/>
                    <a:pt x="85489" y="449648"/>
                    <a:pt x="95543" y="460760"/>
                  </a:cubicBezTo>
                  <a:cubicBezTo>
                    <a:pt x="105597" y="471872"/>
                    <a:pt x="111947" y="533785"/>
                    <a:pt x="105068" y="594110"/>
                  </a:cubicBezTo>
                  <a:cubicBezTo>
                    <a:pt x="98189" y="654435"/>
                    <a:pt x="57443" y="827472"/>
                    <a:pt x="54268" y="822710"/>
                  </a:cubicBezTo>
                  <a:cubicBezTo>
                    <a:pt x="51093" y="817948"/>
                    <a:pt x="76493" y="630622"/>
                    <a:pt x="86018" y="565535"/>
                  </a:cubicBezTo>
                  <a:cubicBezTo>
                    <a:pt x="95543" y="500448"/>
                    <a:pt x="91839" y="460760"/>
                    <a:pt x="111418" y="432185"/>
                  </a:cubicBezTo>
                  <a:cubicBezTo>
                    <a:pt x="130997" y="403610"/>
                    <a:pt x="189206" y="365510"/>
                    <a:pt x="203493" y="394085"/>
                  </a:cubicBezTo>
                  <a:cubicBezTo>
                    <a:pt x="217780" y="422660"/>
                    <a:pt x="197672" y="604164"/>
                    <a:pt x="197143" y="603635"/>
                  </a:cubicBezTo>
                  <a:cubicBezTo>
                    <a:pt x="196614" y="603106"/>
                    <a:pt x="205081" y="460760"/>
                    <a:pt x="200318" y="390910"/>
                  </a:cubicBezTo>
                  <a:cubicBezTo>
                    <a:pt x="195556" y="321060"/>
                    <a:pt x="182326" y="217343"/>
                    <a:pt x="168568" y="184535"/>
                  </a:cubicBezTo>
                  <a:cubicBezTo>
                    <a:pt x="154810" y="151727"/>
                    <a:pt x="128880" y="203056"/>
                    <a:pt x="117768" y="194060"/>
                  </a:cubicBezTo>
                  <a:cubicBezTo>
                    <a:pt x="106656" y="185064"/>
                    <a:pt x="105597" y="114156"/>
                    <a:pt x="101893" y="130560"/>
                  </a:cubicBezTo>
                  <a:cubicBezTo>
                    <a:pt x="98189" y="146964"/>
                    <a:pt x="77022" y="316827"/>
                    <a:pt x="95543" y="292485"/>
                  </a:cubicBezTo>
                  <a:cubicBezTo>
                    <a:pt x="114064" y="268143"/>
                    <a:pt x="174918" y="-11786"/>
                    <a:pt x="181268" y="3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2D7760E6-E42E-74E8-DA9C-38645CACF380}"/>
                </a:ext>
              </a:extLst>
            </p:cNvPr>
            <p:cNvSpPr/>
            <p:nvPr/>
          </p:nvSpPr>
          <p:spPr>
            <a:xfrm>
              <a:off x="1259984" y="9490033"/>
              <a:ext cx="317992" cy="479530"/>
            </a:xfrm>
            <a:custGeom>
              <a:avLst/>
              <a:gdLst>
                <a:gd name="connsiteX0" fmla="*/ 317991 w 317992"/>
                <a:gd name="connsiteY0" fmla="*/ 63542 h 479530"/>
                <a:gd name="connsiteX1" fmla="*/ 143366 w 317992"/>
                <a:gd name="connsiteY1" fmla="*/ 44492 h 479530"/>
                <a:gd name="connsiteX2" fmla="*/ 86216 w 317992"/>
                <a:gd name="connsiteY2" fmla="*/ 174667 h 479530"/>
                <a:gd name="connsiteX3" fmla="*/ 491 w 317992"/>
                <a:gd name="connsiteY3" fmla="*/ 260392 h 479530"/>
                <a:gd name="connsiteX4" fmla="*/ 51291 w 317992"/>
                <a:gd name="connsiteY4" fmla="*/ 336592 h 479530"/>
                <a:gd name="connsiteX5" fmla="*/ 54466 w 317992"/>
                <a:gd name="connsiteY5" fmla="*/ 428667 h 479530"/>
                <a:gd name="connsiteX6" fmla="*/ 70341 w 317992"/>
                <a:gd name="connsiteY6" fmla="*/ 314367 h 479530"/>
                <a:gd name="connsiteX7" fmla="*/ 146541 w 317992"/>
                <a:gd name="connsiteY7" fmla="*/ 479467 h 479530"/>
                <a:gd name="connsiteX8" fmla="*/ 111616 w 317992"/>
                <a:gd name="connsiteY8" fmla="*/ 292142 h 479530"/>
                <a:gd name="connsiteX9" fmla="*/ 232266 w 317992"/>
                <a:gd name="connsiteY9" fmla="*/ 92117 h 479530"/>
                <a:gd name="connsiteX10" fmla="*/ 63991 w 317992"/>
                <a:gd name="connsiteY10" fmla="*/ 320717 h 479530"/>
                <a:gd name="connsiteX11" fmla="*/ 124316 w 317992"/>
                <a:gd name="connsiteY11" fmla="*/ 161967 h 479530"/>
                <a:gd name="connsiteX12" fmla="*/ 168766 w 317992"/>
                <a:gd name="connsiteY12" fmla="*/ 111167 h 479530"/>
                <a:gd name="connsiteX13" fmla="*/ 149716 w 317992"/>
                <a:gd name="connsiteY13" fmla="*/ 60367 h 479530"/>
                <a:gd name="connsiteX14" fmla="*/ 146541 w 317992"/>
                <a:gd name="connsiteY14" fmla="*/ 42 h 479530"/>
                <a:gd name="connsiteX15" fmla="*/ 317991 w 317992"/>
                <a:gd name="connsiteY15" fmla="*/ 63542 h 47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992" h="479530">
                  <a:moveTo>
                    <a:pt x="317991" y="63542"/>
                  </a:moveTo>
                  <a:cubicBezTo>
                    <a:pt x="317462" y="70950"/>
                    <a:pt x="181995" y="25971"/>
                    <a:pt x="143366" y="44492"/>
                  </a:cubicBezTo>
                  <a:cubicBezTo>
                    <a:pt x="104737" y="63013"/>
                    <a:pt x="110028" y="138684"/>
                    <a:pt x="86216" y="174667"/>
                  </a:cubicBezTo>
                  <a:cubicBezTo>
                    <a:pt x="62404" y="210650"/>
                    <a:pt x="6312" y="233404"/>
                    <a:pt x="491" y="260392"/>
                  </a:cubicBezTo>
                  <a:cubicBezTo>
                    <a:pt x="-5330" y="287380"/>
                    <a:pt x="42295" y="308546"/>
                    <a:pt x="51291" y="336592"/>
                  </a:cubicBezTo>
                  <a:cubicBezTo>
                    <a:pt x="60287" y="364638"/>
                    <a:pt x="51291" y="432371"/>
                    <a:pt x="54466" y="428667"/>
                  </a:cubicBezTo>
                  <a:cubicBezTo>
                    <a:pt x="57641" y="424963"/>
                    <a:pt x="54995" y="305900"/>
                    <a:pt x="70341" y="314367"/>
                  </a:cubicBezTo>
                  <a:cubicBezTo>
                    <a:pt x="85687" y="322834"/>
                    <a:pt x="139662" y="483171"/>
                    <a:pt x="146541" y="479467"/>
                  </a:cubicBezTo>
                  <a:cubicBezTo>
                    <a:pt x="153420" y="475763"/>
                    <a:pt x="97329" y="356700"/>
                    <a:pt x="111616" y="292142"/>
                  </a:cubicBezTo>
                  <a:cubicBezTo>
                    <a:pt x="125903" y="227584"/>
                    <a:pt x="240203" y="87355"/>
                    <a:pt x="232266" y="92117"/>
                  </a:cubicBezTo>
                  <a:cubicBezTo>
                    <a:pt x="224328" y="96880"/>
                    <a:pt x="81983" y="309075"/>
                    <a:pt x="63991" y="320717"/>
                  </a:cubicBezTo>
                  <a:cubicBezTo>
                    <a:pt x="45999" y="332359"/>
                    <a:pt x="106853" y="196892"/>
                    <a:pt x="124316" y="161967"/>
                  </a:cubicBezTo>
                  <a:cubicBezTo>
                    <a:pt x="141778" y="127042"/>
                    <a:pt x="164533" y="128100"/>
                    <a:pt x="168766" y="111167"/>
                  </a:cubicBezTo>
                  <a:cubicBezTo>
                    <a:pt x="172999" y="94234"/>
                    <a:pt x="153420" y="78888"/>
                    <a:pt x="149716" y="60367"/>
                  </a:cubicBezTo>
                  <a:cubicBezTo>
                    <a:pt x="146012" y="41846"/>
                    <a:pt x="124845" y="-1545"/>
                    <a:pt x="146541" y="42"/>
                  </a:cubicBezTo>
                  <a:cubicBezTo>
                    <a:pt x="168237" y="1629"/>
                    <a:pt x="318520" y="56134"/>
                    <a:pt x="317991" y="635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0746B361-4E03-AFE6-2D75-FD3DABD640AD}"/>
                </a:ext>
              </a:extLst>
            </p:cNvPr>
            <p:cNvSpPr/>
            <p:nvPr/>
          </p:nvSpPr>
          <p:spPr>
            <a:xfrm>
              <a:off x="545974" y="9934479"/>
              <a:ext cx="876476" cy="906981"/>
            </a:xfrm>
            <a:custGeom>
              <a:avLst/>
              <a:gdLst>
                <a:gd name="connsiteX0" fmla="*/ 876426 w 876476"/>
                <a:gd name="connsiteY0" fmla="*/ 96 h 906981"/>
                <a:gd name="connsiteX1" fmla="*/ 524001 w 876476"/>
                <a:gd name="connsiteY1" fmla="*/ 206471 h 906981"/>
                <a:gd name="connsiteX2" fmla="*/ 311276 w 876476"/>
                <a:gd name="connsiteY2" fmla="*/ 254096 h 906981"/>
                <a:gd name="connsiteX3" fmla="*/ 441451 w 876476"/>
                <a:gd name="connsiteY3" fmla="*/ 238221 h 906981"/>
                <a:gd name="connsiteX4" fmla="*/ 257301 w 876476"/>
                <a:gd name="connsiteY4" fmla="*/ 495396 h 906981"/>
                <a:gd name="connsiteX5" fmla="*/ 3301 w 876476"/>
                <a:gd name="connsiteY5" fmla="*/ 904971 h 906981"/>
                <a:gd name="connsiteX6" fmla="*/ 450976 w 876476"/>
                <a:gd name="connsiteY6" fmla="*/ 311246 h 906981"/>
                <a:gd name="connsiteX7" fmla="*/ 323976 w 876476"/>
                <a:gd name="connsiteY7" fmla="*/ 485871 h 906981"/>
                <a:gd name="connsiteX8" fmla="*/ 133476 w 876476"/>
                <a:gd name="connsiteY8" fmla="*/ 730346 h 906981"/>
                <a:gd name="connsiteX9" fmla="*/ 450976 w 876476"/>
                <a:gd name="connsiteY9" fmla="*/ 222346 h 906981"/>
                <a:gd name="connsiteX10" fmla="*/ 685926 w 876476"/>
                <a:gd name="connsiteY10" fmla="*/ 73121 h 906981"/>
                <a:gd name="connsiteX11" fmla="*/ 498601 w 876476"/>
                <a:gd name="connsiteY11" fmla="*/ 177896 h 906981"/>
                <a:gd name="connsiteX12" fmla="*/ 876426 w 876476"/>
                <a:gd name="connsiteY12" fmla="*/ 96 h 90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6476" h="906981">
                  <a:moveTo>
                    <a:pt x="876426" y="96"/>
                  </a:moveTo>
                  <a:cubicBezTo>
                    <a:pt x="880659" y="4858"/>
                    <a:pt x="618193" y="164138"/>
                    <a:pt x="524001" y="206471"/>
                  </a:cubicBezTo>
                  <a:cubicBezTo>
                    <a:pt x="429809" y="248804"/>
                    <a:pt x="325034" y="248804"/>
                    <a:pt x="311276" y="254096"/>
                  </a:cubicBezTo>
                  <a:cubicBezTo>
                    <a:pt x="297518" y="259388"/>
                    <a:pt x="450447" y="198004"/>
                    <a:pt x="441451" y="238221"/>
                  </a:cubicBezTo>
                  <a:cubicBezTo>
                    <a:pt x="432455" y="278438"/>
                    <a:pt x="330326" y="384271"/>
                    <a:pt x="257301" y="495396"/>
                  </a:cubicBezTo>
                  <a:cubicBezTo>
                    <a:pt x="184276" y="606521"/>
                    <a:pt x="-28978" y="935663"/>
                    <a:pt x="3301" y="904971"/>
                  </a:cubicBezTo>
                  <a:cubicBezTo>
                    <a:pt x="35580" y="874279"/>
                    <a:pt x="397530" y="381096"/>
                    <a:pt x="450976" y="311246"/>
                  </a:cubicBezTo>
                  <a:cubicBezTo>
                    <a:pt x="504422" y="241396"/>
                    <a:pt x="376893" y="416021"/>
                    <a:pt x="323976" y="485871"/>
                  </a:cubicBezTo>
                  <a:cubicBezTo>
                    <a:pt x="271059" y="555721"/>
                    <a:pt x="112309" y="774267"/>
                    <a:pt x="133476" y="730346"/>
                  </a:cubicBezTo>
                  <a:cubicBezTo>
                    <a:pt x="154643" y="686425"/>
                    <a:pt x="358901" y="331883"/>
                    <a:pt x="450976" y="222346"/>
                  </a:cubicBezTo>
                  <a:cubicBezTo>
                    <a:pt x="543051" y="112809"/>
                    <a:pt x="677988" y="80529"/>
                    <a:pt x="685926" y="73121"/>
                  </a:cubicBezTo>
                  <a:cubicBezTo>
                    <a:pt x="693863" y="65713"/>
                    <a:pt x="466322" y="187950"/>
                    <a:pt x="498601" y="177896"/>
                  </a:cubicBezTo>
                  <a:cubicBezTo>
                    <a:pt x="530880" y="167842"/>
                    <a:pt x="872193" y="-4666"/>
                    <a:pt x="876426" y="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AC77880E-6DD7-62EE-9F38-9FE62D50275F}"/>
                </a:ext>
              </a:extLst>
            </p:cNvPr>
            <p:cNvSpPr/>
            <p:nvPr/>
          </p:nvSpPr>
          <p:spPr>
            <a:xfrm>
              <a:off x="5946798" y="6657718"/>
              <a:ext cx="657021" cy="2514297"/>
            </a:xfrm>
            <a:custGeom>
              <a:avLst/>
              <a:gdLst>
                <a:gd name="connsiteX0" fmla="*/ 112808 w 657021"/>
                <a:gd name="connsiteY0" fmla="*/ 70628 h 2514297"/>
                <a:gd name="connsiteX1" fmla="*/ 112808 w 657021"/>
                <a:gd name="connsiteY1" fmla="*/ 166163 h 2514297"/>
                <a:gd name="connsiteX2" fmla="*/ 153751 w 657021"/>
                <a:gd name="connsiteY2" fmla="*/ 1257983 h 2514297"/>
                <a:gd name="connsiteX3" fmla="*/ 99160 w 657021"/>
                <a:gd name="connsiteY3" fmla="*/ 1121506 h 2514297"/>
                <a:gd name="connsiteX4" fmla="*/ 153751 w 657021"/>
                <a:gd name="connsiteY4" fmla="*/ 1571882 h 2514297"/>
                <a:gd name="connsiteX5" fmla="*/ 153751 w 657021"/>
                <a:gd name="connsiteY5" fmla="*/ 1353518 h 2514297"/>
                <a:gd name="connsiteX6" fmla="*/ 631423 w 657021"/>
                <a:gd name="connsiteY6" fmla="*/ 2486282 h 2514297"/>
                <a:gd name="connsiteX7" fmla="*/ 590480 w 657021"/>
                <a:gd name="connsiteY7" fmla="*/ 2186031 h 2514297"/>
                <a:gd name="connsiteX8" fmla="*/ 576832 w 657021"/>
                <a:gd name="connsiteY8" fmla="*/ 2377100 h 2514297"/>
                <a:gd name="connsiteX9" fmla="*/ 481298 w 657021"/>
                <a:gd name="connsiteY9" fmla="*/ 2049554 h 2514297"/>
                <a:gd name="connsiteX10" fmla="*/ 30921 w 657021"/>
                <a:gd name="connsiteY10" fmla="*/ 1121506 h 2514297"/>
                <a:gd name="connsiteX11" fmla="*/ 44569 w 657021"/>
                <a:gd name="connsiteY11" fmla="*/ 1257983 h 2514297"/>
                <a:gd name="connsiteX12" fmla="*/ 85512 w 657021"/>
                <a:gd name="connsiteY12" fmla="*/ 643834 h 2514297"/>
                <a:gd name="connsiteX13" fmla="*/ 71865 w 657021"/>
                <a:gd name="connsiteY13" fmla="*/ 821255 h 2514297"/>
                <a:gd name="connsiteX14" fmla="*/ 112808 w 657021"/>
                <a:gd name="connsiteY14" fmla="*/ 70628 h 251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021" h="2514297">
                  <a:moveTo>
                    <a:pt x="112808" y="70628"/>
                  </a:moveTo>
                  <a:cubicBezTo>
                    <a:pt x="119632" y="-38554"/>
                    <a:pt x="105984" y="-31729"/>
                    <a:pt x="112808" y="166163"/>
                  </a:cubicBezTo>
                  <a:cubicBezTo>
                    <a:pt x="119632" y="364055"/>
                    <a:pt x="156026" y="1098759"/>
                    <a:pt x="153751" y="1257983"/>
                  </a:cubicBezTo>
                  <a:cubicBezTo>
                    <a:pt x="151476" y="1417207"/>
                    <a:pt x="99160" y="1069190"/>
                    <a:pt x="99160" y="1121506"/>
                  </a:cubicBezTo>
                  <a:cubicBezTo>
                    <a:pt x="99160" y="1173822"/>
                    <a:pt x="144653" y="1533213"/>
                    <a:pt x="153751" y="1571882"/>
                  </a:cubicBezTo>
                  <a:cubicBezTo>
                    <a:pt x="162849" y="1610551"/>
                    <a:pt x="74139" y="1201118"/>
                    <a:pt x="153751" y="1353518"/>
                  </a:cubicBezTo>
                  <a:cubicBezTo>
                    <a:pt x="233363" y="1505918"/>
                    <a:pt x="558635" y="2347530"/>
                    <a:pt x="631423" y="2486282"/>
                  </a:cubicBezTo>
                  <a:cubicBezTo>
                    <a:pt x="704211" y="2625034"/>
                    <a:pt x="599579" y="2204228"/>
                    <a:pt x="590480" y="2186031"/>
                  </a:cubicBezTo>
                  <a:cubicBezTo>
                    <a:pt x="581382" y="2167834"/>
                    <a:pt x="595029" y="2399846"/>
                    <a:pt x="576832" y="2377100"/>
                  </a:cubicBezTo>
                  <a:cubicBezTo>
                    <a:pt x="558635" y="2354354"/>
                    <a:pt x="572283" y="2258820"/>
                    <a:pt x="481298" y="2049554"/>
                  </a:cubicBezTo>
                  <a:cubicBezTo>
                    <a:pt x="390313" y="1840288"/>
                    <a:pt x="103709" y="1253434"/>
                    <a:pt x="30921" y="1121506"/>
                  </a:cubicBezTo>
                  <a:cubicBezTo>
                    <a:pt x="-41867" y="989578"/>
                    <a:pt x="35471" y="1337595"/>
                    <a:pt x="44569" y="1257983"/>
                  </a:cubicBezTo>
                  <a:cubicBezTo>
                    <a:pt x="53667" y="1178371"/>
                    <a:pt x="80963" y="716622"/>
                    <a:pt x="85512" y="643834"/>
                  </a:cubicBezTo>
                  <a:cubicBezTo>
                    <a:pt x="90061" y="571046"/>
                    <a:pt x="65041" y="919064"/>
                    <a:pt x="71865" y="821255"/>
                  </a:cubicBezTo>
                  <a:cubicBezTo>
                    <a:pt x="78689" y="723446"/>
                    <a:pt x="105984" y="179810"/>
                    <a:pt x="112808" y="706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A991D67B-40B5-FFEA-5CF1-4C0B1DA389BE}"/>
                </a:ext>
              </a:extLst>
            </p:cNvPr>
            <p:cNvSpPr/>
            <p:nvPr/>
          </p:nvSpPr>
          <p:spPr>
            <a:xfrm>
              <a:off x="1637044" y="6045759"/>
              <a:ext cx="1160419" cy="1774667"/>
            </a:xfrm>
            <a:custGeom>
              <a:avLst/>
              <a:gdLst>
                <a:gd name="connsiteX0" fmla="*/ 969678 w 1160419"/>
                <a:gd name="connsiteY0" fmla="*/ 199 h 1774667"/>
                <a:gd name="connsiteX1" fmla="*/ 928735 w 1160419"/>
                <a:gd name="connsiteY1" fmla="*/ 846360 h 1774667"/>
                <a:gd name="connsiteX2" fmla="*/ 1024269 w 1160419"/>
                <a:gd name="connsiteY2" fmla="*/ 887304 h 1774667"/>
                <a:gd name="connsiteX3" fmla="*/ 532950 w 1160419"/>
                <a:gd name="connsiteY3" fmla="*/ 1337680 h 1774667"/>
                <a:gd name="connsiteX4" fmla="*/ 687 w 1160419"/>
                <a:gd name="connsiteY4" fmla="*/ 1774408 h 1774667"/>
                <a:gd name="connsiteX5" fmla="*/ 437416 w 1160419"/>
                <a:gd name="connsiteY5" fmla="*/ 1392271 h 1774667"/>
                <a:gd name="connsiteX6" fmla="*/ 1133452 w 1160419"/>
                <a:gd name="connsiteY6" fmla="*/ 819065 h 1774667"/>
                <a:gd name="connsiteX7" fmla="*/ 1010622 w 1160419"/>
                <a:gd name="connsiteY7" fmla="*/ 914599 h 1774667"/>
                <a:gd name="connsiteX8" fmla="*/ 942383 w 1160419"/>
                <a:gd name="connsiteY8" fmla="*/ 764474 h 1774667"/>
                <a:gd name="connsiteX9" fmla="*/ 874144 w 1160419"/>
                <a:gd name="connsiteY9" fmla="*/ 546110 h 1774667"/>
                <a:gd name="connsiteX10" fmla="*/ 887792 w 1160419"/>
                <a:gd name="connsiteY10" fmla="*/ 764474 h 1774667"/>
                <a:gd name="connsiteX11" fmla="*/ 969678 w 1160419"/>
                <a:gd name="connsiteY11" fmla="*/ 199 h 177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0419" h="1774667">
                  <a:moveTo>
                    <a:pt x="969678" y="199"/>
                  </a:moveTo>
                  <a:cubicBezTo>
                    <a:pt x="976502" y="13847"/>
                    <a:pt x="919637" y="698509"/>
                    <a:pt x="928735" y="846360"/>
                  </a:cubicBezTo>
                  <a:cubicBezTo>
                    <a:pt x="937833" y="994211"/>
                    <a:pt x="1090233" y="805417"/>
                    <a:pt x="1024269" y="887304"/>
                  </a:cubicBezTo>
                  <a:cubicBezTo>
                    <a:pt x="958305" y="969191"/>
                    <a:pt x="703547" y="1189829"/>
                    <a:pt x="532950" y="1337680"/>
                  </a:cubicBezTo>
                  <a:cubicBezTo>
                    <a:pt x="362353" y="1485531"/>
                    <a:pt x="16609" y="1765310"/>
                    <a:pt x="687" y="1774408"/>
                  </a:cubicBezTo>
                  <a:cubicBezTo>
                    <a:pt x="-15235" y="1783507"/>
                    <a:pt x="248622" y="1551495"/>
                    <a:pt x="437416" y="1392271"/>
                  </a:cubicBezTo>
                  <a:cubicBezTo>
                    <a:pt x="626210" y="1233047"/>
                    <a:pt x="1037918" y="898677"/>
                    <a:pt x="1133452" y="819065"/>
                  </a:cubicBezTo>
                  <a:cubicBezTo>
                    <a:pt x="1228986" y="739453"/>
                    <a:pt x="1042467" y="923698"/>
                    <a:pt x="1010622" y="914599"/>
                  </a:cubicBezTo>
                  <a:cubicBezTo>
                    <a:pt x="978777" y="905500"/>
                    <a:pt x="965129" y="825889"/>
                    <a:pt x="942383" y="764474"/>
                  </a:cubicBezTo>
                  <a:cubicBezTo>
                    <a:pt x="919637" y="703059"/>
                    <a:pt x="883242" y="546110"/>
                    <a:pt x="874144" y="546110"/>
                  </a:cubicBezTo>
                  <a:cubicBezTo>
                    <a:pt x="865046" y="546110"/>
                    <a:pt x="874144" y="853184"/>
                    <a:pt x="887792" y="764474"/>
                  </a:cubicBezTo>
                  <a:cubicBezTo>
                    <a:pt x="901440" y="675764"/>
                    <a:pt x="962854" y="-13449"/>
                    <a:pt x="969678" y="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B5D5422B-EE4F-5C37-100A-34FF7EF002E2}"/>
                </a:ext>
              </a:extLst>
            </p:cNvPr>
            <p:cNvSpPr/>
            <p:nvPr/>
          </p:nvSpPr>
          <p:spPr>
            <a:xfrm>
              <a:off x="2756543" y="5907798"/>
              <a:ext cx="68610" cy="945927"/>
            </a:xfrm>
            <a:custGeom>
              <a:avLst/>
              <a:gdLst>
                <a:gd name="connsiteX0" fmla="*/ 305 w 68610"/>
                <a:gd name="connsiteY0" fmla="*/ 1683 h 945927"/>
                <a:gd name="connsiteX1" fmla="*/ 68544 w 68610"/>
                <a:gd name="connsiteY1" fmla="*/ 929730 h 945927"/>
                <a:gd name="connsiteX2" fmla="*/ 13953 w 68610"/>
                <a:gd name="connsiteY2" fmla="*/ 615832 h 945927"/>
                <a:gd name="connsiteX3" fmla="*/ 41248 w 68610"/>
                <a:gd name="connsiteY3" fmla="*/ 697718 h 945927"/>
                <a:gd name="connsiteX4" fmla="*/ 305 w 68610"/>
                <a:gd name="connsiteY4" fmla="*/ 1683 h 94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10" h="945927">
                  <a:moveTo>
                    <a:pt x="305" y="1683"/>
                  </a:moveTo>
                  <a:cubicBezTo>
                    <a:pt x="4854" y="40352"/>
                    <a:pt x="66269" y="827372"/>
                    <a:pt x="68544" y="929730"/>
                  </a:cubicBezTo>
                  <a:cubicBezTo>
                    <a:pt x="70819" y="1032088"/>
                    <a:pt x="13953" y="615832"/>
                    <a:pt x="13953" y="615832"/>
                  </a:cubicBezTo>
                  <a:cubicBezTo>
                    <a:pt x="9404" y="577163"/>
                    <a:pt x="38974" y="793252"/>
                    <a:pt x="41248" y="697718"/>
                  </a:cubicBezTo>
                  <a:cubicBezTo>
                    <a:pt x="43523" y="602184"/>
                    <a:pt x="-4244" y="-36986"/>
                    <a:pt x="305" y="16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CBD16878-48E9-13AD-5BD3-6A3B5D24B3EE}"/>
                </a:ext>
              </a:extLst>
            </p:cNvPr>
            <p:cNvSpPr/>
            <p:nvPr/>
          </p:nvSpPr>
          <p:spPr>
            <a:xfrm>
              <a:off x="1607444" y="7085490"/>
              <a:ext cx="1311925" cy="1096297"/>
            </a:xfrm>
            <a:custGeom>
              <a:avLst/>
              <a:gdLst>
                <a:gd name="connsiteX0" fmla="*/ 1126921 w 1311925"/>
                <a:gd name="connsiteY0" fmla="*/ 6 h 1096297"/>
                <a:gd name="connsiteX1" fmla="*/ 1290365 w 1311925"/>
                <a:gd name="connsiteY1" fmla="*/ 309223 h 1096297"/>
                <a:gd name="connsiteX2" fmla="*/ 1025321 w 1311925"/>
                <a:gd name="connsiteY2" fmla="*/ 454997 h 1096297"/>
                <a:gd name="connsiteX3" fmla="*/ 1184347 w 1311925"/>
                <a:gd name="connsiteY3" fmla="*/ 432910 h 1096297"/>
                <a:gd name="connsiteX4" fmla="*/ 9321 w 1311925"/>
                <a:gd name="connsiteY4" fmla="*/ 1091101 h 1096297"/>
                <a:gd name="connsiteX5" fmla="*/ 667513 w 1311925"/>
                <a:gd name="connsiteY5" fmla="*/ 720040 h 1096297"/>
                <a:gd name="connsiteX6" fmla="*/ 1272695 w 1311925"/>
                <a:gd name="connsiteY6" fmla="*/ 348980 h 1096297"/>
                <a:gd name="connsiteX7" fmla="*/ 1255026 w 1311925"/>
                <a:gd name="connsiteY7" fmla="*/ 344562 h 1096297"/>
                <a:gd name="connsiteX8" fmla="*/ 1277113 w 1311925"/>
                <a:gd name="connsiteY8" fmla="*/ 300388 h 1096297"/>
                <a:gd name="connsiteX9" fmla="*/ 1126921 w 1311925"/>
                <a:gd name="connsiteY9" fmla="*/ 6 h 109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1925" h="1096297">
                  <a:moveTo>
                    <a:pt x="1126921" y="6"/>
                  </a:moveTo>
                  <a:cubicBezTo>
                    <a:pt x="1129130" y="1478"/>
                    <a:pt x="1307298" y="233391"/>
                    <a:pt x="1290365" y="309223"/>
                  </a:cubicBezTo>
                  <a:cubicBezTo>
                    <a:pt x="1273432" y="385055"/>
                    <a:pt x="1042991" y="434382"/>
                    <a:pt x="1025321" y="454997"/>
                  </a:cubicBezTo>
                  <a:cubicBezTo>
                    <a:pt x="1007651" y="475612"/>
                    <a:pt x="1353680" y="326893"/>
                    <a:pt x="1184347" y="432910"/>
                  </a:cubicBezTo>
                  <a:cubicBezTo>
                    <a:pt x="1015014" y="538927"/>
                    <a:pt x="9321" y="1091101"/>
                    <a:pt x="9321" y="1091101"/>
                  </a:cubicBezTo>
                  <a:cubicBezTo>
                    <a:pt x="-76818" y="1138956"/>
                    <a:pt x="456951" y="843727"/>
                    <a:pt x="667513" y="720040"/>
                  </a:cubicBezTo>
                  <a:cubicBezTo>
                    <a:pt x="878075" y="596353"/>
                    <a:pt x="1272695" y="348980"/>
                    <a:pt x="1272695" y="348980"/>
                  </a:cubicBezTo>
                  <a:cubicBezTo>
                    <a:pt x="1370614" y="286400"/>
                    <a:pt x="1254290" y="352661"/>
                    <a:pt x="1255026" y="344562"/>
                  </a:cubicBezTo>
                  <a:cubicBezTo>
                    <a:pt x="1255762" y="336463"/>
                    <a:pt x="1295519" y="360023"/>
                    <a:pt x="1277113" y="300388"/>
                  </a:cubicBezTo>
                  <a:cubicBezTo>
                    <a:pt x="1258707" y="240753"/>
                    <a:pt x="1124712" y="-1466"/>
                    <a:pt x="1126921" y="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63907174-70BF-280F-73B7-B1D38D1EEEB5}"/>
                </a:ext>
              </a:extLst>
            </p:cNvPr>
            <p:cNvSpPr/>
            <p:nvPr/>
          </p:nvSpPr>
          <p:spPr>
            <a:xfrm>
              <a:off x="2504379" y="7360211"/>
              <a:ext cx="624847" cy="990876"/>
            </a:xfrm>
            <a:custGeom>
              <a:avLst/>
              <a:gdLst>
                <a:gd name="connsiteX0" fmla="*/ 622996 w 624847"/>
                <a:gd name="connsiteY0" fmla="*/ 5789 h 990876"/>
                <a:gd name="connsiteX1" fmla="*/ 337246 w 624847"/>
                <a:gd name="connsiteY1" fmla="*/ 669364 h 990876"/>
                <a:gd name="connsiteX2" fmla="*/ 403921 w 624847"/>
                <a:gd name="connsiteY2" fmla="*/ 510614 h 990876"/>
                <a:gd name="connsiteX3" fmla="*/ 213421 w 624847"/>
                <a:gd name="connsiteY3" fmla="*/ 739214 h 990876"/>
                <a:gd name="connsiteX4" fmla="*/ 264221 w 624847"/>
                <a:gd name="connsiteY4" fmla="*/ 659839 h 990876"/>
                <a:gd name="connsiteX5" fmla="*/ 696 w 624847"/>
                <a:gd name="connsiteY5" fmla="*/ 990039 h 990876"/>
                <a:gd name="connsiteX6" fmla="*/ 181671 w 624847"/>
                <a:gd name="connsiteY6" fmla="*/ 761439 h 990876"/>
                <a:gd name="connsiteX7" fmla="*/ 467421 w 624847"/>
                <a:gd name="connsiteY7" fmla="*/ 402664 h 990876"/>
                <a:gd name="connsiteX8" fmla="*/ 429321 w 624847"/>
                <a:gd name="connsiteY8" fmla="*/ 469339 h 990876"/>
                <a:gd name="connsiteX9" fmla="*/ 502346 w 624847"/>
                <a:gd name="connsiteY9" fmla="*/ 262964 h 990876"/>
                <a:gd name="connsiteX10" fmla="*/ 461071 w 624847"/>
                <a:gd name="connsiteY10" fmla="*/ 342339 h 990876"/>
                <a:gd name="connsiteX11" fmla="*/ 622996 w 624847"/>
                <a:gd name="connsiteY11" fmla="*/ 5789 h 99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847" h="990876">
                  <a:moveTo>
                    <a:pt x="622996" y="5789"/>
                  </a:moveTo>
                  <a:cubicBezTo>
                    <a:pt x="602358" y="60293"/>
                    <a:pt x="373758" y="585227"/>
                    <a:pt x="337246" y="669364"/>
                  </a:cubicBezTo>
                  <a:cubicBezTo>
                    <a:pt x="300734" y="753501"/>
                    <a:pt x="424558" y="498972"/>
                    <a:pt x="403921" y="510614"/>
                  </a:cubicBezTo>
                  <a:cubicBezTo>
                    <a:pt x="383284" y="522256"/>
                    <a:pt x="236704" y="714343"/>
                    <a:pt x="213421" y="739214"/>
                  </a:cubicBezTo>
                  <a:cubicBezTo>
                    <a:pt x="190138" y="764085"/>
                    <a:pt x="299675" y="618035"/>
                    <a:pt x="264221" y="659839"/>
                  </a:cubicBezTo>
                  <a:cubicBezTo>
                    <a:pt x="228767" y="701643"/>
                    <a:pt x="14454" y="973106"/>
                    <a:pt x="696" y="990039"/>
                  </a:cubicBezTo>
                  <a:cubicBezTo>
                    <a:pt x="-13062" y="1006972"/>
                    <a:pt x="181671" y="761439"/>
                    <a:pt x="181671" y="761439"/>
                  </a:cubicBezTo>
                  <a:cubicBezTo>
                    <a:pt x="259459" y="663543"/>
                    <a:pt x="426146" y="451347"/>
                    <a:pt x="467421" y="402664"/>
                  </a:cubicBezTo>
                  <a:cubicBezTo>
                    <a:pt x="508696" y="353981"/>
                    <a:pt x="423500" y="492622"/>
                    <a:pt x="429321" y="469339"/>
                  </a:cubicBezTo>
                  <a:cubicBezTo>
                    <a:pt x="435142" y="446056"/>
                    <a:pt x="497054" y="284130"/>
                    <a:pt x="502346" y="262964"/>
                  </a:cubicBezTo>
                  <a:cubicBezTo>
                    <a:pt x="507638" y="241798"/>
                    <a:pt x="436729" y="386260"/>
                    <a:pt x="461071" y="342339"/>
                  </a:cubicBezTo>
                  <a:cubicBezTo>
                    <a:pt x="485413" y="298418"/>
                    <a:pt x="643634" y="-48715"/>
                    <a:pt x="622996" y="57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5DFAE40D-B988-118B-7FB4-EEF4551B86F6}"/>
                </a:ext>
              </a:extLst>
            </p:cNvPr>
            <p:cNvSpPr/>
            <p:nvPr/>
          </p:nvSpPr>
          <p:spPr>
            <a:xfrm>
              <a:off x="2395817" y="7718367"/>
              <a:ext cx="574570" cy="687749"/>
            </a:xfrm>
            <a:custGeom>
              <a:avLst/>
              <a:gdLst>
                <a:gd name="connsiteX0" fmla="*/ 410883 w 574570"/>
                <a:gd name="connsiteY0" fmla="*/ 58 h 687749"/>
                <a:gd name="connsiteX1" fmla="*/ 499783 w 574570"/>
                <a:gd name="connsiteY1" fmla="*/ 38158 h 687749"/>
                <a:gd name="connsiteX2" fmla="*/ 417233 w 574570"/>
                <a:gd name="connsiteY2" fmla="*/ 155633 h 687749"/>
                <a:gd name="connsiteX3" fmla="*/ 379133 w 574570"/>
                <a:gd name="connsiteY3" fmla="*/ 219133 h 687749"/>
                <a:gd name="connsiteX4" fmla="*/ 382308 w 574570"/>
                <a:gd name="connsiteY4" fmla="*/ 104833 h 687749"/>
                <a:gd name="connsiteX5" fmla="*/ 375958 w 574570"/>
                <a:gd name="connsiteY5" fmla="*/ 276283 h 687749"/>
                <a:gd name="connsiteX6" fmla="*/ 204508 w 574570"/>
                <a:gd name="connsiteY6" fmla="*/ 457258 h 687749"/>
                <a:gd name="connsiteX7" fmla="*/ 255308 w 574570"/>
                <a:gd name="connsiteY7" fmla="*/ 396933 h 687749"/>
                <a:gd name="connsiteX8" fmla="*/ 4483 w 574570"/>
                <a:gd name="connsiteY8" fmla="*/ 682683 h 687749"/>
                <a:gd name="connsiteX9" fmla="*/ 96558 w 574570"/>
                <a:gd name="connsiteY9" fmla="*/ 565208 h 687749"/>
                <a:gd name="connsiteX10" fmla="*/ 125133 w 574570"/>
                <a:gd name="connsiteY10" fmla="*/ 381058 h 687749"/>
                <a:gd name="connsiteX11" fmla="*/ 96558 w 574570"/>
                <a:gd name="connsiteY11" fmla="*/ 546158 h 687749"/>
                <a:gd name="connsiteX12" fmla="*/ 296583 w 574570"/>
                <a:gd name="connsiteY12" fmla="*/ 381058 h 687749"/>
                <a:gd name="connsiteX13" fmla="*/ 398183 w 574570"/>
                <a:gd name="connsiteY13" fmla="*/ 228658 h 687749"/>
                <a:gd name="connsiteX14" fmla="*/ 385483 w 574570"/>
                <a:gd name="connsiteY14" fmla="*/ 235008 h 687749"/>
                <a:gd name="connsiteX15" fmla="*/ 572808 w 574570"/>
                <a:gd name="connsiteY15" fmla="*/ 57208 h 687749"/>
                <a:gd name="connsiteX16" fmla="*/ 480733 w 574570"/>
                <a:gd name="connsiteY16" fmla="*/ 95308 h 687749"/>
                <a:gd name="connsiteX17" fmla="*/ 502958 w 574570"/>
                <a:gd name="connsiteY17" fmla="*/ 44508 h 687749"/>
                <a:gd name="connsiteX18" fmla="*/ 410883 w 574570"/>
                <a:gd name="connsiteY18" fmla="*/ 58 h 68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4570" h="687749">
                  <a:moveTo>
                    <a:pt x="410883" y="58"/>
                  </a:moveTo>
                  <a:cubicBezTo>
                    <a:pt x="410354" y="-1000"/>
                    <a:pt x="498725" y="12229"/>
                    <a:pt x="499783" y="38158"/>
                  </a:cubicBezTo>
                  <a:cubicBezTo>
                    <a:pt x="500841" y="64087"/>
                    <a:pt x="437341" y="125470"/>
                    <a:pt x="417233" y="155633"/>
                  </a:cubicBezTo>
                  <a:cubicBezTo>
                    <a:pt x="397125" y="185796"/>
                    <a:pt x="384954" y="227600"/>
                    <a:pt x="379133" y="219133"/>
                  </a:cubicBezTo>
                  <a:cubicBezTo>
                    <a:pt x="373312" y="210666"/>
                    <a:pt x="382837" y="95308"/>
                    <a:pt x="382308" y="104833"/>
                  </a:cubicBezTo>
                  <a:cubicBezTo>
                    <a:pt x="381779" y="114358"/>
                    <a:pt x="405591" y="217546"/>
                    <a:pt x="375958" y="276283"/>
                  </a:cubicBezTo>
                  <a:cubicBezTo>
                    <a:pt x="346325" y="335020"/>
                    <a:pt x="224616" y="437150"/>
                    <a:pt x="204508" y="457258"/>
                  </a:cubicBezTo>
                  <a:cubicBezTo>
                    <a:pt x="184400" y="477366"/>
                    <a:pt x="288645" y="359362"/>
                    <a:pt x="255308" y="396933"/>
                  </a:cubicBezTo>
                  <a:cubicBezTo>
                    <a:pt x="221971" y="434504"/>
                    <a:pt x="30941" y="654637"/>
                    <a:pt x="4483" y="682683"/>
                  </a:cubicBezTo>
                  <a:cubicBezTo>
                    <a:pt x="-21975" y="710729"/>
                    <a:pt x="76450" y="615479"/>
                    <a:pt x="96558" y="565208"/>
                  </a:cubicBezTo>
                  <a:cubicBezTo>
                    <a:pt x="116666" y="514937"/>
                    <a:pt x="125133" y="384233"/>
                    <a:pt x="125133" y="381058"/>
                  </a:cubicBezTo>
                  <a:cubicBezTo>
                    <a:pt x="125133" y="377883"/>
                    <a:pt x="67983" y="546158"/>
                    <a:pt x="96558" y="546158"/>
                  </a:cubicBezTo>
                  <a:cubicBezTo>
                    <a:pt x="125133" y="546158"/>
                    <a:pt x="246312" y="433975"/>
                    <a:pt x="296583" y="381058"/>
                  </a:cubicBezTo>
                  <a:cubicBezTo>
                    <a:pt x="346854" y="328141"/>
                    <a:pt x="383366" y="253000"/>
                    <a:pt x="398183" y="228658"/>
                  </a:cubicBezTo>
                  <a:cubicBezTo>
                    <a:pt x="413000" y="204316"/>
                    <a:pt x="356379" y="263583"/>
                    <a:pt x="385483" y="235008"/>
                  </a:cubicBezTo>
                  <a:cubicBezTo>
                    <a:pt x="414587" y="206433"/>
                    <a:pt x="556933" y="80491"/>
                    <a:pt x="572808" y="57208"/>
                  </a:cubicBezTo>
                  <a:cubicBezTo>
                    <a:pt x="588683" y="33925"/>
                    <a:pt x="492375" y="97425"/>
                    <a:pt x="480733" y="95308"/>
                  </a:cubicBezTo>
                  <a:cubicBezTo>
                    <a:pt x="469091" y="93191"/>
                    <a:pt x="508779" y="58795"/>
                    <a:pt x="502958" y="44508"/>
                  </a:cubicBezTo>
                  <a:cubicBezTo>
                    <a:pt x="497137" y="30221"/>
                    <a:pt x="411412" y="1116"/>
                    <a:pt x="410883" y="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CC75B0A6-F4F5-B651-EECD-1B4C059D2D36}"/>
                </a:ext>
              </a:extLst>
            </p:cNvPr>
            <p:cNvSpPr/>
            <p:nvPr/>
          </p:nvSpPr>
          <p:spPr>
            <a:xfrm>
              <a:off x="4400384" y="8108848"/>
              <a:ext cx="210161" cy="184274"/>
            </a:xfrm>
            <a:custGeom>
              <a:avLst/>
              <a:gdLst>
                <a:gd name="connsiteX0" fmla="*/ 209716 w 210161"/>
                <a:gd name="connsiteY0" fmla="*/ 102 h 184274"/>
                <a:gd name="connsiteX1" fmla="*/ 177966 w 210161"/>
                <a:gd name="connsiteY1" fmla="*/ 76302 h 184274"/>
                <a:gd name="connsiteX2" fmla="*/ 200191 w 210161"/>
                <a:gd name="connsiteY2" fmla="*/ 184252 h 184274"/>
                <a:gd name="connsiteX3" fmla="*/ 177966 w 210161"/>
                <a:gd name="connsiteY3" fmla="*/ 85827 h 184274"/>
                <a:gd name="connsiteX4" fmla="*/ 108116 w 210161"/>
                <a:gd name="connsiteY4" fmla="*/ 73127 h 184274"/>
                <a:gd name="connsiteX5" fmla="*/ 9691 w 210161"/>
                <a:gd name="connsiteY5" fmla="*/ 127102 h 184274"/>
                <a:gd name="connsiteX6" fmla="*/ 6516 w 210161"/>
                <a:gd name="connsiteY6" fmla="*/ 101702 h 184274"/>
                <a:gd name="connsiteX7" fmla="*/ 35091 w 210161"/>
                <a:gd name="connsiteY7" fmla="*/ 98527 h 184274"/>
                <a:gd name="connsiteX8" fmla="*/ 149391 w 210161"/>
                <a:gd name="connsiteY8" fmla="*/ 60427 h 184274"/>
                <a:gd name="connsiteX9" fmla="*/ 209716 w 210161"/>
                <a:gd name="connsiteY9" fmla="*/ 102 h 18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161" h="184274">
                  <a:moveTo>
                    <a:pt x="209716" y="102"/>
                  </a:moveTo>
                  <a:cubicBezTo>
                    <a:pt x="214478" y="2748"/>
                    <a:pt x="179553" y="45610"/>
                    <a:pt x="177966" y="76302"/>
                  </a:cubicBezTo>
                  <a:cubicBezTo>
                    <a:pt x="176378" y="106994"/>
                    <a:pt x="200191" y="182665"/>
                    <a:pt x="200191" y="184252"/>
                  </a:cubicBezTo>
                  <a:cubicBezTo>
                    <a:pt x="200191" y="185839"/>
                    <a:pt x="193312" y="104348"/>
                    <a:pt x="177966" y="85827"/>
                  </a:cubicBezTo>
                  <a:cubicBezTo>
                    <a:pt x="162620" y="67306"/>
                    <a:pt x="136162" y="66248"/>
                    <a:pt x="108116" y="73127"/>
                  </a:cubicBezTo>
                  <a:cubicBezTo>
                    <a:pt x="80070" y="80006"/>
                    <a:pt x="26624" y="122340"/>
                    <a:pt x="9691" y="127102"/>
                  </a:cubicBezTo>
                  <a:cubicBezTo>
                    <a:pt x="-7242" y="131864"/>
                    <a:pt x="2283" y="106464"/>
                    <a:pt x="6516" y="101702"/>
                  </a:cubicBezTo>
                  <a:cubicBezTo>
                    <a:pt x="10749" y="96940"/>
                    <a:pt x="11279" y="105406"/>
                    <a:pt x="35091" y="98527"/>
                  </a:cubicBezTo>
                  <a:cubicBezTo>
                    <a:pt x="58903" y="91648"/>
                    <a:pt x="121345" y="74185"/>
                    <a:pt x="149391" y="60427"/>
                  </a:cubicBezTo>
                  <a:cubicBezTo>
                    <a:pt x="177437" y="46669"/>
                    <a:pt x="204954" y="-2544"/>
                    <a:pt x="209716" y="1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C363ECB8-E110-3E39-5294-49E46CB69389}"/>
                </a:ext>
              </a:extLst>
            </p:cNvPr>
            <p:cNvSpPr/>
            <p:nvPr/>
          </p:nvSpPr>
          <p:spPr>
            <a:xfrm>
              <a:off x="4056417" y="8143806"/>
              <a:ext cx="334608" cy="143160"/>
            </a:xfrm>
            <a:custGeom>
              <a:avLst/>
              <a:gdLst>
                <a:gd name="connsiteX0" fmla="*/ 334608 w 334608"/>
                <a:gd name="connsiteY0" fmla="*/ 69 h 143160"/>
                <a:gd name="connsiteX1" fmla="*/ 159983 w 334608"/>
                <a:gd name="connsiteY1" fmla="*/ 31819 h 143160"/>
                <a:gd name="connsiteX2" fmla="*/ 236183 w 334608"/>
                <a:gd name="connsiteY2" fmla="*/ 44519 h 143160"/>
                <a:gd name="connsiteX3" fmla="*/ 109183 w 334608"/>
                <a:gd name="connsiteY3" fmla="*/ 79444 h 143160"/>
                <a:gd name="connsiteX4" fmla="*/ 93308 w 334608"/>
                <a:gd name="connsiteY4" fmla="*/ 95319 h 143160"/>
                <a:gd name="connsiteX5" fmla="*/ 118708 w 334608"/>
                <a:gd name="connsiteY5" fmla="*/ 69919 h 143160"/>
                <a:gd name="connsiteX6" fmla="*/ 4408 w 334608"/>
                <a:gd name="connsiteY6" fmla="*/ 142944 h 143160"/>
                <a:gd name="connsiteX7" fmla="*/ 64733 w 334608"/>
                <a:gd name="connsiteY7" fmla="*/ 92144 h 143160"/>
                <a:gd name="connsiteX8" fmla="*/ 1233 w 334608"/>
                <a:gd name="connsiteY8" fmla="*/ 85794 h 143160"/>
                <a:gd name="connsiteX9" fmla="*/ 134583 w 334608"/>
                <a:gd name="connsiteY9" fmla="*/ 66744 h 143160"/>
                <a:gd name="connsiteX10" fmla="*/ 159983 w 334608"/>
                <a:gd name="connsiteY10" fmla="*/ 41344 h 143160"/>
                <a:gd name="connsiteX11" fmla="*/ 334608 w 334608"/>
                <a:gd name="connsiteY11" fmla="*/ 69 h 14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4608" h="143160">
                  <a:moveTo>
                    <a:pt x="334608" y="69"/>
                  </a:moveTo>
                  <a:cubicBezTo>
                    <a:pt x="334608" y="-1518"/>
                    <a:pt x="176387" y="24411"/>
                    <a:pt x="159983" y="31819"/>
                  </a:cubicBezTo>
                  <a:cubicBezTo>
                    <a:pt x="143579" y="39227"/>
                    <a:pt x="244650" y="36582"/>
                    <a:pt x="236183" y="44519"/>
                  </a:cubicBezTo>
                  <a:cubicBezTo>
                    <a:pt x="227716" y="52457"/>
                    <a:pt x="132995" y="70977"/>
                    <a:pt x="109183" y="79444"/>
                  </a:cubicBezTo>
                  <a:cubicBezTo>
                    <a:pt x="85371" y="87911"/>
                    <a:pt x="93308" y="95319"/>
                    <a:pt x="93308" y="95319"/>
                  </a:cubicBezTo>
                  <a:cubicBezTo>
                    <a:pt x="94895" y="93732"/>
                    <a:pt x="133525" y="61982"/>
                    <a:pt x="118708" y="69919"/>
                  </a:cubicBezTo>
                  <a:cubicBezTo>
                    <a:pt x="103891" y="77857"/>
                    <a:pt x="13404" y="139240"/>
                    <a:pt x="4408" y="142944"/>
                  </a:cubicBezTo>
                  <a:cubicBezTo>
                    <a:pt x="-4588" y="146648"/>
                    <a:pt x="65262" y="101669"/>
                    <a:pt x="64733" y="92144"/>
                  </a:cubicBezTo>
                  <a:cubicBezTo>
                    <a:pt x="64204" y="82619"/>
                    <a:pt x="-10409" y="90027"/>
                    <a:pt x="1233" y="85794"/>
                  </a:cubicBezTo>
                  <a:cubicBezTo>
                    <a:pt x="12875" y="81561"/>
                    <a:pt x="108125" y="74152"/>
                    <a:pt x="134583" y="66744"/>
                  </a:cubicBezTo>
                  <a:cubicBezTo>
                    <a:pt x="161041" y="59336"/>
                    <a:pt x="130350" y="52456"/>
                    <a:pt x="159983" y="41344"/>
                  </a:cubicBezTo>
                  <a:cubicBezTo>
                    <a:pt x="189616" y="30232"/>
                    <a:pt x="334608" y="1656"/>
                    <a:pt x="334608" y="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27B6FB06-D29E-C6E0-FEEF-34556CDA1E9F}"/>
                </a:ext>
              </a:extLst>
            </p:cNvPr>
            <p:cNvSpPr/>
            <p:nvPr/>
          </p:nvSpPr>
          <p:spPr>
            <a:xfrm>
              <a:off x="3830516" y="8200416"/>
              <a:ext cx="542634" cy="216512"/>
            </a:xfrm>
            <a:custGeom>
              <a:avLst/>
              <a:gdLst>
                <a:gd name="connsiteX0" fmla="*/ 4884 w 542634"/>
                <a:gd name="connsiteY0" fmla="*/ 127609 h 216512"/>
                <a:gd name="connsiteX1" fmla="*/ 531934 w 542634"/>
                <a:gd name="connsiteY1" fmla="*/ 3784 h 216512"/>
                <a:gd name="connsiteX2" fmla="*/ 347784 w 542634"/>
                <a:gd name="connsiteY2" fmla="*/ 38709 h 216512"/>
                <a:gd name="connsiteX3" fmla="*/ 211259 w 542634"/>
                <a:gd name="connsiteY3" fmla="*/ 108559 h 216512"/>
                <a:gd name="connsiteX4" fmla="*/ 503359 w 542634"/>
                <a:gd name="connsiteY4" fmla="*/ 114909 h 216512"/>
                <a:gd name="connsiteX5" fmla="*/ 255709 w 542634"/>
                <a:gd name="connsiteY5" fmla="*/ 118084 h 216512"/>
                <a:gd name="connsiteX6" fmla="*/ 176334 w 542634"/>
                <a:gd name="connsiteY6" fmla="*/ 137134 h 216512"/>
                <a:gd name="connsiteX7" fmla="*/ 141409 w 542634"/>
                <a:gd name="connsiteY7" fmla="*/ 216509 h 216512"/>
                <a:gd name="connsiteX8" fmla="*/ 166809 w 542634"/>
                <a:gd name="connsiteY8" fmla="*/ 140309 h 216512"/>
                <a:gd name="connsiteX9" fmla="*/ 458909 w 542634"/>
                <a:gd name="connsiteY9" fmla="*/ 114909 h 216512"/>
                <a:gd name="connsiteX10" fmla="*/ 430334 w 542634"/>
                <a:gd name="connsiteY10" fmla="*/ 121259 h 216512"/>
                <a:gd name="connsiteX11" fmla="*/ 281109 w 542634"/>
                <a:gd name="connsiteY11" fmla="*/ 114909 h 216512"/>
                <a:gd name="connsiteX12" fmla="*/ 268409 w 542634"/>
                <a:gd name="connsiteY12" fmla="*/ 70459 h 216512"/>
                <a:gd name="connsiteX13" fmla="*/ 4884 w 542634"/>
                <a:gd name="connsiteY13" fmla="*/ 127609 h 21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2634" h="216512">
                  <a:moveTo>
                    <a:pt x="4884" y="127609"/>
                  </a:moveTo>
                  <a:cubicBezTo>
                    <a:pt x="48805" y="116497"/>
                    <a:pt x="474784" y="18601"/>
                    <a:pt x="531934" y="3784"/>
                  </a:cubicBezTo>
                  <a:cubicBezTo>
                    <a:pt x="589084" y="-11033"/>
                    <a:pt x="401230" y="21247"/>
                    <a:pt x="347784" y="38709"/>
                  </a:cubicBezTo>
                  <a:cubicBezTo>
                    <a:pt x="294338" y="56171"/>
                    <a:pt x="185330" y="95859"/>
                    <a:pt x="211259" y="108559"/>
                  </a:cubicBezTo>
                  <a:cubicBezTo>
                    <a:pt x="237188" y="121259"/>
                    <a:pt x="495951" y="113322"/>
                    <a:pt x="503359" y="114909"/>
                  </a:cubicBezTo>
                  <a:cubicBezTo>
                    <a:pt x="510767" y="116496"/>
                    <a:pt x="310213" y="114380"/>
                    <a:pt x="255709" y="118084"/>
                  </a:cubicBezTo>
                  <a:cubicBezTo>
                    <a:pt x="201205" y="121788"/>
                    <a:pt x="195384" y="120730"/>
                    <a:pt x="176334" y="137134"/>
                  </a:cubicBezTo>
                  <a:cubicBezTo>
                    <a:pt x="157284" y="153538"/>
                    <a:pt x="142996" y="215980"/>
                    <a:pt x="141409" y="216509"/>
                  </a:cubicBezTo>
                  <a:cubicBezTo>
                    <a:pt x="139822" y="217038"/>
                    <a:pt x="113892" y="157242"/>
                    <a:pt x="166809" y="140309"/>
                  </a:cubicBezTo>
                  <a:cubicBezTo>
                    <a:pt x="219726" y="123376"/>
                    <a:pt x="414988" y="118084"/>
                    <a:pt x="458909" y="114909"/>
                  </a:cubicBezTo>
                  <a:cubicBezTo>
                    <a:pt x="502830" y="111734"/>
                    <a:pt x="459967" y="121259"/>
                    <a:pt x="430334" y="121259"/>
                  </a:cubicBezTo>
                  <a:cubicBezTo>
                    <a:pt x="400701" y="121259"/>
                    <a:pt x="308097" y="123376"/>
                    <a:pt x="281109" y="114909"/>
                  </a:cubicBezTo>
                  <a:cubicBezTo>
                    <a:pt x="254121" y="106442"/>
                    <a:pt x="310213" y="69401"/>
                    <a:pt x="268409" y="70459"/>
                  </a:cubicBezTo>
                  <a:cubicBezTo>
                    <a:pt x="226605" y="71517"/>
                    <a:pt x="-39037" y="138721"/>
                    <a:pt x="4884" y="1276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39DC1488-052C-E65D-18FE-374378EF925A}"/>
                </a:ext>
              </a:extLst>
            </p:cNvPr>
            <p:cNvSpPr/>
            <p:nvPr/>
          </p:nvSpPr>
          <p:spPr>
            <a:xfrm>
              <a:off x="3768688" y="8391343"/>
              <a:ext cx="68921" cy="279915"/>
            </a:xfrm>
            <a:custGeom>
              <a:avLst/>
              <a:gdLst>
                <a:gd name="connsiteX0" fmla="*/ 37 w 68921"/>
                <a:gd name="connsiteY0" fmla="*/ 182 h 279915"/>
                <a:gd name="connsiteX1" fmla="*/ 57187 w 68921"/>
                <a:gd name="connsiteY1" fmla="*/ 152582 h 279915"/>
                <a:gd name="connsiteX2" fmla="*/ 57187 w 68921"/>
                <a:gd name="connsiteY2" fmla="*/ 279582 h 279915"/>
                <a:gd name="connsiteX3" fmla="*/ 66712 w 68921"/>
                <a:gd name="connsiteY3" fmla="*/ 184332 h 279915"/>
                <a:gd name="connsiteX4" fmla="*/ 37 w 68921"/>
                <a:gd name="connsiteY4" fmla="*/ 182 h 27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21" h="279915">
                  <a:moveTo>
                    <a:pt x="37" y="182"/>
                  </a:moveTo>
                  <a:cubicBezTo>
                    <a:pt x="-1550" y="-5110"/>
                    <a:pt x="47662" y="106015"/>
                    <a:pt x="57187" y="152582"/>
                  </a:cubicBezTo>
                  <a:cubicBezTo>
                    <a:pt x="66712" y="199149"/>
                    <a:pt x="55600" y="274290"/>
                    <a:pt x="57187" y="279582"/>
                  </a:cubicBezTo>
                  <a:cubicBezTo>
                    <a:pt x="58774" y="284874"/>
                    <a:pt x="74649" y="226136"/>
                    <a:pt x="66712" y="184332"/>
                  </a:cubicBezTo>
                  <a:cubicBezTo>
                    <a:pt x="58775" y="142528"/>
                    <a:pt x="1624" y="5474"/>
                    <a:pt x="37" y="1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E81F9FD3-6D07-B4BB-A8D6-8D23942F4CE8}"/>
                </a:ext>
              </a:extLst>
            </p:cNvPr>
            <p:cNvSpPr/>
            <p:nvPr/>
          </p:nvSpPr>
          <p:spPr>
            <a:xfrm>
              <a:off x="3432157" y="8813175"/>
              <a:ext cx="330814" cy="248597"/>
            </a:xfrm>
            <a:custGeom>
              <a:avLst/>
              <a:gdLst>
                <a:gd name="connsiteX0" fmla="*/ 330218 w 330814"/>
                <a:gd name="connsiteY0" fmla="*/ 625 h 248597"/>
                <a:gd name="connsiteX1" fmla="*/ 50818 w 330814"/>
                <a:gd name="connsiteY1" fmla="*/ 194300 h 248597"/>
                <a:gd name="connsiteX2" fmla="*/ 104793 w 330814"/>
                <a:gd name="connsiteY2" fmla="*/ 203825 h 248597"/>
                <a:gd name="connsiteX3" fmla="*/ 60343 w 330814"/>
                <a:gd name="connsiteY3" fmla="*/ 222875 h 248597"/>
                <a:gd name="connsiteX4" fmla="*/ 18 w 330814"/>
                <a:gd name="connsiteY4" fmla="*/ 248275 h 248597"/>
                <a:gd name="connsiteX5" fmla="*/ 66693 w 330814"/>
                <a:gd name="connsiteY5" fmla="*/ 203825 h 248597"/>
                <a:gd name="connsiteX6" fmla="*/ 174643 w 330814"/>
                <a:gd name="connsiteY6" fmla="*/ 95875 h 248597"/>
                <a:gd name="connsiteX7" fmla="*/ 127018 w 330814"/>
                <a:gd name="connsiteY7" fmla="*/ 130800 h 248597"/>
                <a:gd name="connsiteX8" fmla="*/ 330218 w 330814"/>
                <a:gd name="connsiteY8" fmla="*/ 625 h 24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814" h="248597">
                  <a:moveTo>
                    <a:pt x="330218" y="625"/>
                  </a:moveTo>
                  <a:cubicBezTo>
                    <a:pt x="317518" y="11208"/>
                    <a:pt x="88389" y="160433"/>
                    <a:pt x="50818" y="194300"/>
                  </a:cubicBezTo>
                  <a:cubicBezTo>
                    <a:pt x="13247" y="228167"/>
                    <a:pt x="103206" y="199063"/>
                    <a:pt x="104793" y="203825"/>
                  </a:cubicBezTo>
                  <a:cubicBezTo>
                    <a:pt x="106380" y="208587"/>
                    <a:pt x="60343" y="222875"/>
                    <a:pt x="60343" y="222875"/>
                  </a:cubicBezTo>
                  <a:cubicBezTo>
                    <a:pt x="42881" y="230283"/>
                    <a:pt x="-1040" y="251450"/>
                    <a:pt x="18" y="248275"/>
                  </a:cubicBezTo>
                  <a:cubicBezTo>
                    <a:pt x="1076" y="245100"/>
                    <a:pt x="37589" y="229225"/>
                    <a:pt x="66693" y="203825"/>
                  </a:cubicBezTo>
                  <a:cubicBezTo>
                    <a:pt x="95797" y="178425"/>
                    <a:pt x="164589" y="108046"/>
                    <a:pt x="174643" y="95875"/>
                  </a:cubicBezTo>
                  <a:cubicBezTo>
                    <a:pt x="184697" y="83704"/>
                    <a:pt x="105322" y="144558"/>
                    <a:pt x="127018" y="130800"/>
                  </a:cubicBezTo>
                  <a:cubicBezTo>
                    <a:pt x="148714" y="117042"/>
                    <a:pt x="342918" y="-9958"/>
                    <a:pt x="330218" y="6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D2A73984-990E-C58F-FAE0-A730EC829044}"/>
                </a:ext>
              </a:extLst>
            </p:cNvPr>
            <p:cNvSpPr/>
            <p:nvPr/>
          </p:nvSpPr>
          <p:spPr>
            <a:xfrm>
              <a:off x="2942589" y="9117641"/>
              <a:ext cx="436709" cy="332659"/>
            </a:xfrm>
            <a:custGeom>
              <a:avLst/>
              <a:gdLst>
                <a:gd name="connsiteX0" fmla="*/ 435611 w 436709"/>
                <a:gd name="connsiteY0" fmla="*/ 959 h 332659"/>
                <a:gd name="connsiteX1" fmla="*/ 54611 w 436709"/>
                <a:gd name="connsiteY1" fmla="*/ 242259 h 332659"/>
                <a:gd name="connsiteX2" fmla="*/ 146686 w 436709"/>
                <a:gd name="connsiteY2" fmla="*/ 194634 h 332659"/>
                <a:gd name="connsiteX3" fmla="*/ 6986 w 436709"/>
                <a:gd name="connsiteY3" fmla="*/ 327984 h 332659"/>
                <a:gd name="connsiteX4" fmla="*/ 45086 w 436709"/>
                <a:gd name="connsiteY4" fmla="*/ 289884 h 332659"/>
                <a:gd name="connsiteX5" fmla="*/ 251461 w 436709"/>
                <a:gd name="connsiteY5" fmla="*/ 169234 h 332659"/>
                <a:gd name="connsiteX6" fmla="*/ 130811 w 436709"/>
                <a:gd name="connsiteY6" fmla="*/ 226384 h 332659"/>
                <a:gd name="connsiteX7" fmla="*/ 156211 w 436709"/>
                <a:gd name="connsiteY7" fmla="*/ 191459 h 332659"/>
                <a:gd name="connsiteX8" fmla="*/ 222886 w 436709"/>
                <a:gd name="connsiteY8" fmla="*/ 137484 h 332659"/>
                <a:gd name="connsiteX9" fmla="*/ 172086 w 436709"/>
                <a:gd name="connsiteY9" fmla="*/ 156534 h 332659"/>
                <a:gd name="connsiteX10" fmla="*/ 435611 w 436709"/>
                <a:gd name="connsiteY10" fmla="*/ 959 h 33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709" h="332659">
                  <a:moveTo>
                    <a:pt x="435611" y="959"/>
                  </a:moveTo>
                  <a:cubicBezTo>
                    <a:pt x="416032" y="15246"/>
                    <a:pt x="102765" y="209980"/>
                    <a:pt x="54611" y="242259"/>
                  </a:cubicBezTo>
                  <a:cubicBezTo>
                    <a:pt x="6457" y="274538"/>
                    <a:pt x="154623" y="180347"/>
                    <a:pt x="146686" y="194634"/>
                  </a:cubicBezTo>
                  <a:cubicBezTo>
                    <a:pt x="138749" y="208921"/>
                    <a:pt x="23919" y="312109"/>
                    <a:pt x="6986" y="327984"/>
                  </a:cubicBezTo>
                  <a:cubicBezTo>
                    <a:pt x="-9947" y="343859"/>
                    <a:pt x="4340" y="316342"/>
                    <a:pt x="45086" y="289884"/>
                  </a:cubicBezTo>
                  <a:cubicBezTo>
                    <a:pt x="85832" y="263426"/>
                    <a:pt x="237173" y="179817"/>
                    <a:pt x="251461" y="169234"/>
                  </a:cubicBezTo>
                  <a:cubicBezTo>
                    <a:pt x="265748" y="158651"/>
                    <a:pt x="146686" y="222680"/>
                    <a:pt x="130811" y="226384"/>
                  </a:cubicBezTo>
                  <a:cubicBezTo>
                    <a:pt x="114936" y="230088"/>
                    <a:pt x="140865" y="206276"/>
                    <a:pt x="156211" y="191459"/>
                  </a:cubicBezTo>
                  <a:cubicBezTo>
                    <a:pt x="171557" y="176642"/>
                    <a:pt x="220240" y="143305"/>
                    <a:pt x="222886" y="137484"/>
                  </a:cubicBezTo>
                  <a:cubicBezTo>
                    <a:pt x="225532" y="131663"/>
                    <a:pt x="137161" y="176642"/>
                    <a:pt x="172086" y="156534"/>
                  </a:cubicBezTo>
                  <a:cubicBezTo>
                    <a:pt x="207011" y="136426"/>
                    <a:pt x="455190" y="-13328"/>
                    <a:pt x="435611" y="9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0CB11064-5B8D-A9A9-8EEC-D6510E1915F5}"/>
                </a:ext>
              </a:extLst>
            </p:cNvPr>
            <p:cNvSpPr/>
            <p:nvPr/>
          </p:nvSpPr>
          <p:spPr>
            <a:xfrm>
              <a:off x="2503250" y="9019676"/>
              <a:ext cx="510111" cy="803516"/>
            </a:xfrm>
            <a:custGeom>
              <a:avLst/>
              <a:gdLst>
                <a:gd name="connsiteX0" fmla="*/ 509825 w 510111"/>
                <a:gd name="connsiteY0" fmla="*/ 499 h 803516"/>
                <a:gd name="connsiteX1" fmla="*/ 262175 w 510111"/>
                <a:gd name="connsiteY1" fmla="*/ 324349 h 803516"/>
                <a:gd name="connsiteX2" fmla="*/ 303450 w 510111"/>
                <a:gd name="connsiteY2" fmla="*/ 273549 h 803516"/>
                <a:gd name="connsiteX3" fmla="*/ 335200 w 510111"/>
                <a:gd name="connsiteY3" fmla="*/ 356099 h 803516"/>
                <a:gd name="connsiteX4" fmla="*/ 201850 w 510111"/>
                <a:gd name="connsiteY4" fmla="*/ 498974 h 803516"/>
                <a:gd name="connsiteX5" fmla="*/ 1825 w 510111"/>
                <a:gd name="connsiteY5" fmla="*/ 800599 h 803516"/>
                <a:gd name="connsiteX6" fmla="*/ 106600 w 510111"/>
                <a:gd name="connsiteY6" fmla="*/ 648199 h 803516"/>
                <a:gd name="connsiteX7" fmla="*/ 173275 w 510111"/>
                <a:gd name="connsiteY7" fmla="*/ 584699 h 803516"/>
                <a:gd name="connsiteX8" fmla="*/ 214550 w 510111"/>
                <a:gd name="connsiteY8" fmla="*/ 533899 h 803516"/>
                <a:gd name="connsiteX9" fmla="*/ 347900 w 510111"/>
                <a:gd name="connsiteY9" fmla="*/ 457699 h 803516"/>
                <a:gd name="connsiteX10" fmla="*/ 284400 w 510111"/>
                <a:gd name="connsiteY10" fmla="*/ 479924 h 803516"/>
                <a:gd name="connsiteX11" fmla="*/ 335200 w 510111"/>
                <a:gd name="connsiteY11" fmla="*/ 302124 h 803516"/>
                <a:gd name="connsiteX12" fmla="*/ 312975 w 510111"/>
                <a:gd name="connsiteY12" fmla="*/ 251324 h 803516"/>
                <a:gd name="connsiteX13" fmla="*/ 509825 w 510111"/>
                <a:gd name="connsiteY13" fmla="*/ 499 h 8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0111" h="803516">
                  <a:moveTo>
                    <a:pt x="509825" y="499"/>
                  </a:moveTo>
                  <a:cubicBezTo>
                    <a:pt x="501358" y="12670"/>
                    <a:pt x="296571" y="278841"/>
                    <a:pt x="262175" y="324349"/>
                  </a:cubicBezTo>
                  <a:cubicBezTo>
                    <a:pt x="227779" y="369857"/>
                    <a:pt x="291279" y="268257"/>
                    <a:pt x="303450" y="273549"/>
                  </a:cubicBezTo>
                  <a:cubicBezTo>
                    <a:pt x="315621" y="278841"/>
                    <a:pt x="352133" y="318528"/>
                    <a:pt x="335200" y="356099"/>
                  </a:cubicBezTo>
                  <a:cubicBezTo>
                    <a:pt x="318267" y="393670"/>
                    <a:pt x="257412" y="424891"/>
                    <a:pt x="201850" y="498974"/>
                  </a:cubicBezTo>
                  <a:cubicBezTo>
                    <a:pt x="146288" y="573057"/>
                    <a:pt x="17700" y="775728"/>
                    <a:pt x="1825" y="800599"/>
                  </a:cubicBezTo>
                  <a:cubicBezTo>
                    <a:pt x="-14050" y="825470"/>
                    <a:pt x="78025" y="684182"/>
                    <a:pt x="106600" y="648199"/>
                  </a:cubicBezTo>
                  <a:cubicBezTo>
                    <a:pt x="135175" y="612216"/>
                    <a:pt x="155283" y="603749"/>
                    <a:pt x="173275" y="584699"/>
                  </a:cubicBezTo>
                  <a:cubicBezTo>
                    <a:pt x="191267" y="565649"/>
                    <a:pt x="185446" y="555066"/>
                    <a:pt x="214550" y="533899"/>
                  </a:cubicBezTo>
                  <a:cubicBezTo>
                    <a:pt x="243654" y="512732"/>
                    <a:pt x="336258" y="466695"/>
                    <a:pt x="347900" y="457699"/>
                  </a:cubicBezTo>
                  <a:cubicBezTo>
                    <a:pt x="359542" y="448703"/>
                    <a:pt x="286517" y="505853"/>
                    <a:pt x="284400" y="479924"/>
                  </a:cubicBezTo>
                  <a:cubicBezTo>
                    <a:pt x="282283" y="453995"/>
                    <a:pt x="330437" y="340224"/>
                    <a:pt x="335200" y="302124"/>
                  </a:cubicBezTo>
                  <a:cubicBezTo>
                    <a:pt x="339962" y="264024"/>
                    <a:pt x="289162" y="300537"/>
                    <a:pt x="312975" y="251324"/>
                  </a:cubicBezTo>
                  <a:cubicBezTo>
                    <a:pt x="336787" y="202112"/>
                    <a:pt x="518292" y="-11672"/>
                    <a:pt x="509825" y="4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0DF5EDAD-13AD-CBFA-6A54-37BB2D0A2795}"/>
                </a:ext>
              </a:extLst>
            </p:cNvPr>
            <p:cNvSpPr/>
            <p:nvPr/>
          </p:nvSpPr>
          <p:spPr>
            <a:xfrm>
              <a:off x="2594016" y="9566042"/>
              <a:ext cx="177804" cy="241553"/>
            </a:xfrm>
            <a:custGeom>
              <a:avLst/>
              <a:gdLst>
                <a:gd name="connsiteX0" fmla="*/ 136484 w 177804"/>
                <a:gd name="connsiteY0" fmla="*/ 233 h 241553"/>
                <a:gd name="connsiteX1" fmla="*/ 126959 w 177804"/>
                <a:gd name="connsiteY1" fmla="*/ 95483 h 241553"/>
                <a:gd name="connsiteX2" fmla="*/ 177759 w 177804"/>
                <a:gd name="connsiteY2" fmla="*/ 184383 h 241553"/>
                <a:gd name="connsiteX3" fmla="*/ 133309 w 177804"/>
                <a:gd name="connsiteY3" fmla="*/ 133583 h 241553"/>
                <a:gd name="connsiteX4" fmla="*/ 9484 w 177804"/>
                <a:gd name="connsiteY4" fmla="*/ 181208 h 241553"/>
                <a:gd name="connsiteX5" fmla="*/ 44409 w 177804"/>
                <a:gd name="connsiteY5" fmla="*/ 241533 h 241553"/>
                <a:gd name="connsiteX6" fmla="*/ 3134 w 177804"/>
                <a:gd name="connsiteY6" fmla="*/ 187558 h 241553"/>
                <a:gd name="connsiteX7" fmla="*/ 146009 w 177804"/>
                <a:gd name="connsiteY7" fmla="*/ 152633 h 241553"/>
                <a:gd name="connsiteX8" fmla="*/ 47584 w 177804"/>
                <a:gd name="connsiteY8" fmla="*/ 95483 h 241553"/>
                <a:gd name="connsiteX9" fmla="*/ 88859 w 177804"/>
                <a:gd name="connsiteY9" fmla="*/ 124058 h 241553"/>
                <a:gd name="connsiteX10" fmla="*/ 136484 w 177804"/>
                <a:gd name="connsiteY10" fmla="*/ 233 h 24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804" h="241553">
                  <a:moveTo>
                    <a:pt x="136484" y="233"/>
                  </a:moveTo>
                  <a:cubicBezTo>
                    <a:pt x="142834" y="-4529"/>
                    <a:pt x="120080" y="64791"/>
                    <a:pt x="126959" y="95483"/>
                  </a:cubicBezTo>
                  <a:cubicBezTo>
                    <a:pt x="133838" y="126175"/>
                    <a:pt x="176701" y="178033"/>
                    <a:pt x="177759" y="184383"/>
                  </a:cubicBezTo>
                  <a:cubicBezTo>
                    <a:pt x="178817" y="190733"/>
                    <a:pt x="161355" y="134112"/>
                    <a:pt x="133309" y="133583"/>
                  </a:cubicBezTo>
                  <a:cubicBezTo>
                    <a:pt x="105263" y="133054"/>
                    <a:pt x="24301" y="163216"/>
                    <a:pt x="9484" y="181208"/>
                  </a:cubicBezTo>
                  <a:cubicBezTo>
                    <a:pt x="-5333" y="199200"/>
                    <a:pt x="45467" y="240475"/>
                    <a:pt x="44409" y="241533"/>
                  </a:cubicBezTo>
                  <a:cubicBezTo>
                    <a:pt x="43351" y="242591"/>
                    <a:pt x="-13799" y="202375"/>
                    <a:pt x="3134" y="187558"/>
                  </a:cubicBezTo>
                  <a:cubicBezTo>
                    <a:pt x="20067" y="172741"/>
                    <a:pt x="138601" y="167979"/>
                    <a:pt x="146009" y="152633"/>
                  </a:cubicBezTo>
                  <a:cubicBezTo>
                    <a:pt x="153417" y="137287"/>
                    <a:pt x="57109" y="100246"/>
                    <a:pt x="47584" y="95483"/>
                  </a:cubicBezTo>
                  <a:cubicBezTo>
                    <a:pt x="38059" y="90720"/>
                    <a:pt x="75101" y="136229"/>
                    <a:pt x="88859" y="124058"/>
                  </a:cubicBezTo>
                  <a:cubicBezTo>
                    <a:pt x="102617" y="111887"/>
                    <a:pt x="130134" y="4995"/>
                    <a:pt x="136484" y="2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A035E2AF-D5D0-24B8-D921-335166ABAFF9}"/>
                </a:ext>
              </a:extLst>
            </p:cNvPr>
            <p:cNvSpPr/>
            <p:nvPr/>
          </p:nvSpPr>
          <p:spPr>
            <a:xfrm>
              <a:off x="2445208" y="9619547"/>
              <a:ext cx="339417" cy="410493"/>
            </a:xfrm>
            <a:custGeom>
              <a:avLst/>
              <a:gdLst>
                <a:gd name="connsiteX0" fmla="*/ 180517 w 339417"/>
                <a:gd name="connsiteY0" fmla="*/ 703 h 410493"/>
                <a:gd name="connsiteX1" fmla="*/ 31292 w 339417"/>
                <a:gd name="connsiteY1" fmla="*/ 203903 h 410493"/>
                <a:gd name="connsiteX2" fmla="*/ 63042 w 339417"/>
                <a:gd name="connsiteY2" fmla="*/ 245178 h 410493"/>
                <a:gd name="connsiteX3" fmla="*/ 18592 w 339417"/>
                <a:gd name="connsiteY3" fmla="*/ 407103 h 410493"/>
                <a:gd name="connsiteX4" fmla="*/ 28117 w 339417"/>
                <a:gd name="connsiteY4" fmla="*/ 334078 h 410493"/>
                <a:gd name="connsiteX5" fmla="*/ 339267 w 339417"/>
                <a:gd name="connsiteY5" fmla="*/ 92778 h 410493"/>
                <a:gd name="connsiteX6" fmla="*/ 69392 w 339417"/>
                <a:gd name="connsiteY6" fmla="*/ 270578 h 410493"/>
                <a:gd name="connsiteX7" fmla="*/ 63042 w 339417"/>
                <a:gd name="connsiteY7" fmla="*/ 184853 h 410493"/>
                <a:gd name="connsiteX8" fmla="*/ 120192 w 339417"/>
                <a:gd name="connsiteY8" fmla="*/ 76903 h 410493"/>
                <a:gd name="connsiteX9" fmla="*/ 72567 w 339417"/>
                <a:gd name="connsiteY9" fmla="*/ 134053 h 410493"/>
                <a:gd name="connsiteX10" fmla="*/ 180517 w 339417"/>
                <a:gd name="connsiteY10" fmla="*/ 703 h 41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9417" h="410493">
                  <a:moveTo>
                    <a:pt x="180517" y="703"/>
                  </a:moveTo>
                  <a:cubicBezTo>
                    <a:pt x="173638" y="12345"/>
                    <a:pt x="50871" y="163157"/>
                    <a:pt x="31292" y="203903"/>
                  </a:cubicBezTo>
                  <a:cubicBezTo>
                    <a:pt x="11713" y="244649"/>
                    <a:pt x="65159" y="211311"/>
                    <a:pt x="63042" y="245178"/>
                  </a:cubicBezTo>
                  <a:cubicBezTo>
                    <a:pt x="60925" y="279045"/>
                    <a:pt x="24413" y="392286"/>
                    <a:pt x="18592" y="407103"/>
                  </a:cubicBezTo>
                  <a:cubicBezTo>
                    <a:pt x="12771" y="421920"/>
                    <a:pt x="-25329" y="386465"/>
                    <a:pt x="28117" y="334078"/>
                  </a:cubicBezTo>
                  <a:cubicBezTo>
                    <a:pt x="81563" y="281691"/>
                    <a:pt x="332388" y="103361"/>
                    <a:pt x="339267" y="92778"/>
                  </a:cubicBezTo>
                  <a:cubicBezTo>
                    <a:pt x="346146" y="82195"/>
                    <a:pt x="115430" y="255232"/>
                    <a:pt x="69392" y="270578"/>
                  </a:cubicBezTo>
                  <a:cubicBezTo>
                    <a:pt x="23354" y="285924"/>
                    <a:pt x="54575" y="217132"/>
                    <a:pt x="63042" y="184853"/>
                  </a:cubicBezTo>
                  <a:cubicBezTo>
                    <a:pt x="71509" y="152574"/>
                    <a:pt x="118605" y="85370"/>
                    <a:pt x="120192" y="76903"/>
                  </a:cubicBezTo>
                  <a:cubicBezTo>
                    <a:pt x="121779" y="68436"/>
                    <a:pt x="67804" y="142520"/>
                    <a:pt x="72567" y="134053"/>
                  </a:cubicBezTo>
                  <a:cubicBezTo>
                    <a:pt x="77330" y="125586"/>
                    <a:pt x="187396" y="-10939"/>
                    <a:pt x="180517" y="7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6C5A6A01-C0C6-1020-CFC9-7B601D663637}"/>
                </a:ext>
              </a:extLst>
            </p:cNvPr>
            <p:cNvSpPr/>
            <p:nvPr/>
          </p:nvSpPr>
          <p:spPr>
            <a:xfrm>
              <a:off x="2389111" y="9769305"/>
              <a:ext cx="396729" cy="438368"/>
            </a:xfrm>
            <a:custGeom>
              <a:avLst/>
              <a:gdLst>
                <a:gd name="connsiteX0" fmla="*/ 331864 w 396729"/>
                <a:gd name="connsiteY0" fmla="*/ 31920 h 438368"/>
                <a:gd name="connsiteX1" fmla="*/ 131839 w 396729"/>
                <a:gd name="connsiteY1" fmla="*/ 193845 h 438368"/>
                <a:gd name="connsiteX2" fmla="*/ 1664 w 396729"/>
                <a:gd name="connsiteY2" fmla="*/ 438320 h 438368"/>
                <a:gd name="connsiteX3" fmla="*/ 58814 w 396729"/>
                <a:gd name="connsiteY3" fmla="*/ 216070 h 438368"/>
                <a:gd name="connsiteX4" fmla="*/ 68339 w 396729"/>
                <a:gd name="connsiteY4" fmla="*/ 349420 h 438368"/>
                <a:gd name="connsiteX5" fmla="*/ 109614 w 396729"/>
                <a:gd name="connsiteY5" fmla="*/ 203370 h 438368"/>
                <a:gd name="connsiteX6" fmla="*/ 379489 w 396729"/>
                <a:gd name="connsiteY6" fmla="*/ 16045 h 438368"/>
                <a:gd name="connsiteX7" fmla="*/ 331864 w 396729"/>
                <a:gd name="connsiteY7" fmla="*/ 31920 h 4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729" h="438368">
                  <a:moveTo>
                    <a:pt x="331864" y="31920"/>
                  </a:moveTo>
                  <a:cubicBezTo>
                    <a:pt x="290589" y="61553"/>
                    <a:pt x="186872" y="126112"/>
                    <a:pt x="131839" y="193845"/>
                  </a:cubicBezTo>
                  <a:cubicBezTo>
                    <a:pt x="76806" y="261578"/>
                    <a:pt x="13835" y="434616"/>
                    <a:pt x="1664" y="438320"/>
                  </a:cubicBezTo>
                  <a:cubicBezTo>
                    <a:pt x="-10507" y="442024"/>
                    <a:pt x="47702" y="230886"/>
                    <a:pt x="58814" y="216070"/>
                  </a:cubicBezTo>
                  <a:cubicBezTo>
                    <a:pt x="69926" y="201254"/>
                    <a:pt x="59872" y="351537"/>
                    <a:pt x="68339" y="349420"/>
                  </a:cubicBezTo>
                  <a:cubicBezTo>
                    <a:pt x="76806" y="347303"/>
                    <a:pt x="57756" y="258932"/>
                    <a:pt x="109614" y="203370"/>
                  </a:cubicBezTo>
                  <a:cubicBezTo>
                    <a:pt x="161472" y="147808"/>
                    <a:pt x="335039" y="46207"/>
                    <a:pt x="379489" y="16045"/>
                  </a:cubicBezTo>
                  <a:cubicBezTo>
                    <a:pt x="423939" y="-14117"/>
                    <a:pt x="373139" y="2287"/>
                    <a:pt x="331864" y="319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0A6D3C55-F49B-704E-EAD9-A2E441BF070C}"/>
                </a:ext>
              </a:extLst>
            </p:cNvPr>
            <p:cNvSpPr/>
            <p:nvPr/>
          </p:nvSpPr>
          <p:spPr>
            <a:xfrm>
              <a:off x="2012939" y="10059776"/>
              <a:ext cx="387845" cy="402254"/>
            </a:xfrm>
            <a:custGeom>
              <a:avLst/>
              <a:gdLst>
                <a:gd name="connsiteX0" fmla="*/ 355611 w 387845"/>
                <a:gd name="connsiteY0" fmla="*/ 1799 h 402254"/>
                <a:gd name="connsiteX1" fmla="*/ 231786 w 387845"/>
                <a:gd name="connsiteY1" fmla="*/ 239924 h 402254"/>
                <a:gd name="connsiteX2" fmla="*/ 127011 w 387845"/>
                <a:gd name="connsiteY2" fmla="*/ 297074 h 402254"/>
                <a:gd name="connsiteX3" fmla="*/ 177811 w 387845"/>
                <a:gd name="connsiteY3" fmla="*/ 252624 h 402254"/>
                <a:gd name="connsiteX4" fmla="*/ 11 w 387845"/>
                <a:gd name="connsiteY4" fmla="*/ 401849 h 402254"/>
                <a:gd name="connsiteX5" fmla="*/ 187336 w 387845"/>
                <a:gd name="connsiteY5" fmla="*/ 293899 h 402254"/>
                <a:gd name="connsiteX6" fmla="*/ 358786 w 387845"/>
                <a:gd name="connsiteY6" fmla="*/ 208174 h 402254"/>
                <a:gd name="connsiteX7" fmla="*/ 298461 w 387845"/>
                <a:gd name="connsiteY7" fmla="*/ 217699 h 402254"/>
                <a:gd name="connsiteX8" fmla="*/ 387361 w 387845"/>
                <a:gd name="connsiteY8" fmla="*/ 163724 h 402254"/>
                <a:gd name="connsiteX9" fmla="*/ 250836 w 387845"/>
                <a:gd name="connsiteY9" fmla="*/ 176424 h 402254"/>
                <a:gd name="connsiteX10" fmla="*/ 352436 w 387845"/>
                <a:gd name="connsiteY10" fmla="*/ 163724 h 402254"/>
                <a:gd name="connsiteX11" fmla="*/ 301636 w 387845"/>
                <a:gd name="connsiteY11" fmla="*/ 131974 h 402254"/>
                <a:gd name="connsiteX12" fmla="*/ 355611 w 387845"/>
                <a:gd name="connsiteY12" fmla="*/ 1799 h 40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7845" h="402254">
                  <a:moveTo>
                    <a:pt x="355611" y="1799"/>
                  </a:moveTo>
                  <a:cubicBezTo>
                    <a:pt x="343969" y="19791"/>
                    <a:pt x="269886" y="190712"/>
                    <a:pt x="231786" y="239924"/>
                  </a:cubicBezTo>
                  <a:cubicBezTo>
                    <a:pt x="193686" y="289137"/>
                    <a:pt x="136007" y="294957"/>
                    <a:pt x="127011" y="297074"/>
                  </a:cubicBezTo>
                  <a:cubicBezTo>
                    <a:pt x="118015" y="299191"/>
                    <a:pt x="198978" y="235162"/>
                    <a:pt x="177811" y="252624"/>
                  </a:cubicBezTo>
                  <a:cubicBezTo>
                    <a:pt x="156644" y="270086"/>
                    <a:pt x="-1576" y="394970"/>
                    <a:pt x="11" y="401849"/>
                  </a:cubicBezTo>
                  <a:cubicBezTo>
                    <a:pt x="1598" y="408728"/>
                    <a:pt x="127540" y="326178"/>
                    <a:pt x="187336" y="293899"/>
                  </a:cubicBezTo>
                  <a:cubicBezTo>
                    <a:pt x="247132" y="261620"/>
                    <a:pt x="340265" y="220874"/>
                    <a:pt x="358786" y="208174"/>
                  </a:cubicBezTo>
                  <a:cubicBezTo>
                    <a:pt x="377307" y="195474"/>
                    <a:pt x="293698" y="225107"/>
                    <a:pt x="298461" y="217699"/>
                  </a:cubicBezTo>
                  <a:cubicBezTo>
                    <a:pt x="303223" y="210291"/>
                    <a:pt x="395299" y="170603"/>
                    <a:pt x="387361" y="163724"/>
                  </a:cubicBezTo>
                  <a:cubicBezTo>
                    <a:pt x="379423" y="156845"/>
                    <a:pt x="256657" y="176424"/>
                    <a:pt x="250836" y="176424"/>
                  </a:cubicBezTo>
                  <a:cubicBezTo>
                    <a:pt x="245015" y="176424"/>
                    <a:pt x="343969" y="171132"/>
                    <a:pt x="352436" y="163724"/>
                  </a:cubicBezTo>
                  <a:cubicBezTo>
                    <a:pt x="360903" y="156316"/>
                    <a:pt x="305340" y="157903"/>
                    <a:pt x="301636" y="131974"/>
                  </a:cubicBezTo>
                  <a:cubicBezTo>
                    <a:pt x="297932" y="106045"/>
                    <a:pt x="367253" y="-16193"/>
                    <a:pt x="355611" y="17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78E24EA6-93FF-E55E-7E3A-A01F1F12F006}"/>
                </a:ext>
              </a:extLst>
            </p:cNvPr>
            <p:cNvSpPr/>
            <p:nvPr/>
          </p:nvSpPr>
          <p:spPr>
            <a:xfrm>
              <a:off x="1789801" y="10413983"/>
              <a:ext cx="375569" cy="639468"/>
            </a:xfrm>
            <a:custGeom>
              <a:avLst/>
              <a:gdLst>
                <a:gd name="connsiteX0" fmla="*/ 375549 w 375569"/>
                <a:gd name="connsiteY0" fmla="*/ 17 h 639468"/>
                <a:gd name="connsiteX1" fmla="*/ 273949 w 375569"/>
                <a:gd name="connsiteY1" fmla="*/ 82567 h 639468"/>
                <a:gd name="connsiteX2" fmla="*/ 299349 w 375569"/>
                <a:gd name="connsiteY2" fmla="*/ 225442 h 639468"/>
                <a:gd name="connsiteX3" fmla="*/ 178699 w 375569"/>
                <a:gd name="connsiteY3" fmla="*/ 342917 h 639468"/>
                <a:gd name="connsiteX4" fmla="*/ 58049 w 375569"/>
                <a:gd name="connsiteY4" fmla="*/ 479442 h 639468"/>
                <a:gd name="connsiteX5" fmla="*/ 899 w 375569"/>
                <a:gd name="connsiteY5" fmla="*/ 638192 h 639468"/>
                <a:gd name="connsiteX6" fmla="*/ 29474 w 375569"/>
                <a:gd name="connsiteY6" fmla="*/ 546117 h 639468"/>
                <a:gd name="connsiteX7" fmla="*/ 112024 w 375569"/>
                <a:gd name="connsiteY7" fmla="*/ 403242 h 639468"/>
                <a:gd name="connsiteX8" fmla="*/ 318399 w 375569"/>
                <a:gd name="connsiteY8" fmla="*/ 288942 h 639468"/>
                <a:gd name="connsiteX9" fmla="*/ 219974 w 375569"/>
                <a:gd name="connsiteY9" fmla="*/ 330217 h 639468"/>
                <a:gd name="connsiteX10" fmla="*/ 242199 w 375569"/>
                <a:gd name="connsiteY10" fmla="*/ 257192 h 639468"/>
                <a:gd name="connsiteX11" fmla="*/ 248549 w 375569"/>
                <a:gd name="connsiteY11" fmla="*/ 66692 h 639468"/>
                <a:gd name="connsiteX12" fmla="*/ 251724 w 375569"/>
                <a:gd name="connsiteY12" fmla="*/ 311167 h 639468"/>
                <a:gd name="connsiteX13" fmla="*/ 292999 w 375569"/>
                <a:gd name="connsiteY13" fmla="*/ 200042 h 639468"/>
                <a:gd name="connsiteX14" fmla="*/ 264424 w 375569"/>
                <a:gd name="connsiteY14" fmla="*/ 88917 h 639468"/>
                <a:gd name="connsiteX15" fmla="*/ 375549 w 375569"/>
                <a:gd name="connsiteY15" fmla="*/ 17 h 639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5569" h="639468">
                  <a:moveTo>
                    <a:pt x="375549" y="17"/>
                  </a:moveTo>
                  <a:cubicBezTo>
                    <a:pt x="377137" y="-1041"/>
                    <a:pt x="286649" y="44996"/>
                    <a:pt x="273949" y="82567"/>
                  </a:cubicBezTo>
                  <a:cubicBezTo>
                    <a:pt x="261249" y="120138"/>
                    <a:pt x="315224" y="182050"/>
                    <a:pt x="299349" y="225442"/>
                  </a:cubicBezTo>
                  <a:cubicBezTo>
                    <a:pt x="283474" y="268834"/>
                    <a:pt x="218916" y="300584"/>
                    <a:pt x="178699" y="342917"/>
                  </a:cubicBezTo>
                  <a:cubicBezTo>
                    <a:pt x="138482" y="385250"/>
                    <a:pt x="87682" y="430230"/>
                    <a:pt x="58049" y="479442"/>
                  </a:cubicBezTo>
                  <a:cubicBezTo>
                    <a:pt x="28416" y="528655"/>
                    <a:pt x="5661" y="627080"/>
                    <a:pt x="899" y="638192"/>
                  </a:cubicBezTo>
                  <a:cubicBezTo>
                    <a:pt x="-3863" y="649304"/>
                    <a:pt x="10953" y="585275"/>
                    <a:pt x="29474" y="546117"/>
                  </a:cubicBezTo>
                  <a:cubicBezTo>
                    <a:pt x="47995" y="506959"/>
                    <a:pt x="63870" y="446104"/>
                    <a:pt x="112024" y="403242"/>
                  </a:cubicBezTo>
                  <a:cubicBezTo>
                    <a:pt x="160178" y="360380"/>
                    <a:pt x="300407" y="301113"/>
                    <a:pt x="318399" y="288942"/>
                  </a:cubicBezTo>
                  <a:cubicBezTo>
                    <a:pt x="336391" y="276771"/>
                    <a:pt x="232674" y="335509"/>
                    <a:pt x="219974" y="330217"/>
                  </a:cubicBezTo>
                  <a:cubicBezTo>
                    <a:pt x="207274" y="324925"/>
                    <a:pt x="237437" y="301113"/>
                    <a:pt x="242199" y="257192"/>
                  </a:cubicBezTo>
                  <a:cubicBezTo>
                    <a:pt x="246961" y="213271"/>
                    <a:pt x="246962" y="57696"/>
                    <a:pt x="248549" y="66692"/>
                  </a:cubicBezTo>
                  <a:cubicBezTo>
                    <a:pt x="250136" y="75688"/>
                    <a:pt x="244316" y="288942"/>
                    <a:pt x="251724" y="311167"/>
                  </a:cubicBezTo>
                  <a:cubicBezTo>
                    <a:pt x="259132" y="333392"/>
                    <a:pt x="290882" y="237084"/>
                    <a:pt x="292999" y="200042"/>
                  </a:cubicBezTo>
                  <a:cubicBezTo>
                    <a:pt x="295116" y="163000"/>
                    <a:pt x="244316" y="123313"/>
                    <a:pt x="264424" y="88917"/>
                  </a:cubicBezTo>
                  <a:cubicBezTo>
                    <a:pt x="284532" y="54521"/>
                    <a:pt x="373961" y="1075"/>
                    <a:pt x="375549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CFEF7E01-4509-2A53-F156-AF77145D0EB2}"/>
                </a:ext>
              </a:extLst>
            </p:cNvPr>
            <p:cNvSpPr/>
            <p:nvPr/>
          </p:nvSpPr>
          <p:spPr>
            <a:xfrm>
              <a:off x="1500482" y="10769641"/>
              <a:ext cx="428016" cy="857798"/>
            </a:xfrm>
            <a:custGeom>
              <a:avLst/>
              <a:gdLst>
                <a:gd name="connsiteX0" fmla="*/ 420393 w 428016"/>
                <a:gd name="connsiteY0" fmla="*/ 12659 h 857798"/>
                <a:gd name="connsiteX1" fmla="*/ 112418 w 428016"/>
                <a:gd name="connsiteY1" fmla="*/ 511134 h 857798"/>
                <a:gd name="connsiteX2" fmla="*/ 175918 w 428016"/>
                <a:gd name="connsiteY2" fmla="*/ 342859 h 857798"/>
                <a:gd name="connsiteX3" fmla="*/ 58443 w 428016"/>
                <a:gd name="connsiteY3" fmla="*/ 634959 h 857798"/>
                <a:gd name="connsiteX4" fmla="*/ 64793 w 428016"/>
                <a:gd name="connsiteY4" fmla="*/ 584159 h 857798"/>
                <a:gd name="connsiteX5" fmla="*/ 33043 w 428016"/>
                <a:gd name="connsiteY5" fmla="*/ 654009 h 857798"/>
                <a:gd name="connsiteX6" fmla="*/ 1293 w 428016"/>
                <a:gd name="connsiteY6" fmla="*/ 857209 h 857798"/>
                <a:gd name="connsiteX7" fmla="*/ 29868 w 428016"/>
                <a:gd name="connsiteY7" fmla="*/ 698459 h 857798"/>
                <a:gd name="connsiteX8" fmla="*/ 229893 w 428016"/>
                <a:gd name="connsiteY8" fmla="*/ 238084 h 857798"/>
                <a:gd name="connsiteX9" fmla="*/ 179093 w 428016"/>
                <a:gd name="connsiteY9" fmla="*/ 377784 h 857798"/>
                <a:gd name="connsiteX10" fmla="*/ 321968 w 428016"/>
                <a:gd name="connsiteY10" fmla="*/ 168234 h 857798"/>
                <a:gd name="connsiteX11" fmla="*/ 420393 w 428016"/>
                <a:gd name="connsiteY11" fmla="*/ 12659 h 85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8016" h="857798">
                  <a:moveTo>
                    <a:pt x="420393" y="12659"/>
                  </a:moveTo>
                  <a:cubicBezTo>
                    <a:pt x="385468" y="69809"/>
                    <a:pt x="153164" y="456101"/>
                    <a:pt x="112418" y="511134"/>
                  </a:cubicBezTo>
                  <a:cubicBezTo>
                    <a:pt x="71672" y="566167"/>
                    <a:pt x="184914" y="322222"/>
                    <a:pt x="175918" y="342859"/>
                  </a:cubicBezTo>
                  <a:cubicBezTo>
                    <a:pt x="166922" y="363497"/>
                    <a:pt x="76964" y="594742"/>
                    <a:pt x="58443" y="634959"/>
                  </a:cubicBezTo>
                  <a:cubicBezTo>
                    <a:pt x="39922" y="675176"/>
                    <a:pt x="69026" y="580984"/>
                    <a:pt x="64793" y="584159"/>
                  </a:cubicBezTo>
                  <a:cubicBezTo>
                    <a:pt x="60560" y="587334"/>
                    <a:pt x="43626" y="608501"/>
                    <a:pt x="33043" y="654009"/>
                  </a:cubicBezTo>
                  <a:cubicBezTo>
                    <a:pt x="22460" y="699517"/>
                    <a:pt x="1822" y="849801"/>
                    <a:pt x="1293" y="857209"/>
                  </a:cubicBezTo>
                  <a:cubicBezTo>
                    <a:pt x="764" y="864617"/>
                    <a:pt x="-8232" y="801647"/>
                    <a:pt x="29868" y="698459"/>
                  </a:cubicBezTo>
                  <a:cubicBezTo>
                    <a:pt x="67968" y="595272"/>
                    <a:pt x="205022" y="291530"/>
                    <a:pt x="229893" y="238084"/>
                  </a:cubicBezTo>
                  <a:cubicBezTo>
                    <a:pt x="254764" y="184638"/>
                    <a:pt x="163747" y="389426"/>
                    <a:pt x="179093" y="377784"/>
                  </a:cubicBezTo>
                  <a:cubicBezTo>
                    <a:pt x="194439" y="366142"/>
                    <a:pt x="282810" y="229617"/>
                    <a:pt x="321968" y="168234"/>
                  </a:cubicBezTo>
                  <a:cubicBezTo>
                    <a:pt x="361126" y="106851"/>
                    <a:pt x="455318" y="-44491"/>
                    <a:pt x="420393" y="126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13286365-9AAE-3F84-07EB-324EA6C8FC6A}"/>
                </a:ext>
              </a:extLst>
            </p:cNvPr>
            <p:cNvSpPr/>
            <p:nvPr/>
          </p:nvSpPr>
          <p:spPr>
            <a:xfrm>
              <a:off x="2579999" y="10418825"/>
              <a:ext cx="64776" cy="496108"/>
            </a:xfrm>
            <a:custGeom>
              <a:avLst/>
              <a:gdLst>
                <a:gd name="connsiteX0" fmla="*/ 48901 w 64776"/>
                <a:gd name="connsiteY0" fmla="*/ 1525 h 496108"/>
                <a:gd name="connsiteX1" fmla="*/ 48901 w 64776"/>
                <a:gd name="connsiteY1" fmla="*/ 268225 h 496108"/>
                <a:gd name="connsiteX2" fmla="*/ 64776 w 64776"/>
                <a:gd name="connsiteY2" fmla="*/ 373000 h 496108"/>
                <a:gd name="connsiteX3" fmla="*/ 48901 w 64776"/>
                <a:gd name="connsiteY3" fmla="*/ 493650 h 496108"/>
                <a:gd name="connsiteX4" fmla="*/ 13976 w 64776"/>
                <a:gd name="connsiteY4" fmla="*/ 255525 h 496108"/>
                <a:gd name="connsiteX5" fmla="*/ 1276 w 64776"/>
                <a:gd name="connsiteY5" fmla="*/ 157100 h 496108"/>
                <a:gd name="connsiteX6" fmla="*/ 42551 w 64776"/>
                <a:gd name="connsiteY6" fmla="*/ 401575 h 496108"/>
                <a:gd name="connsiteX7" fmla="*/ 48901 w 64776"/>
                <a:gd name="connsiteY7" fmla="*/ 1525 h 49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776" h="496108">
                  <a:moveTo>
                    <a:pt x="48901" y="1525"/>
                  </a:moveTo>
                  <a:cubicBezTo>
                    <a:pt x="49959" y="-20700"/>
                    <a:pt x="46255" y="206313"/>
                    <a:pt x="48901" y="268225"/>
                  </a:cubicBezTo>
                  <a:cubicBezTo>
                    <a:pt x="51547" y="330137"/>
                    <a:pt x="64776" y="335429"/>
                    <a:pt x="64776" y="373000"/>
                  </a:cubicBezTo>
                  <a:cubicBezTo>
                    <a:pt x="64776" y="410571"/>
                    <a:pt x="57368" y="513229"/>
                    <a:pt x="48901" y="493650"/>
                  </a:cubicBezTo>
                  <a:cubicBezTo>
                    <a:pt x="40434" y="474071"/>
                    <a:pt x="21913" y="311617"/>
                    <a:pt x="13976" y="255525"/>
                  </a:cubicBezTo>
                  <a:cubicBezTo>
                    <a:pt x="6039" y="199433"/>
                    <a:pt x="-3486" y="132758"/>
                    <a:pt x="1276" y="157100"/>
                  </a:cubicBezTo>
                  <a:cubicBezTo>
                    <a:pt x="6038" y="181442"/>
                    <a:pt x="33026" y="424858"/>
                    <a:pt x="42551" y="401575"/>
                  </a:cubicBezTo>
                  <a:cubicBezTo>
                    <a:pt x="52076" y="378292"/>
                    <a:pt x="47843" y="23750"/>
                    <a:pt x="48901" y="15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1B126D91-46C1-5B7E-0599-FAF9D5AB5752}"/>
                </a:ext>
              </a:extLst>
            </p:cNvPr>
            <p:cNvSpPr/>
            <p:nvPr/>
          </p:nvSpPr>
          <p:spPr>
            <a:xfrm>
              <a:off x="2339314" y="10861933"/>
              <a:ext cx="317229" cy="328110"/>
            </a:xfrm>
            <a:custGeom>
              <a:avLst/>
              <a:gdLst>
                <a:gd name="connsiteX0" fmla="*/ 314986 w 317229"/>
                <a:gd name="connsiteY0" fmla="*/ 2917 h 328110"/>
                <a:gd name="connsiteX1" fmla="*/ 10186 w 317229"/>
                <a:gd name="connsiteY1" fmla="*/ 320417 h 328110"/>
                <a:gd name="connsiteX2" fmla="*/ 80036 w 317229"/>
                <a:gd name="connsiteY2" fmla="*/ 225167 h 328110"/>
                <a:gd name="connsiteX3" fmla="*/ 156236 w 317229"/>
                <a:gd name="connsiteY3" fmla="*/ 171192 h 328110"/>
                <a:gd name="connsiteX4" fmla="*/ 134011 w 317229"/>
                <a:gd name="connsiteY4" fmla="*/ 228342 h 328110"/>
                <a:gd name="connsiteX5" fmla="*/ 134011 w 317229"/>
                <a:gd name="connsiteY5" fmla="*/ 323592 h 328110"/>
                <a:gd name="connsiteX6" fmla="*/ 156236 w 317229"/>
                <a:gd name="connsiteY6" fmla="*/ 244217 h 328110"/>
                <a:gd name="connsiteX7" fmla="*/ 134011 w 317229"/>
                <a:gd name="connsiteY7" fmla="*/ 260092 h 328110"/>
                <a:gd name="connsiteX8" fmla="*/ 165761 w 317229"/>
                <a:gd name="connsiteY8" fmla="*/ 104517 h 328110"/>
                <a:gd name="connsiteX9" fmla="*/ 149886 w 317229"/>
                <a:gd name="connsiteY9" fmla="*/ 158492 h 328110"/>
                <a:gd name="connsiteX10" fmla="*/ 314986 w 317229"/>
                <a:gd name="connsiteY10" fmla="*/ 2917 h 32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229" h="328110">
                  <a:moveTo>
                    <a:pt x="314986" y="2917"/>
                  </a:moveTo>
                  <a:cubicBezTo>
                    <a:pt x="291703" y="29905"/>
                    <a:pt x="49344" y="283375"/>
                    <a:pt x="10186" y="320417"/>
                  </a:cubicBezTo>
                  <a:cubicBezTo>
                    <a:pt x="-28972" y="357459"/>
                    <a:pt x="55694" y="250038"/>
                    <a:pt x="80036" y="225167"/>
                  </a:cubicBezTo>
                  <a:cubicBezTo>
                    <a:pt x="104378" y="200296"/>
                    <a:pt x="147240" y="170663"/>
                    <a:pt x="156236" y="171192"/>
                  </a:cubicBezTo>
                  <a:cubicBezTo>
                    <a:pt x="165232" y="171721"/>
                    <a:pt x="137715" y="202942"/>
                    <a:pt x="134011" y="228342"/>
                  </a:cubicBezTo>
                  <a:cubicBezTo>
                    <a:pt x="130307" y="253742"/>
                    <a:pt x="130307" y="320946"/>
                    <a:pt x="134011" y="323592"/>
                  </a:cubicBezTo>
                  <a:cubicBezTo>
                    <a:pt x="137715" y="326238"/>
                    <a:pt x="156236" y="254800"/>
                    <a:pt x="156236" y="244217"/>
                  </a:cubicBezTo>
                  <a:cubicBezTo>
                    <a:pt x="156236" y="233634"/>
                    <a:pt x="132423" y="283375"/>
                    <a:pt x="134011" y="260092"/>
                  </a:cubicBezTo>
                  <a:cubicBezTo>
                    <a:pt x="135598" y="236809"/>
                    <a:pt x="163115" y="121450"/>
                    <a:pt x="165761" y="104517"/>
                  </a:cubicBezTo>
                  <a:cubicBezTo>
                    <a:pt x="168407" y="87584"/>
                    <a:pt x="126603" y="172250"/>
                    <a:pt x="149886" y="158492"/>
                  </a:cubicBezTo>
                  <a:cubicBezTo>
                    <a:pt x="173169" y="144734"/>
                    <a:pt x="338269" y="-24071"/>
                    <a:pt x="314986" y="29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1DC1833B-AAB5-9DE0-E35F-D0FD84C66E61}"/>
                </a:ext>
              </a:extLst>
            </p:cNvPr>
            <p:cNvSpPr/>
            <p:nvPr/>
          </p:nvSpPr>
          <p:spPr>
            <a:xfrm>
              <a:off x="4947808" y="10631585"/>
              <a:ext cx="603882" cy="2160639"/>
            </a:xfrm>
            <a:custGeom>
              <a:avLst/>
              <a:gdLst>
                <a:gd name="connsiteX0" fmla="*/ 522826 w 603882"/>
                <a:gd name="connsiteY0" fmla="*/ 2256 h 2160639"/>
                <a:gd name="connsiteX1" fmla="*/ 396702 w 603882"/>
                <a:gd name="connsiteY1" fmla="*/ 869360 h 2160639"/>
                <a:gd name="connsiteX2" fmla="*/ 112923 w 603882"/>
                <a:gd name="connsiteY2" fmla="*/ 1547277 h 2160639"/>
                <a:gd name="connsiteX3" fmla="*/ 128689 w 603882"/>
                <a:gd name="connsiteY3" fmla="*/ 1468449 h 2160639"/>
                <a:gd name="connsiteX4" fmla="*/ 2564 w 603882"/>
                <a:gd name="connsiteY4" fmla="*/ 1775877 h 2160639"/>
                <a:gd name="connsiteX5" fmla="*/ 41978 w 603882"/>
                <a:gd name="connsiteY5" fmla="*/ 1720698 h 2160639"/>
                <a:gd name="connsiteX6" fmla="*/ 18330 w 603882"/>
                <a:gd name="connsiteY6" fmla="*/ 2154249 h 2160639"/>
                <a:gd name="connsiteX7" fmla="*/ 26213 w 603882"/>
                <a:gd name="connsiteY7" fmla="*/ 1957181 h 2160639"/>
                <a:gd name="connsiteX8" fmla="*/ 128689 w 603882"/>
                <a:gd name="connsiteY8" fmla="*/ 1649753 h 2160639"/>
                <a:gd name="connsiteX9" fmla="*/ 601654 w 603882"/>
                <a:gd name="connsiteY9" fmla="*/ 577698 h 2160639"/>
                <a:gd name="connsiteX10" fmla="*/ 309992 w 603882"/>
                <a:gd name="connsiteY10" fmla="*/ 1184670 h 2160639"/>
                <a:gd name="connsiteX11" fmla="*/ 388820 w 603882"/>
                <a:gd name="connsiteY11" fmla="*/ 900891 h 2160639"/>
                <a:gd name="connsiteX12" fmla="*/ 443999 w 603882"/>
                <a:gd name="connsiteY12" fmla="*/ 112615 h 2160639"/>
                <a:gd name="connsiteX13" fmla="*/ 443999 w 603882"/>
                <a:gd name="connsiteY13" fmla="*/ 601346 h 2160639"/>
                <a:gd name="connsiteX14" fmla="*/ 522826 w 603882"/>
                <a:gd name="connsiteY14" fmla="*/ 2256 h 216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3882" h="2160639">
                  <a:moveTo>
                    <a:pt x="522826" y="2256"/>
                  </a:moveTo>
                  <a:cubicBezTo>
                    <a:pt x="514943" y="46925"/>
                    <a:pt x="465019" y="611857"/>
                    <a:pt x="396702" y="869360"/>
                  </a:cubicBezTo>
                  <a:cubicBezTo>
                    <a:pt x="328385" y="1126864"/>
                    <a:pt x="157592" y="1447429"/>
                    <a:pt x="112923" y="1547277"/>
                  </a:cubicBezTo>
                  <a:cubicBezTo>
                    <a:pt x="68254" y="1647125"/>
                    <a:pt x="147082" y="1430349"/>
                    <a:pt x="128689" y="1468449"/>
                  </a:cubicBezTo>
                  <a:cubicBezTo>
                    <a:pt x="110296" y="1506549"/>
                    <a:pt x="17016" y="1733836"/>
                    <a:pt x="2564" y="1775877"/>
                  </a:cubicBezTo>
                  <a:cubicBezTo>
                    <a:pt x="-11888" y="1817918"/>
                    <a:pt x="39350" y="1657636"/>
                    <a:pt x="41978" y="1720698"/>
                  </a:cubicBezTo>
                  <a:cubicBezTo>
                    <a:pt x="44606" y="1783760"/>
                    <a:pt x="20957" y="2114835"/>
                    <a:pt x="18330" y="2154249"/>
                  </a:cubicBezTo>
                  <a:cubicBezTo>
                    <a:pt x="15702" y="2193663"/>
                    <a:pt x="7820" y="2041264"/>
                    <a:pt x="26213" y="1957181"/>
                  </a:cubicBezTo>
                  <a:cubicBezTo>
                    <a:pt x="44606" y="1873098"/>
                    <a:pt x="32782" y="1879667"/>
                    <a:pt x="128689" y="1649753"/>
                  </a:cubicBezTo>
                  <a:cubicBezTo>
                    <a:pt x="224596" y="1419839"/>
                    <a:pt x="571437" y="655212"/>
                    <a:pt x="601654" y="577698"/>
                  </a:cubicBezTo>
                  <a:cubicBezTo>
                    <a:pt x="631871" y="500184"/>
                    <a:pt x="345464" y="1130805"/>
                    <a:pt x="309992" y="1184670"/>
                  </a:cubicBezTo>
                  <a:cubicBezTo>
                    <a:pt x="274520" y="1238535"/>
                    <a:pt x="366486" y="1079567"/>
                    <a:pt x="388820" y="900891"/>
                  </a:cubicBezTo>
                  <a:cubicBezTo>
                    <a:pt x="411154" y="722215"/>
                    <a:pt x="434803" y="162539"/>
                    <a:pt x="443999" y="112615"/>
                  </a:cubicBezTo>
                  <a:cubicBezTo>
                    <a:pt x="453195" y="62691"/>
                    <a:pt x="428233" y="611856"/>
                    <a:pt x="443999" y="601346"/>
                  </a:cubicBezTo>
                  <a:cubicBezTo>
                    <a:pt x="459764" y="590836"/>
                    <a:pt x="530709" y="-42413"/>
                    <a:pt x="522826" y="22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A0B27FC7-FB76-217F-14E6-E2270F04EA3A}"/>
                </a:ext>
              </a:extLst>
            </p:cNvPr>
            <p:cNvSpPr/>
            <p:nvPr/>
          </p:nvSpPr>
          <p:spPr>
            <a:xfrm>
              <a:off x="5228650" y="9688647"/>
              <a:ext cx="328381" cy="2015598"/>
            </a:xfrm>
            <a:custGeom>
              <a:avLst/>
              <a:gdLst>
                <a:gd name="connsiteX0" fmla="*/ 49203 w 328381"/>
                <a:gd name="connsiteY0" fmla="*/ 80995 h 2015598"/>
                <a:gd name="connsiteX1" fmla="*/ 49203 w 328381"/>
                <a:gd name="connsiteY1" fmla="*/ 161206 h 2015598"/>
                <a:gd name="connsiteX2" fmla="*/ 81287 w 328381"/>
                <a:gd name="connsiteY2" fmla="*/ 674553 h 2015598"/>
                <a:gd name="connsiteX3" fmla="*/ 273792 w 328381"/>
                <a:gd name="connsiteY3" fmla="*/ 1284153 h 2015598"/>
                <a:gd name="connsiteX4" fmla="*/ 257750 w 328381"/>
                <a:gd name="connsiteY4" fmla="*/ 1123732 h 2015598"/>
                <a:gd name="connsiteX5" fmla="*/ 273792 w 328381"/>
                <a:gd name="connsiteY5" fmla="*/ 1990006 h 2015598"/>
                <a:gd name="connsiteX6" fmla="*/ 321918 w 328381"/>
                <a:gd name="connsiteY6" fmla="*/ 1717290 h 2015598"/>
                <a:gd name="connsiteX7" fmla="*/ 113371 w 328381"/>
                <a:gd name="connsiteY7" fmla="*/ 1011437 h 2015598"/>
                <a:gd name="connsiteX8" fmla="*/ 193582 w 328381"/>
                <a:gd name="connsiteY8" fmla="*/ 1460616 h 2015598"/>
                <a:gd name="connsiteX9" fmla="*/ 161497 w 328381"/>
                <a:gd name="connsiteY9" fmla="*/ 834974 h 2015598"/>
                <a:gd name="connsiteX10" fmla="*/ 49203 w 328381"/>
                <a:gd name="connsiteY10" fmla="*/ 626427 h 2015598"/>
                <a:gd name="connsiteX11" fmla="*/ 1076 w 328381"/>
                <a:gd name="connsiteY11" fmla="*/ 594342 h 2015598"/>
                <a:gd name="connsiteX12" fmla="*/ 17118 w 328381"/>
                <a:gd name="connsiteY12" fmla="*/ 32869 h 2015598"/>
                <a:gd name="connsiteX13" fmla="*/ 49203 w 328381"/>
                <a:gd name="connsiteY13" fmla="*/ 80995 h 201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8381" h="2015598">
                  <a:moveTo>
                    <a:pt x="49203" y="80995"/>
                  </a:moveTo>
                  <a:cubicBezTo>
                    <a:pt x="54550" y="102384"/>
                    <a:pt x="43856" y="62280"/>
                    <a:pt x="49203" y="161206"/>
                  </a:cubicBezTo>
                  <a:cubicBezTo>
                    <a:pt x="54550" y="260132"/>
                    <a:pt x="43856" y="487395"/>
                    <a:pt x="81287" y="674553"/>
                  </a:cubicBezTo>
                  <a:cubicBezTo>
                    <a:pt x="118718" y="861711"/>
                    <a:pt x="244382" y="1209290"/>
                    <a:pt x="273792" y="1284153"/>
                  </a:cubicBezTo>
                  <a:cubicBezTo>
                    <a:pt x="303202" y="1359016"/>
                    <a:pt x="257750" y="1006090"/>
                    <a:pt x="257750" y="1123732"/>
                  </a:cubicBezTo>
                  <a:cubicBezTo>
                    <a:pt x="257750" y="1241374"/>
                    <a:pt x="263097" y="1891080"/>
                    <a:pt x="273792" y="1990006"/>
                  </a:cubicBezTo>
                  <a:cubicBezTo>
                    <a:pt x="284487" y="2088932"/>
                    <a:pt x="348655" y="1880385"/>
                    <a:pt x="321918" y="1717290"/>
                  </a:cubicBezTo>
                  <a:cubicBezTo>
                    <a:pt x="295181" y="1554195"/>
                    <a:pt x="134760" y="1054216"/>
                    <a:pt x="113371" y="1011437"/>
                  </a:cubicBezTo>
                  <a:cubicBezTo>
                    <a:pt x="91982" y="968658"/>
                    <a:pt x="185561" y="1490026"/>
                    <a:pt x="193582" y="1460616"/>
                  </a:cubicBezTo>
                  <a:cubicBezTo>
                    <a:pt x="201603" y="1431206"/>
                    <a:pt x="185560" y="974006"/>
                    <a:pt x="161497" y="834974"/>
                  </a:cubicBezTo>
                  <a:cubicBezTo>
                    <a:pt x="137434" y="695943"/>
                    <a:pt x="75940" y="666532"/>
                    <a:pt x="49203" y="626427"/>
                  </a:cubicBezTo>
                  <a:cubicBezTo>
                    <a:pt x="22466" y="586322"/>
                    <a:pt x="6423" y="693268"/>
                    <a:pt x="1076" y="594342"/>
                  </a:cubicBezTo>
                  <a:cubicBezTo>
                    <a:pt x="-4271" y="495416"/>
                    <a:pt x="11771" y="121100"/>
                    <a:pt x="17118" y="32869"/>
                  </a:cubicBezTo>
                  <a:cubicBezTo>
                    <a:pt x="22465" y="-55362"/>
                    <a:pt x="43856" y="59606"/>
                    <a:pt x="49203" y="809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7AE0AC46-759E-3240-3FF9-35A10728903B}"/>
                </a:ext>
              </a:extLst>
            </p:cNvPr>
            <p:cNvSpPr/>
            <p:nvPr/>
          </p:nvSpPr>
          <p:spPr>
            <a:xfrm>
              <a:off x="2740423" y="9335951"/>
              <a:ext cx="840596" cy="249656"/>
            </a:xfrm>
            <a:custGeom>
              <a:avLst/>
              <a:gdLst>
                <a:gd name="connsiteX0" fmla="*/ 836966 w 840596"/>
                <a:gd name="connsiteY0" fmla="*/ 554 h 249656"/>
                <a:gd name="connsiteX1" fmla="*/ 18819 w 840596"/>
                <a:gd name="connsiteY1" fmla="*/ 241186 h 249656"/>
                <a:gd name="connsiteX2" fmla="*/ 307577 w 840596"/>
                <a:gd name="connsiteY2" fmla="*/ 177017 h 249656"/>
                <a:gd name="connsiteX3" fmla="*/ 836966 w 840596"/>
                <a:gd name="connsiteY3" fmla="*/ 554 h 24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596" h="249656">
                  <a:moveTo>
                    <a:pt x="836966" y="554"/>
                  </a:moveTo>
                  <a:cubicBezTo>
                    <a:pt x="788840" y="11249"/>
                    <a:pt x="107050" y="211776"/>
                    <a:pt x="18819" y="241186"/>
                  </a:cubicBezTo>
                  <a:cubicBezTo>
                    <a:pt x="-69413" y="270597"/>
                    <a:pt x="173893" y="217122"/>
                    <a:pt x="307577" y="177017"/>
                  </a:cubicBezTo>
                  <a:cubicBezTo>
                    <a:pt x="441261" y="136912"/>
                    <a:pt x="885092" y="-10141"/>
                    <a:pt x="836966" y="5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D4E6F01D-3D47-86BE-839B-BC6CDEF96EEF}"/>
                </a:ext>
              </a:extLst>
            </p:cNvPr>
            <p:cNvSpPr/>
            <p:nvPr/>
          </p:nvSpPr>
          <p:spPr>
            <a:xfrm>
              <a:off x="621671" y="10327762"/>
              <a:ext cx="471814" cy="2114977"/>
            </a:xfrm>
            <a:custGeom>
              <a:avLst/>
              <a:gdLst>
                <a:gd name="connsiteX0" fmla="*/ 453150 w 471814"/>
                <a:gd name="connsiteY0" fmla="*/ 179817 h 2114977"/>
                <a:gd name="connsiteX1" fmla="*/ 260645 w 471814"/>
                <a:gd name="connsiteY1" fmla="*/ 1447143 h 2114977"/>
                <a:gd name="connsiteX2" fmla="*/ 308771 w 471814"/>
                <a:gd name="connsiteY2" fmla="*/ 1254638 h 2114977"/>
                <a:gd name="connsiteX3" fmla="*/ 3971 w 471814"/>
                <a:gd name="connsiteY3" fmla="*/ 2104870 h 2114977"/>
                <a:gd name="connsiteX4" fmla="*/ 148350 w 471814"/>
                <a:gd name="connsiteY4" fmla="*/ 1671733 h 2114977"/>
                <a:gd name="connsiteX5" fmla="*/ 340855 w 471814"/>
                <a:gd name="connsiteY5" fmla="*/ 917754 h 2114977"/>
                <a:gd name="connsiteX6" fmla="*/ 244603 w 471814"/>
                <a:gd name="connsiteY6" fmla="*/ 1174427 h 2114977"/>
                <a:gd name="connsiteX7" fmla="*/ 437108 w 471814"/>
                <a:gd name="connsiteY7" fmla="*/ 115649 h 2114977"/>
                <a:gd name="connsiteX8" fmla="*/ 453150 w 471814"/>
                <a:gd name="connsiteY8" fmla="*/ 179817 h 211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814" h="2114977">
                  <a:moveTo>
                    <a:pt x="453150" y="179817"/>
                  </a:moveTo>
                  <a:cubicBezTo>
                    <a:pt x="423740" y="401732"/>
                    <a:pt x="284708" y="1268006"/>
                    <a:pt x="260645" y="1447143"/>
                  </a:cubicBezTo>
                  <a:cubicBezTo>
                    <a:pt x="236582" y="1626280"/>
                    <a:pt x="351550" y="1145017"/>
                    <a:pt x="308771" y="1254638"/>
                  </a:cubicBezTo>
                  <a:cubicBezTo>
                    <a:pt x="265992" y="1364259"/>
                    <a:pt x="30708" y="2035354"/>
                    <a:pt x="3971" y="2104870"/>
                  </a:cubicBezTo>
                  <a:cubicBezTo>
                    <a:pt x="-22766" y="2174386"/>
                    <a:pt x="92203" y="1869586"/>
                    <a:pt x="148350" y="1671733"/>
                  </a:cubicBezTo>
                  <a:cubicBezTo>
                    <a:pt x="204497" y="1473880"/>
                    <a:pt x="324813" y="1000638"/>
                    <a:pt x="340855" y="917754"/>
                  </a:cubicBezTo>
                  <a:cubicBezTo>
                    <a:pt x="356897" y="834870"/>
                    <a:pt x="228561" y="1308111"/>
                    <a:pt x="244603" y="1174427"/>
                  </a:cubicBezTo>
                  <a:cubicBezTo>
                    <a:pt x="260645" y="1040743"/>
                    <a:pt x="397003" y="284091"/>
                    <a:pt x="437108" y="115649"/>
                  </a:cubicBezTo>
                  <a:cubicBezTo>
                    <a:pt x="477213" y="-52793"/>
                    <a:pt x="482560" y="-42098"/>
                    <a:pt x="453150" y="1798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273E3F9C-9638-39B4-6856-BCEA9D7CDCE0}"/>
                </a:ext>
              </a:extLst>
            </p:cNvPr>
            <p:cNvSpPr/>
            <p:nvPr/>
          </p:nvSpPr>
          <p:spPr>
            <a:xfrm>
              <a:off x="5838518" y="9721305"/>
              <a:ext cx="1011870" cy="2566246"/>
            </a:xfrm>
            <a:custGeom>
              <a:avLst/>
              <a:gdLst>
                <a:gd name="connsiteX0" fmla="*/ 808 w 1011870"/>
                <a:gd name="connsiteY0" fmla="*/ 211 h 2566246"/>
                <a:gd name="connsiteX1" fmla="*/ 883124 w 1011870"/>
                <a:gd name="connsiteY1" fmla="*/ 465432 h 2566246"/>
                <a:gd name="connsiteX2" fmla="*/ 642493 w 1011870"/>
                <a:gd name="connsiteY2" fmla="*/ 465432 h 2566246"/>
                <a:gd name="connsiteX3" fmla="*/ 674577 w 1011870"/>
                <a:gd name="connsiteY3" fmla="*/ 1363790 h 2566246"/>
                <a:gd name="connsiteX4" fmla="*/ 722703 w 1011870"/>
                <a:gd name="connsiteY4" fmla="*/ 1058990 h 2566246"/>
                <a:gd name="connsiteX5" fmla="*/ 867082 w 1011870"/>
                <a:gd name="connsiteY5" fmla="*/ 2518821 h 2566246"/>
                <a:gd name="connsiteX6" fmla="*/ 883124 w 1011870"/>
                <a:gd name="connsiteY6" fmla="*/ 2085684 h 2566246"/>
                <a:gd name="connsiteX7" fmla="*/ 1011461 w 1011870"/>
                <a:gd name="connsiteY7" fmla="*/ 850442 h 2566246"/>
                <a:gd name="connsiteX8" fmla="*/ 834998 w 1011870"/>
                <a:gd name="connsiteY8" fmla="*/ 1957348 h 2566246"/>
                <a:gd name="connsiteX9" fmla="*/ 738745 w 1011870"/>
                <a:gd name="connsiteY9" fmla="*/ 1524211 h 2566246"/>
                <a:gd name="connsiteX10" fmla="*/ 706661 w 1011870"/>
                <a:gd name="connsiteY10" fmla="*/ 1251495 h 2566246"/>
                <a:gd name="connsiteX11" fmla="*/ 225398 w 1011870"/>
                <a:gd name="connsiteY11" fmla="*/ 1796927 h 2566246"/>
                <a:gd name="connsiteX12" fmla="*/ 610408 w 1011870"/>
                <a:gd name="connsiteY12" fmla="*/ 1139200 h 2566246"/>
                <a:gd name="connsiteX13" fmla="*/ 594366 w 1011870"/>
                <a:gd name="connsiteY13" fmla="*/ 690021 h 2566246"/>
                <a:gd name="connsiteX14" fmla="*/ 722703 w 1011870"/>
                <a:gd name="connsiteY14" fmla="*/ 529600 h 2566246"/>
                <a:gd name="connsiteX15" fmla="*/ 808 w 1011870"/>
                <a:gd name="connsiteY15" fmla="*/ 211 h 256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1870" h="2566246">
                  <a:moveTo>
                    <a:pt x="808" y="211"/>
                  </a:moveTo>
                  <a:cubicBezTo>
                    <a:pt x="27545" y="-10484"/>
                    <a:pt x="776177" y="387895"/>
                    <a:pt x="883124" y="465432"/>
                  </a:cubicBezTo>
                  <a:cubicBezTo>
                    <a:pt x="990071" y="542969"/>
                    <a:pt x="677251" y="315706"/>
                    <a:pt x="642493" y="465432"/>
                  </a:cubicBezTo>
                  <a:cubicBezTo>
                    <a:pt x="607735" y="615158"/>
                    <a:pt x="661209" y="1264864"/>
                    <a:pt x="674577" y="1363790"/>
                  </a:cubicBezTo>
                  <a:cubicBezTo>
                    <a:pt x="687945" y="1462716"/>
                    <a:pt x="690619" y="866485"/>
                    <a:pt x="722703" y="1058990"/>
                  </a:cubicBezTo>
                  <a:cubicBezTo>
                    <a:pt x="754787" y="1251495"/>
                    <a:pt x="840345" y="2347705"/>
                    <a:pt x="867082" y="2518821"/>
                  </a:cubicBezTo>
                  <a:cubicBezTo>
                    <a:pt x="893819" y="2689937"/>
                    <a:pt x="859061" y="2363747"/>
                    <a:pt x="883124" y="2085684"/>
                  </a:cubicBezTo>
                  <a:cubicBezTo>
                    <a:pt x="907187" y="1807621"/>
                    <a:pt x="1019482" y="871831"/>
                    <a:pt x="1011461" y="850442"/>
                  </a:cubicBezTo>
                  <a:cubicBezTo>
                    <a:pt x="1003440" y="829053"/>
                    <a:pt x="880451" y="1845053"/>
                    <a:pt x="834998" y="1957348"/>
                  </a:cubicBezTo>
                  <a:cubicBezTo>
                    <a:pt x="789545" y="2069643"/>
                    <a:pt x="760134" y="1641853"/>
                    <a:pt x="738745" y="1524211"/>
                  </a:cubicBezTo>
                  <a:cubicBezTo>
                    <a:pt x="717356" y="1406569"/>
                    <a:pt x="792219" y="1206042"/>
                    <a:pt x="706661" y="1251495"/>
                  </a:cubicBezTo>
                  <a:cubicBezTo>
                    <a:pt x="621103" y="1296948"/>
                    <a:pt x="241440" y="1815643"/>
                    <a:pt x="225398" y="1796927"/>
                  </a:cubicBezTo>
                  <a:cubicBezTo>
                    <a:pt x="209356" y="1778211"/>
                    <a:pt x="548913" y="1323684"/>
                    <a:pt x="610408" y="1139200"/>
                  </a:cubicBezTo>
                  <a:cubicBezTo>
                    <a:pt x="671903" y="954716"/>
                    <a:pt x="575650" y="791621"/>
                    <a:pt x="594366" y="690021"/>
                  </a:cubicBezTo>
                  <a:cubicBezTo>
                    <a:pt x="613082" y="588421"/>
                    <a:pt x="826977" y="639221"/>
                    <a:pt x="722703" y="529600"/>
                  </a:cubicBezTo>
                  <a:cubicBezTo>
                    <a:pt x="618429" y="419979"/>
                    <a:pt x="-25929" y="10906"/>
                    <a:pt x="808" y="2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FA5FA689-5642-52CB-7744-F705DF7E8490}"/>
              </a:ext>
            </a:extLst>
          </p:cNvPr>
          <p:cNvSpPr/>
          <p:nvPr/>
        </p:nvSpPr>
        <p:spPr>
          <a:xfrm>
            <a:off x="4073507" y="8493300"/>
            <a:ext cx="546635" cy="157650"/>
          </a:xfrm>
          <a:custGeom>
            <a:avLst/>
            <a:gdLst>
              <a:gd name="connsiteX0" fmla="*/ 18 w 546635"/>
              <a:gd name="connsiteY0" fmla="*/ 18875 h 157650"/>
              <a:gd name="connsiteX1" fmla="*/ 133368 w 546635"/>
              <a:gd name="connsiteY1" fmla="*/ 12525 h 157650"/>
              <a:gd name="connsiteX2" fmla="*/ 168293 w 546635"/>
              <a:gd name="connsiteY2" fmla="*/ 53800 h 157650"/>
              <a:gd name="connsiteX3" fmla="*/ 171468 w 546635"/>
              <a:gd name="connsiteY3" fmla="*/ 34750 h 157650"/>
              <a:gd name="connsiteX4" fmla="*/ 215918 w 546635"/>
              <a:gd name="connsiteY4" fmla="*/ 22050 h 157650"/>
              <a:gd name="connsiteX5" fmla="*/ 419118 w 546635"/>
              <a:gd name="connsiteY5" fmla="*/ 82375 h 157650"/>
              <a:gd name="connsiteX6" fmla="*/ 365143 w 546635"/>
              <a:gd name="connsiteY6" fmla="*/ 60150 h 157650"/>
              <a:gd name="connsiteX7" fmla="*/ 539768 w 546635"/>
              <a:gd name="connsiteY7" fmla="*/ 155400 h 157650"/>
              <a:gd name="connsiteX8" fmla="*/ 482618 w 546635"/>
              <a:gd name="connsiteY8" fmla="*/ 117300 h 157650"/>
              <a:gd name="connsiteX9" fmla="*/ 219093 w 546635"/>
              <a:gd name="connsiteY9" fmla="*/ 3000 h 157650"/>
              <a:gd name="connsiteX10" fmla="*/ 158768 w 546635"/>
              <a:gd name="connsiteY10" fmla="*/ 34750 h 157650"/>
              <a:gd name="connsiteX11" fmla="*/ 69868 w 546635"/>
              <a:gd name="connsiteY11" fmla="*/ 50625 h 157650"/>
              <a:gd name="connsiteX12" fmla="*/ 127018 w 546635"/>
              <a:gd name="connsiteY12" fmla="*/ 28400 h 157650"/>
              <a:gd name="connsiteX13" fmla="*/ 123843 w 546635"/>
              <a:gd name="connsiteY13" fmla="*/ 12525 h 157650"/>
              <a:gd name="connsiteX14" fmla="*/ 18 w 546635"/>
              <a:gd name="connsiteY14" fmla="*/ 18875 h 15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6635" h="157650">
                <a:moveTo>
                  <a:pt x="18" y="18875"/>
                </a:moveTo>
                <a:cubicBezTo>
                  <a:pt x="1605" y="18875"/>
                  <a:pt x="105322" y="6704"/>
                  <a:pt x="133368" y="12525"/>
                </a:cubicBezTo>
                <a:cubicBezTo>
                  <a:pt x="161414" y="18346"/>
                  <a:pt x="168293" y="53800"/>
                  <a:pt x="168293" y="53800"/>
                </a:cubicBezTo>
                <a:cubicBezTo>
                  <a:pt x="174643" y="57504"/>
                  <a:pt x="163531" y="40042"/>
                  <a:pt x="171468" y="34750"/>
                </a:cubicBezTo>
                <a:cubicBezTo>
                  <a:pt x="179405" y="29458"/>
                  <a:pt x="174643" y="14113"/>
                  <a:pt x="215918" y="22050"/>
                </a:cubicBezTo>
                <a:cubicBezTo>
                  <a:pt x="257193" y="29987"/>
                  <a:pt x="394247" y="76025"/>
                  <a:pt x="419118" y="82375"/>
                </a:cubicBezTo>
                <a:cubicBezTo>
                  <a:pt x="443989" y="88725"/>
                  <a:pt x="345035" y="47979"/>
                  <a:pt x="365143" y="60150"/>
                </a:cubicBezTo>
                <a:cubicBezTo>
                  <a:pt x="385251" y="72321"/>
                  <a:pt x="520189" y="145875"/>
                  <a:pt x="539768" y="155400"/>
                </a:cubicBezTo>
                <a:cubicBezTo>
                  <a:pt x="559347" y="164925"/>
                  <a:pt x="536064" y="142700"/>
                  <a:pt x="482618" y="117300"/>
                </a:cubicBezTo>
                <a:cubicBezTo>
                  <a:pt x="429172" y="91900"/>
                  <a:pt x="273068" y="16758"/>
                  <a:pt x="219093" y="3000"/>
                </a:cubicBezTo>
                <a:cubicBezTo>
                  <a:pt x="165118" y="-10758"/>
                  <a:pt x="183639" y="26813"/>
                  <a:pt x="158768" y="34750"/>
                </a:cubicBezTo>
                <a:cubicBezTo>
                  <a:pt x="133897" y="42687"/>
                  <a:pt x="75159" y="51683"/>
                  <a:pt x="69868" y="50625"/>
                </a:cubicBezTo>
                <a:cubicBezTo>
                  <a:pt x="64577" y="49567"/>
                  <a:pt x="127018" y="28400"/>
                  <a:pt x="127018" y="28400"/>
                </a:cubicBezTo>
                <a:cubicBezTo>
                  <a:pt x="136014" y="22050"/>
                  <a:pt x="148714" y="14112"/>
                  <a:pt x="123843" y="12525"/>
                </a:cubicBezTo>
                <a:cubicBezTo>
                  <a:pt x="98972" y="10937"/>
                  <a:pt x="-1569" y="18875"/>
                  <a:pt x="18" y="188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F068AE26-8A0D-EDF0-34B6-B27A62D0858D}"/>
              </a:ext>
            </a:extLst>
          </p:cNvPr>
          <p:cNvSpPr/>
          <p:nvPr/>
        </p:nvSpPr>
        <p:spPr>
          <a:xfrm>
            <a:off x="4050837" y="8508805"/>
            <a:ext cx="532477" cy="251039"/>
          </a:xfrm>
          <a:custGeom>
            <a:avLst/>
            <a:gdLst>
              <a:gd name="connsiteX0" fmla="*/ 41738 w 532477"/>
              <a:gd name="connsiteY0" fmla="*/ 195 h 251039"/>
              <a:gd name="connsiteX1" fmla="*/ 13163 w 532477"/>
              <a:gd name="connsiteY1" fmla="*/ 76395 h 251039"/>
              <a:gd name="connsiteX2" fmla="*/ 86188 w 532477"/>
              <a:gd name="connsiteY2" fmla="*/ 50995 h 251039"/>
              <a:gd name="connsiteX3" fmla="*/ 254463 w 532477"/>
              <a:gd name="connsiteY3" fmla="*/ 25595 h 251039"/>
              <a:gd name="connsiteX4" fmla="*/ 190963 w 532477"/>
              <a:gd name="connsiteY4" fmla="*/ 44645 h 251039"/>
              <a:gd name="connsiteX5" fmla="*/ 184613 w 532477"/>
              <a:gd name="connsiteY5" fmla="*/ 66870 h 251039"/>
              <a:gd name="connsiteX6" fmla="*/ 241763 w 532477"/>
              <a:gd name="connsiteY6" fmla="*/ 73220 h 251039"/>
              <a:gd name="connsiteX7" fmla="*/ 397338 w 532477"/>
              <a:gd name="connsiteY7" fmla="*/ 158945 h 251039"/>
              <a:gd name="connsiteX8" fmla="*/ 365588 w 532477"/>
              <a:gd name="connsiteY8" fmla="*/ 146245 h 251039"/>
              <a:gd name="connsiteX9" fmla="*/ 502113 w 532477"/>
              <a:gd name="connsiteY9" fmla="*/ 203395 h 251039"/>
              <a:gd name="connsiteX10" fmla="*/ 406863 w 532477"/>
              <a:gd name="connsiteY10" fmla="*/ 165295 h 251039"/>
              <a:gd name="connsiteX11" fmla="*/ 229063 w 532477"/>
              <a:gd name="connsiteY11" fmla="*/ 41470 h 251039"/>
              <a:gd name="connsiteX12" fmla="*/ 279863 w 532477"/>
              <a:gd name="connsiteY12" fmla="*/ 38295 h 251039"/>
              <a:gd name="connsiteX13" fmla="*/ 444963 w 532477"/>
              <a:gd name="connsiteY13" fmla="*/ 111320 h 251039"/>
              <a:gd name="connsiteX14" fmla="*/ 508463 w 532477"/>
              <a:gd name="connsiteY14" fmla="*/ 136720 h 251039"/>
              <a:gd name="connsiteX15" fmla="*/ 511638 w 532477"/>
              <a:gd name="connsiteY15" fmla="*/ 190695 h 251039"/>
              <a:gd name="connsiteX16" fmla="*/ 527513 w 532477"/>
              <a:gd name="connsiteY16" fmla="*/ 251020 h 251039"/>
              <a:gd name="connsiteX17" fmla="*/ 524338 w 532477"/>
              <a:gd name="connsiteY17" fmla="*/ 184345 h 251039"/>
              <a:gd name="connsiteX18" fmla="*/ 438613 w 532477"/>
              <a:gd name="connsiteY18" fmla="*/ 111320 h 251039"/>
              <a:gd name="connsiteX19" fmla="*/ 254463 w 532477"/>
              <a:gd name="connsiteY19" fmla="*/ 28770 h 251039"/>
              <a:gd name="connsiteX20" fmla="*/ 98888 w 532477"/>
              <a:gd name="connsiteY20" fmla="*/ 38295 h 251039"/>
              <a:gd name="connsiteX21" fmla="*/ 143338 w 532477"/>
              <a:gd name="connsiteY21" fmla="*/ 195 h 251039"/>
              <a:gd name="connsiteX22" fmla="*/ 3638 w 532477"/>
              <a:gd name="connsiteY22" fmla="*/ 57345 h 251039"/>
              <a:gd name="connsiteX23" fmla="*/ 41738 w 532477"/>
              <a:gd name="connsiteY23" fmla="*/ 195 h 25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2477" h="251039">
                <a:moveTo>
                  <a:pt x="41738" y="195"/>
                </a:moveTo>
                <a:cubicBezTo>
                  <a:pt x="43325" y="3370"/>
                  <a:pt x="5755" y="67928"/>
                  <a:pt x="13163" y="76395"/>
                </a:cubicBezTo>
                <a:cubicBezTo>
                  <a:pt x="20571" y="84862"/>
                  <a:pt x="45972" y="59462"/>
                  <a:pt x="86188" y="50995"/>
                </a:cubicBezTo>
                <a:cubicBezTo>
                  <a:pt x="126404" y="42528"/>
                  <a:pt x="237001" y="26653"/>
                  <a:pt x="254463" y="25595"/>
                </a:cubicBezTo>
                <a:cubicBezTo>
                  <a:pt x="271925" y="24537"/>
                  <a:pt x="202605" y="37766"/>
                  <a:pt x="190963" y="44645"/>
                </a:cubicBezTo>
                <a:cubicBezTo>
                  <a:pt x="179321" y="51524"/>
                  <a:pt x="176146" y="62107"/>
                  <a:pt x="184613" y="66870"/>
                </a:cubicBezTo>
                <a:cubicBezTo>
                  <a:pt x="193080" y="71633"/>
                  <a:pt x="206309" y="57874"/>
                  <a:pt x="241763" y="73220"/>
                </a:cubicBezTo>
                <a:cubicBezTo>
                  <a:pt x="277217" y="88566"/>
                  <a:pt x="376701" y="146774"/>
                  <a:pt x="397338" y="158945"/>
                </a:cubicBezTo>
                <a:cubicBezTo>
                  <a:pt x="417975" y="171116"/>
                  <a:pt x="365588" y="146245"/>
                  <a:pt x="365588" y="146245"/>
                </a:cubicBezTo>
                <a:lnTo>
                  <a:pt x="502113" y="203395"/>
                </a:lnTo>
                <a:cubicBezTo>
                  <a:pt x="508992" y="206570"/>
                  <a:pt x="452371" y="192283"/>
                  <a:pt x="406863" y="165295"/>
                </a:cubicBezTo>
                <a:cubicBezTo>
                  <a:pt x="361355" y="138307"/>
                  <a:pt x="250230" y="62637"/>
                  <a:pt x="229063" y="41470"/>
                </a:cubicBezTo>
                <a:cubicBezTo>
                  <a:pt x="207896" y="20303"/>
                  <a:pt x="243880" y="26653"/>
                  <a:pt x="279863" y="38295"/>
                </a:cubicBezTo>
                <a:cubicBezTo>
                  <a:pt x="315846" y="49937"/>
                  <a:pt x="406863" y="94916"/>
                  <a:pt x="444963" y="111320"/>
                </a:cubicBezTo>
                <a:cubicBezTo>
                  <a:pt x="483063" y="127724"/>
                  <a:pt x="497351" y="123491"/>
                  <a:pt x="508463" y="136720"/>
                </a:cubicBezTo>
                <a:cubicBezTo>
                  <a:pt x="519575" y="149949"/>
                  <a:pt x="508463" y="171645"/>
                  <a:pt x="511638" y="190695"/>
                </a:cubicBezTo>
                <a:cubicBezTo>
                  <a:pt x="514813" y="209745"/>
                  <a:pt x="525396" y="252078"/>
                  <a:pt x="527513" y="251020"/>
                </a:cubicBezTo>
                <a:cubicBezTo>
                  <a:pt x="529630" y="249962"/>
                  <a:pt x="539155" y="207628"/>
                  <a:pt x="524338" y="184345"/>
                </a:cubicBezTo>
                <a:cubicBezTo>
                  <a:pt x="509521" y="161062"/>
                  <a:pt x="483592" y="137249"/>
                  <a:pt x="438613" y="111320"/>
                </a:cubicBezTo>
                <a:cubicBezTo>
                  <a:pt x="393634" y="85391"/>
                  <a:pt x="311084" y="40941"/>
                  <a:pt x="254463" y="28770"/>
                </a:cubicBezTo>
                <a:cubicBezTo>
                  <a:pt x="197842" y="16599"/>
                  <a:pt x="117409" y="43058"/>
                  <a:pt x="98888" y="38295"/>
                </a:cubicBezTo>
                <a:cubicBezTo>
                  <a:pt x="80367" y="33532"/>
                  <a:pt x="159213" y="-2980"/>
                  <a:pt x="143338" y="195"/>
                </a:cubicBezTo>
                <a:cubicBezTo>
                  <a:pt x="127463" y="3370"/>
                  <a:pt x="21630" y="56816"/>
                  <a:pt x="3638" y="57345"/>
                </a:cubicBezTo>
                <a:cubicBezTo>
                  <a:pt x="-14354" y="57874"/>
                  <a:pt x="40151" y="-2980"/>
                  <a:pt x="41738" y="1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C280E5ED-2AE3-06DA-4F79-C7F701B9615C}"/>
              </a:ext>
            </a:extLst>
          </p:cNvPr>
          <p:cNvSpPr/>
          <p:nvPr/>
        </p:nvSpPr>
        <p:spPr>
          <a:xfrm>
            <a:off x="4517307" y="8614958"/>
            <a:ext cx="70848" cy="471139"/>
          </a:xfrm>
          <a:custGeom>
            <a:avLst/>
            <a:gdLst>
              <a:gd name="connsiteX0" fmla="*/ 61043 w 70848"/>
              <a:gd name="connsiteY0" fmla="*/ 5167 h 471139"/>
              <a:gd name="connsiteX1" fmla="*/ 38818 w 70848"/>
              <a:gd name="connsiteY1" fmla="*/ 392517 h 471139"/>
              <a:gd name="connsiteX2" fmla="*/ 38818 w 70848"/>
              <a:gd name="connsiteY2" fmla="*/ 348067 h 471139"/>
              <a:gd name="connsiteX3" fmla="*/ 29293 w 70848"/>
              <a:gd name="connsiteY3" fmla="*/ 233767 h 471139"/>
              <a:gd name="connsiteX4" fmla="*/ 718 w 70848"/>
              <a:gd name="connsiteY4" fmla="*/ 465542 h 471139"/>
              <a:gd name="connsiteX5" fmla="*/ 13418 w 70848"/>
              <a:gd name="connsiteY5" fmla="*/ 382992 h 471139"/>
              <a:gd name="connsiteX6" fmla="*/ 64218 w 70848"/>
              <a:gd name="connsiteY6" fmla="*/ 202017 h 471139"/>
              <a:gd name="connsiteX7" fmla="*/ 70568 w 70848"/>
              <a:gd name="connsiteY7" fmla="*/ 94067 h 471139"/>
              <a:gd name="connsiteX8" fmla="*/ 67393 w 70848"/>
              <a:gd name="connsiteY8" fmla="*/ 163917 h 471139"/>
              <a:gd name="connsiteX9" fmla="*/ 61043 w 70848"/>
              <a:gd name="connsiteY9" fmla="*/ 5167 h 47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848" h="471139">
                <a:moveTo>
                  <a:pt x="61043" y="5167"/>
                </a:moveTo>
                <a:cubicBezTo>
                  <a:pt x="56280" y="43267"/>
                  <a:pt x="42522" y="335367"/>
                  <a:pt x="38818" y="392517"/>
                </a:cubicBezTo>
                <a:cubicBezTo>
                  <a:pt x="35114" y="449667"/>
                  <a:pt x="40405" y="374525"/>
                  <a:pt x="38818" y="348067"/>
                </a:cubicBezTo>
                <a:cubicBezTo>
                  <a:pt x="37230" y="321609"/>
                  <a:pt x="35643" y="214188"/>
                  <a:pt x="29293" y="233767"/>
                </a:cubicBezTo>
                <a:cubicBezTo>
                  <a:pt x="22943" y="253346"/>
                  <a:pt x="3364" y="440671"/>
                  <a:pt x="718" y="465542"/>
                </a:cubicBezTo>
                <a:cubicBezTo>
                  <a:pt x="-1928" y="490413"/>
                  <a:pt x="2835" y="426913"/>
                  <a:pt x="13418" y="382992"/>
                </a:cubicBezTo>
                <a:cubicBezTo>
                  <a:pt x="24001" y="339071"/>
                  <a:pt x="54693" y="250171"/>
                  <a:pt x="64218" y="202017"/>
                </a:cubicBezTo>
                <a:cubicBezTo>
                  <a:pt x="73743" y="153863"/>
                  <a:pt x="70039" y="100417"/>
                  <a:pt x="70568" y="94067"/>
                </a:cubicBezTo>
                <a:cubicBezTo>
                  <a:pt x="71097" y="87717"/>
                  <a:pt x="67922" y="176088"/>
                  <a:pt x="67393" y="163917"/>
                </a:cubicBezTo>
                <a:cubicBezTo>
                  <a:pt x="66864" y="151746"/>
                  <a:pt x="65806" y="-32933"/>
                  <a:pt x="61043" y="51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EC684B31-94C2-32CB-EC02-F3E6CE2154AF}"/>
              </a:ext>
            </a:extLst>
          </p:cNvPr>
          <p:cNvSpPr/>
          <p:nvPr/>
        </p:nvSpPr>
        <p:spPr>
          <a:xfrm>
            <a:off x="4041542" y="8549317"/>
            <a:ext cx="343760" cy="224379"/>
          </a:xfrm>
          <a:custGeom>
            <a:avLst/>
            <a:gdLst>
              <a:gd name="connsiteX0" fmla="*/ 233 w 343760"/>
              <a:gd name="connsiteY0" fmla="*/ 51758 h 224379"/>
              <a:gd name="connsiteX1" fmla="*/ 203433 w 343760"/>
              <a:gd name="connsiteY1" fmla="*/ 32708 h 224379"/>
              <a:gd name="connsiteX2" fmla="*/ 178033 w 343760"/>
              <a:gd name="connsiteY2" fmla="*/ 48583 h 224379"/>
              <a:gd name="connsiteX3" fmla="*/ 336783 w 343760"/>
              <a:gd name="connsiteY3" fmla="*/ 83508 h 224379"/>
              <a:gd name="connsiteX4" fmla="*/ 311383 w 343760"/>
              <a:gd name="connsiteY4" fmla="*/ 108908 h 224379"/>
              <a:gd name="connsiteX5" fmla="*/ 273283 w 343760"/>
              <a:gd name="connsiteY5" fmla="*/ 223208 h 224379"/>
              <a:gd name="connsiteX6" fmla="*/ 295508 w 343760"/>
              <a:gd name="connsiteY6" fmla="*/ 162883 h 224379"/>
              <a:gd name="connsiteX7" fmla="*/ 320908 w 343760"/>
              <a:gd name="connsiteY7" fmla="*/ 77158 h 224379"/>
              <a:gd name="connsiteX8" fmla="*/ 276458 w 343760"/>
              <a:gd name="connsiteY8" fmla="*/ 61283 h 224379"/>
              <a:gd name="connsiteX9" fmla="*/ 143108 w 343760"/>
              <a:gd name="connsiteY9" fmla="*/ 958 h 224379"/>
              <a:gd name="connsiteX10" fmla="*/ 162158 w 343760"/>
              <a:gd name="connsiteY10" fmla="*/ 26358 h 224379"/>
              <a:gd name="connsiteX11" fmla="*/ 233 w 343760"/>
              <a:gd name="connsiteY11" fmla="*/ 51758 h 22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760" h="224379">
                <a:moveTo>
                  <a:pt x="233" y="51758"/>
                </a:moveTo>
                <a:cubicBezTo>
                  <a:pt x="7112" y="52816"/>
                  <a:pt x="173800" y="33237"/>
                  <a:pt x="203433" y="32708"/>
                </a:cubicBezTo>
                <a:cubicBezTo>
                  <a:pt x="233066" y="32179"/>
                  <a:pt x="155808" y="40116"/>
                  <a:pt x="178033" y="48583"/>
                </a:cubicBezTo>
                <a:cubicBezTo>
                  <a:pt x="200258" y="57050"/>
                  <a:pt x="314558" y="73454"/>
                  <a:pt x="336783" y="83508"/>
                </a:cubicBezTo>
                <a:cubicBezTo>
                  <a:pt x="359008" y="93562"/>
                  <a:pt x="321966" y="85625"/>
                  <a:pt x="311383" y="108908"/>
                </a:cubicBezTo>
                <a:cubicBezTo>
                  <a:pt x="300800" y="132191"/>
                  <a:pt x="275929" y="214212"/>
                  <a:pt x="273283" y="223208"/>
                </a:cubicBezTo>
                <a:cubicBezTo>
                  <a:pt x="270637" y="232204"/>
                  <a:pt x="287571" y="187225"/>
                  <a:pt x="295508" y="162883"/>
                </a:cubicBezTo>
                <a:cubicBezTo>
                  <a:pt x="303445" y="138541"/>
                  <a:pt x="324083" y="94091"/>
                  <a:pt x="320908" y="77158"/>
                </a:cubicBezTo>
                <a:cubicBezTo>
                  <a:pt x="317733" y="60225"/>
                  <a:pt x="306091" y="73983"/>
                  <a:pt x="276458" y="61283"/>
                </a:cubicBezTo>
                <a:cubicBezTo>
                  <a:pt x="246825" y="48583"/>
                  <a:pt x="162158" y="6779"/>
                  <a:pt x="143108" y="958"/>
                </a:cubicBezTo>
                <a:cubicBezTo>
                  <a:pt x="124058" y="-4863"/>
                  <a:pt x="183854" y="17362"/>
                  <a:pt x="162158" y="26358"/>
                </a:cubicBezTo>
                <a:cubicBezTo>
                  <a:pt x="140462" y="35354"/>
                  <a:pt x="-6646" y="50700"/>
                  <a:pt x="233" y="517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C0B6EEC3-9B90-C003-19C1-9A37A5F01051}"/>
              </a:ext>
            </a:extLst>
          </p:cNvPr>
          <p:cNvSpPr/>
          <p:nvPr/>
        </p:nvSpPr>
        <p:spPr>
          <a:xfrm>
            <a:off x="4050146" y="8604196"/>
            <a:ext cx="93242" cy="251474"/>
          </a:xfrm>
          <a:custGeom>
            <a:avLst/>
            <a:gdLst>
              <a:gd name="connsiteX0" fmla="*/ 93229 w 93242"/>
              <a:gd name="connsiteY0" fmla="*/ 54 h 251474"/>
              <a:gd name="connsiteX1" fmla="*/ 23379 w 93242"/>
              <a:gd name="connsiteY1" fmla="*/ 120704 h 251474"/>
              <a:gd name="connsiteX2" fmla="*/ 23379 w 93242"/>
              <a:gd name="connsiteY2" fmla="*/ 196904 h 251474"/>
              <a:gd name="connsiteX3" fmla="*/ 26554 w 93242"/>
              <a:gd name="connsiteY3" fmla="*/ 152454 h 251474"/>
              <a:gd name="connsiteX4" fmla="*/ 1154 w 93242"/>
              <a:gd name="connsiteY4" fmla="*/ 250879 h 251474"/>
              <a:gd name="connsiteX5" fmla="*/ 4329 w 93242"/>
              <a:gd name="connsiteY5" fmla="*/ 190554 h 251474"/>
              <a:gd name="connsiteX6" fmla="*/ 4329 w 93242"/>
              <a:gd name="connsiteY6" fmla="*/ 127054 h 251474"/>
              <a:gd name="connsiteX7" fmla="*/ 45604 w 93242"/>
              <a:gd name="connsiteY7" fmla="*/ 50854 h 251474"/>
              <a:gd name="connsiteX8" fmla="*/ 17029 w 93242"/>
              <a:gd name="connsiteY8" fmla="*/ 104829 h 251474"/>
              <a:gd name="connsiteX9" fmla="*/ 93229 w 93242"/>
              <a:gd name="connsiteY9" fmla="*/ 54 h 25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2" h="251474">
                <a:moveTo>
                  <a:pt x="93229" y="54"/>
                </a:moveTo>
                <a:cubicBezTo>
                  <a:pt x="94287" y="2700"/>
                  <a:pt x="35021" y="87896"/>
                  <a:pt x="23379" y="120704"/>
                </a:cubicBezTo>
                <a:cubicBezTo>
                  <a:pt x="11737" y="153512"/>
                  <a:pt x="22850" y="191612"/>
                  <a:pt x="23379" y="196904"/>
                </a:cubicBezTo>
                <a:cubicBezTo>
                  <a:pt x="23908" y="202196"/>
                  <a:pt x="30258" y="143458"/>
                  <a:pt x="26554" y="152454"/>
                </a:cubicBezTo>
                <a:cubicBezTo>
                  <a:pt x="22850" y="161450"/>
                  <a:pt x="4858" y="244529"/>
                  <a:pt x="1154" y="250879"/>
                </a:cubicBezTo>
                <a:cubicBezTo>
                  <a:pt x="-2550" y="257229"/>
                  <a:pt x="3800" y="211191"/>
                  <a:pt x="4329" y="190554"/>
                </a:cubicBezTo>
                <a:cubicBezTo>
                  <a:pt x="4858" y="169917"/>
                  <a:pt x="-2550" y="150337"/>
                  <a:pt x="4329" y="127054"/>
                </a:cubicBezTo>
                <a:cubicBezTo>
                  <a:pt x="11208" y="103771"/>
                  <a:pt x="43487" y="54558"/>
                  <a:pt x="45604" y="50854"/>
                </a:cubicBezTo>
                <a:cubicBezTo>
                  <a:pt x="47721" y="47150"/>
                  <a:pt x="6975" y="117529"/>
                  <a:pt x="17029" y="104829"/>
                </a:cubicBezTo>
                <a:cubicBezTo>
                  <a:pt x="27083" y="92129"/>
                  <a:pt x="92171" y="-2592"/>
                  <a:pt x="93229" y="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05371E0F-D34E-C961-9E43-FEB9C8F47829}"/>
              </a:ext>
            </a:extLst>
          </p:cNvPr>
          <p:cNvSpPr/>
          <p:nvPr/>
        </p:nvSpPr>
        <p:spPr>
          <a:xfrm>
            <a:off x="3984622" y="8603622"/>
            <a:ext cx="527073" cy="288266"/>
          </a:xfrm>
          <a:custGeom>
            <a:avLst/>
            <a:gdLst>
              <a:gd name="connsiteX0" fmla="*/ 50803 w 527073"/>
              <a:gd name="connsiteY0" fmla="*/ 6978 h 288266"/>
              <a:gd name="connsiteX1" fmla="*/ 234953 w 527073"/>
              <a:gd name="connsiteY1" fmla="*/ 10153 h 288266"/>
              <a:gd name="connsiteX2" fmla="*/ 238128 w 527073"/>
              <a:gd name="connsiteY2" fmla="*/ 29203 h 288266"/>
              <a:gd name="connsiteX3" fmla="*/ 368303 w 527073"/>
              <a:gd name="connsiteY3" fmla="*/ 54603 h 288266"/>
              <a:gd name="connsiteX4" fmla="*/ 425453 w 527073"/>
              <a:gd name="connsiteY4" fmla="*/ 73653 h 288266"/>
              <a:gd name="connsiteX5" fmla="*/ 431803 w 527073"/>
              <a:gd name="connsiteY5" fmla="*/ 203828 h 288266"/>
              <a:gd name="connsiteX6" fmla="*/ 441328 w 527073"/>
              <a:gd name="connsiteY6" fmla="*/ 162553 h 288266"/>
              <a:gd name="connsiteX7" fmla="*/ 441328 w 527073"/>
              <a:gd name="connsiteY7" fmla="*/ 251453 h 288266"/>
              <a:gd name="connsiteX8" fmla="*/ 438153 w 527073"/>
              <a:gd name="connsiteY8" fmla="*/ 235578 h 288266"/>
              <a:gd name="connsiteX9" fmla="*/ 498478 w 527073"/>
              <a:gd name="connsiteY9" fmla="*/ 264153 h 288266"/>
              <a:gd name="connsiteX10" fmla="*/ 454028 w 527073"/>
              <a:gd name="connsiteY10" fmla="*/ 276853 h 288266"/>
              <a:gd name="connsiteX11" fmla="*/ 527053 w 527073"/>
              <a:gd name="connsiteY11" fmla="*/ 89528 h 288266"/>
              <a:gd name="connsiteX12" fmla="*/ 460378 w 527073"/>
              <a:gd name="connsiteY12" fmla="*/ 197478 h 288266"/>
              <a:gd name="connsiteX13" fmla="*/ 358778 w 527073"/>
              <a:gd name="connsiteY13" fmla="*/ 194303 h 288266"/>
              <a:gd name="connsiteX14" fmla="*/ 288928 w 527073"/>
              <a:gd name="connsiteY14" fmla="*/ 168903 h 288266"/>
              <a:gd name="connsiteX15" fmla="*/ 3 w 527073"/>
              <a:gd name="connsiteY15" fmla="*/ 162553 h 288266"/>
              <a:gd name="connsiteX16" fmla="*/ 282578 w 527073"/>
              <a:gd name="connsiteY16" fmla="*/ 159378 h 288266"/>
              <a:gd name="connsiteX17" fmla="*/ 377828 w 527073"/>
              <a:gd name="connsiteY17" fmla="*/ 191128 h 288266"/>
              <a:gd name="connsiteX18" fmla="*/ 396878 w 527073"/>
              <a:gd name="connsiteY18" fmla="*/ 105403 h 288266"/>
              <a:gd name="connsiteX19" fmla="*/ 393703 w 527073"/>
              <a:gd name="connsiteY19" fmla="*/ 181603 h 288266"/>
              <a:gd name="connsiteX20" fmla="*/ 450853 w 527073"/>
              <a:gd name="connsiteY20" fmla="*/ 162553 h 288266"/>
              <a:gd name="connsiteX21" fmla="*/ 466728 w 527073"/>
              <a:gd name="connsiteY21" fmla="*/ 95878 h 288266"/>
              <a:gd name="connsiteX22" fmla="*/ 447678 w 527073"/>
              <a:gd name="connsiteY22" fmla="*/ 137153 h 288266"/>
              <a:gd name="connsiteX23" fmla="*/ 415928 w 527073"/>
              <a:gd name="connsiteY23" fmla="*/ 67303 h 288266"/>
              <a:gd name="connsiteX24" fmla="*/ 250828 w 527073"/>
              <a:gd name="connsiteY24" fmla="*/ 628 h 288266"/>
              <a:gd name="connsiteX25" fmla="*/ 330203 w 527073"/>
              <a:gd name="connsiteY25" fmla="*/ 32378 h 288266"/>
              <a:gd name="connsiteX26" fmla="*/ 50803 w 527073"/>
              <a:gd name="connsiteY26" fmla="*/ 6978 h 28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7073" h="288266">
                <a:moveTo>
                  <a:pt x="50803" y="6978"/>
                </a:moveTo>
                <a:cubicBezTo>
                  <a:pt x="34928" y="3274"/>
                  <a:pt x="234953" y="10153"/>
                  <a:pt x="234953" y="10153"/>
                </a:cubicBezTo>
                <a:cubicBezTo>
                  <a:pt x="266174" y="13857"/>
                  <a:pt x="215903" y="21795"/>
                  <a:pt x="238128" y="29203"/>
                </a:cubicBezTo>
                <a:cubicBezTo>
                  <a:pt x="260353" y="36611"/>
                  <a:pt x="337082" y="47195"/>
                  <a:pt x="368303" y="54603"/>
                </a:cubicBezTo>
                <a:cubicBezTo>
                  <a:pt x="399524" y="62011"/>
                  <a:pt x="414870" y="48782"/>
                  <a:pt x="425453" y="73653"/>
                </a:cubicBezTo>
                <a:cubicBezTo>
                  <a:pt x="436036" y="98524"/>
                  <a:pt x="429157" y="189011"/>
                  <a:pt x="431803" y="203828"/>
                </a:cubicBezTo>
                <a:cubicBezTo>
                  <a:pt x="434449" y="218645"/>
                  <a:pt x="439740" y="154615"/>
                  <a:pt x="441328" y="162553"/>
                </a:cubicBezTo>
                <a:cubicBezTo>
                  <a:pt x="442916" y="170491"/>
                  <a:pt x="441328" y="251453"/>
                  <a:pt x="441328" y="251453"/>
                </a:cubicBezTo>
                <a:cubicBezTo>
                  <a:pt x="440799" y="263624"/>
                  <a:pt x="428628" y="233461"/>
                  <a:pt x="438153" y="235578"/>
                </a:cubicBezTo>
                <a:cubicBezTo>
                  <a:pt x="447678" y="237695"/>
                  <a:pt x="495832" y="257274"/>
                  <a:pt x="498478" y="264153"/>
                </a:cubicBezTo>
                <a:cubicBezTo>
                  <a:pt x="501124" y="271032"/>
                  <a:pt x="449266" y="305957"/>
                  <a:pt x="454028" y="276853"/>
                </a:cubicBezTo>
                <a:cubicBezTo>
                  <a:pt x="458790" y="247749"/>
                  <a:pt x="525995" y="102757"/>
                  <a:pt x="527053" y="89528"/>
                </a:cubicBezTo>
                <a:cubicBezTo>
                  <a:pt x="528111" y="76299"/>
                  <a:pt x="488424" y="180016"/>
                  <a:pt x="460378" y="197478"/>
                </a:cubicBezTo>
                <a:cubicBezTo>
                  <a:pt x="432332" y="214941"/>
                  <a:pt x="387353" y="199065"/>
                  <a:pt x="358778" y="194303"/>
                </a:cubicBezTo>
                <a:cubicBezTo>
                  <a:pt x="330203" y="189541"/>
                  <a:pt x="348724" y="174195"/>
                  <a:pt x="288928" y="168903"/>
                </a:cubicBezTo>
                <a:cubicBezTo>
                  <a:pt x="229132" y="163611"/>
                  <a:pt x="1061" y="164141"/>
                  <a:pt x="3" y="162553"/>
                </a:cubicBezTo>
                <a:cubicBezTo>
                  <a:pt x="-1055" y="160965"/>
                  <a:pt x="219607" y="154616"/>
                  <a:pt x="282578" y="159378"/>
                </a:cubicBezTo>
                <a:cubicBezTo>
                  <a:pt x="345549" y="164140"/>
                  <a:pt x="358778" y="200124"/>
                  <a:pt x="377828" y="191128"/>
                </a:cubicBezTo>
                <a:cubicBezTo>
                  <a:pt x="396878" y="182132"/>
                  <a:pt x="394232" y="106991"/>
                  <a:pt x="396878" y="105403"/>
                </a:cubicBezTo>
                <a:cubicBezTo>
                  <a:pt x="399524" y="103816"/>
                  <a:pt x="384707" y="172078"/>
                  <a:pt x="393703" y="181603"/>
                </a:cubicBezTo>
                <a:cubicBezTo>
                  <a:pt x="402699" y="191128"/>
                  <a:pt x="438682" y="176840"/>
                  <a:pt x="450853" y="162553"/>
                </a:cubicBezTo>
                <a:cubicBezTo>
                  <a:pt x="463024" y="148266"/>
                  <a:pt x="467257" y="100111"/>
                  <a:pt x="466728" y="95878"/>
                </a:cubicBezTo>
                <a:cubicBezTo>
                  <a:pt x="466199" y="91645"/>
                  <a:pt x="456145" y="141916"/>
                  <a:pt x="447678" y="137153"/>
                </a:cubicBezTo>
                <a:cubicBezTo>
                  <a:pt x="439211" y="132390"/>
                  <a:pt x="448736" y="90057"/>
                  <a:pt x="415928" y="67303"/>
                </a:cubicBezTo>
                <a:cubicBezTo>
                  <a:pt x="383120" y="44549"/>
                  <a:pt x="250828" y="628"/>
                  <a:pt x="250828" y="628"/>
                </a:cubicBezTo>
                <a:cubicBezTo>
                  <a:pt x="236541" y="-5193"/>
                  <a:pt x="370420" y="31320"/>
                  <a:pt x="330203" y="32378"/>
                </a:cubicBezTo>
                <a:cubicBezTo>
                  <a:pt x="289986" y="33436"/>
                  <a:pt x="66678" y="10682"/>
                  <a:pt x="50803" y="6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E13C4C26-F369-267C-E80B-66C7973FFE39}"/>
              </a:ext>
            </a:extLst>
          </p:cNvPr>
          <p:cNvSpPr/>
          <p:nvPr/>
        </p:nvSpPr>
        <p:spPr>
          <a:xfrm>
            <a:off x="3952825" y="8547077"/>
            <a:ext cx="440524" cy="327905"/>
          </a:xfrm>
          <a:custGeom>
            <a:avLst/>
            <a:gdLst>
              <a:gd name="connsiteX0" fmla="*/ 133400 w 440524"/>
              <a:gd name="connsiteY0" fmla="*/ 23 h 327905"/>
              <a:gd name="connsiteX1" fmla="*/ 41325 w 440524"/>
              <a:gd name="connsiteY1" fmla="*/ 171473 h 327905"/>
              <a:gd name="connsiteX2" fmla="*/ 3225 w 440524"/>
              <a:gd name="connsiteY2" fmla="*/ 276248 h 327905"/>
              <a:gd name="connsiteX3" fmla="*/ 25450 w 440524"/>
              <a:gd name="connsiteY3" fmla="*/ 254023 h 327905"/>
              <a:gd name="connsiteX4" fmla="*/ 209600 w 440524"/>
              <a:gd name="connsiteY4" fmla="*/ 247673 h 327905"/>
              <a:gd name="connsiteX5" fmla="*/ 435025 w 440524"/>
              <a:gd name="connsiteY5" fmla="*/ 327048 h 327905"/>
              <a:gd name="connsiteX6" fmla="*/ 368350 w 440524"/>
              <a:gd name="connsiteY6" fmla="*/ 288948 h 327905"/>
              <a:gd name="connsiteX7" fmla="*/ 336600 w 440524"/>
              <a:gd name="connsiteY7" fmla="*/ 276248 h 327905"/>
              <a:gd name="connsiteX8" fmla="*/ 390575 w 440524"/>
              <a:gd name="connsiteY8" fmla="*/ 241323 h 327905"/>
              <a:gd name="connsiteX9" fmla="*/ 301675 w 440524"/>
              <a:gd name="connsiteY9" fmla="*/ 260373 h 327905"/>
              <a:gd name="connsiteX10" fmla="*/ 95300 w 440524"/>
              <a:gd name="connsiteY10" fmla="*/ 238148 h 327905"/>
              <a:gd name="connsiteX11" fmla="*/ 28625 w 440524"/>
              <a:gd name="connsiteY11" fmla="*/ 241323 h 327905"/>
              <a:gd name="connsiteX12" fmla="*/ 88950 w 440524"/>
              <a:gd name="connsiteY12" fmla="*/ 146073 h 327905"/>
              <a:gd name="connsiteX13" fmla="*/ 63550 w 440524"/>
              <a:gd name="connsiteY13" fmla="*/ 158773 h 327905"/>
              <a:gd name="connsiteX14" fmla="*/ 133400 w 440524"/>
              <a:gd name="connsiteY14" fmla="*/ 23 h 32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524" h="327905">
                <a:moveTo>
                  <a:pt x="133400" y="23"/>
                </a:moveTo>
                <a:cubicBezTo>
                  <a:pt x="129696" y="2140"/>
                  <a:pt x="63021" y="125436"/>
                  <a:pt x="41325" y="171473"/>
                </a:cubicBezTo>
                <a:cubicBezTo>
                  <a:pt x="19629" y="217511"/>
                  <a:pt x="5871" y="262490"/>
                  <a:pt x="3225" y="276248"/>
                </a:cubicBezTo>
                <a:cubicBezTo>
                  <a:pt x="579" y="290006"/>
                  <a:pt x="-8946" y="258785"/>
                  <a:pt x="25450" y="254023"/>
                </a:cubicBezTo>
                <a:cubicBezTo>
                  <a:pt x="59846" y="249261"/>
                  <a:pt x="141338" y="235502"/>
                  <a:pt x="209600" y="247673"/>
                </a:cubicBezTo>
                <a:cubicBezTo>
                  <a:pt x="277863" y="259844"/>
                  <a:pt x="408567" y="320169"/>
                  <a:pt x="435025" y="327048"/>
                </a:cubicBezTo>
                <a:cubicBezTo>
                  <a:pt x="461483" y="333927"/>
                  <a:pt x="384754" y="297415"/>
                  <a:pt x="368350" y="288948"/>
                </a:cubicBezTo>
                <a:cubicBezTo>
                  <a:pt x="351946" y="280481"/>
                  <a:pt x="332896" y="284185"/>
                  <a:pt x="336600" y="276248"/>
                </a:cubicBezTo>
                <a:cubicBezTo>
                  <a:pt x="340304" y="268311"/>
                  <a:pt x="396396" y="243969"/>
                  <a:pt x="390575" y="241323"/>
                </a:cubicBezTo>
                <a:cubicBezTo>
                  <a:pt x="384754" y="238677"/>
                  <a:pt x="350887" y="260902"/>
                  <a:pt x="301675" y="260373"/>
                </a:cubicBezTo>
                <a:cubicBezTo>
                  <a:pt x="252463" y="259844"/>
                  <a:pt x="140808" y="241323"/>
                  <a:pt x="95300" y="238148"/>
                </a:cubicBezTo>
                <a:cubicBezTo>
                  <a:pt x="49792" y="234973"/>
                  <a:pt x="29683" y="256669"/>
                  <a:pt x="28625" y="241323"/>
                </a:cubicBezTo>
                <a:cubicBezTo>
                  <a:pt x="27567" y="225977"/>
                  <a:pt x="83129" y="159831"/>
                  <a:pt x="88950" y="146073"/>
                </a:cubicBezTo>
                <a:cubicBezTo>
                  <a:pt x="94771" y="132315"/>
                  <a:pt x="60375" y="177823"/>
                  <a:pt x="63550" y="158773"/>
                </a:cubicBezTo>
                <a:cubicBezTo>
                  <a:pt x="66725" y="139723"/>
                  <a:pt x="137104" y="-2094"/>
                  <a:pt x="133400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A30A4CF9-CA57-63EF-40FE-92C38FF3DD1F}"/>
              </a:ext>
            </a:extLst>
          </p:cNvPr>
          <p:cNvSpPr/>
          <p:nvPr/>
        </p:nvSpPr>
        <p:spPr>
          <a:xfrm>
            <a:off x="4357112" y="8823648"/>
            <a:ext cx="180774" cy="1447430"/>
          </a:xfrm>
          <a:custGeom>
            <a:avLst/>
            <a:gdLst>
              <a:gd name="connsiteX0" fmla="*/ 179963 w 180774"/>
              <a:gd name="connsiteY0" fmla="*/ 9202 h 1447430"/>
              <a:gd name="connsiteX1" fmla="*/ 2163 w 180774"/>
              <a:gd name="connsiteY1" fmla="*/ 1441127 h 1447430"/>
              <a:gd name="connsiteX2" fmla="*/ 78363 w 180774"/>
              <a:gd name="connsiteY2" fmla="*/ 555302 h 1447430"/>
              <a:gd name="connsiteX3" fmla="*/ 33913 w 180774"/>
              <a:gd name="connsiteY3" fmla="*/ 1123627 h 1447430"/>
              <a:gd name="connsiteX4" fmla="*/ 91063 w 180774"/>
              <a:gd name="connsiteY4" fmla="*/ 266377 h 1447430"/>
              <a:gd name="connsiteX5" fmla="*/ 68838 w 180774"/>
              <a:gd name="connsiteY5" fmla="*/ 799777 h 1447430"/>
              <a:gd name="connsiteX6" fmla="*/ 179963 w 180774"/>
              <a:gd name="connsiteY6" fmla="*/ 9202 h 144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774" h="1447430">
                <a:moveTo>
                  <a:pt x="179963" y="9202"/>
                </a:moveTo>
                <a:cubicBezTo>
                  <a:pt x="168850" y="116094"/>
                  <a:pt x="19096" y="1350110"/>
                  <a:pt x="2163" y="1441127"/>
                </a:cubicBezTo>
                <a:cubicBezTo>
                  <a:pt x="-14770" y="1532144"/>
                  <a:pt x="73071" y="608219"/>
                  <a:pt x="78363" y="555302"/>
                </a:cubicBezTo>
                <a:cubicBezTo>
                  <a:pt x="83655" y="502385"/>
                  <a:pt x="31796" y="1171781"/>
                  <a:pt x="33913" y="1123627"/>
                </a:cubicBezTo>
                <a:cubicBezTo>
                  <a:pt x="36030" y="1075473"/>
                  <a:pt x="85242" y="320352"/>
                  <a:pt x="91063" y="266377"/>
                </a:cubicBezTo>
                <a:cubicBezTo>
                  <a:pt x="96884" y="212402"/>
                  <a:pt x="52963" y="838406"/>
                  <a:pt x="68838" y="799777"/>
                </a:cubicBezTo>
                <a:cubicBezTo>
                  <a:pt x="84713" y="761148"/>
                  <a:pt x="191076" y="-97690"/>
                  <a:pt x="179963" y="92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22E8E19F-8974-B412-2F6E-9E464BBDFE56}"/>
              </a:ext>
            </a:extLst>
          </p:cNvPr>
          <p:cNvSpPr/>
          <p:nvPr/>
        </p:nvSpPr>
        <p:spPr>
          <a:xfrm>
            <a:off x="3981450" y="8762993"/>
            <a:ext cx="247668" cy="79382"/>
          </a:xfrm>
          <a:custGeom>
            <a:avLst/>
            <a:gdLst>
              <a:gd name="connsiteX0" fmla="*/ 247650 w 247668"/>
              <a:gd name="connsiteY0" fmla="*/ 50807 h 79382"/>
              <a:gd name="connsiteX1" fmla="*/ 47625 w 247668"/>
              <a:gd name="connsiteY1" fmla="*/ 73032 h 79382"/>
              <a:gd name="connsiteX2" fmla="*/ 0 w 247668"/>
              <a:gd name="connsiteY2" fmla="*/ 79382 h 79382"/>
              <a:gd name="connsiteX3" fmla="*/ 120650 w 247668"/>
              <a:gd name="connsiteY3" fmla="*/ 63507 h 79382"/>
              <a:gd name="connsiteX4" fmla="*/ 136525 w 247668"/>
              <a:gd name="connsiteY4" fmla="*/ 38107 h 79382"/>
              <a:gd name="connsiteX5" fmla="*/ 111125 w 247668"/>
              <a:gd name="connsiteY5" fmla="*/ 7 h 79382"/>
              <a:gd name="connsiteX6" fmla="*/ 142875 w 247668"/>
              <a:gd name="connsiteY6" fmla="*/ 41282 h 79382"/>
              <a:gd name="connsiteX7" fmla="*/ 60325 w 247668"/>
              <a:gd name="connsiteY7" fmla="*/ 63507 h 79382"/>
              <a:gd name="connsiteX8" fmla="*/ 247650 w 247668"/>
              <a:gd name="connsiteY8" fmla="*/ 50807 h 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68" h="79382">
                <a:moveTo>
                  <a:pt x="247650" y="50807"/>
                </a:moveTo>
                <a:cubicBezTo>
                  <a:pt x="245533" y="52395"/>
                  <a:pt x="88900" y="68270"/>
                  <a:pt x="47625" y="73032"/>
                </a:cubicBezTo>
                <a:cubicBezTo>
                  <a:pt x="6350" y="77794"/>
                  <a:pt x="0" y="79382"/>
                  <a:pt x="0" y="79382"/>
                </a:cubicBezTo>
                <a:cubicBezTo>
                  <a:pt x="12171" y="77795"/>
                  <a:pt x="97896" y="70386"/>
                  <a:pt x="120650" y="63507"/>
                </a:cubicBezTo>
                <a:cubicBezTo>
                  <a:pt x="143404" y="56628"/>
                  <a:pt x="138112" y="48690"/>
                  <a:pt x="136525" y="38107"/>
                </a:cubicBezTo>
                <a:cubicBezTo>
                  <a:pt x="134937" y="27524"/>
                  <a:pt x="110067" y="-522"/>
                  <a:pt x="111125" y="7"/>
                </a:cubicBezTo>
                <a:cubicBezTo>
                  <a:pt x="112183" y="536"/>
                  <a:pt x="151342" y="30699"/>
                  <a:pt x="142875" y="41282"/>
                </a:cubicBezTo>
                <a:cubicBezTo>
                  <a:pt x="134408" y="51865"/>
                  <a:pt x="47625" y="60861"/>
                  <a:pt x="60325" y="63507"/>
                </a:cubicBezTo>
                <a:cubicBezTo>
                  <a:pt x="73025" y="66153"/>
                  <a:pt x="249767" y="49219"/>
                  <a:pt x="247650" y="508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C1B4E77A-B134-4473-7C69-E34C49337CD5}"/>
              </a:ext>
            </a:extLst>
          </p:cNvPr>
          <p:cNvSpPr/>
          <p:nvPr/>
        </p:nvSpPr>
        <p:spPr>
          <a:xfrm>
            <a:off x="3722561" y="8785189"/>
            <a:ext cx="341646" cy="615085"/>
          </a:xfrm>
          <a:custGeom>
            <a:avLst/>
            <a:gdLst>
              <a:gd name="connsiteX0" fmla="*/ 306514 w 341646"/>
              <a:gd name="connsiteY0" fmla="*/ 73061 h 615085"/>
              <a:gd name="connsiteX1" fmla="*/ 1714 w 341646"/>
              <a:gd name="connsiteY1" fmla="*/ 612811 h 615085"/>
              <a:gd name="connsiteX2" fmla="*/ 189039 w 341646"/>
              <a:gd name="connsiteY2" fmla="*/ 257211 h 615085"/>
              <a:gd name="connsiteX3" fmla="*/ 322389 w 341646"/>
              <a:gd name="connsiteY3" fmla="*/ 25436 h 615085"/>
              <a:gd name="connsiteX4" fmla="*/ 306514 w 341646"/>
              <a:gd name="connsiteY4" fmla="*/ 73061 h 61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46" h="615085">
                <a:moveTo>
                  <a:pt x="306514" y="73061"/>
                </a:moveTo>
                <a:cubicBezTo>
                  <a:pt x="253068" y="170957"/>
                  <a:pt x="21293" y="582119"/>
                  <a:pt x="1714" y="612811"/>
                </a:cubicBezTo>
                <a:cubicBezTo>
                  <a:pt x="-17865" y="643503"/>
                  <a:pt x="135593" y="355107"/>
                  <a:pt x="189039" y="257211"/>
                </a:cubicBezTo>
                <a:cubicBezTo>
                  <a:pt x="242485" y="159315"/>
                  <a:pt x="303339" y="57186"/>
                  <a:pt x="322389" y="25436"/>
                </a:cubicBezTo>
                <a:cubicBezTo>
                  <a:pt x="341439" y="-6314"/>
                  <a:pt x="359960" y="-24835"/>
                  <a:pt x="306514" y="730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B80D9D74-505D-63D9-EBDA-21DCCBE8A8AE}"/>
              </a:ext>
            </a:extLst>
          </p:cNvPr>
          <p:cNvSpPr/>
          <p:nvPr/>
        </p:nvSpPr>
        <p:spPr>
          <a:xfrm>
            <a:off x="3331299" y="8732000"/>
            <a:ext cx="665034" cy="1237530"/>
          </a:xfrm>
          <a:custGeom>
            <a:avLst/>
            <a:gdLst>
              <a:gd name="connsiteX0" fmla="*/ 656501 w 665034"/>
              <a:gd name="connsiteY0" fmla="*/ 2425 h 1237530"/>
              <a:gd name="connsiteX1" fmla="*/ 640626 w 665034"/>
              <a:gd name="connsiteY1" fmla="*/ 129425 h 1237530"/>
              <a:gd name="connsiteX2" fmla="*/ 427901 w 665034"/>
              <a:gd name="connsiteY2" fmla="*/ 500900 h 1237530"/>
              <a:gd name="connsiteX3" fmla="*/ 446951 w 665034"/>
              <a:gd name="connsiteY3" fmla="*/ 450100 h 1237530"/>
              <a:gd name="connsiteX4" fmla="*/ 142151 w 665034"/>
              <a:gd name="connsiteY4" fmla="*/ 859675 h 1237530"/>
              <a:gd name="connsiteX5" fmla="*/ 173901 w 665034"/>
              <a:gd name="connsiteY5" fmla="*/ 802525 h 1237530"/>
              <a:gd name="connsiteX6" fmla="*/ 5626 w 665034"/>
              <a:gd name="connsiteY6" fmla="*/ 1158125 h 1237530"/>
              <a:gd name="connsiteX7" fmla="*/ 50076 w 665034"/>
              <a:gd name="connsiteY7" fmla="*/ 1043825 h 1237530"/>
              <a:gd name="connsiteX8" fmla="*/ 50076 w 665034"/>
              <a:gd name="connsiteY8" fmla="*/ 1097800 h 1237530"/>
              <a:gd name="connsiteX9" fmla="*/ 5626 w 665034"/>
              <a:gd name="connsiteY9" fmla="*/ 1237500 h 1237530"/>
              <a:gd name="connsiteX10" fmla="*/ 43726 w 665034"/>
              <a:gd name="connsiteY10" fmla="*/ 1085100 h 1237530"/>
              <a:gd name="connsiteX11" fmla="*/ 389801 w 665034"/>
              <a:gd name="connsiteY11" fmla="*/ 551700 h 1237530"/>
              <a:gd name="connsiteX12" fmla="*/ 329476 w 665034"/>
              <a:gd name="connsiteY12" fmla="*/ 627900 h 1237530"/>
              <a:gd name="connsiteX13" fmla="*/ 640626 w 665034"/>
              <a:gd name="connsiteY13" fmla="*/ 183400 h 1237530"/>
              <a:gd name="connsiteX14" fmla="*/ 605701 w 665034"/>
              <a:gd name="connsiteY14" fmla="*/ 221500 h 1237530"/>
              <a:gd name="connsiteX15" fmla="*/ 656501 w 665034"/>
              <a:gd name="connsiteY15" fmla="*/ 2425 h 123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5034" h="1237530">
                <a:moveTo>
                  <a:pt x="656501" y="2425"/>
                </a:moveTo>
                <a:cubicBezTo>
                  <a:pt x="662322" y="-12921"/>
                  <a:pt x="678726" y="46346"/>
                  <a:pt x="640626" y="129425"/>
                </a:cubicBezTo>
                <a:cubicBezTo>
                  <a:pt x="602526" y="212504"/>
                  <a:pt x="460180" y="447454"/>
                  <a:pt x="427901" y="500900"/>
                </a:cubicBezTo>
                <a:cubicBezTo>
                  <a:pt x="395622" y="554346"/>
                  <a:pt x="494576" y="390304"/>
                  <a:pt x="446951" y="450100"/>
                </a:cubicBezTo>
                <a:cubicBezTo>
                  <a:pt x="399326" y="509896"/>
                  <a:pt x="187659" y="800937"/>
                  <a:pt x="142151" y="859675"/>
                </a:cubicBezTo>
                <a:cubicBezTo>
                  <a:pt x="96643" y="918413"/>
                  <a:pt x="196655" y="752783"/>
                  <a:pt x="173901" y="802525"/>
                </a:cubicBezTo>
                <a:cubicBezTo>
                  <a:pt x="151147" y="852267"/>
                  <a:pt x="26263" y="1117909"/>
                  <a:pt x="5626" y="1158125"/>
                </a:cubicBezTo>
                <a:cubicBezTo>
                  <a:pt x="-15011" y="1198341"/>
                  <a:pt x="42668" y="1053879"/>
                  <a:pt x="50076" y="1043825"/>
                </a:cubicBezTo>
                <a:cubicBezTo>
                  <a:pt x="57484" y="1033771"/>
                  <a:pt x="57484" y="1065521"/>
                  <a:pt x="50076" y="1097800"/>
                </a:cubicBezTo>
                <a:cubicBezTo>
                  <a:pt x="42668" y="1130079"/>
                  <a:pt x="6684" y="1239617"/>
                  <a:pt x="5626" y="1237500"/>
                </a:cubicBezTo>
                <a:cubicBezTo>
                  <a:pt x="4568" y="1235383"/>
                  <a:pt x="-20303" y="1199400"/>
                  <a:pt x="43726" y="1085100"/>
                </a:cubicBezTo>
                <a:cubicBezTo>
                  <a:pt x="107755" y="970800"/>
                  <a:pt x="342176" y="627900"/>
                  <a:pt x="389801" y="551700"/>
                </a:cubicBezTo>
                <a:cubicBezTo>
                  <a:pt x="437426" y="475500"/>
                  <a:pt x="287672" y="689283"/>
                  <a:pt x="329476" y="627900"/>
                </a:cubicBezTo>
                <a:cubicBezTo>
                  <a:pt x="371280" y="566517"/>
                  <a:pt x="594589" y="251133"/>
                  <a:pt x="640626" y="183400"/>
                </a:cubicBezTo>
                <a:cubicBezTo>
                  <a:pt x="686663" y="115667"/>
                  <a:pt x="599880" y="245842"/>
                  <a:pt x="605701" y="221500"/>
                </a:cubicBezTo>
                <a:cubicBezTo>
                  <a:pt x="611522" y="197158"/>
                  <a:pt x="650680" y="17771"/>
                  <a:pt x="656501" y="24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9B4DC110-ACC2-F9D4-B1DD-98833FB79789}"/>
              </a:ext>
            </a:extLst>
          </p:cNvPr>
          <p:cNvSpPr/>
          <p:nvPr/>
        </p:nvSpPr>
        <p:spPr>
          <a:xfrm>
            <a:off x="3197779" y="8924972"/>
            <a:ext cx="734103" cy="1121664"/>
          </a:xfrm>
          <a:custGeom>
            <a:avLst/>
            <a:gdLst>
              <a:gd name="connsiteX0" fmla="*/ 720171 w 734103"/>
              <a:gd name="connsiteY0" fmla="*/ 15828 h 1121664"/>
              <a:gd name="connsiteX1" fmla="*/ 205821 w 734103"/>
              <a:gd name="connsiteY1" fmla="*/ 685753 h 1121664"/>
              <a:gd name="connsiteX2" fmla="*/ 221696 w 734103"/>
              <a:gd name="connsiteY2" fmla="*/ 704803 h 1121664"/>
              <a:gd name="connsiteX3" fmla="*/ 205821 w 734103"/>
              <a:gd name="connsiteY3" fmla="*/ 844503 h 1121664"/>
              <a:gd name="connsiteX4" fmla="*/ 218521 w 734103"/>
              <a:gd name="connsiteY4" fmla="*/ 730203 h 1121664"/>
              <a:gd name="connsiteX5" fmla="*/ 139146 w 734103"/>
              <a:gd name="connsiteY5" fmla="*/ 834978 h 1121664"/>
              <a:gd name="connsiteX6" fmla="*/ 2621 w 734103"/>
              <a:gd name="connsiteY6" fmla="*/ 1117553 h 1121664"/>
              <a:gd name="connsiteX7" fmla="*/ 66121 w 734103"/>
              <a:gd name="connsiteY7" fmla="*/ 974678 h 1121664"/>
              <a:gd name="connsiteX8" fmla="*/ 266146 w 734103"/>
              <a:gd name="connsiteY8" fmla="*/ 596853 h 1121664"/>
              <a:gd name="connsiteX9" fmla="*/ 561421 w 734103"/>
              <a:gd name="connsiteY9" fmla="*/ 241253 h 1121664"/>
              <a:gd name="connsiteX10" fmla="*/ 720171 w 734103"/>
              <a:gd name="connsiteY10" fmla="*/ 15828 h 112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4103" h="1121664">
                <a:moveTo>
                  <a:pt x="720171" y="15828"/>
                </a:moveTo>
                <a:cubicBezTo>
                  <a:pt x="660904" y="89911"/>
                  <a:pt x="288900" y="570924"/>
                  <a:pt x="205821" y="685753"/>
                </a:cubicBezTo>
                <a:cubicBezTo>
                  <a:pt x="122742" y="800582"/>
                  <a:pt x="221696" y="678345"/>
                  <a:pt x="221696" y="704803"/>
                </a:cubicBezTo>
                <a:cubicBezTo>
                  <a:pt x="221696" y="731261"/>
                  <a:pt x="206350" y="840270"/>
                  <a:pt x="205821" y="844503"/>
                </a:cubicBezTo>
                <a:cubicBezTo>
                  <a:pt x="205292" y="848736"/>
                  <a:pt x="229633" y="731790"/>
                  <a:pt x="218521" y="730203"/>
                </a:cubicBezTo>
                <a:cubicBezTo>
                  <a:pt x="207409" y="728616"/>
                  <a:pt x="175129" y="770420"/>
                  <a:pt x="139146" y="834978"/>
                </a:cubicBezTo>
                <a:cubicBezTo>
                  <a:pt x="103163" y="899536"/>
                  <a:pt x="14792" y="1094270"/>
                  <a:pt x="2621" y="1117553"/>
                </a:cubicBezTo>
                <a:cubicBezTo>
                  <a:pt x="-9550" y="1140836"/>
                  <a:pt x="22200" y="1061461"/>
                  <a:pt x="66121" y="974678"/>
                </a:cubicBezTo>
                <a:cubicBezTo>
                  <a:pt x="110042" y="887895"/>
                  <a:pt x="183596" y="719091"/>
                  <a:pt x="266146" y="596853"/>
                </a:cubicBezTo>
                <a:cubicBezTo>
                  <a:pt x="348696" y="474616"/>
                  <a:pt x="487867" y="335974"/>
                  <a:pt x="561421" y="241253"/>
                </a:cubicBezTo>
                <a:cubicBezTo>
                  <a:pt x="634975" y="146532"/>
                  <a:pt x="779438" y="-58255"/>
                  <a:pt x="720171" y="158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76D7A78E-2295-499C-9CF0-6853CE13509B}"/>
              </a:ext>
            </a:extLst>
          </p:cNvPr>
          <p:cNvSpPr/>
          <p:nvPr/>
        </p:nvSpPr>
        <p:spPr>
          <a:xfrm>
            <a:off x="2805453" y="10059172"/>
            <a:ext cx="389858" cy="963212"/>
          </a:xfrm>
          <a:custGeom>
            <a:avLst/>
            <a:gdLst>
              <a:gd name="connsiteX0" fmla="*/ 379072 w 389858"/>
              <a:gd name="connsiteY0" fmla="*/ 34153 h 963212"/>
              <a:gd name="connsiteX1" fmla="*/ 1247 w 389858"/>
              <a:gd name="connsiteY1" fmla="*/ 961253 h 963212"/>
              <a:gd name="connsiteX2" fmla="*/ 261597 w 389858"/>
              <a:gd name="connsiteY2" fmla="*/ 272278 h 963212"/>
              <a:gd name="connsiteX3" fmla="*/ 379072 w 389858"/>
              <a:gd name="connsiteY3" fmla="*/ 34153 h 9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58" h="963212">
                <a:moveTo>
                  <a:pt x="379072" y="34153"/>
                </a:moveTo>
                <a:cubicBezTo>
                  <a:pt x="335680" y="148982"/>
                  <a:pt x="20826" y="921566"/>
                  <a:pt x="1247" y="961253"/>
                </a:cubicBezTo>
                <a:cubicBezTo>
                  <a:pt x="-18332" y="1000940"/>
                  <a:pt x="198097" y="426266"/>
                  <a:pt x="261597" y="272278"/>
                </a:cubicBezTo>
                <a:cubicBezTo>
                  <a:pt x="325097" y="118290"/>
                  <a:pt x="422464" y="-80676"/>
                  <a:pt x="379072" y="341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3D5F6E6E-526C-9DC4-1436-CC34B9D229CB}"/>
              </a:ext>
            </a:extLst>
          </p:cNvPr>
          <p:cNvSpPr/>
          <p:nvPr/>
        </p:nvSpPr>
        <p:spPr>
          <a:xfrm>
            <a:off x="3190235" y="10035922"/>
            <a:ext cx="969052" cy="286003"/>
          </a:xfrm>
          <a:custGeom>
            <a:avLst/>
            <a:gdLst>
              <a:gd name="connsiteX0" fmla="*/ 640 w 969052"/>
              <a:gd name="connsiteY0" fmla="*/ 35178 h 286003"/>
              <a:gd name="connsiteX1" fmla="*/ 226065 w 969052"/>
              <a:gd name="connsiteY1" fmla="*/ 253 h 286003"/>
              <a:gd name="connsiteX2" fmla="*/ 495940 w 969052"/>
              <a:gd name="connsiteY2" fmla="*/ 57403 h 286003"/>
              <a:gd name="connsiteX3" fmla="*/ 803915 w 969052"/>
              <a:gd name="connsiteY3" fmla="*/ 171703 h 286003"/>
              <a:gd name="connsiteX4" fmla="*/ 969015 w 969052"/>
              <a:gd name="connsiteY4" fmla="*/ 286003 h 286003"/>
              <a:gd name="connsiteX5" fmla="*/ 791215 w 969052"/>
              <a:gd name="connsiteY5" fmla="*/ 171703 h 286003"/>
              <a:gd name="connsiteX6" fmla="*/ 441965 w 969052"/>
              <a:gd name="connsiteY6" fmla="*/ 57403 h 286003"/>
              <a:gd name="connsiteX7" fmla="*/ 267340 w 969052"/>
              <a:gd name="connsiteY7" fmla="*/ 9778 h 286003"/>
              <a:gd name="connsiteX8" fmla="*/ 92715 w 969052"/>
              <a:gd name="connsiteY8" fmla="*/ 35178 h 286003"/>
              <a:gd name="connsiteX9" fmla="*/ 156215 w 969052"/>
              <a:gd name="connsiteY9" fmla="*/ 3428 h 286003"/>
              <a:gd name="connsiteX10" fmla="*/ 640 w 969052"/>
              <a:gd name="connsiteY10" fmla="*/ 35178 h 28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9052" h="286003">
                <a:moveTo>
                  <a:pt x="640" y="35178"/>
                </a:moveTo>
                <a:cubicBezTo>
                  <a:pt x="12282" y="34649"/>
                  <a:pt x="143515" y="-3451"/>
                  <a:pt x="226065" y="253"/>
                </a:cubicBezTo>
                <a:cubicBezTo>
                  <a:pt x="308615" y="3957"/>
                  <a:pt x="399632" y="28828"/>
                  <a:pt x="495940" y="57403"/>
                </a:cubicBezTo>
                <a:cubicBezTo>
                  <a:pt x="592248" y="85978"/>
                  <a:pt x="725069" y="133603"/>
                  <a:pt x="803915" y="171703"/>
                </a:cubicBezTo>
                <a:cubicBezTo>
                  <a:pt x="882761" y="209803"/>
                  <a:pt x="971132" y="286003"/>
                  <a:pt x="969015" y="286003"/>
                </a:cubicBezTo>
                <a:cubicBezTo>
                  <a:pt x="966898" y="286003"/>
                  <a:pt x="879057" y="209803"/>
                  <a:pt x="791215" y="171703"/>
                </a:cubicBezTo>
                <a:cubicBezTo>
                  <a:pt x="703373" y="133603"/>
                  <a:pt x="529278" y="84391"/>
                  <a:pt x="441965" y="57403"/>
                </a:cubicBezTo>
                <a:cubicBezTo>
                  <a:pt x="354653" y="30415"/>
                  <a:pt x="325548" y="13482"/>
                  <a:pt x="267340" y="9778"/>
                </a:cubicBezTo>
                <a:cubicBezTo>
                  <a:pt x="209132" y="6074"/>
                  <a:pt x="111236" y="36236"/>
                  <a:pt x="92715" y="35178"/>
                </a:cubicBezTo>
                <a:cubicBezTo>
                  <a:pt x="74194" y="34120"/>
                  <a:pt x="172619" y="3428"/>
                  <a:pt x="156215" y="3428"/>
                </a:cubicBezTo>
                <a:cubicBezTo>
                  <a:pt x="139811" y="3428"/>
                  <a:pt x="-11002" y="35707"/>
                  <a:pt x="640" y="351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CC6BC78D-279F-5542-7320-885AD28EDB24}"/>
              </a:ext>
            </a:extLst>
          </p:cNvPr>
          <p:cNvSpPr/>
          <p:nvPr/>
        </p:nvSpPr>
        <p:spPr>
          <a:xfrm>
            <a:off x="3124167" y="10114277"/>
            <a:ext cx="968439" cy="273257"/>
          </a:xfrm>
          <a:custGeom>
            <a:avLst/>
            <a:gdLst>
              <a:gd name="connsiteX0" fmla="*/ 33 w 968439"/>
              <a:gd name="connsiteY0" fmla="*/ 137798 h 273257"/>
              <a:gd name="connsiteX1" fmla="*/ 142908 w 968439"/>
              <a:gd name="connsiteY1" fmla="*/ 13973 h 273257"/>
              <a:gd name="connsiteX2" fmla="*/ 396908 w 968439"/>
              <a:gd name="connsiteY2" fmla="*/ 20323 h 273257"/>
              <a:gd name="connsiteX3" fmla="*/ 841408 w 968439"/>
              <a:gd name="connsiteY3" fmla="*/ 169548 h 273257"/>
              <a:gd name="connsiteX4" fmla="*/ 822358 w 968439"/>
              <a:gd name="connsiteY4" fmla="*/ 153673 h 273257"/>
              <a:gd name="connsiteX5" fmla="*/ 908083 w 968439"/>
              <a:gd name="connsiteY5" fmla="*/ 271148 h 273257"/>
              <a:gd name="connsiteX6" fmla="*/ 889033 w 968439"/>
              <a:gd name="connsiteY6" fmla="*/ 226698 h 273257"/>
              <a:gd name="connsiteX7" fmla="*/ 850933 w 968439"/>
              <a:gd name="connsiteY7" fmla="*/ 194948 h 273257"/>
              <a:gd name="connsiteX8" fmla="*/ 968408 w 968439"/>
              <a:gd name="connsiteY8" fmla="*/ 255273 h 273257"/>
              <a:gd name="connsiteX9" fmla="*/ 838233 w 968439"/>
              <a:gd name="connsiteY9" fmla="*/ 175898 h 273257"/>
              <a:gd name="connsiteX10" fmla="*/ 530258 w 968439"/>
              <a:gd name="connsiteY10" fmla="*/ 64773 h 273257"/>
              <a:gd name="connsiteX11" fmla="*/ 346108 w 968439"/>
              <a:gd name="connsiteY11" fmla="*/ 13973 h 273257"/>
              <a:gd name="connsiteX12" fmla="*/ 228633 w 968439"/>
              <a:gd name="connsiteY12" fmla="*/ 7623 h 273257"/>
              <a:gd name="connsiteX13" fmla="*/ 130208 w 968439"/>
              <a:gd name="connsiteY13" fmla="*/ 23498 h 273257"/>
              <a:gd name="connsiteX14" fmla="*/ 33 w 968439"/>
              <a:gd name="connsiteY14" fmla="*/ 137798 h 2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8439" h="273257">
                <a:moveTo>
                  <a:pt x="33" y="137798"/>
                </a:moveTo>
                <a:cubicBezTo>
                  <a:pt x="2150" y="136210"/>
                  <a:pt x="76762" y="33552"/>
                  <a:pt x="142908" y="13973"/>
                </a:cubicBezTo>
                <a:cubicBezTo>
                  <a:pt x="209054" y="-5606"/>
                  <a:pt x="280491" y="-5606"/>
                  <a:pt x="396908" y="20323"/>
                </a:cubicBezTo>
                <a:cubicBezTo>
                  <a:pt x="513325" y="46252"/>
                  <a:pt x="841408" y="169548"/>
                  <a:pt x="841408" y="169548"/>
                </a:cubicBezTo>
                <a:cubicBezTo>
                  <a:pt x="912316" y="191773"/>
                  <a:pt x="811246" y="136740"/>
                  <a:pt x="822358" y="153673"/>
                </a:cubicBezTo>
                <a:cubicBezTo>
                  <a:pt x="833470" y="170606"/>
                  <a:pt x="896970" y="258977"/>
                  <a:pt x="908083" y="271148"/>
                </a:cubicBezTo>
                <a:cubicBezTo>
                  <a:pt x="919196" y="283319"/>
                  <a:pt x="898558" y="239398"/>
                  <a:pt x="889033" y="226698"/>
                </a:cubicBezTo>
                <a:cubicBezTo>
                  <a:pt x="879508" y="213998"/>
                  <a:pt x="837704" y="190186"/>
                  <a:pt x="850933" y="194948"/>
                </a:cubicBezTo>
                <a:cubicBezTo>
                  <a:pt x="864162" y="199710"/>
                  <a:pt x="970525" y="258448"/>
                  <a:pt x="968408" y="255273"/>
                </a:cubicBezTo>
                <a:cubicBezTo>
                  <a:pt x="966291" y="252098"/>
                  <a:pt x="911258" y="207648"/>
                  <a:pt x="838233" y="175898"/>
                </a:cubicBezTo>
                <a:cubicBezTo>
                  <a:pt x="765208" y="144148"/>
                  <a:pt x="612279" y="91760"/>
                  <a:pt x="530258" y="64773"/>
                </a:cubicBezTo>
                <a:cubicBezTo>
                  <a:pt x="448237" y="37786"/>
                  <a:pt x="396379" y="23498"/>
                  <a:pt x="346108" y="13973"/>
                </a:cubicBezTo>
                <a:cubicBezTo>
                  <a:pt x="295837" y="4448"/>
                  <a:pt x="264616" y="6035"/>
                  <a:pt x="228633" y="7623"/>
                </a:cubicBezTo>
                <a:cubicBezTo>
                  <a:pt x="192650" y="9210"/>
                  <a:pt x="163016" y="6565"/>
                  <a:pt x="130208" y="23498"/>
                </a:cubicBezTo>
                <a:cubicBezTo>
                  <a:pt x="97400" y="40431"/>
                  <a:pt x="-2084" y="139386"/>
                  <a:pt x="33" y="1377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5EDCE610-B109-8B95-E609-0E6792432FEE}"/>
              </a:ext>
            </a:extLst>
          </p:cNvPr>
          <p:cNvSpPr/>
          <p:nvPr/>
        </p:nvSpPr>
        <p:spPr>
          <a:xfrm>
            <a:off x="2898617" y="10728293"/>
            <a:ext cx="661733" cy="355643"/>
          </a:xfrm>
          <a:custGeom>
            <a:avLst/>
            <a:gdLst>
              <a:gd name="connsiteX0" fmla="*/ 16033 w 661733"/>
              <a:gd name="connsiteY0" fmla="*/ 32 h 355643"/>
              <a:gd name="connsiteX1" fmla="*/ 54133 w 661733"/>
              <a:gd name="connsiteY1" fmla="*/ 187357 h 355643"/>
              <a:gd name="connsiteX2" fmla="*/ 143033 w 661733"/>
              <a:gd name="connsiteY2" fmla="*/ 200057 h 355643"/>
              <a:gd name="connsiteX3" fmla="*/ 343058 w 661733"/>
              <a:gd name="connsiteY3" fmla="*/ 247682 h 355643"/>
              <a:gd name="connsiteX4" fmla="*/ 641508 w 661733"/>
              <a:gd name="connsiteY4" fmla="*/ 352457 h 355643"/>
              <a:gd name="connsiteX5" fmla="*/ 590708 w 661733"/>
              <a:gd name="connsiteY5" fmla="*/ 317532 h 355643"/>
              <a:gd name="connsiteX6" fmla="*/ 235108 w 661733"/>
              <a:gd name="connsiteY6" fmla="*/ 206407 h 355643"/>
              <a:gd name="connsiteX7" fmla="*/ 425608 w 661733"/>
              <a:gd name="connsiteY7" fmla="*/ 288957 h 355643"/>
              <a:gd name="connsiteX8" fmla="*/ 73183 w 661733"/>
              <a:gd name="connsiteY8" fmla="*/ 212757 h 355643"/>
              <a:gd name="connsiteX9" fmla="*/ 241458 w 661733"/>
              <a:gd name="connsiteY9" fmla="*/ 225457 h 355643"/>
              <a:gd name="connsiteX10" fmla="*/ 66833 w 661733"/>
              <a:gd name="connsiteY10" fmla="*/ 200057 h 355643"/>
              <a:gd name="connsiteX11" fmla="*/ 28733 w 661733"/>
              <a:gd name="connsiteY11" fmla="*/ 190532 h 355643"/>
              <a:gd name="connsiteX12" fmla="*/ 158 w 661733"/>
              <a:gd name="connsiteY12" fmla="*/ 127032 h 355643"/>
              <a:gd name="connsiteX13" fmla="*/ 41433 w 661733"/>
              <a:gd name="connsiteY13" fmla="*/ 171482 h 355643"/>
              <a:gd name="connsiteX14" fmla="*/ 16033 w 661733"/>
              <a:gd name="connsiteY14" fmla="*/ 32 h 35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1733" h="355643">
                <a:moveTo>
                  <a:pt x="16033" y="32"/>
                </a:moveTo>
                <a:cubicBezTo>
                  <a:pt x="18150" y="2678"/>
                  <a:pt x="32966" y="154020"/>
                  <a:pt x="54133" y="187357"/>
                </a:cubicBezTo>
                <a:cubicBezTo>
                  <a:pt x="75300" y="220694"/>
                  <a:pt x="94879" y="190003"/>
                  <a:pt x="143033" y="200057"/>
                </a:cubicBezTo>
                <a:cubicBezTo>
                  <a:pt x="191187" y="210111"/>
                  <a:pt x="259979" y="222282"/>
                  <a:pt x="343058" y="247682"/>
                </a:cubicBezTo>
                <a:cubicBezTo>
                  <a:pt x="426137" y="273082"/>
                  <a:pt x="600233" y="340815"/>
                  <a:pt x="641508" y="352457"/>
                </a:cubicBezTo>
                <a:cubicBezTo>
                  <a:pt x="682783" y="364099"/>
                  <a:pt x="658441" y="341874"/>
                  <a:pt x="590708" y="317532"/>
                </a:cubicBezTo>
                <a:cubicBezTo>
                  <a:pt x="522975" y="293190"/>
                  <a:pt x="262625" y="211169"/>
                  <a:pt x="235108" y="206407"/>
                </a:cubicBezTo>
                <a:cubicBezTo>
                  <a:pt x="207591" y="201645"/>
                  <a:pt x="452595" y="287899"/>
                  <a:pt x="425608" y="288957"/>
                </a:cubicBezTo>
                <a:cubicBezTo>
                  <a:pt x="398621" y="290015"/>
                  <a:pt x="103875" y="223340"/>
                  <a:pt x="73183" y="212757"/>
                </a:cubicBezTo>
                <a:cubicBezTo>
                  <a:pt x="42491" y="202174"/>
                  <a:pt x="242516" y="227574"/>
                  <a:pt x="241458" y="225457"/>
                </a:cubicBezTo>
                <a:cubicBezTo>
                  <a:pt x="240400" y="223340"/>
                  <a:pt x="102287" y="205878"/>
                  <a:pt x="66833" y="200057"/>
                </a:cubicBezTo>
                <a:cubicBezTo>
                  <a:pt x="31379" y="194236"/>
                  <a:pt x="39846" y="202703"/>
                  <a:pt x="28733" y="190532"/>
                </a:cubicBezTo>
                <a:cubicBezTo>
                  <a:pt x="17620" y="178361"/>
                  <a:pt x="-1959" y="130207"/>
                  <a:pt x="158" y="127032"/>
                </a:cubicBezTo>
                <a:cubicBezTo>
                  <a:pt x="2275" y="123857"/>
                  <a:pt x="39846" y="186828"/>
                  <a:pt x="41433" y="171482"/>
                </a:cubicBezTo>
                <a:cubicBezTo>
                  <a:pt x="43021" y="156136"/>
                  <a:pt x="13916" y="-2614"/>
                  <a:pt x="16033" y="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F81202E4-5E39-C395-D444-4521C9B1266A}"/>
              </a:ext>
            </a:extLst>
          </p:cNvPr>
          <p:cNvSpPr/>
          <p:nvPr/>
        </p:nvSpPr>
        <p:spPr>
          <a:xfrm>
            <a:off x="2806508" y="10981874"/>
            <a:ext cx="696406" cy="127909"/>
          </a:xfrm>
          <a:custGeom>
            <a:avLst/>
            <a:gdLst>
              <a:gd name="connsiteX0" fmla="*/ 192 w 696406"/>
              <a:gd name="connsiteY0" fmla="*/ 32201 h 127909"/>
              <a:gd name="connsiteX1" fmla="*/ 298642 w 696406"/>
              <a:gd name="connsiteY1" fmla="*/ 13151 h 127909"/>
              <a:gd name="connsiteX2" fmla="*/ 692342 w 696406"/>
              <a:gd name="connsiteY2" fmla="*/ 127451 h 127909"/>
              <a:gd name="connsiteX3" fmla="*/ 489142 w 696406"/>
              <a:gd name="connsiteY3" fmla="*/ 51251 h 127909"/>
              <a:gd name="connsiteX4" fmla="*/ 257367 w 696406"/>
              <a:gd name="connsiteY4" fmla="*/ 451 h 127909"/>
              <a:gd name="connsiteX5" fmla="*/ 192 w 696406"/>
              <a:gd name="connsiteY5" fmla="*/ 32201 h 1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406" h="127909">
                <a:moveTo>
                  <a:pt x="192" y="32201"/>
                </a:moveTo>
                <a:cubicBezTo>
                  <a:pt x="7071" y="34318"/>
                  <a:pt x="183284" y="-2724"/>
                  <a:pt x="298642" y="13151"/>
                </a:cubicBezTo>
                <a:cubicBezTo>
                  <a:pt x="414000" y="29026"/>
                  <a:pt x="660592" y="121101"/>
                  <a:pt x="692342" y="127451"/>
                </a:cubicBezTo>
                <a:cubicBezTo>
                  <a:pt x="724092" y="133801"/>
                  <a:pt x="561638" y="72418"/>
                  <a:pt x="489142" y="51251"/>
                </a:cubicBezTo>
                <a:cubicBezTo>
                  <a:pt x="416646" y="30084"/>
                  <a:pt x="342034" y="5213"/>
                  <a:pt x="257367" y="451"/>
                </a:cubicBezTo>
                <a:cubicBezTo>
                  <a:pt x="172700" y="-4311"/>
                  <a:pt x="-6687" y="30084"/>
                  <a:pt x="192" y="322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28406ED0-2991-5C37-CF9A-28C2755FC1EF}"/>
              </a:ext>
            </a:extLst>
          </p:cNvPr>
          <p:cNvSpPr/>
          <p:nvPr/>
        </p:nvSpPr>
        <p:spPr>
          <a:xfrm>
            <a:off x="2803523" y="11003140"/>
            <a:ext cx="699715" cy="134909"/>
          </a:xfrm>
          <a:custGeom>
            <a:avLst/>
            <a:gdLst>
              <a:gd name="connsiteX0" fmla="*/ 2 w 699715"/>
              <a:gd name="connsiteY0" fmla="*/ 36335 h 134909"/>
              <a:gd name="connsiteX1" fmla="*/ 177802 w 699715"/>
              <a:gd name="connsiteY1" fmla="*/ 4585 h 134909"/>
              <a:gd name="connsiteX2" fmla="*/ 454027 w 699715"/>
              <a:gd name="connsiteY2" fmla="*/ 49035 h 134909"/>
              <a:gd name="connsiteX3" fmla="*/ 698502 w 699715"/>
              <a:gd name="connsiteY3" fmla="*/ 134760 h 134909"/>
              <a:gd name="connsiteX4" fmla="*/ 536577 w 699715"/>
              <a:gd name="connsiteY4" fmla="*/ 68085 h 134909"/>
              <a:gd name="connsiteX5" fmla="*/ 282577 w 699715"/>
              <a:gd name="connsiteY5" fmla="*/ 4585 h 134909"/>
              <a:gd name="connsiteX6" fmla="*/ 180977 w 699715"/>
              <a:gd name="connsiteY6" fmla="*/ 7760 h 134909"/>
              <a:gd name="connsiteX7" fmla="*/ 2 w 699715"/>
              <a:gd name="connsiteY7" fmla="*/ 36335 h 13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715" h="134909">
                <a:moveTo>
                  <a:pt x="2" y="36335"/>
                </a:moveTo>
                <a:cubicBezTo>
                  <a:pt x="-527" y="35806"/>
                  <a:pt x="102131" y="2468"/>
                  <a:pt x="177802" y="4585"/>
                </a:cubicBezTo>
                <a:cubicBezTo>
                  <a:pt x="253473" y="6702"/>
                  <a:pt x="367244" y="27339"/>
                  <a:pt x="454027" y="49035"/>
                </a:cubicBezTo>
                <a:cubicBezTo>
                  <a:pt x="540810" y="70731"/>
                  <a:pt x="684744" y="131585"/>
                  <a:pt x="698502" y="134760"/>
                </a:cubicBezTo>
                <a:cubicBezTo>
                  <a:pt x="712260" y="137935"/>
                  <a:pt x="605898" y="89781"/>
                  <a:pt x="536577" y="68085"/>
                </a:cubicBezTo>
                <a:cubicBezTo>
                  <a:pt x="467256" y="46389"/>
                  <a:pt x="341844" y="14639"/>
                  <a:pt x="282577" y="4585"/>
                </a:cubicBezTo>
                <a:cubicBezTo>
                  <a:pt x="223310" y="-5469"/>
                  <a:pt x="222781" y="3527"/>
                  <a:pt x="180977" y="7760"/>
                </a:cubicBezTo>
                <a:cubicBezTo>
                  <a:pt x="139173" y="11993"/>
                  <a:pt x="531" y="36864"/>
                  <a:pt x="2" y="363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CEDECD40-10A8-50A4-4F27-BBACC060835D}"/>
              </a:ext>
            </a:extLst>
          </p:cNvPr>
          <p:cNvSpPr/>
          <p:nvPr/>
        </p:nvSpPr>
        <p:spPr>
          <a:xfrm>
            <a:off x="2696581" y="10998200"/>
            <a:ext cx="126005" cy="434232"/>
          </a:xfrm>
          <a:custGeom>
            <a:avLst/>
            <a:gdLst>
              <a:gd name="connsiteX0" fmla="*/ 103769 w 126005"/>
              <a:gd name="connsiteY0" fmla="*/ 0 h 434232"/>
              <a:gd name="connsiteX1" fmla="*/ 100594 w 126005"/>
              <a:gd name="connsiteY1" fmla="*/ 101600 h 434232"/>
              <a:gd name="connsiteX2" fmla="*/ 5344 w 126005"/>
              <a:gd name="connsiteY2" fmla="*/ 330200 h 434232"/>
              <a:gd name="connsiteX3" fmla="*/ 11694 w 126005"/>
              <a:gd name="connsiteY3" fmla="*/ 431800 h 434232"/>
              <a:gd name="connsiteX4" fmla="*/ 8519 w 126005"/>
              <a:gd name="connsiteY4" fmla="*/ 396875 h 434232"/>
              <a:gd name="connsiteX5" fmla="*/ 37094 w 126005"/>
              <a:gd name="connsiteY5" fmla="*/ 333375 h 434232"/>
              <a:gd name="connsiteX6" fmla="*/ 125994 w 126005"/>
              <a:gd name="connsiteY6" fmla="*/ 200025 h 434232"/>
              <a:gd name="connsiteX7" fmla="*/ 30744 w 126005"/>
              <a:gd name="connsiteY7" fmla="*/ 317500 h 434232"/>
              <a:gd name="connsiteX8" fmla="*/ 52969 w 126005"/>
              <a:gd name="connsiteY8" fmla="*/ 250825 h 434232"/>
              <a:gd name="connsiteX9" fmla="*/ 103769 w 126005"/>
              <a:gd name="connsiteY9" fmla="*/ 0 h 43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5" h="434232">
                <a:moveTo>
                  <a:pt x="103769" y="0"/>
                </a:moveTo>
                <a:cubicBezTo>
                  <a:pt x="110383" y="23283"/>
                  <a:pt x="116998" y="46567"/>
                  <a:pt x="100594" y="101600"/>
                </a:cubicBezTo>
                <a:cubicBezTo>
                  <a:pt x="84190" y="156633"/>
                  <a:pt x="20161" y="275167"/>
                  <a:pt x="5344" y="330200"/>
                </a:cubicBezTo>
                <a:cubicBezTo>
                  <a:pt x="-9473" y="385233"/>
                  <a:pt x="11165" y="420688"/>
                  <a:pt x="11694" y="431800"/>
                </a:cubicBezTo>
                <a:cubicBezTo>
                  <a:pt x="12223" y="442912"/>
                  <a:pt x="4286" y="413279"/>
                  <a:pt x="8519" y="396875"/>
                </a:cubicBezTo>
                <a:cubicBezTo>
                  <a:pt x="12752" y="380471"/>
                  <a:pt x="17515" y="366183"/>
                  <a:pt x="37094" y="333375"/>
                </a:cubicBezTo>
                <a:cubicBezTo>
                  <a:pt x="56673" y="300567"/>
                  <a:pt x="127052" y="202671"/>
                  <a:pt x="125994" y="200025"/>
                </a:cubicBezTo>
                <a:cubicBezTo>
                  <a:pt x="124936" y="197379"/>
                  <a:pt x="42915" y="309033"/>
                  <a:pt x="30744" y="317500"/>
                </a:cubicBezTo>
                <a:cubicBezTo>
                  <a:pt x="18573" y="325967"/>
                  <a:pt x="52969" y="250825"/>
                  <a:pt x="52969" y="250825"/>
                </a:cubicBezTo>
                <a:lnTo>
                  <a:pt x="10376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3BFED76A-5A72-C942-DD5A-12BE2DEE41E0}"/>
              </a:ext>
            </a:extLst>
          </p:cNvPr>
          <p:cNvSpPr/>
          <p:nvPr/>
        </p:nvSpPr>
        <p:spPr>
          <a:xfrm>
            <a:off x="2670163" y="11001348"/>
            <a:ext cx="233417" cy="552605"/>
          </a:xfrm>
          <a:custGeom>
            <a:avLst/>
            <a:gdLst>
              <a:gd name="connsiteX0" fmla="*/ 117487 w 233417"/>
              <a:gd name="connsiteY0" fmla="*/ 27 h 552605"/>
              <a:gd name="connsiteX1" fmla="*/ 3187 w 233417"/>
              <a:gd name="connsiteY1" fmla="*/ 358802 h 552605"/>
              <a:gd name="connsiteX2" fmla="*/ 31762 w 233417"/>
              <a:gd name="connsiteY2" fmla="*/ 485802 h 552605"/>
              <a:gd name="connsiteX3" fmla="*/ 31762 w 233417"/>
              <a:gd name="connsiteY3" fmla="*/ 463577 h 552605"/>
              <a:gd name="connsiteX4" fmla="*/ 101612 w 233417"/>
              <a:gd name="connsiteY4" fmla="*/ 552477 h 552605"/>
              <a:gd name="connsiteX5" fmla="*/ 73037 w 233417"/>
              <a:gd name="connsiteY5" fmla="*/ 482627 h 552605"/>
              <a:gd name="connsiteX6" fmla="*/ 88912 w 233417"/>
              <a:gd name="connsiteY6" fmla="*/ 454052 h 552605"/>
              <a:gd name="connsiteX7" fmla="*/ 231787 w 233417"/>
              <a:gd name="connsiteY7" fmla="*/ 438177 h 552605"/>
              <a:gd name="connsiteX8" fmla="*/ 69862 w 233417"/>
              <a:gd name="connsiteY8" fmla="*/ 438177 h 552605"/>
              <a:gd name="connsiteX9" fmla="*/ 57162 w 233417"/>
              <a:gd name="connsiteY9" fmla="*/ 476277 h 552605"/>
              <a:gd name="connsiteX10" fmla="*/ 88912 w 233417"/>
              <a:gd name="connsiteY10" fmla="*/ 444527 h 552605"/>
              <a:gd name="connsiteX11" fmla="*/ 95262 w 233417"/>
              <a:gd name="connsiteY11" fmla="*/ 444527 h 552605"/>
              <a:gd name="connsiteX12" fmla="*/ 98437 w 233417"/>
              <a:gd name="connsiteY12" fmla="*/ 435002 h 552605"/>
              <a:gd name="connsiteX13" fmla="*/ 168287 w 233417"/>
              <a:gd name="connsiteY13" fmla="*/ 396902 h 552605"/>
              <a:gd name="connsiteX14" fmla="*/ 228612 w 233417"/>
              <a:gd name="connsiteY14" fmla="*/ 396902 h 552605"/>
              <a:gd name="connsiteX15" fmla="*/ 34937 w 233417"/>
              <a:gd name="connsiteY15" fmla="*/ 406427 h 552605"/>
              <a:gd name="connsiteX16" fmla="*/ 187337 w 233417"/>
              <a:gd name="connsiteY16" fmla="*/ 406427 h 552605"/>
              <a:gd name="connsiteX17" fmla="*/ 57162 w 233417"/>
              <a:gd name="connsiteY17" fmla="*/ 466752 h 552605"/>
              <a:gd name="connsiteX18" fmla="*/ 25412 w 233417"/>
              <a:gd name="connsiteY18" fmla="*/ 422302 h 552605"/>
              <a:gd name="connsiteX19" fmla="*/ 12712 w 233417"/>
              <a:gd name="connsiteY19" fmla="*/ 346102 h 552605"/>
              <a:gd name="connsiteX20" fmla="*/ 12712 w 233417"/>
              <a:gd name="connsiteY20" fmla="*/ 419127 h 552605"/>
              <a:gd name="connsiteX21" fmla="*/ 19062 w 233417"/>
              <a:gd name="connsiteY21" fmla="*/ 339752 h 552605"/>
              <a:gd name="connsiteX22" fmla="*/ 117487 w 233417"/>
              <a:gd name="connsiteY22" fmla="*/ 27 h 55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3417" h="552605">
                <a:moveTo>
                  <a:pt x="117487" y="27"/>
                </a:moveTo>
                <a:cubicBezTo>
                  <a:pt x="114841" y="3202"/>
                  <a:pt x="17474" y="277840"/>
                  <a:pt x="3187" y="358802"/>
                </a:cubicBezTo>
                <a:cubicBezTo>
                  <a:pt x="-11101" y="439765"/>
                  <a:pt x="26999" y="468339"/>
                  <a:pt x="31762" y="485802"/>
                </a:cubicBezTo>
                <a:cubicBezTo>
                  <a:pt x="36525" y="503265"/>
                  <a:pt x="20120" y="452465"/>
                  <a:pt x="31762" y="463577"/>
                </a:cubicBezTo>
                <a:cubicBezTo>
                  <a:pt x="43404" y="474690"/>
                  <a:pt x="94733" y="549302"/>
                  <a:pt x="101612" y="552477"/>
                </a:cubicBezTo>
                <a:cubicBezTo>
                  <a:pt x="108491" y="555652"/>
                  <a:pt x="75154" y="499031"/>
                  <a:pt x="73037" y="482627"/>
                </a:cubicBezTo>
                <a:cubicBezTo>
                  <a:pt x="70920" y="466223"/>
                  <a:pt x="62454" y="461460"/>
                  <a:pt x="88912" y="454052"/>
                </a:cubicBezTo>
                <a:cubicBezTo>
                  <a:pt x="115370" y="446644"/>
                  <a:pt x="234962" y="440823"/>
                  <a:pt x="231787" y="438177"/>
                </a:cubicBezTo>
                <a:cubicBezTo>
                  <a:pt x="228612" y="435531"/>
                  <a:pt x="98966" y="431827"/>
                  <a:pt x="69862" y="438177"/>
                </a:cubicBezTo>
                <a:cubicBezTo>
                  <a:pt x="40758" y="444527"/>
                  <a:pt x="53987" y="475219"/>
                  <a:pt x="57162" y="476277"/>
                </a:cubicBezTo>
                <a:cubicBezTo>
                  <a:pt x="60337" y="477335"/>
                  <a:pt x="88912" y="444527"/>
                  <a:pt x="88912" y="444527"/>
                </a:cubicBezTo>
                <a:cubicBezTo>
                  <a:pt x="95262" y="439235"/>
                  <a:pt x="95262" y="444527"/>
                  <a:pt x="95262" y="444527"/>
                </a:cubicBezTo>
                <a:cubicBezTo>
                  <a:pt x="96849" y="442940"/>
                  <a:pt x="86266" y="442939"/>
                  <a:pt x="98437" y="435002"/>
                </a:cubicBezTo>
                <a:cubicBezTo>
                  <a:pt x="110608" y="427065"/>
                  <a:pt x="146591" y="403252"/>
                  <a:pt x="168287" y="396902"/>
                </a:cubicBezTo>
                <a:cubicBezTo>
                  <a:pt x="189983" y="390552"/>
                  <a:pt x="250837" y="395315"/>
                  <a:pt x="228612" y="396902"/>
                </a:cubicBezTo>
                <a:cubicBezTo>
                  <a:pt x="206387" y="398489"/>
                  <a:pt x="41816" y="404840"/>
                  <a:pt x="34937" y="406427"/>
                </a:cubicBezTo>
                <a:cubicBezTo>
                  <a:pt x="28058" y="408014"/>
                  <a:pt x="183633" y="396373"/>
                  <a:pt x="187337" y="406427"/>
                </a:cubicBezTo>
                <a:cubicBezTo>
                  <a:pt x="191041" y="416481"/>
                  <a:pt x="84149" y="464106"/>
                  <a:pt x="57162" y="466752"/>
                </a:cubicBezTo>
                <a:cubicBezTo>
                  <a:pt x="30174" y="469398"/>
                  <a:pt x="32820" y="442410"/>
                  <a:pt x="25412" y="422302"/>
                </a:cubicBezTo>
                <a:cubicBezTo>
                  <a:pt x="18004" y="402194"/>
                  <a:pt x="14829" y="346631"/>
                  <a:pt x="12712" y="346102"/>
                </a:cubicBezTo>
                <a:cubicBezTo>
                  <a:pt x="10595" y="345573"/>
                  <a:pt x="11654" y="420185"/>
                  <a:pt x="12712" y="419127"/>
                </a:cubicBezTo>
                <a:cubicBezTo>
                  <a:pt x="13770" y="418069"/>
                  <a:pt x="1070" y="405369"/>
                  <a:pt x="19062" y="339752"/>
                </a:cubicBezTo>
                <a:cubicBezTo>
                  <a:pt x="37054" y="274135"/>
                  <a:pt x="120133" y="-3148"/>
                  <a:pt x="117487" y="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FC7EB769-0B1A-BC4E-A2DD-0DCE0B451D17}"/>
              </a:ext>
            </a:extLst>
          </p:cNvPr>
          <p:cNvSpPr/>
          <p:nvPr/>
        </p:nvSpPr>
        <p:spPr>
          <a:xfrm>
            <a:off x="2844800" y="11055518"/>
            <a:ext cx="597632" cy="96320"/>
          </a:xfrm>
          <a:custGeom>
            <a:avLst/>
            <a:gdLst>
              <a:gd name="connsiteX0" fmla="*/ 0 w 597632"/>
              <a:gd name="connsiteY0" fmla="*/ 6182 h 96320"/>
              <a:gd name="connsiteX1" fmla="*/ 254000 w 597632"/>
              <a:gd name="connsiteY1" fmla="*/ 9357 h 96320"/>
              <a:gd name="connsiteX2" fmla="*/ 593725 w 597632"/>
              <a:gd name="connsiteY2" fmla="*/ 95082 h 96320"/>
              <a:gd name="connsiteX3" fmla="*/ 428625 w 597632"/>
              <a:gd name="connsiteY3" fmla="*/ 56982 h 96320"/>
              <a:gd name="connsiteX4" fmla="*/ 276225 w 597632"/>
              <a:gd name="connsiteY4" fmla="*/ 12532 h 96320"/>
              <a:gd name="connsiteX5" fmla="*/ 168275 w 597632"/>
              <a:gd name="connsiteY5" fmla="*/ 12532 h 96320"/>
              <a:gd name="connsiteX6" fmla="*/ 0 w 597632"/>
              <a:gd name="connsiteY6" fmla="*/ 6182 h 9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32" h="96320">
                <a:moveTo>
                  <a:pt x="0" y="6182"/>
                </a:moveTo>
                <a:cubicBezTo>
                  <a:pt x="77523" y="361"/>
                  <a:pt x="155046" y="-5460"/>
                  <a:pt x="254000" y="9357"/>
                </a:cubicBezTo>
                <a:cubicBezTo>
                  <a:pt x="352954" y="24174"/>
                  <a:pt x="564621" y="87145"/>
                  <a:pt x="593725" y="95082"/>
                </a:cubicBezTo>
                <a:cubicBezTo>
                  <a:pt x="622829" y="103019"/>
                  <a:pt x="481542" y="70740"/>
                  <a:pt x="428625" y="56982"/>
                </a:cubicBezTo>
                <a:cubicBezTo>
                  <a:pt x="375708" y="43224"/>
                  <a:pt x="319617" y="19940"/>
                  <a:pt x="276225" y="12532"/>
                </a:cubicBezTo>
                <a:cubicBezTo>
                  <a:pt x="232833" y="5124"/>
                  <a:pt x="168275" y="12532"/>
                  <a:pt x="168275" y="12532"/>
                </a:cubicBezTo>
                <a:lnTo>
                  <a:pt x="0" y="61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BA3D161D-6B0B-2FA4-6DBE-5457EB61FAA3}"/>
              </a:ext>
            </a:extLst>
          </p:cNvPr>
          <p:cNvSpPr/>
          <p:nvPr/>
        </p:nvSpPr>
        <p:spPr>
          <a:xfrm>
            <a:off x="2762250" y="11267498"/>
            <a:ext cx="838528" cy="181770"/>
          </a:xfrm>
          <a:custGeom>
            <a:avLst/>
            <a:gdLst>
              <a:gd name="connsiteX0" fmla="*/ 0 w 838528"/>
              <a:gd name="connsiteY0" fmla="*/ 64077 h 181770"/>
              <a:gd name="connsiteX1" fmla="*/ 330200 w 838528"/>
              <a:gd name="connsiteY1" fmla="*/ 102177 h 181770"/>
              <a:gd name="connsiteX2" fmla="*/ 447675 w 838528"/>
              <a:gd name="connsiteY2" fmla="*/ 118052 h 181770"/>
              <a:gd name="connsiteX3" fmla="*/ 371475 w 838528"/>
              <a:gd name="connsiteY3" fmla="*/ 48202 h 181770"/>
              <a:gd name="connsiteX4" fmla="*/ 565150 w 838528"/>
              <a:gd name="connsiteY4" fmla="*/ 99002 h 181770"/>
              <a:gd name="connsiteX5" fmla="*/ 835025 w 838528"/>
              <a:gd name="connsiteY5" fmla="*/ 181552 h 181770"/>
              <a:gd name="connsiteX6" fmla="*/ 701675 w 838528"/>
              <a:gd name="connsiteY6" fmla="*/ 121227 h 181770"/>
              <a:gd name="connsiteX7" fmla="*/ 457200 w 838528"/>
              <a:gd name="connsiteY7" fmla="*/ 64077 h 181770"/>
              <a:gd name="connsiteX8" fmla="*/ 546100 w 838528"/>
              <a:gd name="connsiteY8" fmla="*/ 54552 h 181770"/>
              <a:gd name="connsiteX9" fmla="*/ 612775 w 838528"/>
              <a:gd name="connsiteY9" fmla="*/ 64077 h 181770"/>
              <a:gd name="connsiteX10" fmla="*/ 387350 w 838528"/>
              <a:gd name="connsiteY10" fmla="*/ 60902 h 181770"/>
              <a:gd name="connsiteX11" fmla="*/ 158750 w 838528"/>
              <a:gd name="connsiteY11" fmla="*/ 577 h 181770"/>
              <a:gd name="connsiteX12" fmla="*/ 444500 w 838528"/>
              <a:gd name="connsiteY12" fmla="*/ 102177 h 181770"/>
              <a:gd name="connsiteX13" fmla="*/ 365125 w 838528"/>
              <a:gd name="connsiteY13" fmla="*/ 86302 h 181770"/>
              <a:gd name="connsiteX14" fmla="*/ 50800 w 838528"/>
              <a:gd name="connsiteY14" fmla="*/ 13277 h 181770"/>
              <a:gd name="connsiteX15" fmla="*/ 307975 w 838528"/>
              <a:gd name="connsiteY15" fmla="*/ 89477 h 181770"/>
              <a:gd name="connsiteX16" fmla="*/ 168275 w 838528"/>
              <a:gd name="connsiteY16" fmla="*/ 83127 h 181770"/>
              <a:gd name="connsiteX17" fmla="*/ 0 w 838528"/>
              <a:gd name="connsiteY17" fmla="*/ 64077 h 18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8528" h="181770">
                <a:moveTo>
                  <a:pt x="0" y="64077"/>
                </a:moveTo>
                <a:lnTo>
                  <a:pt x="330200" y="102177"/>
                </a:lnTo>
                <a:cubicBezTo>
                  <a:pt x="404812" y="111173"/>
                  <a:pt x="440796" y="127048"/>
                  <a:pt x="447675" y="118052"/>
                </a:cubicBezTo>
                <a:cubicBezTo>
                  <a:pt x="454554" y="109056"/>
                  <a:pt x="351896" y="51377"/>
                  <a:pt x="371475" y="48202"/>
                </a:cubicBezTo>
                <a:cubicBezTo>
                  <a:pt x="391054" y="45027"/>
                  <a:pt x="487892" y="76777"/>
                  <a:pt x="565150" y="99002"/>
                </a:cubicBezTo>
                <a:cubicBezTo>
                  <a:pt x="642408" y="121227"/>
                  <a:pt x="812271" y="177848"/>
                  <a:pt x="835025" y="181552"/>
                </a:cubicBezTo>
                <a:cubicBezTo>
                  <a:pt x="857779" y="185256"/>
                  <a:pt x="764646" y="140806"/>
                  <a:pt x="701675" y="121227"/>
                </a:cubicBezTo>
                <a:cubicBezTo>
                  <a:pt x="638704" y="101648"/>
                  <a:pt x="483129" y="75190"/>
                  <a:pt x="457200" y="64077"/>
                </a:cubicBezTo>
                <a:cubicBezTo>
                  <a:pt x="431271" y="52964"/>
                  <a:pt x="520171" y="54552"/>
                  <a:pt x="546100" y="54552"/>
                </a:cubicBezTo>
                <a:cubicBezTo>
                  <a:pt x="572029" y="54552"/>
                  <a:pt x="639233" y="63019"/>
                  <a:pt x="612775" y="64077"/>
                </a:cubicBezTo>
                <a:cubicBezTo>
                  <a:pt x="586317" y="65135"/>
                  <a:pt x="463021" y="71485"/>
                  <a:pt x="387350" y="60902"/>
                </a:cubicBezTo>
                <a:cubicBezTo>
                  <a:pt x="311679" y="50319"/>
                  <a:pt x="149225" y="-6302"/>
                  <a:pt x="158750" y="577"/>
                </a:cubicBezTo>
                <a:cubicBezTo>
                  <a:pt x="168275" y="7456"/>
                  <a:pt x="410104" y="87890"/>
                  <a:pt x="444500" y="102177"/>
                </a:cubicBezTo>
                <a:cubicBezTo>
                  <a:pt x="478896" y="116465"/>
                  <a:pt x="365125" y="86302"/>
                  <a:pt x="365125" y="86302"/>
                </a:cubicBezTo>
                <a:lnTo>
                  <a:pt x="50800" y="13277"/>
                </a:lnTo>
                <a:cubicBezTo>
                  <a:pt x="41275" y="13806"/>
                  <a:pt x="288396" y="77835"/>
                  <a:pt x="307975" y="89477"/>
                </a:cubicBezTo>
                <a:cubicBezTo>
                  <a:pt x="327554" y="101119"/>
                  <a:pt x="168275" y="83127"/>
                  <a:pt x="168275" y="83127"/>
                </a:cubicBezTo>
                <a:lnTo>
                  <a:pt x="0" y="6407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1A2C07EB-3AE7-A6BB-522B-10368CC0AE28}"/>
              </a:ext>
            </a:extLst>
          </p:cNvPr>
          <p:cNvSpPr/>
          <p:nvPr/>
        </p:nvSpPr>
        <p:spPr>
          <a:xfrm>
            <a:off x="2739141" y="11512363"/>
            <a:ext cx="781199" cy="359448"/>
          </a:xfrm>
          <a:custGeom>
            <a:avLst/>
            <a:gdLst>
              <a:gd name="connsiteX0" fmla="*/ 884 w 781199"/>
              <a:gd name="connsiteY0" fmla="*/ 187 h 359448"/>
              <a:gd name="connsiteX1" fmla="*/ 423159 w 781199"/>
              <a:gd name="connsiteY1" fmla="*/ 238312 h 359448"/>
              <a:gd name="connsiteX2" fmla="*/ 381884 w 781199"/>
              <a:gd name="connsiteY2" fmla="*/ 206562 h 359448"/>
              <a:gd name="connsiteX3" fmla="*/ 769234 w 781199"/>
              <a:gd name="connsiteY3" fmla="*/ 282762 h 359448"/>
              <a:gd name="connsiteX4" fmla="*/ 616834 w 781199"/>
              <a:gd name="connsiteY4" fmla="*/ 257362 h 359448"/>
              <a:gd name="connsiteX5" fmla="*/ 540634 w 781199"/>
              <a:gd name="connsiteY5" fmla="*/ 270062 h 359448"/>
              <a:gd name="connsiteX6" fmla="*/ 778759 w 781199"/>
              <a:gd name="connsiteY6" fmla="*/ 358962 h 359448"/>
              <a:gd name="connsiteX7" fmla="*/ 366009 w 781199"/>
              <a:gd name="connsiteY7" fmla="*/ 225612 h 359448"/>
              <a:gd name="connsiteX8" fmla="*/ 521584 w 781199"/>
              <a:gd name="connsiteY8" fmla="*/ 263712 h 359448"/>
              <a:gd name="connsiteX9" fmla="*/ 508884 w 781199"/>
              <a:gd name="connsiteY9" fmla="*/ 206562 h 359448"/>
              <a:gd name="connsiteX10" fmla="*/ 559684 w 781199"/>
              <a:gd name="connsiteY10" fmla="*/ 247837 h 359448"/>
              <a:gd name="connsiteX11" fmla="*/ 410459 w 781199"/>
              <a:gd name="connsiteY11" fmla="*/ 203387 h 359448"/>
              <a:gd name="connsiteX12" fmla="*/ 356484 w 781199"/>
              <a:gd name="connsiteY12" fmla="*/ 231962 h 359448"/>
              <a:gd name="connsiteX13" fmla="*/ 108834 w 781199"/>
              <a:gd name="connsiteY13" fmla="*/ 127187 h 359448"/>
              <a:gd name="connsiteX14" fmla="*/ 305684 w 781199"/>
              <a:gd name="connsiteY14" fmla="*/ 197037 h 359448"/>
              <a:gd name="connsiteX15" fmla="*/ 884 w 781199"/>
              <a:gd name="connsiteY15" fmla="*/ 187 h 35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1199" h="359448">
                <a:moveTo>
                  <a:pt x="884" y="187"/>
                </a:moveTo>
                <a:cubicBezTo>
                  <a:pt x="20463" y="7066"/>
                  <a:pt x="359659" y="203916"/>
                  <a:pt x="423159" y="238312"/>
                </a:cubicBezTo>
                <a:cubicBezTo>
                  <a:pt x="486659" y="272708"/>
                  <a:pt x="324205" y="199154"/>
                  <a:pt x="381884" y="206562"/>
                </a:cubicBezTo>
                <a:cubicBezTo>
                  <a:pt x="439563" y="213970"/>
                  <a:pt x="730076" y="274295"/>
                  <a:pt x="769234" y="282762"/>
                </a:cubicBezTo>
                <a:cubicBezTo>
                  <a:pt x="808392" y="291229"/>
                  <a:pt x="654934" y="259479"/>
                  <a:pt x="616834" y="257362"/>
                </a:cubicBezTo>
                <a:cubicBezTo>
                  <a:pt x="578734" y="255245"/>
                  <a:pt x="513647" y="253129"/>
                  <a:pt x="540634" y="270062"/>
                </a:cubicBezTo>
                <a:cubicBezTo>
                  <a:pt x="567622" y="286995"/>
                  <a:pt x="807863" y="366370"/>
                  <a:pt x="778759" y="358962"/>
                </a:cubicBezTo>
                <a:cubicBezTo>
                  <a:pt x="749655" y="351554"/>
                  <a:pt x="408871" y="241487"/>
                  <a:pt x="366009" y="225612"/>
                </a:cubicBezTo>
                <a:cubicBezTo>
                  <a:pt x="323147" y="209737"/>
                  <a:pt x="497772" y="266887"/>
                  <a:pt x="521584" y="263712"/>
                </a:cubicBezTo>
                <a:cubicBezTo>
                  <a:pt x="545397" y="260537"/>
                  <a:pt x="502534" y="209208"/>
                  <a:pt x="508884" y="206562"/>
                </a:cubicBezTo>
                <a:cubicBezTo>
                  <a:pt x="515234" y="203916"/>
                  <a:pt x="576088" y="248366"/>
                  <a:pt x="559684" y="247837"/>
                </a:cubicBezTo>
                <a:cubicBezTo>
                  <a:pt x="543280" y="247308"/>
                  <a:pt x="444326" y="206033"/>
                  <a:pt x="410459" y="203387"/>
                </a:cubicBezTo>
                <a:cubicBezTo>
                  <a:pt x="376592" y="200741"/>
                  <a:pt x="406755" y="244662"/>
                  <a:pt x="356484" y="231962"/>
                </a:cubicBezTo>
                <a:cubicBezTo>
                  <a:pt x="306213" y="219262"/>
                  <a:pt x="117301" y="133008"/>
                  <a:pt x="108834" y="127187"/>
                </a:cubicBezTo>
                <a:cubicBezTo>
                  <a:pt x="100367" y="121366"/>
                  <a:pt x="318384" y="216087"/>
                  <a:pt x="305684" y="197037"/>
                </a:cubicBezTo>
                <a:cubicBezTo>
                  <a:pt x="292984" y="177987"/>
                  <a:pt x="-18695" y="-6692"/>
                  <a:pt x="884" y="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63B73C91-F93A-3C47-3BE0-52E6A027F757}"/>
              </a:ext>
            </a:extLst>
          </p:cNvPr>
          <p:cNvSpPr/>
          <p:nvPr/>
        </p:nvSpPr>
        <p:spPr>
          <a:xfrm>
            <a:off x="3111483" y="10244535"/>
            <a:ext cx="187342" cy="193138"/>
          </a:xfrm>
          <a:custGeom>
            <a:avLst/>
            <a:gdLst>
              <a:gd name="connsiteX0" fmla="*/ 17 w 187342"/>
              <a:gd name="connsiteY0" fmla="*/ 36115 h 193138"/>
              <a:gd name="connsiteX1" fmla="*/ 60342 w 187342"/>
              <a:gd name="connsiteY1" fmla="*/ 39290 h 193138"/>
              <a:gd name="connsiteX2" fmla="*/ 60342 w 187342"/>
              <a:gd name="connsiteY2" fmla="*/ 4365 h 193138"/>
              <a:gd name="connsiteX3" fmla="*/ 104792 w 187342"/>
              <a:gd name="connsiteY3" fmla="*/ 4365 h 193138"/>
              <a:gd name="connsiteX4" fmla="*/ 104792 w 187342"/>
              <a:gd name="connsiteY4" fmla="*/ 39290 h 193138"/>
              <a:gd name="connsiteX5" fmla="*/ 187342 w 187342"/>
              <a:gd name="connsiteY5" fmla="*/ 39290 h 193138"/>
              <a:gd name="connsiteX6" fmla="*/ 104792 w 187342"/>
              <a:gd name="connsiteY6" fmla="*/ 58340 h 193138"/>
              <a:gd name="connsiteX7" fmla="*/ 79392 w 187342"/>
              <a:gd name="connsiteY7" fmla="*/ 150415 h 193138"/>
              <a:gd name="connsiteX8" fmla="*/ 79392 w 187342"/>
              <a:gd name="connsiteY8" fmla="*/ 185340 h 193138"/>
              <a:gd name="connsiteX9" fmla="*/ 19067 w 187342"/>
              <a:gd name="connsiteY9" fmla="*/ 188515 h 193138"/>
              <a:gd name="connsiteX10" fmla="*/ 15892 w 187342"/>
              <a:gd name="connsiteY10" fmla="*/ 131365 h 193138"/>
              <a:gd name="connsiteX11" fmla="*/ 34942 w 187342"/>
              <a:gd name="connsiteY11" fmla="*/ 185340 h 193138"/>
              <a:gd name="connsiteX12" fmla="*/ 69867 w 187342"/>
              <a:gd name="connsiteY12" fmla="*/ 147240 h 193138"/>
              <a:gd name="connsiteX13" fmla="*/ 107967 w 187342"/>
              <a:gd name="connsiteY13" fmla="*/ 64690 h 193138"/>
              <a:gd name="connsiteX14" fmla="*/ 120667 w 187342"/>
              <a:gd name="connsiteY14" fmla="*/ 13890 h 193138"/>
              <a:gd name="connsiteX15" fmla="*/ 57167 w 187342"/>
              <a:gd name="connsiteY15" fmla="*/ 7540 h 193138"/>
              <a:gd name="connsiteX16" fmla="*/ 53992 w 187342"/>
              <a:gd name="connsiteY16" fmla="*/ 29765 h 193138"/>
              <a:gd name="connsiteX17" fmla="*/ 17 w 187342"/>
              <a:gd name="connsiteY17" fmla="*/ 36115 h 19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342" h="193138">
                <a:moveTo>
                  <a:pt x="17" y="36115"/>
                </a:moveTo>
                <a:cubicBezTo>
                  <a:pt x="1075" y="37703"/>
                  <a:pt x="50288" y="44582"/>
                  <a:pt x="60342" y="39290"/>
                </a:cubicBezTo>
                <a:cubicBezTo>
                  <a:pt x="70396" y="33998"/>
                  <a:pt x="52934" y="10186"/>
                  <a:pt x="60342" y="4365"/>
                </a:cubicBezTo>
                <a:cubicBezTo>
                  <a:pt x="67750" y="-1456"/>
                  <a:pt x="97384" y="-1456"/>
                  <a:pt x="104792" y="4365"/>
                </a:cubicBezTo>
                <a:cubicBezTo>
                  <a:pt x="112200" y="10186"/>
                  <a:pt x="91034" y="33469"/>
                  <a:pt x="104792" y="39290"/>
                </a:cubicBezTo>
                <a:cubicBezTo>
                  <a:pt x="118550" y="45111"/>
                  <a:pt x="187342" y="36115"/>
                  <a:pt x="187342" y="39290"/>
                </a:cubicBezTo>
                <a:cubicBezTo>
                  <a:pt x="187342" y="42465"/>
                  <a:pt x="122784" y="39819"/>
                  <a:pt x="104792" y="58340"/>
                </a:cubicBezTo>
                <a:cubicBezTo>
                  <a:pt x="86800" y="76861"/>
                  <a:pt x="83625" y="129248"/>
                  <a:pt x="79392" y="150415"/>
                </a:cubicBezTo>
                <a:cubicBezTo>
                  <a:pt x="75159" y="171582"/>
                  <a:pt x="89446" y="178990"/>
                  <a:pt x="79392" y="185340"/>
                </a:cubicBezTo>
                <a:cubicBezTo>
                  <a:pt x="69338" y="191690"/>
                  <a:pt x="29650" y="197511"/>
                  <a:pt x="19067" y="188515"/>
                </a:cubicBezTo>
                <a:cubicBezTo>
                  <a:pt x="8484" y="179519"/>
                  <a:pt x="13246" y="131894"/>
                  <a:pt x="15892" y="131365"/>
                </a:cubicBezTo>
                <a:cubicBezTo>
                  <a:pt x="18538" y="130836"/>
                  <a:pt x="25946" y="182694"/>
                  <a:pt x="34942" y="185340"/>
                </a:cubicBezTo>
                <a:cubicBezTo>
                  <a:pt x="43938" y="187986"/>
                  <a:pt x="57696" y="167348"/>
                  <a:pt x="69867" y="147240"/>
                </a:cubicBezTo>
                <a:cubicBezTo>
                  <a:pt x="82038" y="127132"/>
                  <a:pt x="99500" y="86915"/>
                  <a:pt x="107967" y="64690"/>
                </a:cubicBezTo>
                <a:cubicBezTo>
                  <a:pt x="116434" y="42465"/>
                  <a:pt x="129134" y="23415"/>
                  <a:pt x="120667" y="13890"/>
                </a:cubicBezTo>
                <a:cubicBezTo>
                  <a:pt x="112200" y="4365"/>
                  <a:pt x="68280" y="4894"/>
                  <a:pt x="57167" y="7540"/>
                </a:cubicBezTo>
                <a:cubicBezTo>
                  <a:pt x="46054" y="10186"/>
                  <a:pt x="61930" y="26590"/>
                  <a:pt x="53992" y="29765"/>
                </a:cubicBezTo>
                <a:cubicBezTo>
                  <a:pt x="46054" y="32940"/>
                  <a:pt x="-1041" y="34527"/>
                  <a:pt x="17" y="361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74AC9BD4-8362-7813-AA22-FD9DDAAC4AC1}"/>
              </a:ext>
            </a:extLst>
          </p:cNvPr>
          <p:cNvSpPr/>
          <p:nvPr/>
        </p:nvSpPr>
        <p:spPr>
          <a:xfrm>
            <a:off x="3051137" y="10296521"/>
            <a:ext cx="88938" cy="166562"/>
          </a:xfrm>
          <a:custGeom>
            <a:avLst/>
            <a:gdLst>
              <a:gd name="connsiteX0" fmla="*/ 66713 w 88938"/>
              <a:gd name="connsiteY0" fmla="*/ 4 h 166562"/>
              <a:gd name="connsiteX1" fmla="*/ 76238 w 88938"/>
              <a:gd name="connsiteY1" fmla="*/ 63504 h 166562"/>
              <a:gd name="connsiteX2" fmla="*/ 41313 w 88938"/>
              <a:gd name="connsiteY2" fmla="*/ 107954 h 166562"/>
              <a:gd name="connsiteX3" fmla="*/ 38 w 88938"/>
              <a:gd name="connsiteY3" fmla="*/ 165104 h 166562"/>
              <a:gd name="connsiteX4" fmla="*/ 34963 w 88938"/>
              <a:gd name="connsiteY4" fmla="*/ 146054 h 166562"/>
              <a:gd name="connsiteX5" fmla="*/ 88938 w 88938"/>
              <a:gd name="connsiteY5" fmla="*/ 107954 h 166562"/>
              <a:gd name="connsiteX6" fmla="*/ 34963 w 88938"/>
              <a:gd name="connsiteY6" fmla="*/ 130179 h 166562"/>
              <a:gd name="connsiteX7" fmla="*/ 60363 w 88938"/>
              <a:gd name="connsiteY7" fmla="*/ 85729 h 166562"/>
              <a:gd name="connsiteX8" fmla="*/ 69888 w 88938"/>
              <a:gd name="connsiteY8" fmla="*/ 66679 h 166562"/>
              <a:gd name="connsiteX9" fmla="*/ 66713 w 88938"/>
              <a:gd name="connsiteY9" fmla="*/ 4 h 16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938" h="166562">
                <a:moveTo>
                  <a:pt x="66713" y="4"/>
                </a:moveTo>
                <a:cubicBezTo>
                  <a:pt x="67771" y="-525"/>
                  <a:pt x="80471" y="45512"/>
                  <a:pt x="76238" y="63504"/>
                </a:cubicBezTo>
                <a:cubicBezTo>
                  <a:pt x="72005" y="81496"/>
                  <a:pt x="54013" y="91021"/>
                  <a:pt x="41313" y="107954"/>
                </a:cubicBezTo>
                <a:cubicBezTo>
                  <a:pt x="28613" y="124887"/>
                  <a:pt x="1096" y="158754"/>
                  <a:pt x="38" y="165104"/>
                </a:cubicBezTo>
                <a:cubicBezTo>
                  <a:pt x="-1020" y="171454"/>
                  <a:pt x="20146" y="155579"/>
                  <a:pt x="34963" y="146054"/>
                </a:cubicBezTo>
                <a:cubicBezTo>
                  <a:pt x="49780" y="136529"/>
                  <a:pt x="88938" y="110600"/>
                  <a:pt x="88938" y="107954"/>
                </a:cubicBezTo>
                <a:cubicBezTo>
                  <a:pt x="88938" y="105308"/>
                  <a:pt x="39725" y="133883"/>
                  <a:pt x="34963" y="130179"/>
                </a:cubicBezTo>
                <a:cubicBezTo>
                  <a:pt x="30201" y="126475"/>
                  <a:pt x="54542" y="96312"/>
                  <a:pt x="60363" y="85729"/>
                </a:cubicBezTo>
                <a:cubicBezTo>
                  <a:pt x="66184" y="75146"/>
                  <a:pt x="68301" y="76204"/>
                  <a:pt x="69888" y="66679"/>
                </a:cubicBezTo>
                <a:cubicBezTo>
                  <a:pt x="71476" y="57154"/>
                  <a:pt x="65655" y="533"/>
                  <a:pt x="66713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9C7AC10B-8C6E-C826-A181-4D597FA80BE4}"/>
              </a:ext>
            </a:extLst>
          </p:cNvPr>
          <p:cNvSpPr/>
          <p:nvPr/>
        </p:nvSpPr>
        <p:spPr>
          <a:xfrm>
            <a:off x="3201866" y="10248870"/>
            <a:ext cx="251674" cy="188344"/>
          </a:xfrm>
          <a:custGeom>
            <a:avLst/>
            <a:gdLst>
              <a:gd name="connsiteX0" fmla="*/ 58859 w 251674"/>
              <a:gd name="connsiteY0" fmla="*/ 3205 h 188344"/>
              <a:gd name="connsiteX1" fmla="*/ 4884 w 251674"/>
              <a:gd name="connsiteY1" fmla="*/ 171480 h 188344"/>
              <a:gd name="connsiteX2" fmla="*/ 122359 w 251674"/>
              <a:gd name="connsiteY2" fmla="*/ 181005 h 188344"/>
              <a:gd name="connsiteX3" fmla="*/ 179509 w 251674"/>
              <a:gd name="connsiteY3" fmla="*/ 158780 h 188344"/>
              <a:gd name="connsiteX4" fmla="*/ 201734 w 251674"/>
              <a:gd name="connsiteY4" fmla="*/ 57180 h 188344"/>
              <a:gd name="connsiteX5" fmla="*/ 230309 w 251674"/>
              <a:gd name="connsiteY5" fmla="*/ 34955 h 188344"/>
              <a:gd name="connsiteX6" fmla="*/ 246184 w 251674"/>
              <a:gd name="connsiteY6" fmla="*/ 31780 h 188344"/>
              <a:gd name="connsiteX7" fmla="*/ 131884 w 251674"/>
              <a:gd name="connsiteY7" fmla="*/ 30 h 188344"/>
              <a:gd name="connsiteX8" fmla="*/ 217609 w 251674"/>
              <a:gd name="connsiteY8" fmla="*/ 38130 h 188344"/>
              <a:gd name="connsiteX9" fmla="*/ 189034 w 251674"/>
              <a:gd name="connsiteY9" fmla="*/ 85755 h 188344"/>
              <a:gd name="connsiteX10" fmla="*/ 173159 w 251674"/>
              <a:gd name="connsiteY10" fmla="*/ 174655 h 188344"/>
              <a:gd name="connsiteX11" fmla="*/ 4884 w 251674"/>
              <a:gd name="connsiteY11" fmla="*/ 171480 h 188344"/>
              <a:gd name="connsiteX12" fmla="*/ 46159 w 251674"/>
              <a:gd name="connsiteY12" fmla="*/ 69880 h 188344"/>
              <a:gd name="connsiteX13" fmla="*/ 58859 w 251674"/>
              <a:gd name="connsiteY13" fmla="*/ 3205 h 1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74" h="188344">
                <a:moveTo>
                  <a:pt x="58859" y="3205"/>
                </a:moveTo>
                <a:cubicBezTo>
                  <a:pt x="51980" y="20138"/>
                  <a:pt x="-5699" y="141847"/>
                  <a:pt x="4884" y="171480"/>
                </a:cubicBezTo>
                <a:cubicBezTo>
                  <a:pt x="15467" y="201113"/>
                  <a:pt x="93255" y="183122"/>
                  <a:pt x="122359" y="181005"/>
                </a:cubicBezTo>
                <a:cubicBezTo>
                  <a:pt x="151463" y="178888"/>
                  <a:pt x="166280" y="179418"/>
                  <a:pt x="179509" y="158780"/>
                </a:cubicBezTo>
                <a:cubicBezTo>
                  <a:pt x="192738" y="138142"/>
                  <a:pt x="193267" y="77818"/>
                  <a:pt x="201734" y="57180"/>
                </a:cubicBezTo>
                <a:cubicBezTo>
                  <a:pt x="210201" y="36542"/>
                  <a:pt x="230309" y="34955"/>
                  <a:pt x="230309" y="34955"/>
                </a:cubicBezTo>
                <a:cubicBezTo>
                  <a:pt x="237717" y="30722"/>
                  <a:pt x="262588" y="37601"/>
                  <a:pt x="246184" y="31780"/>
                </a:cubicBezTo>
                <a:cubicBezTo>
                  <a:pt x="229780" y="25959"/>
                  <a:pt x="136646" y="-1028"/>
                  <a:pt x="131884" y="30"/>
                </a:cubicBezTo>
                <a:cubicBezTo>
                  <a:pt x="127122" y="1088"/>
                  <a:pt x="208084" y="23843"/>
                  <a:pt x="217609" y="38130"/>
                </a:cubicBezTo>
                <a:cubicBezTo>
                  <a:pt x="227134" y="52417"/>
                  <a:pt x="196442" y="63001"/>
                  <a:pt x="189034" y="85755"/>
                </a:cubicBezTo>
                <a:cubicBezTo>
                  <a:pt x="181626" y="108509"/>
                  <a:pt x="203851" y="160368"/>
                  <a:pt x="173159" y="174655"/>
                </a:cubicBezTo>
                <a:cubicBezTo>
                  <a:pt x="142467" y="188942"/>
                  <a:pt x="26051" y="188942"/>
                  <a:pt x="4884" y="171480"/>
                </a:cubicBezTo>
                <a:cubicBezTo>
                  <a:pt x="-16283" y="154018"/>
                  <a:pt x="37692" y="95280"/>
                  <a:pt x="46159" y="69880"/>
                </a:cubicBezTo>
                <a:cubicBezTo>
                  <a:pt x="54626" y="44480"/>
                  <a:pt x="65738" y="-13728"/>
                  <a:pt x="58859" y="32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6A887D3B-024B-3ECE-4EA3-8BBA66BBC3E3}"/>
              </a:ext>
            </a:extLst>
          </p:cNvPr>
          <p:cNvSpPr/>
          <p:nvPr/>
        </p:nvSpPr>
        <p:spPr>
          <a:xfrm>
            <a:off x="3291271" y="10283817"/>
            <a:ext cx="52434" cy="111144"/>
          </a:xfrm>
          <a:custGeom>
            <a:avLst/>
            <a:gdLst>
              <a:gd name="connsiteX0" fmla="*/ 1204 w 52434"/>
              <a:gd name="connsiteY0" fmla="*/ 8 h 111144"/>
              <a:gd name="connsiteX1" fmla="*/ 4379 w 52434"/>
              <a:gd name="connsiteY1" fmla="*/ 104783 h 111144"/>
              <a:gd name="connsiteX2" fmla="*/ 26604 w 52434"/>
              <a:gd name="connsiteY2" fmla="*/ 76208 h 111144"/>
              <a:gd name="connsiteX3" fmla="*/ 52004 w 52434"/>
              <a:gd name="connsiteY3" fmla="*/ 34933 h 111144"/>
              <a:gd name="connsiteX4" fmla="*/ 4379 w 52434"/>
              <a:gd name="connsiteY4" fmla="*/ 111133 h 111144"/>
              <a:gd name="connsiteX5" fmla="*/ 1204 w 52434"/>
              <a:gd name="connsiteY5" fmla="*/ 8 h 11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34" h="111144">
                <a:moveTo>
                  <a:pt x="1204" y="8"/>
                </a:moveTo>
                <a:cubicBezTo>
                  <a:pt x="1204" y="-1050"/>
                  <a:pt x="146" y="92083"/>
                  <a:pt x="4379" y="104783"/>
                </a:cubicBezTo>
                <a:cubicBezTo>
                  <a:pt x="8612" y="117483"/>
                  <a:pt x="18667" y="87850"/>
                  <a:pt x="26604" y="76208"/>
                </a:cubicBezTo>
                <a:cubicBezTo>
                  <a:pt x="34542" y="64566"/>
                  <a:pt x="55708" y="29112"/>
                  <a:pt x="52004" y="34933"/>
                </a:cubicBezTo>
                <a:cubicBezTo>
                  <a:pt x="48300" y="40754"/>
                  <a:pt x="11787" y="112191"/>
                  <a:pt x="4379" y="111133"/>
                </a:cubicBezTo>
                <a:cubicBezTo>
                  <a:pt x="-3029" y="110075"/>
                  <a:pt x="1204" y="1066"/>
                  <a:pt x="1204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BDC81E04-8228-A162-39AE-8EEAC7367ECE}"/>
              </a:ext>
            </a:extLst>
          </p:cNvPr>
          <p:cNvSpPr/>
          <p:nvPr/>
        </p:nvSpPr>
        <p:spPr>
          <a:xfrm>
            <a:off x="3286092" y="10283653"/>
            <a:ext cx="77372" cy="32427"/>
          </a:xfrm>
          <a:custGeom>
            <a:avLst/>
            <a:gdLst>
              <a:gd name="connsiteX0" fmla="*/ 33 w 77372"/>
              <a:gd name="connsiteY0" fmla="*/ 172 h 32427"/>
              <a:gd name="connsiteX1" fmla="*/ 73058 w 77372"/>
              <a:gd name="connsiteY1" fmla="*/ 31922 h 32427"/>
              <a:gd name="connsiteX2" fmla="*/ 63533 w 77372"/>
              <a:gd name="connsiteY2" fmla="*/ 19222 h 32427"/>
              <a:gd name="connsiteX3" fmla="*/ 33 w 77372"/>
              <a:gd name="connsiteY3" fmla="*/ 172 h 3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72" h="32427">
                <a:moveTo>
                  <a:pt x="33" y="172"/>
                </a:moveTo>
                <a:cubicBezTo>
                  <a:pt x="1621" y="2289"/>
                  <a:pt x="73058" y="31922"/>
                  <a:pt x="73058" y="31922"/>
                </a:cubicBezTo>
                <a:cubicBezTo>
                  <a:pt x="83641" y="35097"/>
                  <a:pt x="72529" y="22397"/>
                  <a:pt x="63533" y="19222"/>
                </a:cubicBezTo>
                <a:cubicBezTo>
                  <a:pt x="54537" y="16047"/>
                  <a:pt x="-1555" y="-1945"/>
                  <a:pt x="33" y="1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AA21168F-BB91-5FFB-8D66-FE847C2BFCD3}"/>
              </a:ext>
            </a:extLst>
          </p:cNvPr>
          <p:cNvSpPr/>
          <p:nvPr/>
        </p:nvSpPr>
        <p:spPr>
          <a:xfrm>
            <a:off x="3349424" y="10280520"/>
            <a:ext cx="305016" cy="184339"/>
          </a:xfrm>
          <a:custGeom>
            <a:avLst/>
            <a:gdLst>
              <a:gd name="connsiteX0" fmla="*/ 76401 w 305016"/>
              <a:gd name="connsiteY0" fmla="*/ 9655 h 184339"/>
              <a:gd name="connsiteX1" fmla="*/ 162126 w 305016"/>
              <a:gd name="connsiteY1" fmla="*/ 28705 h 184339"/>
              <a:gd name="connsiteX2" fmla="*/ 152601 w 305016"/>
              <a:gd name="connsiteY2" fmla="*/ 130 h 184339"/>
              <a:gd name="connsiteX3" fmla="*/ 235151 w 305016"/>
              <a:gd name="connsiteY3" fmla="*/ 19180 h 184339"/>
              <a:gd name="connsiteX4" fmla="*/ 254201 w 305016"/>
              <a:gd name="connsiteY4" fmla="*/ 44580 h 184339"/>
              <a:gd name="connsiteX5" fmla="*/ 244676 w 305016"/>
              <a:gd name="connsiteY5" fmla="*/ 66805 h 184339"/>
              <a:gd name="connsiteX6" fmla="*/ 305001 w 305016"/>
              <a:gd name="connsiteY6" fmla="*/ 101730 h 184339"/>
              <a:gd name="connsiteX7" fmla="*/ 238326 w 305016"/>
              <a:gd name="connsiteY7" fmla="*/ 104905 h 184339"/>
              <a:gd name="connsiteX8" fmla="*/ 209751 w 305016"/>
              <a:gd name="connsiteY8" fmla="*/ 149355 h 184339"/>
              <a:gd name="connsiteX9" fmla="*/ 171651 w 305016"/>
              <a:gd name="connsiteY9" fmla="*/ 171580 h 184339"/>
              <a:gd name="connsiteX10" fmla="*/ 73226 w 305016"/>
              <a:gd name="connsiteY10" fmla="*/ 181105 h 184339"/>
              <a:gd name="connsiteX11" fmla="*/ 201 w 305016"/>
              <a:gd name="connsiteY11" fmla="*/ 181105 h 184339"/>
              <a:gd name="connsiteX12" fmla="*/ 95451 w 305016"/>
              <a:gd name="connsiteY12" fmla="*/ 184280 h 184339"/>
              <a:gd name="connsiteX13" fmla="*/ 187526 w 305016"/>
              <a:gd name="connsiteY13" fmla="*/ 177930 h 184339"/>
              <a:gd name="connsiteX14" fmla="*/ 219276 w 305016"/>
              <a:gd name="connsiteY14" fmla="*/ 152530 h 184339"/>
              <a:gd name="connsiteX15" fmla="*/ 231976 w 305016"/>
              <a:gd name="connsiteY15" fmla="*/ 98555 h 184339"/>
              <a:gd name="connsiteX16" fmla="*/ 295476 w 305016"/>
              <a:gd name="connsiteY16" fmla="*/ 95380 h 184339"/>
              <a:gd name="connsiteX17" fmla="*/ 257376 w 305016"/>
              <a:gd name="connsiteY17" fmla="*/ 54105 h 184339"/>
              <a:gd name="connsiteX18" fmla="*/ 260551 w 305016"/>
              <a:gd name="connsiteY18" fmla="*/ 22355 h 184339"/>
              <a:gd name="connsiteX19" fmla="*/ 197051 w 305016"/>
              <a:gd name="connsiteY19" fmla="*/ 9655 h 184339"/>
              <a:gd name="connsiteX20" fmla="*/ 146251 w 305016"/>
              <a:gd name="connsiteY20" fmla="*/ 44580 h 184339"/>
              <a:gd name="connsiteX21" fmla="*/ 76401 w 305016"/>
              <a:gd name="connsiteY21" fmla="*/ 9655 h 18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5016" h="184339">
                <a:moveTo>
                  <a:pt x="76401" y="9655"/>
                </a:moveTo>
                <a:cubicBezTo>
                  <a:pt x="79047" y="7009"/>
                  <a:pt x="149426" y="30292"/>
                  <a:pt x="162126" y="28705"/>
                </a:cubicBezTo>
                <a:cubicBezTo>
                  <a:pt x="174826" y="27118"/>
                  <a:pt x="140430" y="1717"/>
                  <a:pt x="152601" y="130"/>
                </a:cubicBezTo>
                <a:cubicBezTo>
                  <a:pt x="164772" y="-1457"/>
                  <a:pt x="218218" y="11772"/>
                  <a:pt x="235151" y="19180"/>
                </a:cubicBezTo>
                <a:cubicBezTo>
                  <a:pt x="252084" y="26588"/>
                  <a:pt x="252613" y="36642"/>
                  <a:pt x="254201" y="44580"/>
                </a:cubicBezTo>
                <a:cubicBezTo>
                  <a:pt x="255789" y="52518"/>
                  <a:pt x="236209" y="57280"/>
                  <a:pt x="244676" y="66805"/>
                </a:cubicBezTo>
                <a:cubicBezTo>
                  <a:pt x="253143" y="76330"/>
                  <a:pt x="306059" y="95380"/>
                  <a:pt x="305001" y="101730"/>
                </a:cubicBezTo>
                <a:cubicBezTo>
                  <a:pt x="303943" y="108080"/>
                  <a:pt x="254201" y="96968"/>
                  <a:pt x="238326" y="104905"/>
                </a:cubicBezTo>
                <a:cubicBezTo>
                  <a:pt x="222451" y="112842"/>
                  <a:pt x="220863" y="138243"/>
                  <a:pt x="209751" y="149355"/>
                </a:cubicBezTo>
                <a:cubicBezTo>
                  <a:pt x="198639" y="160467"/>
                  <a:pt x="194405" y="166288"/>
                  <a:pt x="171651" y="171580"/>
                </a:cubicBezTo>
                <a:cubicBezTo>
                  <a:pt x="148897" y="176872"/>
                  <a:pt x="101801" y="179518"/>
                  <a:pt x="73226" y="181105"/>
                </a:cubicBezTo>
                <a:cubicBezTo>
                  <a:pt x="44651" y="182693"/>
                  <a:pt x="-3503" y="180576"/>
                  <a:pt x="201" y="181105"/>
                </a:cubicBezTo>
                <a:cubicBezTo>
                  <a:pt x="3905" y="181634"/>
                  <a:pt x="64230" y="184809"/>
                  <a:pt x="95451" y="184280"/>
                </a:cubicBezTo>
                <a:cubicBezTo>
                  <a:pt x="126672" y="183751"/>
                  <a:pt x="166889" y="183222"/>
                  <a:pt x="187526" y="177930"/>
                </a:cubicBezTo>
                <a:cubicBezTo>
                  <a:pt x="208163" y="172638"/>
                  <a:pt x="211868" y="165759"/>
                  <a:pt x="219276" y="152530"/>
                </a:cubicBezTo>
                <a:cubicBezTo>
                  <a:pt x="226684" y="139301"/>
                  <a:pt x="219276" y="108080"/>
                  <a:pt x="231976" y="98555"/>
                </a:cubicBezTo>
                <a:cubicBezTo>
                  <a:pt x="244676" y="89030"/>
                  <a:pt x="291243" y="102788"/>
                  <a:pt x="295476" y="95380"/>
                </a:cubicBezTo>
                <a:cubicBezTo>
                  <a:pt x="299709" y="87972"/>
                  <a:pt x="263197" y="66276"/>
                  <a:pt x="257376" y="54105"/>
                </a:cubicBezTo>
                <a:cubicBezTo>
                  <a:pt x="251555" y="41934"/>
                  <a:pt x="270605" y="29763"/>
                  <a:pt x="260551" y="22355"/>
                </a:cubicBezTo>
                <a:cubicBezTo>
                  <a:pt x="250497" y="14947"/>
                  <a:pt x="216101" y="5951"/>
                  <a:pt x="197051" y="9655"/>
                </a:cubicBezTo>
                <a:cubicBezTo>
                  <a:pt x="178001" y="13359"/>
                  <a:pt x="164772" y="41934"/>
                  <a:pt x="146251" y="44580"/>
                </a:cubicBezTo>
                <a:cubicBezTo>
                  <a:pt x="127730" y="47226"/>
                  <a:pt x="73755" y="12301"/>
                  <a:pt x="76401" y="96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BCD4728A-2235-BD2E-EEED-9A0C91DFC4E0}"/>
              </a:ext>
            </a:extLst>
          </p:cNvPr>
          <p:cNvSpPr/>
          <p:nvPr/>
        </p:nvSpPr>
        <p:spPr>
          <a:xfrm>
            <a:off x="3319470" y="10299700"/>
            <a:ext cx="198461" cy="178973"/>
          </a:xfrm>
          <a:custGeom>
            <a:avLst/>
            <a:gdLst>
              <a:gd name="connsiteX0" fmla="*/ 90480 w 198461"/>
              <a:gd name="connsiteY0" fmla="*/ 0 h 178973"/>
              <a:gd name="connsiteX1" fmla="*/ 176205 w 198461"/>
              <a:gd name="connsiteY1" fmla="*/ 50800 h 178973"/>
              <a:gd name="connsiteX2" fmla="*/ 173030 w 198461"/>
              <a:gd name="connsiteY2" fmla="*/ 82550 h 178973"/>
              <a:gd name="connsiteX3" fmla="*/ 150805 w 198461"/>
              <a:gd name="connsiteY3" fmla="*/ 111125 h 178973"/>
              <a:gd name="connsiteX4" fmla="*/ 33330 w 198461"/>
              <a:gd name="connsiteY4" fmla="*/ 165100 h 178973"/>
              <a:gd name="connsiteX5" fmla="*/ 1580 w 198461"/>
              <a:gd name="connsiteY5" fmla="*/ 177800 h 178973"/>
              <a:gd name="connsiteX6" fmla="*/ 71430 w 198461"/>
              <a:gd name="connsiteY6" fmla="*/ 142875 h 178973"/>
              <a:gd name="connsiteX7" fmla="*/ 185730 w 198461"/>
              <a:gd name="connsiteY7" fmla="*/ 101600 h 178973"/>
              <a:gd name="connsiteX8" fmla="*/ 188905 w 198461"/>
              <a:gd name="connsiteY8" fmla="*/ 50800 h 178973"/>
              <a:gd name="connsiteX9" fmla="*/ 90480 w 198461"/>
              <a:gd name="connsiteY9" fmla="*/ 0 h 1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461" h="178973">
                <a:moveTo>
                  <a:pt x="90480" y="0"/>
                </a:moveTo>
                <a:cubicBezTo>
                  <a:pt x="88363" y="0"/>
                  <a:pt x="162447" y="37042"/>
                  <a:pt x="176205" y="50800"/>
                </a:cubicBezTo>
                <a:cubicBezTo>
                  <a:pt x="189963" y="64558"/>
                  <a:pt x="177263" y="72496"/>
                  <a:pt x="173030" y="82550"/>
                </a:cubicBezTo>
                <a:cubicBezTo>
                  <a:pt x="168797" y="92604"/>
                  <a:pt x="174088" y="97367"/>
                  <a:pt x="150805" y="111125"/>
                </a:cubicBezTo>
                <a:cubicBezTo>
                  <a:pt x="127522" y="124883"/>
                  <a:pt x="58201" y="153988"/>
                  <a:pt x="33330" y="165100"/>
                </a:cubicBezTo>
                <a:cubicBezTo>
                  <a:pt x="8459" y="176212"/>
                  <a:pt x="-4770" y="181504"/>
                  <a:pt x="1580" y="177800"/>
                </a:cubicBezTo>
                <a:cubicBezTo>
                  <a:pt x="7930" y="174096"/>
                  <a:pt x="40738" y="155575"/>
                  <a:pt x="71430" y="142875"/>
                </a:cubicBezTo>
                <a:cubicBezTo>
                  <a:pt x="102122" y="130175"/>
                  <a:pt x="166151" y="116946"/>
                  <a:pt x="185730" y="101600"/>
                </a:cubicBezTo>
                <a:cubicBezTo>
                  <a:pt x="205309" y="86254"/>
                  <a:pt x="198959" y="65617"/>
                  <a:pt x="188905" y="50800"/>
                </a:cubicBezTo>
                <a:cubicBezTo>
                  <a:pt x="178851" y="35983"/>
                  <a:pt x="92597" y="0"/>
                  <a:pt x="9048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2C45972E-2247-EE64-2C08-1CE7FC4E3D5E}"/>
              </a:ext>
            </a:extLst>
          </p:cNvPr>
          <p:cNvSpPr/>
          <p:nvPr/>
        </p:nvSpPr>
        <p:spPr>
          <a:xfrm>
            <a:off x="3644544" y="10351561"/>
            <a:ext cx="213701" cy="100543"/>
          </a:xfrm>
          <a:custGeom>
            <a:avLst/>
            <a:gdLst>
              <a:gd name="connsiteX0" fmla="*/ 356 w 213701"/>
              <a:gd name="connsiteY0" fmla="*/ 11639 h 100543"/>
              <a:gd name="connsiteX1" fmla="*/ 76556 w 213701"/>
              <a:gd name="connsiteY1" fmla="*/ 5289 h 100543"/>
              <a:gd name="connsiteX2" fmla="*/ 159106 w 213701"/>
              <a:gd name="connsiteY2" fmla="*/ 43389 h 100543"/>
              <a:gd name="connsiteX3" fmla="*/ 184506 w 213701"/>
              <a:gd name="connsiteY3" fmla="*/ 52914 h 100543"/>
              <a:gd name="connsiteX4" fmla="*/ 213081 w 213701"/>
              <a:gd name="connsiteY4" fmla="*/ 46564 h 100543"/>
              <a:gd name="connsiteX5" fmla="*/ 190856 w 213701"/>
              <a:gd name="connsiteY5" fmla="*/ 100539 h 100543"/>
              <a:gd name="connsiteX6" fmla="*/ 57506 w 213701"/>
              <a:gd name="connsiteY6" fmla="*/ 43389 h 100543"/>
              <a:gd name="connsiteX7" fmla="*/ 174981 w 213701"/>
              <a:gd name="connsiteY7" fmla="*/ 94189 h 100543"/>
              <a:gd name="connsiteX8" fmla="*/ 190856 w 213701"/>
              <a:gd name="connsiteY8" fmla="*/ 84664 h 100543"/>
              <a:gd name="connsiteX9" fmla="*/ 178156 w 213701"/>
              <a:gd name="connsiteY9" fmla="*/ 59264 h 100543"/>
              <a:gd name="connsiteX10" fmla="*/ 108306 w 213701"/>
              <a:gd name="connsiteY10" fmla="*/ 2114 h 100543"/>
              <a:gd name="connsiteX11" fmla="*/ 356 w 213701"/>
              <a:gd name="connsiteY11" fmla="*/ 11639 h 10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701" h="100543">
                <a:moveTo>
                  <a:pt x="356" y="11639"/>
                </a:moveTo>
                <a:cubicBezTo>
                  <a:pt x="-4936" y="12168"/>
                  <a:pt x="50098" y="-3"/>
                  <a:pt x="76556" y="5289"/>
                </a:cubicBezTo>
                <a:cubicBezTo>
                  <a:pt x="103014" y="10581"/>
                  <a:pt x="141114" y="35452"/>
                  <a:pt x="159106" y="43389"/>
                </a:cubicBezTo>
                <a:cubicBezTo>
                  <a:pt x="177098" y="51327"/>
                  <a:pt x="175510" y="52385"/>
                  <a:pt x="184506" y="52914"/>
                </a:cubicBezTo>
                <a:cubicBezTo>
                  <a:pt x="193502" y="53443"/>
                  <a:pt x="212023" y="38627"/>
                  <a:pt x="213081" y="46564"/>
                </a:cubicBezTo>
                <a:cubicBezTo>
                  <a:pt x="214139" y="54501"/>
                  <a:pt x="216785" y="101068"/>
                  <a:pt x="190856" y="100539"/>
                </a:cubicBezTo>
                <a:cubicBezTo>
                  <a:pt x="164927" y="100010"/>
                  <a:pt x="60152" y="44447"/>
                  <a:pt x="57506" y="43389"/>
                </a:cubicBezTo>
                <a:cubicBezTo>
                  <a:pt x="54860" y="42331"/>
                  <a:pt x="174981" y="94189"/>
                  <a:pt x="174981" y="94189"/>
                </a:cubicBezTo>
                <a:cubicBezTo>
                  <a:pt x="197206" y="101068"/>
                  <a:pt x="190327" y="90485"/>
                  <a:pt x="190856" y="84664"/>
                </a:cubicBezTo>
                <a:cubicBezTo>
                  <a:pt x="191385" y="78843"/>
                  <a:pt x="191914" y="73022"/>
                  <a:pt x="178156" y="59264"/>
                </a:cubicBezTo>
                <a:cubicBezTo>
                  <a:pt x="164398" y="45506"/>
                  <a:pt x="131060" y="10051"/>
                  <a:pt x="108306" y="2114"/>
                </a:cubicBezTo>
                <a:cubicBezTo>
                  <a:pt x="85552" y="-5824"/>
                  <a:pt x="5648" y="11110"/>
                  <a:pt x="356" y="116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7757F4C8-DB31-E2B2-C88D-F5FB2FC040E3}"/>
              </a:ext>
            </a:extLst>
          </p:cNvPr>
          <p:cNvSpPr/>
          <p:nvPr/>
        </p:nvSpPr>
        <p:spPr>
          <a:xfrm>
            <a:off x="3660572" y="10375093"/>
            <a:ext cx="105734" cy="52010"/>
          </a:xfrm>
          <a:custGeom>
            <a:avLst/>
            <a:gdLst>
              <a:gd name="connsiteX0" fmla="*/ 203 w 105734"/>
              <a:gd name="connsiteY0" fmla="*/ 807 h 52010"/>
              <a:gd name="connsiteX1" fmla="*/ 101803 w 105734"/>
              <a:gd name="connsiteY1" fmla="*/ 51607 h 52010"/>
              <a:gd name="connsiteX2" fmla="*/ 76403 w 105734"/>
              <a:gd name="connsiteY2" fmla="*/ 23032 h 52010"/>
              <a:gd name="connsiteX3" fmla="*/ 203 w 105734"/>
              <a:gd name="connsiteY3" fmla="*/ 807 h 5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34" h="52010">
                <a:moveTo>
                  <a:pt x="203" y="807"/>
                </a:moveTo>
                <a:cubicBezTo>
                  <a:pt x="4436" y="5569"/>
                  <a:pt x="89103" y="47903"/>
                  <a:pt x="101803" y="51607"/>
                </a:cubicBezTo>
                <a:cubicBezTo>
                  <a:pt x="114503" y="55311"/>
                  <a:pt x="93866" y="32557"/>
                  <a:pt x="76403" y="23032"/>
                </a:cubicBezTo>
                <a:cubicBezTo>
                  <a:pt x="58941" y="13507"/>
                  <a:pt x="-4030" y="-3955"/>
                  <a:pt x="203" y="8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A16B8BA3-F28D-C4D3-0176-E54C6F67071B}"/>
              </a:ext>
            </a:extLst>
          </p:cNvPr>
          <p:cNvSpPr/>
          <p:nvPr/>
        </p:nvSpPr>
        <p:spPr>
          <a:xfrm>
            <a:off x="3613025" y="10410185"/>
            <a:ext cx="226884" cy="128798"/>
          </a:xfrm>
          <a:custGeom>
            <a:avLst/>
            <a:gdLst>
              <a:gd name="connsiteX0" fmla="*/ 125 w 226884"/>
              <a:gd name="connsiteY0" fmla="*/ 45090 h 128798"/>
              <a:gd name="connsiteX1" fmla="*/ 66800 w 226884"/>
              <a:gd name="connsiteY1" fmla="*/ 3815 h 128798"/>
              <a:gd name="connsiteX2" fmla="*/ 177925 w 226884"/>
              <a:gd name="connsiteY2" fmla="*/ 51440 h 128798"/>
              <a:gd name="connsiteX3" fmla="*/ 206500 w 226884"/>
              <a:gd name="connsiteY3" fmla="*/ 64140 h 128798"/>
              <a:gd name="connsiteX4" fmla="*/ 209675 w 226884"/>
              <a:gd name="connsiteY4" fmla="*/ 105415 h 128798"/>
              <a:gd name="connsiteX5" fmla="*/ 209675 w 226884"/>
              <a:gd name="connsiteY5" fmla="*/ 127640 h 128798"/>
              <a:gd name="connsiteX6" fmla="*/ 219200 w 226884"/>
              <a:gd name="connsiteY6" fmla="*/ 70490 h 128798"/>
              <a:gd name="connsiteX7" fmla="*/ 82675 w 226884"/>
              <a:gd name="connsiteY7" fmla="*/ 640 h 128798"/>
              <a:gd name="connsiteX8" fmla="*/ 125 w 226884"/>
              <a:gd name="connsiteY8" fmla="*/ 45090 h 12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884" h="128798">
                <a:moveTo>
                  <a:pt x="125" y="45090"/>
                </a:moveTo>
                <a:cubicBezTo>
                  <a:pt x="-2521" y="45619"/>
                  <a:pt x="37167" y="2757"/>
                  <a:pt x="66800" y="3815"/>
                </a:cubicBezTo>
                <a:cubicBezTo>
                  <a:pt x="96433" y="4873"/>
                  <a:pt x="154642" y="41386"/>
                  <a:pt x="177925" y="51440"/>
                </a:cubicBezTo>
                <a:cubicBezTo>
                  <a:pt x="201208" y="61494"/>
                  <a:pt x="201208" y="55144"/>
                  <a:pt x="206500" y="64140"/>
                </a:cubicBezTo>
                <a:cubicBezTo>
                  <a:pt x="211792" y="73136"/>
                  <a:pt x="209146" y="94832"/>
                  <a:pt x="209675" y="105415"/>
                </a:cubicBezTo>
                <a:cubicBezTo>
                  <a:pt x="210204" y="115998"/>
                  <a:pt x="208088" y="133461"/>
                  <a:pt x="209675" y="127640"/>
                </a:cubicBezTo>
                <a:cubicBezTo>
                  <a:pt x="211263" y="121819"/>
                  <a:pt x="240367" y="91657"/>
                  <a:pt x="219200" y="70490"/>
                </a:cubicBezTo>
                <a:cubicBezTo>
                  <a:pt x="198033" y="49323"/>
                  <a:pt x="112308" y="7519"/>
                  <a:pt x="82675" y="640"/>
                </a:cubicBezTo>
                <a:cubicBezTo>
                  <a:pt x="53042" y="-6239"/>
                  <a:pt x="2771" y="44561"/>
                  <a:pt x="125" y="450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00D2F178-C334-5DF5-018C-E4BDDEDF387E}"/>
              </a:ext>
            </a:extLst>
          </p:cNvPr>
          <p:cNvSpPr/>
          <p:nvPr/>
        </p:nvSpPr>
        <p:spPr>
          <a:xfrm>
            <a:off x="3625619" y="10435942"/>
            <a:ext cx="230445" cy="98307"/>
          </a:xfrm>
          <a:custGeom>
            <a:avLst/>
            <a:gdLst>
              <a:gd name="connsiteX0" fmla="*/ 231 w 230445"/>
              <a:gd name="connsiteY0" fmla="*/ 283 h 98307"/>
              <a:gd name="connsiteX1" fmla="*/ 219306 w 230445"/>
              <a:gd name="connsiteY1" fmla="*/ 95533 h 98307"/>
              <a:gd name="connsiteX2" fmla="*/ 178031 w 230445"/>
              <a:gd name="connsiteY2" fmla="*/ 66958 h 98307"/>
              <a:gd name="connsiteX3" fmla="*/ 231 w 230445"/>
              <a:gd name="connsiteY3" fmla="*/ 283 h 9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445" h="98307">
                <a:moveTo>
                  <a:pt x="231" y="283"/>
                </a:moveTo>
                <a:cubicBezTo>
                  <a:pt x="7110" y="5045"/>
                  <a:pt x="189673" y="84421"/>
                  <a:pt x="219306" y="95533"/>
                </a:cubicBezTo>
                <a:cubicBezTo>
                  <a:pt x="248939" y="106645"/>
                  <a:pt x="214014" y="81775"/>
                  <a:pt x="178031" y="66958"/>
                </a:cubicBezTo>
                <a:cubicBezTo>
                  <a:pt x="142048" y="52141"/>
                  <a:pt x="-6648" y="-4479"/>
                  <a:pt x="231" y="2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20F9BCB5-F61B-9EFD-9CBC-3C7305B559D0}"/>
              </a:ext>
            </a:extLst>
          </p:cNvPr>
          <p:cNvSpPr/>
          <p:nvPr/>
        </p:nvSpPr>
        <p:spPr>
          <a:xfrm>
            <a:off x="3622527" y="10464739"/>
            <a:ext cx="200900" cy="143068"/>
          </a:xfrm>
          <a:custGeom>
            <a:avLst/>
            <a:gdLst>
              <a:gd name="connsiteX0" fmla="*/ 148 w 200900"/>
              <a:gd name="connsiteY0" fmla="*/ 61 h 143068"/>
              <a:gd name="connsiteX1" fmla="*/ 162073 w 200900"/>
              <a:gd name="connsiteY1" fmla="*/ 66736 h 143068"/>
              <a:gd name="connsiteX2" fmla="*/ 177948 w 200900"/>
              <a:gd name="connsiteY2" fmla="*/ 95311 h 143068"/>
              <a:gd name="connsiteX3" fmla="*/ 174773 w 200900"/>
              <a:gd name="connsiteY3" fmla="*/ 142936 h 143068"/>
              <a:gd name="connsiteX4" fmla="*/ 193823 w 200900"/>
              <a:gd name="connsiteY4" fmla="*/ 79436 h 143068"/>
              <a:gd name="connsiteX5" fmla="*/ 148 w 200900"/>
              <a:gd name="connsiteY5" fmla="*/ 61 h 14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900" h="143068">
                <a:moveTo>
                  <a:pt x="148" y="61"/>
                </a:moveTo>
                <a:cubicBezTo>
                  <a:pt x="-5144" y="-2056"/>
                  <a:pt x="132440" y="50861"/>
                  <a:pt x="162073" y="66736"/>
                </a:cubicBezTo>
                <a:cubicBezTo>
                  <a:pt x="191706" y="82611"/>
                  <a:pt x="175831" y="82611"/>
                  <a:pt x="177948" y="95311"/>
                </a:cubicBezTo>
                <a:cubicBezTo>
                  <a:pt x="180065" y="108011"/>
                  <a:pt x="172127" y="145582"/>
                  <a:pt x="174773" y="142936"/>
                </a:cubicBezTo>
                <a:cubicBezTo>
                  <a:pt x="177419" y="140290"/>
                  <a:pt x="216577" y="103778"/>
                  <a:pt x="193823" y="79436"/>
                </a:cubicBezTo>
                <a:cubicBezTo>
                  <a:pt x="171069" y="55094"/>
                  <a:pt x="5440" y="2178"/>
                  <a:pt x="148" y="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00E681B6-D0E8-1F1D-36B0-0F32EF63766A}"/>
              </a:ext>
            </a:extLst>
          </p:cNvPr>
          <p:cNvSpPr/>
          <p:nvPr/>
        </p:nvSpPr>
        <p:spPr>
          <a:xfrm>
            <a:off x="3582864" y="10455200"/>
            <a:ext cx="217458" cy="140476"/>
          </a:xfrm>
          <a:custGeom>
            <a:avLst/>
            <a:gdLst>
              <a:gd name="connsiteX0" fmla="*/ 71561 w 217458"/>
              <a:gd name="connsiteY0" fmla="*/ 75 h 140476"/>
              <a:gd name="connsiteX1" fmla="*/ 20761 w 217458"/>
              <a:gd name="connsiteY1" fmla="*/ 41350 h 140476"/>
              <a:gd name="connsiteX2" fmla="*/ 4886 w 217458"/>
              <a:gd name="connsiteY2" fmla="*/ 38175 h 140476"/>
              <a:gd name="connsiteX3" fmla="*/ 103311 w 217458"/>
              <a:gd name="connsiteY3" fmla="*/ 73100 h 140476"/>
              <a:gd name="connsiteX4" fmla="*/ 214436 w 217458"/>
              <a:gd name="connsiteY4" fmla="*/ 139775 h 140476"/>
              <a:gd name="connsiteX5" fmla="*/ 176336 w 217458"/>
              <a:gd name="connsiteY5" fmla="*/ 104850 h 140476"/>
              <a:gd name="connsiteX6" fmla="*/ 74736 w 217458"/>
              <a:gd name="connsiteY6" fmla="*/ 54050 h 140476"/>
              <a:gd name="connsiteX7" fmla="*/ 71561 w 217458"/>
              <a:gd name="connsiteY7" fmla="*/ 75 h 14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458" h="140476">
                <a:moveTo>
                  <a:pt x="71561" y="75"/>
                </a:moveTo>
                <a:cubicBezTo>
                  <a:pt x="62565" y="-2042"/>
                  <a:pt x="20761" y="41350"/>
                  <a:pt x="20761" y="41350"/>
                </a:cubicBezTo>
                <a:cubicBezTo>
                  <a:pt x="9649" y="47700"/>
                  <a:pt x="-8872" y="32883"/>
                  <a:pt x="4886" y="38175"/>
                </a:cubicBezTo>
                <a:cubicBezTo>
                  <a:pt x="18644" y="43467"/>
                  <a:pt x="68386" y="56167"/>
                  <a:pt x="103311" y="73100"/>
                </a:cubicBezTo>
                <a:cubicBezTo>
                  <a:pt x="138236" y="90033"/>
                  <a:pt x="202265" y="134483"/>
                  <a:pt x="214436" y="139775"/>
                </a:cubicBezTo>
                <a:cubicBezTo>
                  <a:pt x="226607" y="145067"/>
                  <a:pt x="199619" y="119137"/>
                  <a:pt x="176336" y="104850"/>
                </a:cubicBezTo>
                <a:cubicBezTo>
                  <a:pt x="153053" y="90563"/>
                  <a:pt x="97490" y="65162"/>
                  <a:pt x="74736" y="54050"/>
                </a:cubicBezTo>
                <a:cubicBezTo>
                  <a:pt x="51982" y="42938"/>
                  <a:pt x="80557" y="2192"/>
                  <a:pt x="71561" y="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0C2362B3-743E-5A9A-99F3-C7A128107909}"/>
              </a:ext>
            </a:extLst>
          </p:cNvPr>
          <p:cNvSpPr/>
          <p:nvPr/>
        </p:nvSpPr>
        <p:spPr>
          <a:xfrm>
            <a:off x="3295989" y="10503576"/>
            <a:ext cx="291948" cy="215230"/>
          </a:xfrm>
          <a:custGeom>
            <a:avLst/>
            <a:gdLst>
              <a:gd name="connsiteX0" fmla="*/ 291761 w 291948"/>
              <a:gd name="connsiteY0" fmla="*/ 18374 h 215230"/>
              <a:gd name="connsiteX1" fmla="*/ 231436 w 291948"/>
              <a:gd name="connsiteY1" fmla="*/ 110449 h 215230"/>
              <a:gd name="connsiteX2" fmla="*/ 206036 w 291948"/>
              <a:gd name="connsiteY2" fmla="*/ 65999 h 215230"/>
              <a:gd name="connsiteX3" fmla="*/ 142536 w 291948"/>
              <a:gd name="connsiteY3" fmla="*/ 50124 h 215230"/>
              <a:gd name="connsiteX4" fmla="*/ 85386 w 291948"/>
              <a:gd name="connsiteY4" fmla="*/ 97749 h 215230"/>
              <a:gd name="connsiteX5" fmla="*/ 82211 w 291948"/>
              <a:gd name="connsiteY5" fmla="*/ 151724 h 215230"/>
              <a:gd name="connsiteX6" fmla="*/ 158411 w 291948"/>
              <a:gd name="connsiteY6" fmla="*/ 158074 h 215230"/>
              <a:gd name="connsiteX7" fmla="*/ 234611 w 291948"/>
              <a:gd name="connsiteY7" fmla="*/ 158074 h 215230"/>
              <a:gd name="connsiteX8" fmla="*/ 212386 w 291948"/>
              <a:gd name="connsiteY8" fmla="*/ 196174 h 215230"/>
              <a:gd name="connsiteX9" fmla="*/ 186986 w 291948"/>
              <a:gd name="connsiteY9" fmla="*/ 212049 h 215230"/>
              <a:gd name="connsiteX10" fmla="*/ 63161 w 291948"/>
              <a:gd name="connsiteY10" fmla="*/ 205699 h 215230"/>
              <a:gd name="connsiteX11" fmla="*/ 6011 w 291948"/>
              <a:gd name="connsiteY11" fmla="*/ 119974 h 215230"/>
              <a:gd name="connsiteX12" fmla="*/ 6011 w 291948"/>
              <a:gd name="connsiteY12" fmla="*/ 69174 h 215230"/>
              <a:gd name="connsiteX13" fmla="*/ 44111 w 291948"/>
              <a:gd name="connsiteY13" fmla="*/ 24724 h 215230"/>
              <a:gd name="connsiteX14" fmla="*/ 101261 w 291948"/>
              <a:gd name="connsiteY14" fmla="*/ 5674 h 215230"/>
              <a:gd name="connsiteX15" fmla="*/ 206036 w 291948"/>
              <a:gd name="connsiteY15" fmla="*/ 18374 h 215230"/>
              <a:gd name="connsiteX16" fmla="*/ 221911 w 291948"/>
              <a:gd name="connsiteY16" fmla="*/ 27899 h 215230"/>
              <a:gd name="connsiteX17" fmla="*/ 171111 w 291948"/>
              <a:gd name="connsiteY17" fmla="*/ 2499 h 215230"/>
              <a:gd name="connsiteX18" fmla="*/ 85386 w 291948"/>
              <a:gd name="connsiteY18" fmla="*/ 8849 h 215230"/>
              <a:gd name="connsiteX19" fmla="*/ 31411 w 291948"/>
              <a:gd name="connsiteY19" fmla="*/ 72349 h 215230"/>
              <a:gd name="connsiteX20" fmla="*/ 37761 w 291948"/>
              <a:gd name="connsiteY20" fmla="*/ 59649 h 215230"/>
              <a:gd name="connsiteX21" fmla="*/ 47286 w 291948"/>
              <a:gd name="connsiteY21" fmla="*/ 31074 h 215230"/>
              <a:gd name="connsiteX22" fmla="*/ 21886 w 291948"/>
              <a:gd name="connsiteY22" fmla="*/ 113624 h 215230"/>
              <a:gd name="connsiteX23" fmla="*/ 37761 w 291948"/>
              <a:gd name="connsiteY23" fmla="*/ 154899 h 215230"/>
              <a:gd name="connsiteX24" fmla="*/ 104436 w 291948"/>
              <a:gd name="connsiteY24" fmla="*/ 196174 h 215230"/>
              <a:gd name="connsiteX25" fmla="*/ 199686 w 291948"/>
              <a:gd name="connsiteY25" fmla="*/ 177124 h 215230"/>
              <a:gd name="connsiteX26" fmla="*/ 107611 w 291948"/>
              <a:gd name="connsiteY26" fmla="*/ 139024 h 215230"/>
              <a:gd name="connsiteX27" fmla="*/ 94911 w 291948"/>
              <a:gd name="connsiteY27" fmla="*/ 110449 h 215230"/>
              <a:gd name="connsiteX28" fmla="*/ 142536 w 291948"/>
              <a:gd name="connsiteY28" fmla="*/ 37424 h 215230"/>
              <a:gd name="connsiteX29" fmla="*/ 247311 w 291948"/>
              <a:gd name="connsiteY29" fmla="*/ 97749 h 215230"/>
              <a:gd name="connsiteX30" fmla="*/ 291761 w 291948"/>
              <a:gd name="connsiteY30" fmla="*/ 18374 h 21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1948" h="215230">
                <a:moveTo>
                  <a:pt x="291761" y="18374"/>
                </a:moveTo>
                <a:cubicBezTo>
                  <a:pt x="289115" y="20491"/>
                  <a:pt x="245723" y="102512"/>
                  <a:pt x="231436" y="110449"/>
                </a:cubicBezTo>
                <a:cubicBezTo>
                  <a:pt x="217149" y="118386"/>
                  <a:pt x="220853" y="76053"/>
                  <a:pt x="206036" y="65999"/>
                </a:cubicBezTo>
                <a:cubicBezTo>
                  <a:pt x="191219" y="55945"/>
                  <a:pt x="162644" y="44832"/>
                  <a:pt x="142536" y="50124"/>
                </a:cubicBezTo>
                <a:cubicBezTo>
                  <a:pt x="122428" y="55416"/>
                  <a:pt x="95440" y="80816"/>
                  <a:pt x="85386" y="97749"/>
                </a:cubicBezTo>
                <a:cubicBezTo>
                  <a:pt x="75332" y="114682"/>
                  <a:pt x="70040" y="141670"/>
                  <a:pt x="82211" y="151724"/>
                </a:cubicBezTo>
                <a:cubicBezTo>
                  <a:pt x="94382" y="161778"/>
                  <a:pt x="133011" y="157016"/>
                  <a:pt x="158411" y="158074"/>
                </a:cubicBezTo>
                <a:cubicBezTo>
                  <a:pt x="183811" y="159132"/>
                  <a:pt x="225615" y="151724"/>
                  <a:pt x="234611" y="158074"/>
                </a:cubicBezTo>
                <a:cubicBezTo>
                  <a:pt x="243607" y="164424"/>
                  <a:pt x="220323" y="187178"/>
                  <a:pt x="212386" y="196174"/>
                </a:cubicBezTo>
                <a:cubicBezTo>
                  <a:pt x="204448" y="205170"/>
                  <a:pt x="211857" y="210462"/>
                  <a:pt x="186986" y="212049"/>
                </a:cubicBezTo>
                <a:cubicBezTo>
                  <a:pt x="162115" y="213637"/>
                  <a:pt x="93323" y="221045"/>
                  <a:pt x="63161" y="205699"/>
                </a:cubicBezTo>
                <a:cubicBezTo>
                  <a:pt x="32998" y="190353"/>
                  <a:pt x="15536" y="142728"/>
                  <a:pt x="6011" y="119974"/>
                </a:cubicBezTo>
                <a:cubicBezTo>
                  <a:pt x="-3514" y="97220"/>
                  <a:pt x="-339" y="85049"/>
                  <a:pt x="6011" y="69174"/>
                </a:cubicBezTo>
                <a:cubicBezTo>
                  <a:pt x="12361" y="53299"/>
                  <a:pt x="28236" y="35307"/>
                  <a:pt x="44111" y="24724"/>
                </a:cubicBezTo>
                <a:cubicBezTo>
                  <a:pt x="59986" y="14141"/>
                  <a:pt x="74274" y="6732"/>
                  <a:pt x="101261" y="5674"/>
                </a:cubicBezTo>
                <a:cubicBezTo>
                  <a:pt x="128248" y="4616"/>
                  <a:pt x="206036" y="18374"/>
                  <a:pt x="206036" y="18374"/>
                </a:cubicBezTo>
                <a:cubicBezTo>
                  <a:pt x="226144" y="22078"/>
                  <a:pt x="227732" y="30545"/>
                  <a:pt x="221911" y="27899"/>
                </a:cubicBezTo>
                <a:cubicBezTo>
                  <a:pt x="216090" y="25253"/>
                  <a:pt x="193865" y="5674"/>
                  <a:pt x="171111" y="2499"/>
                </a:cubicBezTo>
                <a:cubicBezTo>
                  <a:pt x="148357" y="-676"/>
                  <a:pt x="108669" y="-2793"/>
                  <a:pt x="85386" y="8849"/>
                </a:cubicBezTo>
                <a:cubicBezTo>
                  <a:pt x="62103" y="20491"/>
                  <a:pt x="39348" y="63882"/>
                  <a:pt x="31411" y="72349"/>
                </a:cubicBezTo>
                <a:cubicBezTo>
                  <a:pt x="23473" y="80816"/>
                  <a:pt x="35115" y="66528"/>
                  <a:pt x="37761" y="59649"/>
                </a:cubicBezTo>
                <a:cubicBezTo>
                  <a:pt x="40407" y="52770"/>
                  <a:pt x="49932" y="22078"/>
                  <a:pt x="47286" y="31074"/>
                </a:cubicBezTo>
                <a:cubicBezTo>
                  <a:pt x="44640" y="40070"/>
                  <a:pt x="23473" y="92987"/>
                  <a:pt x="21886" y="113624"/>
                </a:cubicBezTo>
                <a:cubicBezTo>
                  <a:pt x="20299" y="134261"/>
                  <a:pt x="24003" y="141141"/>
                  <a:pt x="37761" y="154899"/>
                </a:cubicBezTo>
                <a:cubicBezTo>
                  <a:pt x="51519" y="168657"/>
                  <a:pt x="77449" y="192470"/>
                  <a:pt x="104436" y="196174"/>
                </a:cubicBezTo>
                <a:cubicBezTo>
                  <a:pt x="131423" y="199878"/>
                  <a:pt x="199157" y="186649"/>
                  <a:pt x="199686" y="177124"/>
                </a:cubicBezTo>
                <a:cubicBezTo>
                  <a:pt x="200215" y="167599"/>
                  <a:pt x="125073" y="150136"/>
                  <a:pt x="107611" y="139024"/>
                </a:cubicBezTo>
                <a:cubicBezTo>
                  <a:pt x="90149" y="127912"/>
                  <a:pt x="89090" y="127382"/>
                  <a:pt x="94911" y="110449"/>
                </a:cubicBezTo>
                <a:cubicBezTo>
                  <a:pt x="100732" y="93516"/>
                  <a:pt x="117136" y="39541"/>
                  <a:pt x="142536" y="37424"/>
                </a:cubicBezTo>
                <a:cubicBezTo>
                  <a:pt x="167936" y="35307"/>
                  <a:pt x="226144" y="97220"/>
                  <a:pt x="247311" y="97749"/>
                </a:cubicBezTo>
                <a:cubicBezTo>
                  <a:pt x="268478" y="98278"/>
                  <a:pt x="294407" y="16257"/>
                  <a:pt x="291761" y="183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DC3D29FD-0D90-A28F-B9E5-DA7BC86D3938}"/>
              </a:ext>
            </a:extLst>
          </p:cNvPr>
          <p:cNvSpPr/>
          <p:nvPr/>
        </p:nvSpPr>
        <p:spPr>
          <a:xfrm>
            <a:off x="3063348" y="10651554"/>
            <a:ext cx="165833" cy="236109"/>
          </a:xfrm>
          <a:custGeom>
            <a:avLst/>
            <a:gdLst>
              <a:gd name="connsiteX0" fmla="*/ 73552 w 165833"/>
              <a:gd name="connsiteY0" fmla="*/ 571 h 236109"/>
              <a:gd name="connsiteX1" fmla="*/ 527 w 165833"/>
              <a:gd name="connsiteY1" fmla="*/ 206946 h 236109"/>
              <a:gd name="connsiteX2" fmla="*/ 41802 w 165833"/>
              <a:gd name="connsiteY2" fmla="*/ 197421 h 236109"/>
              <a:gd name="connsiteX3" fmla="*/ 64027 w 165833"/>
              <a:gd name="connsiteY3" fmla="*/ 235521 h 236109"/>
              <a:gd name="connsiteX4" fmla="*/ 86252 w 165833"/>
              <a:gd name="connsiteY4" fmla="*/ 162496 h 236109"/>
              <a:gd name="connsiteX5" fmla="*/ 165627 w 165833"/>
              <a:gd name="connsiteY5" fmla="*/ 168846 h 236109"/>
              <a:gd name="connsiteX6" fmla="*/ 108477 w 165833"/>
              <a:gd name="connsiteY6" fmla="*/ 172021 h 236109"/>
              <a:gd name="connsiteX7" fmla="*/ 83077 w 165833"/>
              <a:gd name="connsiteY7" fmla="*/ 197421 h 236109"/>
              <a:gd name="connsiteX8" fmla="*/ 70377 w 165833"/>
              <a:gd name="connsiteY8" fmla="*/ 229171 h 236109"/>
              <a:gd name="connsiteX9" fmla="*/ 10052 w 165833"/>
              <a:gd name="connsiteY9" fmla="*/ 206946 h 236109"/>
              <a:gd name="connsiteX10" fmla="*/ 13227 w 165833"/>
              <a:gd name="connsiteY10" fmla="*/ 146621 h 236109"/>
              <a:gd name="connsiteX11" fmla="*/ 73552 w 165833"/>
              <a:gd name="connsiteY11" fmla="*/ 571 h 23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833" h="236109">
                <a:moveTo>
                  <a:pt x="73552" y="571"/>
                </a:moveTo>
                <a:cubicBezTo>
                  <a:pt x="71435" y="10625"/>
                  <a:pt x="5819" y="174138"/>
                  <a:pt x="527" y="206946"/>
                </a:cubicBezTo>
                <a:cubicBezTo>
                  <a:pt x="-4765" y="239754"/>
                  <a:pt x="31219" y="192659"/>
                  <a:pt x="41802" y="197421"/>
                </a:cubicBezTo>
                <a:cubicBezTo>
                  <a:pt x="52385" y="202184"/>
                  <a:pt x="56619" y="241342"/>
                  <a:pt x="64027" y="235521"/>
                </a:cubicBezTo>
                <a:cubicBezTo>
                  <a:pt x="71435" y="229700"/>
                  <a:pt x="69319" y="173608"/>
                  <a:pt x="86252" y="162496"/>
                </a:cubicBezTo>
                <a:cubicBezTo>
                  <a:pt x="103185" y="151384"/>
                  <a:pt x="161923" y="167259"/>
                  <a:pt x="165627" y="168846"/>
                </a:cubicBezTo>
                <a:cubicBezTo>
                  <a:pt x="169331" y="170433"/>
                  <a:pt x="122235" y="167259"/>
                  <a:pt x="108477" y="172021"/>
                </a:cubicBezTo>
                <a:cubicBezTo>
                  <a:pt x="94719" y="176783"/>
                  <a:pt x="89427" y="187896"/>
                  <a:pt x="83077" y="197421"/>
                </a:cubicBezTo>
                <a:cubicBezTo>
                  <a:pt x="76727" y="206946"/>
                  <a:pt x="82548" y="227584"/>
                  <a:pt x="70377" y="229171"/>
                </a:cubicBezTo>
                <a:cubicBezTo>
                  <a:pt x="58206" y="230758"/>
                  <a:pt x="19577" y="220704"/>
                  <a:pt x="10052" y="206946"/>
                </a:cubicBezTo>
                <a:cubicBezTo>
                  <a:pt x="527" y="193188"/>
                  <a:pt x="3702" y="177313"/>
                  <a:pt x="13227" y="146621"/>
                </a:cubicBezTo>
                <a:cubicBezTo>
                  <a:pt x="22752" y="115929"/>
                  <a:pt x="75669" y="-9483"/>
                  <a:pt x="73552" y="5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418B1BE1-15F9-B025-8E7B-9C95110F5406}"/>
              </a:ext>
            </a:extLst>
          </p:cNvPr>
          <p:cNvSpPr/>
          <p:nvPr/>
        </p:nvSpPr>
        <p:spPr>
          <a:xfrm>
            <a:off x="3079750" y="10706397"/>
            <a:ext cx="153370" cy="98758"/>
          </a:xfrm>
          <a:custGeom>
            <a:avLst/>
            <a:gdLst>
              <a:gd name="connsiteX0" fmla="*/ 0 w 153370"/>
              <a:gd name="connsiteY0" fmla="*/ 9228 h 98758"/>
              <a:gd name="connsiteX1" fmla="*/ 101600 w 153370"/>
              <a:gd name="connsiteY1" fmla="*/ 2878 h 98758"/>
              <a:gd name="connsiteX2" fmla="*/ 82550 w 153370"/>
              <a:gd name="connsiteY2" fmla="*/ 60028 h 98758"/>
              <a:gd name="connsiteX3" fmla="*/ 111125 w 153370"/>
              <a:gd name="connsiteY3" fmla="*/ 85428 h 98758"/>
              <a:gd name="connsiteX4" fmla="*/ 152400 w 153370"/>
              <a:gd name="connsiteY4" fmla="*/ 98128 h 98758"/>
              <a:gd name="connsiteX5" fmla="*/ 66675 w 153370"/>
              <a:gd name="connsiteY5" fmla="*/ 66378 h 98758"/>
              <a:gd name="connsiteX6" fmla="*/ 101600 w 153370"/>
              <a:gd name="connsiteY6" fmla="*/ 15578 h 98758"/>
              <a:gd name="connsiteX7" fmla="*/ 0 w 153370"/>
              <a:gd name="connsiteY7" fmla="*/ 9228 h 9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370" h="98758">
                <a:moveTo>
                  <a:pt x="0" y="9228"/>
                </a:moveTo>
                <a:cubicBezTo>
                  <a:pt x="0" y="7111"/>
                  <a:pt x="87842" y="-5589"/>
                  <a:pt x="101600" y="2878"/>
                </a:cubicBezTo>
                <a:cubicBezTo>
                  <a:pt x="115358" y="11345"/>
                  <a:pt x="80963" y="46270"/>
                  <a:pt x="82550" y="60028"/>
                </a:cubicBezTo>
                <a:cubicBezTo>
                  <a:pt x="84137" y="73786"/>
                  <a:pt x="99483" y="79078"/>
                  <a:pt x="111125" y="85428"/>
                </a:cubicBezTo>
                <a:cubicBezTo>
                  <a:pt x="122767" y="91778"/>
                  <a:pt x="159808" y="101303"/>
                  <a:pt x="152400" y="98128"/>
                </a:cubicBezTo>
                <a:cubicBezTo>
                  <a:pt x="144992" y="94953"/>
                  <a:pt x="75142" y="80136"/>
                  <a:pt x="66675" y="66378"/>
                </a:cubicBezTo>
                <a:cubicBezTo>
                  <a:pt x="58208" y="52620"/>
                  <a:pt x="107950" y="26161"/>
                  <a:pt x="101600" y="15578"/>
                </a:cubicBezTo>
                <a:cubicBezTo>
                  <a:pt x="95250" y="4995"/>
                  <a:pt x="0" y="11345"/>
                  <a:pt x="0" y="92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8839D211-4E48-F048-F36B-E2047C64F29C}"/>
              </a:ext>
            </a:extLst>
          </p:cNvPr>
          <p:cNvSpPr/>
          <p:nvPr/>
        </p:nvSpPr>
        <p:spPr>
          <a:xfrm>
            <a:off x="3222968" y="10702779"/>
            <a:ext cx="75857" cy="142624"/>
          </a:xfrm>
          <a:custGeom>
            <a:avLst/>
            <a:gdLst>
              <a:gd name="connsiteX0" fmla="*/ 2832 w 75857"/>
              <a:gd name="connsiteY0" fmla="*/ 146 h 142624"/>
              <a:gd name="connsiteX1" fmla="*/ 2832 w 75857"/>
              <a:gd name="connsiteY1" fmla="*/ 127146 h 142624"/>
              <a:gd name="connsiteX2" fmla="*/ 31407 w 75857"/>
              <a:gd name="connsiteY2" fmla="*/ 130321 h 142624"/>
              <a:gd name="connsiteX3" fmla="*/ 75857 w 75857"/>
              <a:gd name="connsiteY3" fmla="*/ 35071 h 142624"/>
              <a:gd name="connsiteX4" fmla="*/ 31407 w 75857"/>
              <a:gd name="connsiteY4" fmla="*/ 117621 h 142624"/>
              <a:gd name="connsiteX5" fmla="*/ 18707 w 75857"/>
              <a:gd name="connsiteY5" fmla="*/ 101746 h 142624"/>
              <a:gd name="connsiteX6" fmla="*/ 2832 w 75857"/>
              <a:gd name="connsiteY6" fmla="*/ 146 h 14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57" h="142624">
                <a:moveTo>
                  <a:pt x="2832" y="146"/>
                </a:moveTo>
                <a:cubicBezTo>
                  <a:pt x="186" y="4379"/>
                  <a:pt x="-1930" y="105450"/>
                  <a:pt x="2832" y="127146"/>
                </a:cubicBezTo>
                <a:cubicBezTo>
                  <a:pt x="7594" y="148842"/>
                  <a:pt x="19236" y="145667"/>
                  <a:pt x="31407" y="130321"/>
                </a:cubicBezTo>
                <a:cubicBezTo>
                  <a:pt x="43578" y="114975"/>
                  <a:pt x="75857" y="37188"/>
                  <a:pt x="75857" y="35071"/>
                </a:cubicBezTo>
                <a:cubicBezTo>
                  <a:pt x="75857" y="32954"/>
                  <a:pt x="31407" y="117621"/>
                  <a:pt x="31407" y="117621"/>
                </a:cubicBezTo>
                <a:cubicBezTo>
                  <a:pt x="21882" y="128734"/>
                  <a:pt x="21353" y="118679"/>
                  <a:pt x="18707" y="101746"/>
                </a:cubicBezTo>
                <a:cubicBezTo>
                  <a:pt x="16061" y="84813"/>
                  <a:pt x="5478" y="-4087"/>
                  <a:pt x="2832" y="1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3287A68C-5378-CF86-1D58-0AFB8152797E}"/>
              </a:ext>
            </a:extLst>
          </p:cNvPr>
          <p:cNvSpPr/>
          <p:nvPr/>
        </p:nvSpPr>
        <p:spPr>
          <a:xfrm>
            <a:off x="3209900" y="10721778"/>
            <a:ext cx="174598" cy="62091"/>
          </a:xfrm>
          <a:custGeom>
            <a:avLst/>
            <a:gdLst>
              <a:gd name="connsiteX0" fmla="*/ 25 w 174598"/>
              <a:gd name="connsiteY0" fmla="*/ 197 h 62091"/>
              <a:gd name="connsiteX1" fmla="*/ 161950 w 174598"/>
              <a:gd name="connsiteY1" fmla="*/ 60522 h 62091"/>
              <a:gd name="connsiteX2" fmla="*/ 149250 w 174598"/>
              <a:gd name="connsiteY2" fmla="*/ 41472 h 62091"/>
              <a:gd name="connsiteX3" fmla="*/ 25 w 174598"/>
              <a:gd name="connsiteY3" fmla="*/ 197 h 6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598" h="62091">
                <a:moveTo>
                  <a:pt x="25" y="197"/>
                </a:moveTo>
                <a:cubicBezTo>
                  <a:pt x="2142" y="3372"/>
                  <a:pt x="161950" y="60522"/>
                  <a:pt x="161950" y="60522"/>
                </a:cubicBezTo>
                <a:cubicBezTo>
                  <a:pt x="186821" y="67401"/>
                  <a:pt x="170946" y="49939"/>
                  <a:pt x="149250" y="41472"/>
                </a:cubicBezTo>
                <a:cubicBezTo>
                  <a:pt x="127554" y="33005"/>
                  <a:pt x="-2092" y="-2978"/>
                  <a:pt x="25" y="1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97273B0D-5DD7-106C-97F7-9408140C57B7}"/>
              </a:ext>
            </a:extLst>
          </p:cNvPr>
          <p:cNvSpPr/>
          <p:nvPr/>
        </p:nvSpPr>
        <p:spPr>
          <a:xfrm>
            <a:off x="3206620" y="10731456"/>
            <a:ext cx="174808" cy="150907"/>
          </a:xfrm>
          <a:custGeom>
            <a:avLst/>
            <a:gdLst>
              <a:gd name="connsiteX0" fmla="*/ 104905 w 174808"/>
              <a:gd name="connsiteY0" fmla="*/ 44 h 150907"/>
              <a:gd name="connsiteX1" fmla="*/ 85855 w 174808"/>
              <a:gd name="connsiteY1" fmla="*/ 92119 h 150907"/>
              <a:gd name="connsiteX2" fmla="*/ 66805 w 174808"/>
              <a:gd name="connsiteY2" fmla="*/ 117519 h 150907"/>
              <a:gd name="connsiteX3" fmla="*/ 130 w 174808"/>
              <a:gd name="connsiteY3" fmla="*/ 133394 h 150907"/>
              <a:gd name="connsiteX4" fmla="*/ 85855 w 174808"/>
              <a:gd name="connsiteY4" fmla="*/ 149269 h 150907"/>
              <a:gd name="connsiteX5" fmla="*/ 117605 w 174808"/>
              <a:gd name="connsiteY5" fmla="*/ 146094 h 150907"/>
              <a:gd name="connsiteX6" fmla="*/ 139830 w 174808"/>
              <a:gd name="connsiteY6" fmla="*/ 111169 h 150907"/>
              <a:gd name="connsiteX7" fmla="*/ 146180 w 174808"/>
              <a:gd name="connsiteY7" fmla="*/ 60369 h 150907"/>
              <a:gd name="connsiteX8" fmla="*/ 174755 w 174808"/>
              <a:gd name="connsiteY8" fmla="*/ 50844 h 150907"/>
              <a:gd name="connsiteX9" fmla="*/ 152530 w 174808"/>
              <a:gd name="connsiteY9" fmla="*/ 79419 h 150907"/>
              <a:gd name="connsiteX10" fmla="*/ 123955 w 174808"/>
              <a:gd name="connsiteY10" fmla="*/ 133394 h 150907"/>
              <a:gd name="connsiteX11" fmla="*/ 54105 w 174808"/>
              <a:gd name="connsiteY11" fmla="*/ 133394 h 150907"/>
              <a:gd name="connsiteX12" fmla="*/ 85855 w 174808"/>
              <a:gd name="connsiteY12" fmla="*/ 104819 h 150907"/>
              <a:gd name="connsiteX13" fmla="*/ 104905 w 174808"/>
              <a:gd name="connsiteY13" fmla="*/ 44 h 15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808" h="150907">
                <a:moveTo>
                  <a:pt x="104905" y="44"/>
                </a:moveTo>
                <a:cubicBezTo>
                  <a:pt x="104905" y="-2073"/>
                  <a:pt x="92205" y="72540"/>
                  <a:pt x="85855" y="92119"/>
                </a:cubicBezTo>
                <a:cubicBezTo>
                  <a:pt x="79505" y="111698"/>
                  <a:pt x="81092" y="110640"/>
                  <a:pt x="66805" y="117519"/>
                </a:cubicBezTo>
                <a:cubicBezTo>
                  <a:pt x="52517" y="124398"/>
                  <a:pt x="-3045" y="128102"/>
                  <a:pt x="130" y="133394"/>
                </a:cubicBezTo>
                <a:cubicBezTo>
                  <a:pt x="3305" y="138686"/>
                  <a:pt x="66276" y="147152"/>
                  <a:pt x="85855" y="149269"/>
                </a:cubicBezTo>
                <a:cubicBezTo>
                  <a:pt x="105434" y="151386"/>
                  <a:pt x="108609" y="152444"/>
                  <a:pt x="117605" y="146094"/>
                </a:cubicBezTo>
                <a:cubicBezTo>
                  <a:pt x="126601" y="139744"/>
                  <a:pt x="135067" y="125457"/>
                  <a:pt x="139830" y="111169"/>
                </a:cubicBezTo>
                <a:cubicBezTo>
                  <a:pt x="144593" y="96881"/>
                  <a:pt x="140359" y="70423"/>
                  <a:pt x="146180" y="60369"/>
                </a:cubicBezTo>
                <a:cubicBezTo>
                  <a:pt x="152001" y="50315"/>
                  <a:pt x="174755" y="50844"/>
                  <a:pt x="174755" y="50844"/>
                </a:cubicBezTo>
                <a:cubicBezTo>
                  <a:pt x="175813" y="54019"/>
                  <a:pt x="160997" y="65661"/>
                  <a:pt x="152530" y="79419"/>
                </a:cubicBezTo>
                <a:cubicBezTo>
                  <a:pt x="144063" y="93177"/>
                  <a:pt x="140359" y="124398"/>
                  <a:pt x="123955" y="133394"/>
                </a:cubicBezTo>
                <a:cubicBezTo>
                  <a:pt x="107551" y="142390"/>
                  <a:pt x="60455" y="138156"/>
                  <a:pt x="54105" y="133394"/>
                </a:cubicBezTo>
                <a:cubicBezTo>
                  <a:pt x="47755" y="128632"/>
                  <a:pt x="75272" y="122282"/>
                  <a:pt x="85855" y="104819"/>
                </a:cubicBezTo>
                <a:cubicBezTo>
                  <a:pt x="96438" y="87357"/>
                  <a:pt x="104905" y="2161"/>
                  <a:pt x="104905" y="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139823F3-0F10-6752-E780-C6A158B01A8F}"/>
              </a:ext>
            </a:extLst>
          </p:cNvPr>
          <p:cNvSpPr/>
          <p:nvPr/>
        </p:nvSpPr>
        <p:spPr>
          <a:xfrm>
            <a:off x="3389289" y="10779109"/>
            <a:ext cx="78150" cy="60403"/>
          </a:xfrm>
          <a:custGeom>
            <a:avLst/>
            <a:gdLst>
              <a:gd name="connsiteX0" fmla="*/ 4786 w 78150"/>
              <a:gd name="connsiteY0" fmla="*/ 16 h 60403"/>
              <a:gd name="connsiteX1" fmla="*/ 33361 w 78150"/>
              <a:gd name="connsiteY1" fmla="*/ 53991 h 60403"/>
              <a:gd name="connsiteX2" fmla="*/ 77811 w 78150"/>
              <a:gd name="connsiteY2" fmla="*/ 31766 h 60403"/>
              <a:gd name="connsiteX3" fmla="*/ 7961 w 78150"/>
              <a:gd name="connsiteY3" fmla="*/ 60341 h 60403"/>
              <a:gd name="connsiteX4" fmla="*/ 4786 w 78150"/>
              <a:gd name="connsiteY4" fmla="*/ 16 h 6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50" h="60403">
                <a:moveTo>
                  <a:pt x="4786" y="16"/>
                </a:moveTo>
                <a:cubicBezTo>
                  <a:pt x="9019" y="-1042"/>
                  <a:pt x="21190" y="48699"/>
                  <a:pt x="33361" y="53991"/>
                </a:cubicBezTo>
                <a:cubicBezTo>
                  <a:pt x="45532" y="59283"/>
                  <a:pt x="82044" y="30708"/>
                  <a:pt x="77811" y="31766"/>
                </a:cubicBezTo>
                <a:cubicBezTo>
                  <a:pt x="73578" y="32824"/>
                  <a:pt x="20661" y="61928"/>
                  <a:pt x="7961" y="60341"/>
                </a:cubicBezTo>
                <a:cubicBezTo>
                  <a:pt x="-4739" y="58754"/>
                  <a:pt x="553" y="1074"/>
                  <a:pt x="4786" y="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5206F076-D4F0-163E-5307-81245DA5F8CA}"/>
              </a:ext>
            </a:extLst>
          </p:cNvPr>
          <p:cNvSpPr/>
          <p:nvPr/>
        </p:nvSpPr>
        <p:spPr>
          <a:xfrm>
            <a:off x="3361719" y="10782146"/>
            <a:ext cx="120463" cy="20880"/>
          </a:xfrm>
          <a:custGeom>
            <a:avLst/>
            <a:gdLst>
              <a:gd name="connsiteX0" fmla="*/ 606 w 120463"/>
              <a:gd name="connsiteY0" fmla="*/ 12854 h 20880"/>
              <a:gd name="connsiteX1" fmla="*/ 111731 w 120463"/>
              <a:gd name="connsiteY1" fmla="*/ 19204 h 20880"/>
              <a:gd name="connsiteX2" fmla="*/ 108556 w 120463"/>
              <a:gd name="connsiteY2" fmla="*/ 19204 h 20880"/>
              <a:gd name="connsiteX3" fmla="*/ 70456 w 120463"/>
              <a:gd name="connsiteY3" fmla="*/ 154 h 20880"/>
              <a:gd name="connsiteX4" fmla="*/ 606 w 120463"/>
              <a:gd name="connsiteY4" fmla="*/ 12854 h 2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63" h="20880">
                <a:moveTo>
                  <a:pt x="606" y="12854"/>
                </a:moveTo>
                <a:cubicBezTo>
                  <a:pt x="7485" y="16029"/>
                  <a:pt x="111731" y="19204"/>
                  <a:pt x="111731" y="19204"/>
                </a:cubicBezTo>
                <a:cubicBezTo>
                  <a:pt x="129722" y="20262"/>
                  <a:pt x="115435" y="22379"/>
                  <a:pt x="108556" y="19204"/>
                </a:cubicBezTo>
                <a:cubicBezTo>
                  <a:pt x="101677" y="16029"/>
                  <a:pt x="93739" y="1741"/>
                  <a:pt x="70456" y="154"/>
                </a:cubicBezTo>
                <a:cubicBezTo>
                  <a:pt x="47173" y="-1434"/>
                  <a:pt x="-6273" y="9679"/>
                  <a:pt x="606" y="128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E9A54B4D-AF98-054D-2632-64573F95E253}"/>
              </a:ext>
            </a:extLst>
          </p:cNvPr>
          <p:cNvSpPr/>
          <p:nvPr/>
        </p:nvSpPr>
        <p:spPr>
          <a:xfrm>
            <a:off x="3317837" y="10816651"/>
            <a:ext cx="192184" cy="105612"/>
          </a:xfrm>
          <a:custGeom>
            <a:avLst/>
            <a:gdLst>
              <a:gd name="connsiteX0" fmla="*/ 38 w 192184"/>
              <a:gd name="connsiteY0" fmla="*/ 16449 h 105612"/>
              <a:gd name="connsiteX1" fmla="*/ 47663 w 192184"/>
              <a:gd name="connsiteY1" fmla="*/ 64074 h 105612"/>
              <a:gd name="connsiteX2" fmla="*/ 9563 w 192184"/>
              <a:gd name="connsiteY2" fmla="*/ 83124 h 105612"/>
              <a:gd name="connsiteX3" fmla="*/ 133388 w 192184"/>
              <a:gd name="connsiteY3" fmla="*/ 105349 h 105612"/>
              <a:gd name="connsiteX4" fmla="*/ 161963 w 192184"/>
              <a:gd name="connsiteY4" fmla="*/ 67249 h 105612"/>
              <a:gd name="connsiteX5" fmla="*/ 190538 w 192184"/>
              <a:gd name="connsiteY5" fmla="*/ 574 h 105612"/>
              <a:gd name="connsiteX6" fmla="*/ 177838 w 192184"/>
              <a:gd name="connsiteY6" fmla="*/ 35499 h 105612"/>
              <a:gd name="connsiteX7" fmla="*/ 88938 w 192184"/>
              <a:gd name="connsiteY7" fmla="*/ 45024 h 105612"/>
              <a:gd name="connsiteX8" fmla="*/ 142913 w 192184"/>
              <a:gd name="connsiteY8" fmla="*/ 54549 h 105612"/>
              <a:gd name="connsiteX9" fmla="*/ 127038 w 192184"/>
              <a:gd name="connsiteY9" fmla="*/ 92649 h 105612"/>
              <a:gd name="connsiteX10" fmla="*/ 57188 w 192184"/>
              <a:gd name="connsiteY10" fmla="*/ 83124 h 105612"/>
              <a:gd name="connsiteX11" fmla="*/ 38 w 192184"/>
              <a:gd name="connsiteY11" fmla="*/ 16449 h 10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184" h="105612">
                <a:moveTo>
                  <a:pt x="38" y="16449"/>
                </a:moveTo>
                <a:cubicBezTo>
                  <a:pt x="-1549" y="13274"/>
                  <a:pt x="46076" y="52962"/>
                  <a:pt x="47663" y="64074"/>
                </a:cubicBezTo>
                <a:cubicBezTo>
                  <a:pt x="49250" y="75186"/>
                  <a:pt x="-4725" y="76245"/>
                  <a:pt x="9563" y="83124"/>
                </a:cubicBezTo>
                <a:cubicBezTo>
                  <a:pt x="23851" y="90003"/>
                  <a:pt x="107988" y="107995"/>
                  <a:pt x="133388" y="105349"/>
                </a:cubicBezTo>
                <a:cubicBezTo>
                  <a:pt x="158788" y="102703"/>
                  <a:pt x="152438" y="84712"/>
                  <a:pt x="161963" y="67249"/>
                </a:cubicBezTo>
                <a:cubicBezTo>
                  <a:pt x="171488" y="49787"/>
                  <a:pt x="187892" y="5866"/>
                  <a:pt x="190538" y="574"/>
                </a:cubicBezTo>
                <a:cubicBezTo>
                  <a:pt x="193184" y="-4718"/>
                  <a:pt x="194771" y="28091"/>
                  <a:pt x="177838" y="35499"/>
                </a:cubicBezTo>
                <a:cubicBezTo>
                  <a:pt x="160905" y="42907"/>
                  <a:pt x="94759" y="41849"/>
                  <a:pt x="88938" y="45024"/>
                </a:cubicBezTo>
                <a:cubicBezTo>
                  <a:pt x="83117" y="48199"/>
                  <a:pt x="136563" y="46612"/>
                  <a:pt x="142913" y="54549"/>
                </a:cubicBezTo>
                <a:cubicBezTo>
                  <a:pt x="149263" y="62486"/>
                  <a:pt x="141326" y="87886"/>
                  <a:pt x="127038" y="92649"/>
                </a:cubicBezTo>
                <a:cubicBezTo>
                  <a:pt x="112750" y="97412"/>
                  <a:pt x="73592" y="92120"/>
                  <a:pt x="57188" y="83124"/>
                </a:cubicBezTo>
                <a:cubicBezTo>
                  <a:pt x="40784" y="74128"/>
                  <a:pt x="1625" y="19624"/>
                  <a:pt x="38" y="164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DBFAB309-2949-45F3-A3AD-FB11FA5ECD7F}"/>
              </a:ext>
            </a:extLst>
          </p:cNvPr>
          <p:cNvSpPr/>
          <p:nvPr/>
        </p:nvSpPr>
        <p:spPr>
          <a:xfrm>
            <a:off x="3486708" y="10804406"/>
            <a:ext cx="164825" cy="168902"/>
          </a:xfrm>
          <a:custGeom>
            <a:avLst/>
            <a:gdLst>
              <a:gd name="connsiteX0" fmla="*/ 53417 w 164825"/>
              <a:gd name="connsiteY0" fmla="*/ 119 h 168902"/>
              <a:gd name="connsiteX1" fmla="*/ 18492 w 164825"/>
              <a:gd name="connsiteY1" fmla="*/ 76319 h 168902"/>
              <a:gd name="connsiteX2" fmla="*/ 2617 w 164825"/>
              <a:gd name="connsiteY2" fmla="*/ 111244 h 168902"/>
              <a:gd name="connsiteX3" fmla="*/ 72467 w 164825"/>
              <a:gd name="connsiteY3" fmla="*/ 85844 h 168902"/>
              <a:gd name="connsiteX4" fmla="*/ 88342 w 164825"/>
              <a:gd name="connsiteY4" fmla="*/ 95369 h 168902"/>
              <a:gd name="connsiteX5" fmla="*/ 75642 w 164825"/>
              <a:gd name="connsiteY5" fmla="*/ 149344 h 168902"/>
              <a:gd name="connsiteX6" fmla="*/ 2617 w 164825"/>
              <a:gd name="connsiteY6" fmla="*/ 149344 h 168902"/>
              <a:gd name="connsiteX7" fmla="*/ 132792 w 164825"/>
              <a:gd name="connsiteY7" fmla="*/ 165219 h 168902"/>
              <a:gd name="connsiteX8" fmla="*/ 164542 w 164825"/>
              <a:gd name="connsiteY8" fmla="*/ 69969 h 168902"/>
              <a:gd name="connsiteX9" fmla="*/ 145492 w 164825"/>
              <a:gd name="connsiteY9" fmla="*/ 142994 h 168902"/>
              <a:gd name="connsiteX10" fmla="*/ 97867 w 164825"/>
              <a:gd name="connsiteY10" fmla="*/ 127119 h 168902"/>
              <a:gd name="connsiteX11" fmla="*/ 75642 w 164825"/>
              <a:gd name="connsiteY11" fmla="*/ 76319 h 168902"/>
              <a:gd name="connsiteX12" fmla="*/ 21667 w 164825"/>
              <a:gd name="connsiteY12" fmla="*/ 95369 h 168902"/>
              <a:gd name="connsiteX13" fmla="*/ 53417 w 164825"/>
              <a:gd name="connsiteY13" fmla="*/ 119 h 16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4825" h="168902">
                <a:moveTo>
                  <a:pt x="53417" y="119"/>
                </a:moveTo>
                <a:cubicBezTo>
                  <a:pt x="52888" y="-3056"/>
                  <a:pt x="26959" y="57798"/>
                  <a:pt x="18492" y="76319"/>
                </a:cubicBezTo>
                <a:cubicBezTo>
                  <a:pt x="10025" y="94840"/>
                  <a:pt x="-6379" y="109657"/>
                  <a:pt x="2617" y="111244"/>
                </a:cubicBezTo>
                <a:cubicBezTo>
                  <a:pt x="11613" y="112831"/>
                  <a:pt x="58180" y="88490"/>
                  <a:pt x="72467" y="85844"/>
                </a:cubicBezTo>
                <a:cubicBezTo>
                  <a:pt x="86754" y="83198"/>
                  <a:pt x="87813" y="84786"/>
                  <a:pt x="88342" y="95369"/>
                </a:cubicBezTo>
                <a:cubicBezTo>
                  <a:pt x="88871" y="105952"/>
                  <a:pt x="89929" y="140348"/>
                  <a:pt x="75642" y="149344"/>
                </a:cubicBezTo>
                <a:cubicBezTo>
                  <a:pt x="61355" y="158340"/>
                  <a:pt x="-6908" y="146698"/>
                  <a:pt x="2617" y="149344"/>
                </a:cubicBezTo>
                <a:cubicBezTo>
                  <a:pt x="12142" y="151990"/>
                  <a:pt x="105805" y="178448"/>
                  <a:pt x="132792" y="165219"/>
                </a:cubicBezTo>
                <a:cubicBezTo>
                  <a:pt x="159780" y="151990"/>
                  <a:pt x="162425" y="73673"/>
                  <a:pt x="164542" y="69969"/>
                </a:cubicBezTo>
                <a:cubicBezTo>
                  <a:pt x="166659" y="66265"/>
                  <a:pt x="156605" y="133469"/>
                  <a:pt x="145492" y="142994"/>
                </a:cubicBezTo>
                <a:cubicBezTo>
                  <a:pt x="134380" y="152519"/>
                  <a:pt x="109509" y="138232"/>
                  <a:pt x="97867" y="127119"/>
                </a:cubicBezTo>
                <a:cubicBezTo>
                  <a:pt x="86225" y="116007"/>
                  <a:pt x="88342" y="81611"/>
                  <a:pt x="75642" y="76319"/>
                </a:cubicBezTo>
                <a:cubicBezTo>
                  <a:pt x="62942" y="71027"/>
                  <a:pt x="24842" y="102248"/>
                  <a:pt x="21667" y="95369"/>
                </a:cubicBezTo>
                <a:cubicBezTo>
                  <a:pt x="18492" y="88490"/>
                  <a:pt x="53946" y="3294"/>
                  <a:pt x="53417" y="1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E5ADBA87-F858-0ECD-70D3-CA0AEBE525A8}"/>
              </a:ext>
            </a:extLst>
          </p:cNvPr>
          <p:cNvSpPr/>
          <p:nvPr/>
        </p:nvSpPr>
        <p:spPr>
          <a:xfrm>
            <a:off x="3501982" y="10820307"/>
            <a:ext cx="167162" cy="52577"/>
          </a:xfrm>
          <a:custGeom>
            <a:avLst/>
            <a:gdLst>
              <a:gd name="connsiteX0" fmla="*/ 43 w 167162"/>
              <a:gd name="connsiteY0" fmla="*/ 93 h 52577"/>
              <a:gd name="connsiteX1" fmla="*/ 155618 w 167162"/>
              <a:gd name="connsiteY1" fmla="*/ 50893 h 52577"/>
              <a:gd name="connsiteX2" fmla="*/ 139743 w 167162"/>
              <a:gd name="connsiteY2" fmla="*/ 38193 h 52577"/>
              <a:gd name="connsiteX3" fmla="*/ 43 w 167162"/>
              <a:gd name="connsiteY3" fmla="*/ 93 h 5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62" h="52577">
                <a:moveTo>
                  <a:pt x="43" y="93"/>
                </a:moveTo>
                <a:cubicBezTo>
                  <a:pt x="2689" y="2210"/>
                  <a:pt x="155618" y="50893"/>
                  <a:pt x="155618" y="50893"/>
                </a:cubicBezTo>
                <a:cubicBezTo>
                  <a:pt x="178901" y="57243"/>
                  <a:pt x="163556" y="44014"/>
                  <a:pt x="139743" y="38193"/>
                </a:cubicBezTo>
                <a:cubicBezTo>
                  <a:pt x="115930" y="32372"/>
                  <a:pt x="-2603" y="-2024"/>
                  <a:pt x="43" y="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89747ABE-747F-78E1-79AA-87A513A963D7}"/>
              </a:ext>
            </a:extLst>
          </p:cNvPr>
          <p:cNvSpPr/>
          <p:nvPr/>
        </p:nvSpPr>
        <p:spPr>
          <a:xfrm>
            <a:off x="3628276" y="10826672"/>
            <a:ext cx="33462" cy="139778"/>
          </a:xfrm>
          <a:custGeom>
            <a:avLst/>
            <a:gdLst>
              <a:gd name="connsiteX0" fmla="*/ 13449 w 33462"/>
              <a:gd name="connsiteY0" fmla="*/ 78 h 139778"/>
              <a:gd name="connsiteX1" fmla="*/ 10274 w 33462"/>
              <a:gd name="connsiteY1" fmla="*/ 85803 h 139778"/>
              <a:gd name="connsiteX2" fmla="*/ 749 w 33462"/>
              <a:gd name="connsiteY2" fmla="*/ 139778 h 139778"/>
              <a:gd name="connsiteX3" fmla="*/ 32499 w 33462"/>
              <a:gd name="connsiteY3" fmla="*/ 85803 h 139778"/>
              <a:gd name="connsiteX4" fmla="*/ 26149 w 33462"/>
              <a:gd name="connsiteY4" fmla="*/ 101678 h 139778"/>
              <a:gd name="connsiteX5" fmla="*/ 13449 w 33462"/>
              <a:gd name="connsiteY5" fmla="*/ 78 h 13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62" h="139778">
                <a:moveTo>
                  <a:pt x="13449" y="78"/>
                </a:moveTo>
                <a:cubicBezTo>
                  <a:pt x="10803" y="-2568"/>
                  <a:pt x="12391" y="62520"/>
                  <a:pt x="10274" y="85803"/>
                </a:cubicBezTo>
                <a:cubicBezTo>
                  <a:pt x="8157" y="109086"/>
                  <a:pt x="-2955" y="139778"/>
                  <a:pt x="749" y="139778"/>
                </a:cubicBezTo>
                <a:cubicBezTo>
                  <a:pt x="4453" y="139778"/>
                  <a:pt x="32499" y="85803"/>
                  <a:pt x="32499" y="85803"/>
                </a:cubicBezTo>
                <a:cubicBezTo>
                  <a:pt x="36732" y="79453"/>
                  <a:pt x="25620" y="114378"/>
                  <a:pt x="26149" y="101678"/>
                </a:cubicBezTo>
                <a:cubicBezTo>
                  <a:pt x="26678" y="88978"/>
                  <a:pt x="16095" y="2724"/>
                  <a:pt x="13449" y="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C82CE01C-AF46-CD42-D3ED-06477FCBEFD8}"/>
              </a:ext>
            </a:extLst>
          </p:cNvPr>
          <p:cNvSpPr/>
          <p:nvPr/>
        </p:nvSpPr>
        <p:spPr>
          <a:xfrm>
            <a:off x="4025899" y="8667444"/>
            <a:ext cx="287240" cy="76533"/>
          </a:xfrm>
          <a:custGeom>
            <a:avLst/>
            <a:gdLst>
              <a:gd name="connsiteX0" fmla="*/ 1 w 287240"/>
              <a:gd name="connsiteY0" fmla="*/ 66981 h 76533"/>
              <a:gd name="connsiteX1" fmla="*/ 127001 w 287240"/>
              <a:gd name="connsiteY1" fmla="*/ 66981 h 76533"/>
              <a:gd name="connsiteX2" fmla="*/ 130176 w 287240"/>
              <a:gd name="connsiteY2" fmla="*/ 9831 h 76533"/>
              <a:gd name="connsiteX3" fmla="*/ 168276 w 287240"/>
              <a:gd name="connsiteY3" fmla="*/ 76506 h 76533"/>
              <a:gd name="connsiteX4" fmla="*/ 171451 w 287240"/>
              <a:gd name="connsiteY4" fmla="*/ 306 h 76533"/>
              <a:gd name="connsiteX5" fmla="*/ 285751 w 287240"/>
              <a:gd name="connsiteY5" fmla="*/ 47931 h 76533"/>
              <a:gd name="connsiteX6" fmla="*/ 231776 w 287240"/>
              <a:gd name="connsiteY6" fmla="*/ 25706 h 76533"/>
              <a:gd name="connsiteX7" fmla="*/ 161926 w 287240"/>
              <a:gd name="connsiteY7" fmla="*/ 25706 h 76533"/>
              <a:gd name="connsiteX8" fmla="*/ 130176 w 287240"/>
              <a:gd name="connsiteY8" fmla="*/ 51106 h 76533"/>
              <a:gd name="connsiteX9" fmla="*/ 1 w 287240"/>
              <a:gd name="connsiteY9" fmla="*/ 66981 h 7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240" h="76533">
                <a:moveTo>
                  <a:pt x="1" y="66981"/>
                </a:moveTo>
                <a:cubicBezTo>
                  <a:pt x="-528" y="69627"/>
                  <a:pt x="105305" y="76506"/>
                  <a:pt x="127001" y="66981"/>
                </a:cubicBezTo>
                <a:cubicBezTo>
                  <a:pt x="148697" y="57456"/>
                  <a:pt x="123297" y="8244"/>
                  <a:pt x="130176" y="9831"/>
                </a:cubicBezTo>
                <a:cubicBezTo>
                  <a:pt x="137055" y="11418"/>
                  <a:pt x="161397" y="78093"/>
                  <a:pt x="168276" y="76506"/>
                </a:cubicBezTo>
                <a:cubicBezTo>
                  <a:pt x="175155" y="74919"/>
                  <a:pt x="151872" y="5068"/>
                  <a:pt x="171451" y="306"/>
                </a:cubicBezTo>
                <a:cubicBezTo>
                  <a:pt x="191030" y="-4456"/>
                  <a:pt x="285751" y="47931"/>
                  <a:pt x="285751" y="47931"/>
                </a:cubicBezTo>
                <a:cubicBezTo>
                  <a:pt x="295805" y="52164"/>
                  <a:pt x="252414" y="29410"/>
                  <a:pt x="231776" y="25706"/>
                </a:cubicBezTo>
                <a:cubicBezTo>
                  <a:pt x="211138" y="22002"/>
                  <a:pt x="178859" y="21473"/>
                  <a:pt x="161926" y="25706"/>
                </a:cubicBezTo>
                <a:cubicBezTo>
                  <a:pt x="144993" y="29939"/>
                  <a:pt x="159280" y="43698"/>
                  <a:pt x="130176" y="51106"/>
                </a:cubicBezTo>
                <a:cubicBezTo>
                  <a:pt x="101072" y="58514"/>
                  <a:pt x="530" y="64335"/>
                  <a:pt x="1" y="669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D6D337D5-6DFE-4625-5118-7102DD8BAD80}"/>
              </a:ext>
            </a:extLst>
          </p:cNvPr>
          <p:cNvSpPr/>
          <p:nvPr/>
        </p:nvSpPr>
        <p:spPr>
          <a:xfrm>
            <a:off x="3993817" y="8924533"/>
            <a:ext cx="305080" cy="243538"/>
          </a:xfrm>
          <a:custGeom>
            <a:avLst/>
            <a:gdLst>
              <a:gd name="connsiteX0" fmla="*/ 301958 w 305080"/>
              <a:gd name="connsiteY0" fmla="*/ 3567 h 243538"/>
              <a:gd name="connsiteX1" fmla="*/ 3508 w 305080"/>
              <a:gd name="connsiteY1" fmla="*/ 241692 h 243538"/>
              <a:gd name="connsiteX2" fmla="*/ 149558 w 305080"/>
              <a:gd name="connsiteY2" fmla="*/ 108342 h 243538"/>
              <a:gd name="connsiteX3" fmla="*/ 301958 w 305080"/>
              <a:gd name="connsiteY3" fmla="*/ 3567 h 24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80" h="243538">
                <a:moveTo>
                  <a:pt x="301958" y="3567"/>
                </a:moveTo>
                <a:cubicBezTo>
                  <a:pt x="277616" y="25792"/>
                  <a:pt x="28908" y="224229"/>
                  <a:pt x="3508" y="241692"/>
                </a:cubicBezTo>
                <a:cubicBezTo>
                  <a:pt x="-21892" y="259155"/>
                  <a:pt x="97170" y="148030"/>
                  <a:pt x="149558" y="108342"/>
                </a:cubicBezTo>
                <a:cubicBezTo>
                  <a:pt x="201945" y="68655"/>
                  <a:pt x="326300" y="-18658"/>
                  <a:pt x="301958" y="35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CBB5BAAB-37F3-1D79-C446-D3B22B26B56C}"/>
              </a:ext>
            </a:extLst>
          </p:cNvPr>
          <p:cNvSpPr/>
          <p:nvPr/>
        </p:nvSpPr>
        <p:spPr>
          <a:xfrm>
            <a:off x="4234980" y="8985904"/>
            <a:ext cx="6820" cy="496585"/>
          </a:xfrm>
          <a:custGeom>
            <a:avLst/>
            <a:gdLst>
              <a:gd name="connsiteX0" fmla="*/ 470 w 6820"/>
              <a:gd name="connsiteY0" fmla="*/ 5696 h 496585"/>
              <a:gd name="connsiteX1" fmla="*/ 6820 w 6820"/>
              <a:gd name="connsiteY1" fmla="*/ 491471 h 496585"/>
              <a:gd name="connsiteX2" fmla="*/ 470 w 6820"/>
              <a:gd name="connsiteY2" fmla="*/ 243821 h 496585"/>
              <a:gd name="connsiteX3" fmla="*/ 470 w 6820"/>
              <a:gd name="connsiteY3" fmla="*/ 5696 h 49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0" h="496585">
                <a:moveTo>
                  <a:pt x="470" y="5696"/>
                </a:moveTo>
                <a:cubicBezTo>
                  <a:pt x="1528" y="46971"/>
                  <a:pt x="6820" y="451784"/>
                  <a:pt x="6820" y="491471"/>
                </a:cubicBezTo>
                <a:cubicBezTo>
                  <a:pt x="6820" y="531158"/>
                  <a:pt x="470" y="329546"/>
                  <a:pt x="470" y="243821"/>
                </a:cubicBezTo>
                <a:cubicBezTo>
                  <a:pt x="470" y="158096"/>
                  <a:pt x="-588" y="-35579"/>
                  <a:pt x="470" y="56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1D44E30E-59DB-C973-58E8-9646264D9A61}"/>
              </a:ext>
            </a:extLst>
          </p:cNvPr>
          <p:cNvSpPr/>
          <p:nvPr/>
        </p:nvSpPr>
        <p:spPr>
          <a:xfrm>
            <a:off x="4174993" y="8970452"/>
            <a:ext cx="12970" cy="479631"/>
          </a:xfrm>
          <a:custGeom>
            <a:avLst/>
            <a:gdLst>
              <a:gd name="connsiteX0" fmla="*/ 12832 w 12970"/>
              <a:gd name="connsiteY0" fmla="*/ 2098 h 479631"/>
              <a:gd name="connsiteX1" fmla="*/ 6482 w 12970"/>
              <a:gd name="connsiteY1" fmla="*/ 468823 h 479631"/>
              <a:gd name="connsiteX2" fmla="*/ 132 w 12970"/>
              <a:gd name="connsiteY2" fmla="*/ 303723 h 479631"/>
              <a:gd name="connsiteX3" fmla="*/ 12832 w 12970"/>
              <a:gd name="connsiteY3" fmla="*/ 2098 h 47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0" h="479631">
                <a:moveTo>
                  <a:pt x="12832" y="2098"/>
                </a:moveTo>
                <a:cubicBezTo>
                  <a:pt x="13890" y="29615"/>
                  <a:pt x="8599" y="418552"/>
                  <a:pt x="6482" y="468823"/>
                </a:cubicBezTo>
                <a:cubicBezTo>
                  <a:pt x="4365" y="519094"/>
                  <a:pt x="1719" y="382040"/>
                  <a:pt x="132" y="303723"/>
                </a:cubicBezTo>
                <a:cubicBezTo>
                  <a:pt x="-1456" y="225406"/>
                  <a:pt x="11774" y="-25419"/>
                  <a:pt x="12832" y="20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3A324236-8706-F44A-58A8-27A3B3DB7D31}"/>
              </a:ext>
            </a:extLst>
          </p:cNvPr>
          <p:cNvSpPr/>
          <p:nvPr/>
        </p:nvSpPr>
        <p:spPr>
          <a:xfrm>
            <a:off x="4139800" y="8990383"/>
            <a:ext cx="10167" cy="436661"/>
          </a:xfrm>
          <a:custGeom>
            <a:avLst/>
            <a:gdLst>
              <a:gd name="connsiteX0" fmla="*/ 9925 w 10167"/>
              <a:gd name="connsiteY0" fmla="*/ 1217 h 436661"/>
              <a:gd name="connsiteX1" fmla="*/ 6750 w 10167"/>
              <a:gd name="connsiteY1" fmla="*/ 423492 h 436661"/>
              <a:gd name="connsiteX2" fmla="*/ 400 w 10167"/>
              <a:gd name="connsiteY2" fmla="*/ 299667 h 436661"/>
              <a:gd name="connsiteX3" fmla="*/ 9925 w 10167"/>
              <a:gd name="connsiteY3" fmla="*/ 1217 h 43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7" h="436661">
                <a:moveTo>
                  <a:pt x="9925" y="1217"/>
                </a:moveTo>
                <a:cubicBezTo>
                  <a:pt x="10983" y="21854"/>
                  <a:pt x="8337" y="373750"/>
                  <a:pt x="6750" y="423492"/>
                </a:cubicBezTo>
                <a:cubicBezTo>
                  <a:pt x="5162" y="473234"/>
                  <a:pt x="-1717" y="371104"/>
                  <a:pt x="400" y="299667"/>
                </a:cubicBezTo>
                <a:cubicBezTo>
                  <a:pt x="2517" y="228230"/>
                  <a:pt x="8867" y="-19420"/>
                  <a:pt x="9925" y="12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4696E26C-8D3F-04CD-00FD-7A916249FA50}"/>
              </a:ext>
            </a:extLst>
          </p:cNvPr>
          <p:cNvSpPr/>
          <p:nvPr/>
        </p:nvSpPr>
        <p:spPr>
          <a:xfrm>
            <a:off x="4083050" y="9043205"/>
            <a:ext cx="13184" cy="383647"/>
          </a:xfrm>
          <a:custGeom>
            <a:avLst/>
            <a:gdLst>
              <a:gd name="connsiteX0" fmla="*/ 9525 w 13184"/>
              <a:gd name="connsiteY0" fmla="*/ 2370 h 383647"/>
              <a:gd name="connsiteX1" fmla="*/ 12700 w 13184"/>
              <a:gd name="connsiteY1" fmla="*/ 377020 h 383647"/>
              <a:gd name="connsiteX2" fmla="*/ 0 w 13184"/>
              <a:gd name="connsiteY2" fmla="*/ 224620 h 383647"/>
              <a:gd name="connsiteX3" fmla="*/ 9525 w 13184"/>
              <a:gd name="connsiteY3" fmla="*/ 2370 h 38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4" h="383647">
                <a:moveTo>
                  <a:pt x="9525" y="2370"/>
                </a:moveTo>
                <a:cubicBezTo>
                  <a:pt x="11642" y="27770"/>
                  <a:pt x="14288" y="339978"/>
                  <a:pt x="12700" y="377020"/>
                </a:cubicBezTo>
                <a:cubicBezTo>
                  <a:pt x="11113" y="414062"/>
                  <a:pt x="0" y="286532"/>
                  <a:pt x="0" y="224620"/>
                </a:cubicBezTo>
                <a:cubicBezTo>
                  <a:pt x="0" y="162708"/>
                  <a:pt x="7408" y="-23030"/>
                  <a:pt x="9525" y="23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C5716D71-F599-B277-12FF-00468F54C634}"/>
              </a:ext>
            </a:extLst>
          </p:cNvPr>
          <p:cNvSpPr/>
          <p:nvPr/>
        </p:nvSpPr>
        <p:spPr>
          <a:xfrm>
            <a:off x="4044130" y="9049006"/>
            <a:ext cx="26266" cy="386462"/>
          </a:xfrm>
          <a:custGeom>
            <a:avLst/>
            <a:gdLst>
              <a:gd name="connsiteX0" fmla="*/ 26220 w 26266"/>
              <a:gd name="connsiteY0" fmla="*/ 6094 h 386462"/>
              <a:gd name="connsiteX1" fmla="*/ 820 w 26266"/>
              <a:gd name="connsiteY1" fmla="*/ 383919 h 386462"/>
              <a:gd name="connsiteX2" fmla="*/ 7170 w 26266"/>
              <a:gd name="connsiteY2" fmla="*/ 164844 h 386462"/>
              <a:gd name="connsiteX3" fmla="*/ 26220 w 26266"/>
              <a:gd name="connsiteY3" fmla="*/ 6094 h 38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66" h="386462">
                <a:moveTo>
                  <a:pt x="26220" y="6094"/>
                </a:moveTo>
                <a:cubicBezTo>
                  <a:pt x="25162" y="42606"/>
                  <a:pt x="3995" y="357461"/>
                  <a:pt x="820" y="383919"/>
                </a:cubicBezTo>
                <a:cubicBezTo>
                  <a:pt x="-2355" y="410377"/>
                  <a:pt x="4524" y="223052"/>
                  <a:pt x="7170" y="164844"/>
                </a:cubicBezTo>
                <a:cubicBezTo>
                  <a:pt x="9816" y="106636"/>
                  <a:pt x="27278" y="-30418"/>
                  <a:pt x="26220" y="60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96652FDE-E1EC-F6B8-FF67-8F6697C2A21C}"/>
              </a:ext>
            </a:extLst>
          </p:cNvPr>
          <p:cNvSpPr/>
          <p:nvPr/>
        </p:nvSpPr>
        <p:spPr>
          <a:xfrm>
            <a:off x="4243308" y="8877280"/>
            <a:ext cx="204902" cy="916201"/>
          </a:xfrm>
          <a:custGeom>
            <a:avLst/>
            <a:gdLst>
              <a:gd name="connsiteX0" fmla="*/ 90567 w 204902"/>
              <a:gd name="connsiteY0" fmla="*/ 20 h 916201"/>
              <a:gd name="connsiteX1" fmla="*/ 112792 w 204902"/>
              <a:gd name="connsiteY1" fmla="*/ 187345 h 916201"/>
              <a:gd name="connsiteX2" fmla="*/ 65167 w 204902"/>
              <a:gd name="connsiteY2" fmla="*/ 387370 h 916201"/>
              <a:gd name="connsiteX3" fmla="*/ 65167 w 204902"/>
              <a:gd name="connsiteY3" fmla="*/ 485795 h 916201"/>
              <a:gd name="connsiteX4" fmla="*/ 4842 w 204902"/>
              <a:gd name="connsiteY4" fmla="*/ 793770 h 916201"/>
              <a:gd name="connsiteX5" fmla="*/ 4842 w 204902"/>
              <a:gd name="connsiteY5" fmla="*/ 914420 h 916201"/>
              <a:gd name="connsiteX6" fmla="*/ 14367 w 204902"/>
              <a:gd name="connsiteY6" fmla="*/ 714395 h 916201"/>
              <a:gd name="connsiteX7" fmla="*/ 52467 w 204902"/>
              <a:gd name="connsiteY7" fmla="*/ 377845 h 916201"/>
              <a:gd name="connsiteX8" fmla="*/ 55642 w 204902"/>
              <a:gd name="connsiteY8" fmla="*/ 511195 h 916201"/>
              <a:gd name="connsiteX9" fmla="*/ 103267 w 204902"/>
              <a:gd name="connsiteY9" fmla="*/ 358795 h 916201"/>
              <a:gd name="connsiteX10" fmla="*/ 198517 w 204902"/>
              <a:gd name="connsiteY10" fmla="*/ 158770 h 916201"/>
              <a:gd name="connsiteX11" fmla="*/ 74692 w 204902"/>
              <a:gd name="connsiteY11" fmla="*/ 377845 h 916201"/>
              <a:gd name="connsiteX12" fmla="*/ 125492 w 204902"/>
              <a:gd name="connsiteY12" fmla="*/ 212745 h 916201"/>
              <a:gd name="connsiteX13" fmla="*/ 204867 w 204902"/>
              <a:gd name="connsiteY13" fmla="*/ 101620 h 916201"/>
              <a:gd name="connsiteX14" fmla="*/ 135017 w 204902"/>
              <a:gd name="connsiteY14" fmla="*/ 174645 h 916201"/>
              <a:gd name="connsiteX15" fmla="*/ 90567 w 204902"/>
              <a:gd name="connsiteY15" fmla="*/ 20 h 91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4902" h="916201">
                <a:moveTo>
                  <a:pt x="90567" y="20"/>
                </a:moveTo>
                <a:cubicBezTo>
                  <a:pt x="86863" y="2137"/>
                  <a:pt x="117025" y="122787"/>
                  <a:pt x="112792" y="187345"/>
                </a:cubicBezTo>
                <a:cubicBezTo>
                  <a:pt x="108559" y="251903"/>
                  <a:pt x="73105" y="337628"/>
                  <a:pt x="65167" y="387370"/>
                </a:cubicBezTo>
                <a:cubicBezTo>
                  <a:pt x="57229" y="437112"/>
                  <a:pt x="75221" y="418062"/>
                  <a:pt x="65167" y="485795"/>
                </a:cubicBezTo>
                <a:cubicBezTo>
                  <a:pt x="55113" y="553528"/>
                  <a:pt x="14896" y="722333"/>
                  <a:pt x="4842" y="793770"/>
                </a:cubicBezTo>
                <a:cubicBezTo>
                  <a:pt x="-5212" y="865207"/>
                  <a:pt x="3255" y="927649"/>
                  <a:pt x="4842" y="914420"/>
                </a:cubicBezTo>
                <a:cubicBezTo>
                  <a:pt x="6429" y="901191"/>
                  <a:pt x="6430" y="803824"/>
                  <a:pt x="14367" y="714395"/>
                </a:cubicBezTo>
                <a:cubicBezTo>
                  <a:pt x="22304" y="624966"/>
                  <a:pt x="45588" y="411712"/>
                  <a:pt x="52467" y="377845"/>
                </a:cubicBezTo>
                <a:cubicBezTo>
                  <a:pt x="59346" y="343978"/>
                  <a:pt x="47175" y="514370"/>
                  <a:pt x="55642" y="511195"/>
                </a:cubicBezTo>
                <a:cubicBezTo>
                  <a:pt x="64109" y="508020"/>
                  <a:pt x="79455" y="417532"/>
                  <a:pt x="103267" y="358795"/>
                </a:cubicBezTo>
                <a:cubicBezTo>
                  <a:pt x="127079" y="300058"/>
                  <a:pt x="203279" y="155595"/>
                  <a:pt x="198517" y="158770"/>
                </a:cubicBezTo>
                <a:cubicBezTo>
                  <a:pt x="193755" y="161945"/>
                  <a:pt x="86863" y="368849"/>
                  <a:pt x="74692" y="377845"/>
                </a:cubicBezTo>
                <a:cubicBezTo>
                  <a:pt x="62521" y="386841"/>
                  <a:pt x="103796" y="258783"/>
                  <a:pt x="125492" y="212745"/>
                </a:cubicBezTo>
                <a:cubicBezTo>
                  <a:pt x="147188" y="166708"/>
                  <a:pt x="203280" y="107970"/>
                  <a:pt x="204867" y="101620"/>
                </a:cubicBezTo>
                <a:cubicBezTo>
                  <a:pt x="206455" y="95270"/>
                  <a:pt x="154067" y="191578"/>
                  <a:pt x="135017" y="174645"/>
                </a:cubicBezTo>
                <a:cubicBezTo>
                  <a:pt x="115967" y="157712"/>
                  <a:pt x="94271" y="-2097"/>
                  <a:pt x="90567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FEC3CA5D-1E8B-C5A1-A578-0151FBAEE23A}"/>
              </a:ext>
            </a:extLst>
          </p:cNvPr>
          <p:cNvSpPr/>
          <p:nvPr/>
        </p:nvSpPr>
        <p:spPr>
          <a:xfrm>
            <a:off x="4011367" y="9065756"/>
            <a:ext cx="20883" cy="364319"/>
          </a:xfrm>
          <a:custGeom>
            <a:avLst/>
            <a:gdLst>
              <a:gd name="connsiteX0" fmla="*/ 20883 w 20883"/>
              <a:gd name="connsiteY0" fmla="*/ 2044 h 364319"/>
              <a:gd name="connsiteX1" fmla="*/ 1833 w 20883"/>
              <a:gd name="connsiteY1" fmla="*/ 357644 h 364319"/>
              <a:gd name="connsiteX2" fmla="*/ 1833 w 20883"/>
              <a:gd name="connsiteY2" fmla="*/ 217944 h 364319"/>
              <a:gd name="connsiteX3" fmla="*/ 20883 w 20883"/>
              <a:gd name="connsiteY3" fmla="*/ 2044 h 36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3" h="364319">
                <a:moveTo>
                  <a:pt x="20883" y="2044"/>
                </a:moveTo>
                <a:cubicBezTo>
                  <a:pt x="20883" y="25327"/>
                  <a:pt x="5008" y="321661"/>
                  <a:pt x="1833" y="357644"/>
                </a:cubicBezTo>
                <a:cubicBezTo>
                  <a:pt x="-1342" y="393627"/>
                  <a:pt x="245" y="275094"/>
                  <a:pt x="1833" y="217944"/>
                </a:cubicBezTo>
                <a:cubicBezTo>
                  <a:pt x="3420" y="160794"/>
                  <a:pt x="20883" y="-21239"/>
                  <a:pt x="20883" y="20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7B908B54-79B2-164A-344F-E9FA80191391}"/>
              </a:ext>
            </a:extLst>
          </p:cNvPr>
          <p:cNvSpPr/>
          <p:nvPr/>
        </p:nvSpPr>
        <p:spPr>
          <a:xfrm>
            <a:off x="3941230" y="9071475"/>
            <a:ext cx="315042" cy="143138"/>
          </a:xfrm>
          <a:custGeom>
            <a:avLst/>
            <a:gdLst>
              <a:gd name="connsiteX0" fmla="*/ 310095 w 315042"/>
              <a:gd name="connsiteY0" fmla="*/ 2675 h 143138"/>
              <a:gd name="connsiteX1" fmla="*/ 2120 w 315042"/>
              <a:gd name="connsiteY1" fmla="*/ 142375 h 143138"/>
              <a:gd name="connsiteX2" fmla="*/ 179920 w 315042"/>
              <a:gd name="connsiteY2" fmla="*/ 56650 h 143138"/>
              <a:gd name="connsiteX3" fmla="*/ 310095 w 315042"/>
              <a:gd name="connsiteY3" fmla="*/ 2675 h 1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042" h="143138">
                <a:moveTo>
                  <a:pt x="310095" y="2675"/>
                </a:moveTo>
                <a:cubicBezTo>
                  <a:pt x="280462" y="16963"/>
                  <a:pt x="23816" y="133379"/>
                  <a:pt x="2120" y="142375"/>
                </a:cubicBezTo>
                <a:cubicBezTo>
                  <a:pt x="-19576" y="151371"/>
                  <a:pt x="131237" y="78346"/>
                  <a:pt x="179920" y="56650"/>
                </a:cubicBezTo>
                <a:cubicBezTo>
                  <a:pt x="228603" y="34954"/>
                  <a:pt x="339728" y="-11613"/>
                  <a:pt x="310095" y="26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041742FC-1761-D519-5B5E-B61F4E2A1BA9}"/>
              </a:ext>
            </a:extLst>
          </p:cNvPr>
          <p:cNvSpPr/>
          <p:nvPr/>
        </p:nvSpPr>
        <p:spPr>
          <a:xfrm>
            <a:off x="3935079" y="9169288"/>
            <a:ext cx="308676" cy="111546"/>
          </a:xfrm>
          <a:custGeom>
            <a:avLst/>
            <a:gdLst>
              <a:gd name="connsiteX0" fmla="*/ 303546 w 308676"/>
              <a:gd name="connsiteY0" fmla="*/ 3287 h 111546"/>
              <a:gd name="connsiteX1" fmla="*/ 1921 w 308676"/>
              <a:gd name="connsiteY1" fmla="*/ 111237 h 111546"/>
              <a:gd name="connsiteX2" fmla="*/ 179721 w 308676"/>
              <a:gd name="connsiteY2" fmla="*/ 35037 h 111546"/>
              <a:gd name="connsiteX3" fmla="*/ 303546 w 308676"/>
              <a:gd name="connsiteY3" fmla="*/ 3287 h 11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676" h="111546">
                <a:moveTo>
                  <a:pt x="303546" y="3287"/>
                </a:moveTo>
                <a:cubicBezTo>
                  <a:pt x="273913" y="15987"/>
                  <a:pt x="22558" y="105945"/>
                  <a:pt x="1921" y="111237"/>
                </a:cubicBezTo>
                <a:cubicBezTo>
                  <a:pt x="-18716" y="116529"/>
                  <a:pt x="132625" y="52499"/>
                  <a:pt x="179721" y="35037"/>
                </a:cubicBezTo>
                <a:cubicBezTo>
                  <a:pt x="226817" y="17575"/>
                  <a:pt x="333179" y="-9413"/>
                  <a:pt x="303546" y="32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39A805D7-5BB9-38EA-6065-F77F9D9D9817}"/>
              </a:ext>
            </a:extLst>
          </p:cNvPr>
          <p:cNvSpPr/>
          <p:nvPr/>
        </p:nvSpPr>
        <p:spPr>
          <a:xfrm>
            <a:off x="3721083" y="9423384"/>
            <a:ext cx="375864" cy="480143"/>
          </a:xfrm>
          <a:custGeom>
            <a:avLst/>
            <a:gdLst>
              <a:gd name="connsiteX0" fmla="*/ 17 w 375864"/>
              <a:gd name="connsiteY0" fmla="*/ 16 h 480143"/>
              <a:gd name="connsiteX1" fmla="*/ 133367 w 375864"/>
              <a:gd name="connsiteY1" fmla="*/ 73041 h 480143"/>
              <a:gd name="connsiteX2" fmla="*/ 225442 w 375864"/>
              <a:gd name="connsiteY2" fmla="*/ 152416 h 480143"/>
              <a:gd name="connsiteX3" fmla="*/ 158767 w 375864"/>
              <a:gd name="connsiteY3" fmla="*/ 196866 h 480143"/>
              <a:gd name="connsiteX4" fmla="*/ 111142 w 375864"/>
              <a:gd name="connsiteY4" fmla="*/ 234966 h 480143"/>
              <a:gd name="connsiteX5" fmla="*/ 222267 w 375864"/>
              <a:gd name="connsiteY5" fmla="*/ 193691 h 480143"/>
              <a:gd name="connsiteX6" fmla="*/ 158767 w 375864"/>
              <a:gd name="connsiteY6" fmla="*/ 295291 h 480143"/>
              <a:gd name="connsiteX7" fmla="*/ 184167 w 375864"/>
              <a:gd name="connsiteY7" fmla="*/ 479441 h 480143"/>
              <a:gd name="connsiteX8" fmla="*/ 187342 w 375864"/>
              <a:gd name="connsiteY8" fmla="*/ 358791 h 480143"/>
              <a:gd name="connsiteX9" fmla="*/ 130192 w 375864"/>
              <a:gd name="connsiteY9" fmla="*/ 365141 h 480143"/>
              <a:gd name="connsiteX10" fmla="*/ 120667 w 375864"/>
              <a:gd name="connsiteY10" fmla="*/ 234966 h 480143"/>
              <a:gd name="connsiteX11" fmla="*/ 152417 w 375864"/>
              <a:gd name="connsiteY11" fmla="*/ 333391 h 480143"/>
              <a:gd name="connsiteX12" fmla="*/ 273067 w 375864"/>
              <a:gd name="connsiteY12" fmla="*/ 161941 h 480143"/>
              <a:gd name="connsiteX13" fmla="*/ 374667 w 375864"/>
              <a:gd name="connsiteY13" fmla="*/ 104791 h 480143"/>
              <a:gd name="connsiteX14" fmla="*/ 203217 w 375864"/>
              <a:gd name="connsiteY14" fmla="*/ 177816 h 480143"/>
              <a:gd name="connsiteX15" fmla="*/ 158767 w 375864"/>
              <a:gd name="connsiteY15" fmla="*/ 85741 h 480143"/>
              <a:gd name="connsiteX16" fmla="*/ 92092 w 375864"/>
              <a:gd name="connsiteY16" fmla="*/ 136541 h 480143"/>
              <a:gd name="connsiteX17" fmla="*/ 88917 w 375864"/>
              <a:gd name="connsiteY17" fmla="*/ 247666 h 480143"/>
              <a:gd name="connsiteX18" fmla="*/ 92092 w 375864"/>
              <a:gd name="connsiteY18" fmla="*/ 98441 h 480143"/>
              <a:gd name="connsiteX19" fmla="*/ 123842 w 375864"/>
              <a:gd name="connsiteY19" fmla="*/ 79391 h 480143"/>
              <a:gd name="connsiteX20" fmla="*/ 17 w 375864"/>
              <a:gd name="connsiteY20" fmla="*/ 16 h 48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5864" h="480143">
                <a:moveTo>
                  <a:pt x="17" y="16"/>
                </a:moveTo>
                <a:cubicBezTo>
                  <a:pt x="1605" y="-1042"/>
                  <a:pt x="95796" y="47641"/>
                  <a:pt x="133367" y="73041"/>
                </a:cubicBezTo>
                <a:cubicBezTo>
                  <a:pt x="170938" y="98441"/>
                  <a:pt x="221209" y="131779"/>
                  <a:pt x="225442" y="152416"/>
                </a:cubicBezTo>
                <a:cubicBezTo>
                  <a:pt x="229675" y="173053"/>
                  <a:pt x="177817" y="183108"/>
                  <a:pt x="158767" y="196866"/>
                </a:cubicBezTo>
                <a:cubicBezTo>
                  <a:pt x="139717" y="210624"/>
                  <a:pt x="100559" y="235495"/>
                  <a:pt x="111142" y="234966"/>
                </a:cubicBezTo>
                <a:cubicBezTo>
                  <a:pt x="121725" y="234437"/>
                  <a:pt x="214330" y="183637"/>
                  <a:pt x="222267" y="193691"/>
                </a:cubicBezTo>
                <a:cubicBezTo>
                  <a:pt x="230204" y="203745"/>
                  <a:pt x="165117" y="247666"/>
                  <a:pt x="158767" y="295291"/>
                </a:cubicBezTo>
                <a:cubicBezTo>
                  <a:pt x="152417" y="342916"/>
                  <a:pt x="179405" y="468858"/>
                  <a:pt x="184167" y="479441"/>
                </a:cubicBezTo>
                <a:cubicBezTo>
                  <a:pt x="188930" y="490024"/>
                  <a:pt x="196338" y="377841"/>
                  <a:pt x="187342" y="358791"/>
                </a:cubicBezTo>
                <a:cubicBezTo>
                  <a:pt x="178346" y="339741"/>
                  <a:pt x="141304" y="385778"/>
                  <a:pt x="130192" y="365141"/>
                </a:cubicBezTo>
                <a:cubicBezTo>
                  <a:pt x="119080" y="344504"/>
                  <a:pt x="116963" y="240258"/>
                  <a:pt x="120667" y="234966"/>
                </a:cubicBezTo>
                <a:cubicBezTo>
                  <a:pt x="124371" y="229674"/>
                  <a:pt x="127017" y="345562"/>
                  <a:pt x="152417" y="333391"/>
                </a:cubicBezTo>
                <a:cubicBezTo>
                  <a:pt x="177817" y="321220"/>
                  <a:pt x="236025" y="200041"/>
                  <a:pt x="273067" y="161941"/>
                </a:cubicBezTo>
                <a:cubicBezTo>
                  <a:pt x="310109" y="123841"/>
                  <a:pt x="386309" y="102145"/>
                  <a:pt x="374667" y="104791"/>
                </a:cubicBezTo>
                <a:cubicBezTo>
                  <a:pt x="363025" y="107437"/>
                  <a:pt x="239200" y="180991"/>
                  <a:pt x="203217" y="177816"/>
                </a:cubicBezTo>
                <a:cubicBezTo>
                  <a:pt x="167234" y="174641"/>
                  <a:pt x="177288" y="92620"/>
                  <a:pt x="158767" y="85741"/>
                </a:cubicBezTo>
                <a:cubicBezTo>
                  <a:pt x="140246" y="78862"/>
                  <a:pt x="103734" y="109554"/>
                  <a:pt x="92092" y="136541"/>
                </a:cubicBezTo>
                <a:cubicBezTo>
                  <a:pt x="80450" y="163528"/>
                  <a:pt x="88917" y="254016"/>
                  <a:pt x="88917" y="247666"/>
                </a:cubicBezTo>
                <a:cubicBezTo>
                  <a:pt x="88917" y="241316"/>
                  <a:pt x="86271" y="126487"/>
                  <a:pt x="92092" y="98441"/>
                </a:cubicBezTo>
                <a:cubicBezTo>
                  <a:pt x="97913" y="70395"/>
                  <a:pt x="139717" y="93679"/>
                  <a:pt x="123842" y="79391"/>
                </a:cubicBezTo>
                <a:cubicBezTo>
                  <a:pt x="107967" y="65104"/>
                  <a:pt x="-1571" y="1074"/>
                  <a:pt x="17" y="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23BFA7AE-EDAA-6F2C-770D-32588D61CD1D}"/>
              </a:ext>
            </a:extLst>
          </p:cNvPr>
          <p:cNvSpPr/>
          <p:nvPr/>
        </p:nvSpPr>
        <p:spPr>
          <a:xfrm>
            <a:off x="3595776" y="9448467"/>
            <a:ext cx="274940" cy="378550"/>
          </a:xfrm>
          <a:custGeom>
            <a:avLst/>
            <a:gdLst>
              <a:gd name="connsiteX0" fmla="*/ 115799 w 274940"/>
              <a:gd name="connsiteY0" fmla="*/ 333 h 378550"/>
              <a:gd name="connsiteX1" fmla="*/ 64999 w 274940"/>
              <a:gd name="connsiteY1" fmla="*/ 152733 h 378550"/>
              <a:gd name="connsiteX2" fmla="*/ 128499 w 274940"/>
              <a:gd name="connsiteY2" fmla="*/ 203533 h 378550"/>
              <a:gd name="connsiteX3" fmla="*/ 84049 w 274940"/>
              <a:gd name="connsiteY3" fmla="*/ 247983 h 378550"/>
              <a:gd name="connsiteX4" fmla="*/ 87224 w 274940"/>
              <a:gd name="connsiteY4" fmla="*/ 352758 h 378550"/>
              <a:gd name="connsiteX5" fmla="*/ 185649 w 274940"/>
              <a:gd name="connsiteY5" fmla="*/ 301958 h 378550"/>
              <a:gd name="connsiteX6" fmla="*/ 207874 w 274940"/>
              <a:gd name="connsiteY6" fmla="*/ 187658 h 378550"/>
              <a:gd name="connsiteX7" fmla="*/ 236449 w 274940"/>
              <a:gd name="connsiteY7" fmla="*/ 292433 h 378550"/>
              <a:gd name="connsiteX8" fmla="*/ 274549 w 274940"/>
              <a:gd name="connsiteY8" fmla="*/ 378158 h 378550"/>
              <a:gd name="connsiteX9" fmla="*/ 211049 w 274940"/>
              <a:gd name="connsiteY9" fmla="*/ 324183 h 378550"/>
              <a:gd name="connsiteX10" fmla="*/ 236449 w 274940"/>
              <a:gd name="connsiteY10" fmla="*/ 321008 h 378550"/>
              <a:gd name="connsiteX11" fmla="*/ 176124 w 274940"/>
              <a:gd name="connsiteY11" fmla="*/ 235283 h 378550"/>
              <a:gd name="connsiteX12" fmla="*/ 153899 w 274940"/>
              <a:gd name="connsiteY12" fmla="*/ 244808 h 378550"/>
              <a:gd name="connsiteX13" fmla="*/ 201524 w 274940"/>
              <a:gd name="connsiteY13" fmla="*/ 159083 h 378550"/>
              <a:gd name="connsiteX14" fmla="*/ 179299 w 274940"/>
              <a:gd name="connsiteY14" fmla="*/ 86058 h 378550"/>
              <a:gd name="connsiteX15" fmla="*/ 211049 w 274940"/>
              <a:gd name="connsiteY15" fmla="*/ 35258 h 378550"/>
              <a:gd name="connsiteX16" fmla="*/ 163424 w 274940"/>
              <a:gd name="connsiteY16" fmla="*/ 155908 h 378550"/>
              <a:gd name="connsiteX17" fmla="*/ 134849 w 274940"/>
              <a:gd name="connsiteY17" fmla="*/ 228933 h 378550"/>
              <a:gd name="connsiteX18" fmla="*/ 211049 w 274940"/>
              <a:gd name="connsiteY18" fmla="*/ 105108 h 378550"/>
              <a:gd name="connsiteX19" fmla="*/ 93574 w 274940"/>
              <a:gd name="connsiteY19" fmla="*/ 244808 h 378550"/>
              <a:gd name="connsiteX20" fmla="*/ 7849 w 274940"/>
              <a:gd name="connsiteY20" fmla="*/ 213058 h 378550"/>
              <a:gd name="connsiteX21" fmla="*/ 7849 w 274940"/>
              <a:gd name="connsiteY21" fmla="*/ 292433 h 378550"/>
              <a:gd name="connsiteX22" fmla="*/ 42774 w 274940"/>
              <a:gd name="connsiteY22" fmla="*/ 168608 h 378550"/>
              <a:gd name="connsiteX23" fmla="*/ 14199 w 274940"/>
              <a:gd name="connsiteY23" fmla="*/ 108283 h 378550"/>
              <a:gd name="connsiteX24" fmla="*/ 49124 w 274940"/>
              <a:gd name="connsiteY24" fmla="*/ 111458 h 378550"/>
              <a:gd name="connsiteX25" fmla="*/ 115799 w 274940"/>
              <a:gd name="connsiteY25" fmla="*/ 333 h 3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940" h="378550">
                <a:moveTo>
                  <a:pt x="115799" y="333"/>
                </a:moveTo>
                <a:cubicBezTo>
                  <a:pt x="118445" y="7212"/>
                  <a:pt x="62882" y="118866"/>
                  <a:pt x="64999" y="152733"/>
                </a:cubicBezTo>
                <a:cubicBezTo>
                  <a:pt x="67116" y="186600"/>
                  <a:pt x="125324" y="187658"/>
                  <a:pt x="128499" y="203533"/>
                </a:cubicBezTo>
                <a:cubicBezTo>
                  <a:pt x="131674" y="219408"/>
                  <a:pt x="90928" y="223112"/>
                  <a:pt x="84049" y="247983"/>
                </a:cubicBezTo>
                <a:cubicBezTo>
                  <a:pt x="77170" y="272854"/>
                  <a:pt x="70291" y="343762"/>
                  <a:pt x="87224" y="352758"/>
                </a:cubicBezTo>
                <a:cubicBezTo>
                  <a:pt x="104157" y="361754"/>
                  <a:pt x="165541" y="329475"/>
                  <a:pt x="185649" y="301958"/>
                </a:cubicBezTo>
                <a:cubicBezTo>
                  <a:pt x="205757" y="274441"/>
                  <a:pt x="199407" y="189245"/>
                  <a:pt x="207874" y="187658"/>
                </a:cubicBezTo>
                <a:cubicBezTo>
                  <a:pt x="216341" y="186071"/>
                  <a:pt x="225337" y="260683"/>
                  <a:pt x="236449" y="292433"/>
                </a:cubicBezTo>
                <a:cubicBezTo>
                  <a:pt x="247561" y="324183"/>
                  <a:pt x="278782" y="372866"/>
                  <a:pt x="274549" y="378158"/>
                </a:cubicBezTo>
                <a:cubicBezTo>
                  <a:pt x="270316" y="383450"/>
                  <a:pt x="217399" y="333708"/>
                  <a:pt x="211049" y="324183"/>
                </a:cubicBezTo>
                <a:cubicBezTo>
                  <a:pt x="204699" y="314658"/>
                  <a:pt x="242270" y="335825"/>
                  <a:pt x="236449" y="321008"/>
                </a:cubicBezTo>
                <a:cubicBezTo>
                  <a:pt x="230628" y="306191"/>
                  <a:pt x="189882" y="247983"/>
                  <a:pt x="176124" y="235283"/>
                </a:cubicBezTo>
                <a:cubicBezTo>
                  <a:pt x="162366" y="222583"/>
                  <a:pt x="149666" y="257508"/>
                  <a:pt x="153899" y="244808"/>
                </a:cubicBezTo>
                <a:cubicBezTo>
                  <a:pt x="158132" y="232108"/>
                  <a:pt x="197291" y="185541"/>
                  <a:pt x="201524" y="159083"/>
                </a:cubicBezTo>
                <a:cubicBezTo>
                  <a:pt x="205757" y="132625"/>
                  <a:pt x="177712" y="106695"/>
                  <a:pt x="179299" y="86058"/>
                </a:cubicBezTo>
                <a:cubicBezTo>
                  <a:pt x="180886" y="65421"/>
                  <a:pt x="213695" y="23616"/>
                  <a:pt x="211049" y="35258"/>
                </a:cubicBezTo>
                <a:cubicBezTo>
                  <a:pt x="208403" y="46900"/>
                  <a:pt x="176124" y="123629"/>
                  <a:pt x="163424" y="155908"/>
                </a:cubicBezTo>
                <a:cubicBezTo>
                  <a:pt x="150724" y="188187"/>
                  <a:pt x="126912" y="237400"/>
                  <a:pt x="134849" y="228933"/>
                </a:cubicBezTo>
                <a:cubicBezTo>
                  <a:pt x="142787" y="220466"/>
                  <a:pt x="217928" y="102462"/>
                  <a:pt x="211049" y="105108"/>
                </a:cubicBezTo>
                <a:cubicBezTo>
                  <a:pt x="204170" y="107754"/>
                  <a:pt x="127441" y="226816"/>
                  <a:pt x="93574" y="244808"/>
                </a:cubicBezTo>
                <a:cubicBezTo>
                  <a:pt x="59707" y="262800"/>
                  <a:pt x="22136" y="205121"/>
                  <a:pt x="7849" y="213058"/>
                </a:cubicBezTo>
                <a:cubicBezTo>
                  <a:pt x="-6438" y="220995"/>
                  <a:pt x="2028" y="299841"/>
                  <a:pt x="7849" y="292433"/>
                </a:cubicBezTo>
                <a:cubicBezTo>
                  <a:pt x="13670" y="285025"/>
                  <a:pt x="41716" y="199300"/>
                  <a:pt x="42774" y="168608"/>
                </a:cubicBezTo>
                <a:cubicBezTo>
                  <a:pt x="43832" y="137916"/>
                  <a:pt x="13141" y="117808"/>
                  <a:pt x="14199" y="108283"/>
                </a:cubicBezTo>
                <a:cubicBezTo>
                  <a:pt x="15257" y="98758"/>
                  <a:pt x="34836" y="127862"/>
                  <a:pt x="49124" y="111458"/>
                </a:cubicBezTo>
                <a:cubicBezTo>
                  <a:pt x="63412" y="95054"/>
                  <a:pt x="113153" y="-6546"/>
                  <a:pt x="115799" y="3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2C271C03-5B01-4190-5B04-2CB8B3FC1D1D}"/>
              </a:ext>
            </a:extLst>
          </p:cNvPr>
          <p:cNvSpPr/>
          <p:nvPr/>
        </p:nvSpPr>
        <p:spPr>
          <a:xfrm>
            <a:off x="4076695" y="9462513"/>
            <a:ext cx="240958" cy="545181"/>
          </a:xfrm>
          <a:custGeom>
            <a:avLst/>
            <a:gdLst>
              <a:gd name="connsiteX0" fmla="*/ 5 w 240958"/>
              <a:gd name="connsiteY0" fmla="*/ 72012 h 545181"/>
              <a:gd name="connsiteX1" fmla="*/ 44455 w 240958"/>
              <a:gd name="connsiteY1" fmla="*/ 262512 h 545181"/>
              <a:gd name="connsiteX2" fmla="*/ 25405 w 240958"/>
              <a:gd name="connsiteY2" fmla="*/ 319662 h 545181"/>
              <a:gd name="connsiteX3" fmla="*/ 63505 w 240958"/>
              <a:gd name="connsiteY3" fmla="*/ 297437 h 545181"/>
              <a:gd name="connsiteX4" fmla="*/ 123830 w 240958"/>
              <a:gd name="connsiteY4" fmla="*/ 437137 h 545181"/>
              <a:gd name="connsiteX5" fmla="*/ 136530 w 240958"/>
              <a:gd name="connsiteY5" fmla="*/ 443487 h 545181"/>
              <a:gd name="connsiteX6" fmla="*/ 73030 w 240958"/>
              <a:gd name="connsiteY6" fmla="*/ 306962 h 545181"/>
              <a:gd name="connsiteX7" fmla="*/ 127005 w 240958"/>
              <a:gd name="connsiteY7" fmla="*/ 205362 h 545181"/>
              <a:gd name="connsiteX8" fmla="*/ 146055 w 240958"/>
              <a:gd name="connsiteY8" fmla="*/ 129162 h 545181"/>
              <a:gd name="connsiteX9" fmla="*/ 168280 w 240958"/>
              <a:gd name="connsiteY9" fmla="*/ 2162 h 545181"/>
              <a:gd name="connsiteX10" fmla="*/ 117480 w 240958"/>
              <a:gd name="connsiteY10" fmla="*/ 243462 h 545181"/>
              <a:gd name="connsiteX11" fmla="*/ 107955 w 240958"/>
              <a:gd name="connsiteY11" fmla="*/ 322837 h 545181"/>
              <a:gd name="connsiteX12" fmla="*/ 215905 w 240958"/>
              <a:gd name="connsiteY12" fmla="*/ 402212 h 545181"/>
              <a:gd name="connsiteX13" fmla="*/ 231780 w 240958"/>
              <a:gd name="connsiteY13" fmla="*/ 545087 h 545181"/>
              <a:gd name="connsiteX14" fmla="*/ 234955 w 240958"/>
              <a:gd name="connsiteY14" fmla="*/ 424437 h 545181"/>
              <a:gd name="connsiteX15" fmla="*/ 149230 w 240958"/>
              <a:gd name="connsiteY15" fmla="*/ 433962 h 545181"/>
              <a:gd name="connsiteX16" fmla="*/ 44455 w 240958"/>
              <a:gd name="connsiteY16" fmla="*/ 243462 h 545181"/>
              <a:gd name="connsiteX17" fmla="*/ 41280 w 240958"/>
              <a:gd name="connsiteY17" fmla="*/ 151387 h 545181"/>
              <a:gd name="connsiteX18" fmla="*/ 47630 w 240958"/>
              <a:gd name="connsiteY18" fmla="*/ 221237 h 545181"/>
              <a:gd name="connsiteX19" fmla="*/ 5 w 240958"/>
              <a:gd name="connsiteY19" fmla="*/ 72012 h 54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0958" h="545181">
                <a:moveTo>
                  <a:pt x="5" y="72012"/>
                </a:moveTo>
                <a:cubicBezTo>
                  <a:pt x="-524" y="78891"/>
                  <a:pt x="40222" y="221237"/>
                  <a:pt x="44455" y="262512"/>
                </a:cubicBezTo>
                <a:cubicBezTo>
                  <a:pt x="48688" y="303787"/>
                  <a:pt x="22230" y="313841"/>
                  <a:pt x="25405" y="319662"/>
                </a:cubicBezTo>
                <a:cubicBezTo>
                  <a:pt x="28580" y="325483"/>
                  <a:pt x="47101" y="277858"/>
                  <a:pt x="63505" y="297437"/>
                </a:cubicBezTo>
                <a:cubicBezTo>
                  <a:pt x="79909" y="317016"/>
                  <a:pt x="111659" y="412795"/>
                  <a:pt x="123830" y="437137"/>
                </a:cubicBezTo>
                <a:cubicBezTo>
                  <a:pt x="136001" y="461479"/>
                  <a:pt x="144997" y="465183"/>
                  <a:pt x="136530" y="443487"/>
                </a:cubicBezTo>
                <a:cubicBezTo>
                  <a:pt x="128063" y="421791"/>
                  <a:pt x="74617" y="346649"/>
                  <a:pt x="73030" y="306962"/>
                </a:cubicBezTo>
                <a:cubicBezTo>
                  <a:pt x="71443" y="267275"/>
                  <a:pt x="114834" y="234995"/>
                  <a:pt x="127005" y="205362"/>
                </a:cubicBezTo>
                <a:cubicBezTo>
                  <a:pt x="139176" y="175729"/>
                  <a:pt x="139176" y="163029"/>
                  <a:pt x="146055" y="129162"/>
                </a:cubicBezTo>
                <a:cubicBezTo>
                  <a:pt x="152934" y="95295"/>
                  <a:pt x="173042" y="-16888"/>
                  <a:pt x="168280" y="2162"/>
                </a:cubicBezTo>
                <a:cubicBezTo>
                  <a:pt x="163518" y="21212"/>
                  <a:pt x="127534" y="190016"/>
                  <a:pt x="117480" y="243462"/>
                </a:cubicBezTo>
                <a:cubicBezTo>
                  <a:pt x="107426" y="296908"/>
                  <a:pt x="91551" y="296379"/>
                  <a:pt x="107955" y="322837"/>
                </a:cubicBezTo>
                <a:cubicBezTo>
                  <a:pt x="124359" y="349295"/>
                  <a:pt x="195267" y="365170"/>
                  <a:pt x="215905" y="402212"/>
                </a:cubicBezTo>
                <a:cubicBezTo>
                  <a:pt x="236543" y="439254"/>
                  <a:pt x="228605" y="541383"/>
                  <a:pt x="231780" y="545087"/>
                </a:cubicBezTo>
                <a:cubicBezTo>
                  <a:pt x="234955" y="548791"/>
                  <a:pt x="248713" y="442958"/>
                  <a:pt x="234955" y="424437"/>
                </a:cubicBezTo>
                <a:cubicBezTo>
                  <a:pt x="221197" y="405916"/>
                  <a:pt x="180980" y="464124"/>
                  <a:pt x="149230" y="433962"/>
                </a:cubicBezTo>
                <a:cubicBezTo>
                  <a:pt x="117480" y="403800"/>
                  <a:pt x="62447" y="290558"/>
                  <a:pt x="44455" y="243462"/>
                </a:cubicBezTo>
                <a:cubicBezTo>
                  <a:pt x="26463" y="196366"/>
                  <a:pt x="40751" y="155091"/>
                  <a:pt x="41280" y="151387"/>
                </a:cubicBezTo>
                <a:cubicBezTo>
                  <a:pt x="41809" y="147683"/>
                  <a:pt x="53451" y="233408"/>
                  <a:pt x="47630" y="221237"/>
                </a:cubicBezTo>
                <a:cubicBezTo>
                  <a:pt x="41809" y="209066"/>
                  <a:pt x="534" y="65133"/>
                  <a:pt x="5" y="720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DF6856A0-286D-3170-D091-FFA9936F75FC}"/>
              </a:ext>
            </a:extLst>
          </p:cNvPr>
          <p:cNvSpPr/>
          <p:nvPr/>
        </p:nvSpPr>
        <p:spPr>
          <a:xfrm>
            <a:off x="3732224" y="9708725"/>
            <a:ext cx="417043" cy="283705"/>
          </a:xfrm>
          <a:custGeom>
            <a:avLst/>
            <a:gdLst>
              <a:gd name="connsiteX0" fmla="*/ 274626 w 417043"/>
              <a:gd name="connsiteY0" fmla="*/ 425 h 283705"/>
              <a:gd name="connsiteX1" fmla="*/ 395276 w 417043"/>
              <a:gd name="connsiteY1" fmla="*/ 225850 h 283705"/>
              <a:gd name="connsiteX2" fmla="*/ 411151 w 417043"/>
              <a:gd name="connsiteY2" fmla="*/ 283000 h 283705"/>
              <a:gd name="connsiteX3" fmla="*/ 328601 w 417043"/>
              <a:gd name="connsiteY3" fmla="*/ 200450 h 283705"/>
              <a:gd name="connsiteX4" fmla="*/ 204776 w 417043"/>
              <a:gd name="connsiteY4" fmla="*/ 178225 h 283705"/>
              <a:gd name="connsiteX5" fmla="*/ 1576 w 417043"/>
              <a:gd name="connsiteY5" fmla="*/ 171875 h 283705"/>
              <a:gd name="connsiteX6" fmla="*/ 322251 w 417043"/>
              <a:gd name="connsiteY6" fmla="*/ 168700 h 283705"/>
              <a:gd name="connsiteX7" fmla="*/ 274626 w 417043"/>
              <a:gd name="connsiteY7" fmla="*/ 425 h 28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043" h="283705">
                <a:moveTo>
                  <a:pt x="274626" y="425"/>
                </a:moveTo>
                <a:cubicBezTo>
                  <a:pt x="286797" y="9950"/>
                  <a:pt x="372522" y="178754"/>
                  <a:pt x="395276" y="225850"/>
                </a:cubicBezTo>
                <a:cubicBezTo>
                  <a:pt x="418030" y="272946"/>
                  <a:pt x="422264" y="287233"/>
                  <a:pt x="411151" y="283000"/>
                </a:cubicBezTo>
                <a:cubicBezTo>
                  <a:pt x="400039" y="278767"/>
                  <a:pt x="362997" y="217912"/>
                  <a:pt x="328601" y="200450"/>
                </a:cubicBezTo>
                <a:cubicBezTo>
                  <a:pt x="294205" y="182988"/>
                  <a:pt x="259280" y="182987"/>
                  <a:pt x="204776" y="178225"/>
                </a:cubicBezTo>
                <a:cubicBezTo>
                  <a:pt x="150272" y="173463"/>
                  <a:pt x="-18003" y="173462"/>
                  <a:pt x="1576" y="171875"/>
                </a:cubicBezTo>
                <a:cubicBezTo>
                  <a:pt x="21155" y="170288"/>
                  <a:pt x="275155" y="193042"/>
                  <a:pt x="322251" y="168700"/>
                </a:cubicBezTo>
                <a:cubicBezTo>
                  <a:pt x="369347" y="144358"/>
                  <a:pt x="262455" y="-9100"/>
                  <a:pt x="274626" y="4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36C4E105-5621-9FFB-7A74-62C3922428F4}"/>
              </a:ext>
            </a:extLst>
          </p:cNvPr>
          <p:cNvSpPr/>
          <p:nvPr/>
        </p:nvSpPr>
        <p:spPr>
          <a:xfrm>
            <a:off x="3771274" y="9860969"/>
            <a:ext cx="518391" cy="240708"/>
          </a:xfrm>
          <a:custGeom>
            <a:avLst/>
            <a:gdLst>
              <a:gd name="connsiteX0" fmla="*/ 626 w 518391"/>
              <a:gd name="connsiteY0" fmla="*/ 57731 h 240708"/>
              <a:gd name="connsiteX1" fmla="*/ 181601 w 518391"/>
              <a:gd name="connsiteY1" fmla="*/ 124406 h 240708"/>
              <a:gd name="connsiteX2" fmla="*/ 232401 w 518391"/>
              <a:gd name="connsiteY2" fmla="*/ 102181 h 240708"/>
              <a:gd name="connsiteX3" fmla="*/ 187951 w 518391"/>
              <a:gd name="connsiteY3" fmla="*/ 45031 h 240708"/>
              <a:gd name="connsiteX4" fmla="*/ 280026 w 518391"/>
              <a:gd name="connsiteY4" fmla="*/ 108531 h 240708"/>
              <a:gd name="connsiteX5" fmla="*/ 349876 w 518391"/>
              <a:gd name="connsiteY5" fmla="*/ 127581 h 240708"/>
              <a:gd name="connsiteX6" fmla="*/ 311776 w 518391"/>
              <a:gd name="connsiteY6" fmla="*/ 235531 h 240708"/>
              <a:gd name="connsiteX7" fmla="*/ 368926 w 518391"/>
              <a:gd name="connsiteY7" fmla="*/ 222831 h 240708"/>
              <a:gd name="connsiteX8" fmla="*/ 518151 w 518391"/>
              <a:gd name="connsiteY8" fmla="*/ 216481 h 240708"/>
              <a:gd name="connsiteX9" fmla="*/ 330826 w 518391"/>
              <a:gd name="connsiteY9" fmla="*/ 213306 h 240708"/>
              <a:gd name="connsiteX10" fmla="*/ 372101 w 518391"/>
              <a:gd name="connsiteY10" fmla="*/ 159331 h 240708"/>
              <a:gd name="connsiteX11" fmla="*/ 283201 w 518391"/>
              <a:gd name="connsiteY11" fmla="*/ 146631 h 240708"/>
              <a:gd name="connsiteX12" fmla="*/ 172076 w 518391"/>
              <a:gd name="connsiteY12" fmla="*/ 70431 h 240708"/>
              <a:gd name="connsiteX13" fmla="*/ 146676 w 518391"/>
              <a:gd name="connsiteY13" fmla="*/ 70431 h 240708"/>
              <a:gd name="connsiteX14" fmla="*/ 178426 w 518391"/>
              <a:gd name="connsiteY14" fmla="*/ 581 h 240708"/>
              <a:gd name="connsiteX15" fmla="*/ 248276 w 518391"/>
              <a:gd name="connsiteY15" fmla="*/ 114881 h 240708"/>
              <a:gd name="connsiteX16" fmla="*/ 251451 w 518391"/>
              <a:gd name="connsiteY16" fmla="*/ 118056 h 240708"/>
              <a:gd name="connsiteX17" fmla="*/ 626 w 518391"/>
              <a:gd name="connsiteY17" fmla="*/ 57731 h 24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8391" h="240708">
                <a:moveTo>
                  <a:pt x="626" y="57731"/>
                </a:moveTo>
                <a:cubicBezTo>
                  <a:pt x="-11016" y="58789"/>
                  <a:pt x="142972" y="116998"/>
                  <a:pt x="181601" y="124406"/>
                </a:cubicBezTo>
                <a:cubicBezTo>
                  <a:pt x="220230" y="131814"/>
                  <a:pt x="231343" y="115410"/>
                  <a:pt x="232401" y="102181"/>
                </a:cubicBezTo>
                <a:cubicBezTo>
                  <a:pt x="233459" y="88952"/>
                  <a:pt x="180014" y="43973"/>
                  <a:pt x="187951" y="45031"/>
                </a:cubicBezTo>
                <a:cubicBezTo>
                  <a:pt x="195888" y="46089"/>
                  <a:pt x="253039" y="94773"/>
                  <a:pt x="280026" y="108531"/>
                </a:cubicBezTo>
                <a:cubicBezTo>
                  <a:pt x="307014" y="122289"/>
                  <a:pt x="344584" y="106415"/>
                  <a:pt x="349876" y="127581"/>
                </a:cubicBezTo>
                <a:cubicBezTo>
                  <a:pt x="355168" y="148747"/>
                  <a:pt x="308601" y="219656"/>
                  <a:pt x="311776" y="235531"/>
                </a:cubicBezTo>
                <a:cubicBezTo>
                  <a:pt x="314951" y="251406"/>
                  <a:pt x="334530" y="226006"/>
                  <a:pt x="368926" y="222831"/>
                </a:cubicBezTo>
                <a:cubicBezTo>
                  <a:pt x="403322" y="219656"/>
                  <a:pt x="524501" y="218069"/>
                  <a:pt x="518151" y="216481"/>
                </a:cubicBezTo>
                <a:cubicBezTo>
                  <a:pt x="511801" y="214894"/>
                  <a:pt x="355168" y="222831"/>
                  <a:pt x="330826" y="213306"/>
                </a:cubicBezTo>
                <a:cubicBezTo>
                  <a:pt x="306484" y="203781"/>
                  <a:pt x="380039" y="170444"/>
                  <a:pt x="372101" y="159331"/>
                </a:cubicBezTo>
                <a:cubicBezTo>
                  <a:pt x="364164" y="148219"/>
                  <a:pt x="316539" y="161448"/>
                  <a:pt x="283201" y="146631"/>
                </a:cubicBezTo>
                <a:cubicBezTo>
                  <a:pt x="249864" y="131814"/>
                  <a:pt x="194830" y="83131"/>
                  <a:pt x="172076" y="70431"/>
                </a:cubicBezTo>
                <a:cubicBezTo>
                  <a:pt x="149322" y="57731"/>
                  <a:pt x="145618" y="82073"/>
                  <a:pt x="146676" y="70431"/>
                </a:cubicBezTo>
                <a:cubicBezTo>
                  <a:pt x="147734" y="58789"/>
                  <a:pt x="161493" y="-6827"/>
                  <a:pt x="178426" y="581"/>
                </a:cubicBezTo>
                <a:cubicBezTo>
                  <a:pt x="195359" y="7989"/>
                  <a:pt x="236105" y="95302"/>
                  <a:pt x="248276" y="114881"/>
                </a:cubicBezTo>
                <a:cubicBezTo>
                  <a:pt x="260447" y="134460"/>
                  <a:pt x="291138" y="125993"/>
                  <a:pt x="251451" y="118056"/>
                </a:cubicBezTo>
                <a:cubicBezTo>
                  <a:pt x="211764" y="110119"/>
                  <a:pt x="12268" y="56673"/>
                  <a:pt x="626" y="577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2A1934C0-7276-BD0E-4BE1-7A94EA93B2BA}"/>
              </a:ext>
            </a:extLst>
          </p:cNvPr>
          <p:cNvSpPr/>
          <p:nvPr/>
        </p:nvSpPr>
        <p:spPr>
          <a:xfrm>
            <a:off x="3517814" y="9458313"/>
            <a:ext cx="117564" cy="320067"/>
          </a:xfrm>
          <a:custGeom>
            <a:avLst/>
            <a:gdLst>
              <a:gd name="connsiteX0" fmla="*/ 117561 w 117564"/>
              <a:gd name="connsiteY0" fmla="*/ 12 h 320067"/>
              <a:gd name="connsiteX1" fmla="*/ 60411 w 117564"/>
              <a:gd name="connsiteY1" fmla="*/ 212737 h 320067"/>
              <a:gd name="connsiteX2" fmla="*/ 111211 w 117564"/>
              <a:gd name="connsiteY2" fmla="*/ 317512 h 320067"/>
              <a:gd name="connsiteX3" fmla="*/ 86 w 117564"/>
              <a:gd name="connsiteY3" fmla="*/ 288937 h 320067"/>
              <a:gd name="connsiteX4" fmla="*/ 92161 w 117564"/>
              <a:gd name="connsiteY4" fmla="*/ 301637 h 320067"/>
              <a:gd name="connsiteX5" fmla="*/ 57236 w 117564"/>
              <a:gd name="connsiteY5" fmla="*/ 241312 h 320067"/>
              <a:gd name="connsiteX6" fmla="*/ 12786 w 117564"/>
              <a:gd name="connsiteY6" fmla="*/ 292112 h 320067"/>
              <a:gd name="connsiteX7" fmla="*/ 57236 w 117564"/>
              <a:gd name="connsiteY7" fmla="*/ 203212 h 320067"/>
              <a:gd name="connsiteX8" fmla="*/ 117561 w 117564"/>
              <a:gd name="connsiteY8" fmla="*/ 12 h 3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64" h="320067">
                <a:moveTo>
                  <a:pt x="117561" y="12"/>
                </a:moveTo>
                <a:cubicBezTo>
                  <a:pt x="118090" y="1599"/>
                  <a:pt x="61469" y="159820"/>
                  <a:pt x="60411" y="212737"/>
                </a:cubicBezTo>
                <a:cubicBezTo>
                  <a:pt x="59353" y="265654"/>
                  <a:pt x="121265" y="304812"/>
                  <a:pt x="111211" y="317512"/>
                </a:cubicBezTo>
                <a:cubicBezTo>
                  <a:pt x="101157" y="330212"/>
                  <a:pt x="3261" y="291583"/>
                  <a:pt x="86" y="288937"/>
                </a:cubicBezTo>
                <a:cubicBezTo>
                  <a:pt x="-3089" y="286291"/>
                  <a:pt x="82636" y="309574"/>
                  <a:pt x="92161" y="301637"/>
                </a:cubicBezTo>
                <a:cubicBezTo>
                  <a:pt x="101686" y="293700"/>
                  <a:pt x="70465" y="242899"/>
                  <a:pt x="57236" y="241312"/>
                </a:cubicBezTo>
                <a:cubicBezTo>
                  <a:pt x="44007" y="239725"/>
                  <a:pt x="12786" y="298462"/>
                  <a:pt x="12786" y="292112"/>
                </a:cubicBezTo>
                <a:cubicBezTo>
                  <a:pt x="12786" y="285762"/>
                  <a:pt x="42419" y="251895"/>
                  <a:pt x="57236" y="203212"/>
                </a:cubicBezTo>
                <a:cubicBezTo>
                  <a:pt x="72053" y="154529"/>
                  <a:pt x="117032" y="-1575"/>
                  <a:pt x="117561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6EE40887-2CE4-F600-6FFE-42DDE13BAB59}"/>
              </a:ext>
            </a:extLst>
          </p:cNvPr>
          <p:cNvSpPr/>
          <p:nvPr/>
        </p:nvSpPr>
        <p:spPr>
          <a:xfrm>
            <a:off x="3257056" y="9996644"/>
            <a:ext cx="751703" cy="138700"/>
          </a:xfrm>
          <a:custGeom>
            <a:avLst/>
            <a:gdLst>
              <a:gd name="connsiteX0" fmla="*/ 494 w 751703"/>
              <a:gd name="connsiteY0" fmla="*/ 1431 h 138700"/>
              <a:gd name="connsiteX1" fmla="*/ 365619 w 751703"/>
              <a:gd name="connsiteY1" fmla="*/ 20481 h 138700"/>
              <a:gd name="connsiteX2" fmla="*/ 610094 w 751703"/>
              <a:gd name="connsiteY2" fmla="*/ 87156 h 138700"/>
              <a:gd name="connsiteX3" fmla="*/ 578344 w 751703"/>
              <a:gd name="connsiteY3" fmla="*/ 93506 h 138700"/>
              <a:gd name="connsiteX4" fmla="*/ 749794 w 751703"/>
              <a:gd name="connsiteY4" fmla="*/ 137956 h 138700"/>
              <a:gd name="connsiteX5" fmla="*/ 448169 w 751703"/>
              <a:gd name="connsiteY5" fmla="*/ 52231 h 138700"/>
              <a:gd name="connsiteX6" fmla="*/ 494 w 751703"/>
              <a:gd name="connsiteY6" fmla="*/ 1431 h 13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1703" h="138700">
                <a:moveTo>
                  <a:pt x="494" y="1431"/>
                </a:moveTo>
                <a:cubicBezTo>
                  <a:pt x="-13264" y="-3861"/>
                  <a:pt x="264019" y="6194"/>
                  <a:pt x="365619" y="20481"/>
                </a:cubicBezTo>
                <a:cubicBezTo>
                  <a:pt x="467219" y="34768"/>
                  <a:pt x="574640" y="74985"/>
                  <a:pt x="610094" y="87156"/>
                </a:cubicBezTo>
                <a:cubicBezTo>
                  <a:pt x="645548" y="99327"/>
                  <a:pt x="555061" y="85039"/>
                  <a:pt x="578344" y="93506"/>
                </a:cubicBezTo>
                <a:cubicBezTo>
                  <a:pt x="601627" y="101973"/>
                  <a:pt x="771490" y="144835"/>
                  <a:pt x="749794" y="137956"/>
                </a:cubicBezTo>
                <a:cubicBezTo>
                  <a:pt x="728098" y="131077"/>
                  <a:pt x="569348" y="78689"/>
                  <a:pt x="448169" y="52231"/>
                </a:cubicBezTo>
                <a:cubicBezTo>
                  <a:pt x="326990" y="25773"/>
                  <a:pt x="14252" y="6723"/>
                  <a:pt x="494" y="14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F8D96B48-22FF-0BC8-8CE3-8210D2E34B3F}"/>
              </a:ext>
            </a:extLst>
          </p:cNvPr>
          <p:cNvSpPr/>
          <p:nvPr/>
        </p:nvSpPr>
        <p:spPr>
          <a:xfrm>
            <a:off x="4019503" y="9451172"/>
            <a:ext cx="381047" cy="837980"/>
          </a:xfrm>
          <a:custGeom>
            <a:avLst/>
            <a:gdLst>
              <a:gd name="connsiteX0" fmla="*/ 47 w 381047"/>
              <a:gd name="connsiteY0" fmla="*/ 607228 h 837980"/>
              <a:gd name="connsiteX1" fmla="*/ 107997 w 381047"/>
              <a:gd name="connsiteY1" fmla="*/ 686603 h 837980"/>
              <a:gd name="connsiteX2" fmla="*/ 15922 w 381047"/>
              <a:gd name="connsiteY2" fmla="*/ 696128 h 837980"/>
              <a:gd name="connsiteX3" fmla="*/ 285797 w 381047"/>
              <a:gd name="connsiteY3" fmla="*/ 721528 h 837980"/>
              <a:gd name="connsiteX4" fmla="*/ 298497 w 381047"/>
              <a:gd name="connsiteY4" fmla="*/ 632628 h 837980"/>
              <a:gd name="connsiteX5" fmla="*/ 381047 w 381047"/>
              <a:gd name="connsiteY5" fmla="*/ 803 h 837980"/>
              <a:gd name="connsiteX6" fmla="*/ 298497 w 381047"/>
              <a:gd name="connsiteY6" fmla="*/ 778678 h 837980"/>
              <a:gd name="connsiteX7" fmla="*/ 301672 w 381047"/>
              <a:gd name="connsiteY7" fmla="*/ 778678 h 837980"/>
              <a:gd name="connsiteX8" fmla="*/ 298497 w 381047"/>
              <a:gd name="connsiteY8" fmla="*/ 734228 h 837980"/>
              <a:gd name="connsiteX9" fmla="*/ 73072 w 381047"/>
              <a:gd name="connsiteY9" fmla="*/ 699303 h 837980"/>
              <a:gd name="connsiteX10" fmla="*/ 123872 w 381047"/>
              <a:gd name="connsiteY10" fmla="*/ 677078 h 837980"/>
              <a:gd name="connsiteX11" fmla="*/ 47 w 381047"/>
              <a:gd name="connsiteY11" fmla="*/ 607228 h 83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047" h="837980">
                <a:moveTo>
                  <a:pt x="47" y="607228"/>
                </a:moveTo>
                <a:cubicBezTo>
                  <a:pt x="-2599" y="608816"/>
                  <a:pt x="105351" y="671786"/>
                  <a:pt x="107997" y="686603"/>
                </a:cubicBezTo>
                <a:cubicBezTo>
                  <a:pt x="110643" y="701420"/>
                  <a:pt x="-13711" y="690307"/>
                  <a:pt x="15922" y="696128"/>
                </a:cubicBezTo>
                <a:cubicBezTo>
                  <a:pt x="45555" y="701949"/>
                  <a:pt x="238701" y="732111"/>
                  <a:pt x="285797" y="721528"/>
                </a:cubicBezTo>
                <a:cubicBezTo>
                  <a:pt x="332893" y="710945"/>
                  <a:pt x="282622" y="752749"/>
                  <a:pt x="298497" y="632628"/>
                </a:cubicBezTo>
                <a:cubicBezTo>
                  <a:pt x="314372" y="512507"/>
                  <a:pt x="381047" y="-23539"/>
                  <a:pt x="381047" y="803"/>
                </a:cubicBezTo>
                <a:cubicBezTo>
                  <a:pt x="381047" y="25145"/>
                  <a:pt x="298497" y="778678"/>
                  <a:pt x="298497" y="778678"/>
                </a:cubicBezTo>
                <a:cubicBezTo>
                  <a:pt x="285268" y="908324"/>
                  <a:pt x="301672" y="786086"/>
                  <a:pt x="301672" y="778678"/>
                </a:cubicBezTo>
                <a:cubicBezTo>
                  <a:pt x="301672" y="771270"/>
                  <a:pt x="336597" y="747457"/>
                  <a:pt x="298497" y="734228"/>
                </a:cubicBezTo>
                <a:cubicBezTo>
                  <a:pt x="260397" y="720999"/>
                  <a:pt x="102176" y="708828"/>
                  <a:pt x="73072" y="699303"/>
                </a:cubicBezTo>
                <a:cubicBezTo>
                  <a:pt x="43968" y="689778"/>
                  <a:pt x="130751" y="693482"/>
                  <a:pt x="123872" y="677078"/>
                </a:cubicBezTo>
                <a:cubicBezTo>
                  <a:pt x="116993" y="660674"/>
                  <a:pt x="2693" y="605640"/>
                  <a:pt x="47" y="6072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E886AA2C-1210-9D5C-5513-E8CDD271F160}"/>
              </a:ext>
            </a:extLst>
          </p:cNvPr>
          <p:cNvSpPr/>
          <p:nvPr/>
        </p:nvSpPr>
        <p:spPr>
          <a:xfrm>
            <a:off x="2748615" y="11058486"/>
            <a:ext cx="613710" cy="190872"/>
          </a:xfrm>
          <a:custGeom>
            <a:avLst/>
            <a:gdLst>
              <a:gd name="connsiteX0" fmla="*/ 64435 w 613710"/>
              <a:gd name="connsiteY0" fmla="*/ 39 h 190872"/>
              <a:gd name="connsiteX1" fmla="*/ 150160 w 613710"/>
              <a:gd name="connsiteY1" fmla="*/ 50839 h 190872"/>
              <a:gd name="connsiteX2" fmla="*/ 935 w 613710"/>
              <a:gd name="connsiteY2" fmla="*/ 190539 h 190872"/>
              <a:gd name="connsiteX3" fmla="*/ 96185 w 613710"/>
              <a:gd name="connsiteY3" fmla="*/ 88939 h 190872"/>
              <a:gd name="connsiteX4" fmla="*/ 280335 w 613710"/>
              <a:gd name="connsiteY4" fmla="*/ 60364 h 190872"/>
              <a:gd name="connsiteX5" fmla="*/ 613710 w 613710"/>
              <a:gd name="connsiteY5" fmla="*/ 161964 h 190872"/>
              <a:gd name="connsiteX6" fmla="*/ 277160 w 613710"/>
              <a:gd name="connsiteY6" fmla="*/ 66714 h 190872"/>
              <a:gd name="connsiteX7" fmla="*/ 156510 w 613710"/>
              <a:gd name="connsiteY7" fmla="*/ 47664 h 190872"/>
              <a:gd name="connsiteX8" fmla="*/ 108885 w 613710"/>
              <a:gd name="connsiteY8" fmla="*/ 47664 h 190872"/>
              <a:gd name="connsiteX9" fmla="*/ 13635 w 613710"/>
              <a:gd name="connsiteY9" fmla="*/ 149264 h 190872"/>
              <a:gd name="connsiteX10" fmla="*/ 137460 w 613710"/>
              <a:gd name="connsiteY10" fmla="*/ 57189 h 190872"/>
              <a:gd name="connsiteX11" fmla="*/ 64435 w 613710"/>
              <a:gd name="connsiteY11" fmla="*/ 39 h 19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3710" h="190872">
                <a:moveTo>
                  <a:pt x="64435" y="39"/>
                </a:moveTo>
                <a:cubicBezTo>
                  <a:pt x="66552" y="-1019"/>
                  <a:pt x="160743" y="19089"/>
                  <a:pt x="150160" y="50839"/>
                </a:cubicBezTo>
                <a:cubicBezTo>
                  <a:pt x="139577" y="82589"/>
                  <a:pt x="9931" y="184189"/>
                  <a:pt x="935" y="190539"/>
                </a:cubicBezTo>
                <a:cubicBezTo>
                  <a:pt x="-8061" y="196889"/>
                  <a:pt x="49618" y="110635"/>
                  <a:pt x="96185" y="88939"/>
                </a:cubicBezTo>
                <a:cubicBezTo>
                  <a:pt x="142752" y="67243"/>
                  <a:pt x="194081" y="48193"/>
                  <a:pt x="280335" y="60364"/>
                </a:cubicBezTo>
                <a:cubicBezTo>
                  <a:pt x="366589" y="72535"/>
                  <a:pt x="614239" y="160906"/>
                  <a:pt x="613710" y="161964"/>
                </a:cubicBezTo>
                <a:cubicBezTo>
                  <a:pt x="613181" y="163022"/>
                  <a:pt x="353360" y="85764"/>
                  <a:pt x="277160" y="66714"/>
                </a:cubicBezTo>
                <a:cubicBezTo>
                  <a:pt x="200960" y="47664"/>
                  <a:pt x="184556" y="50839"/>
                  <a:pt x="156510" y="47664"/>
                </a:cubicBezTo>
                <a:cubicBezTo>
                  <a:pt x="128464" y="44489"/>
                  <a:pt x="132698" y="30731"/>
                  <a:pt x="108885" y="47664"/>
                </a:cubicBezTo>
                <a:cubicBezTo>
                  <a:pt x="85073" y="64597"/>
                  <a:pt x="8873" y="147677"/>
                  <a:pt x="13635" y="149264"/>
                </a:cubicBezTo>
                <a:cubicBezTo>
                  <a:pt x="18397" y="150851"/>
                  <a:pt x="125289" y="79943"/>
                  <a:pt x="137460" y="57189"/>
                </a:cubicBezTo>
                <a:cubicBezTo>
                  <a:pt x="149631" y="34435"/>
                  <a:pt x="62318" y="1097"/>
                  <a:pt x="64435" y="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B2868073-F3FB-1781-3FD7-EBDC2398BBC6}"/>
              </a:ext>
            </a:extLst>
          </p:cNvPr>
          <p:cNvSpPr/>
          <p:nvPr/>
        </p:nvSpPr>
        <p:spPr>
          <a:xfrm>
            <a:off x="2701226" y="11349750"/>
            <a:ext cx="1070184" cy="382228"/>
          </a:xfrm>
          <a:custGeom>
            <a:avLst/>
            <a:gdLst>
              <a:gd name="connsiteX0" fmla="*/ 26099 w 1070184"/>
              <a:gd name="connsiteY0" fmla="*/ 38975 h 382228"/>
              <a:gd name="connsiteX1" fmla="*/ 1042099 w 1070184"/>
              <a:gd name="connsiteY1" fmla="*/ 70725 h 382228"/>
              <a:gd name="connsiteX2" fmla="*/ 781749 w 1070184"/>
              <a:gd name="connsiteY2" fmla="*/ 112000 h 382228"/>
              <a:gd name="connsiteX3" fmla="*/ 737299 w 1070184"/>
              <a:gd name="connsiteY3" fmla="*/ 194550 h 382228"/>
              <a:gd name="connsiteX4" fmla="*/ 756349 w 1070184"/>
              <a:gd name="connsiteY4" fmla="*/ 381875 h 382228"/>
              <a:gd name="connsiteX5" fmla="*/ 737299 w 1070184"/>
              <a:gd name="connsiteY5" fmla="*/ 235825 h 382228"/>
              <a:gd name="connsiteX6" fmla="*/ 667449 w 1070184"/>
              <a:gd name="connsiteY6" fmla="*/ 35800 h 382228"/>
              <a:gd name="connsiteX7" fmla="*/ 711899 w 1070184"/>
              <a:gd name="connsiteY7" fmla="*/ 115175 h 382228"/>
              <a:gd name="connsiteX8" fmla="*/ 762699 w 1070184"/>
              <a:gd name="connsiteY8" fmla="*/ 89775 h 382228"/>
              <a:gd name="connsiteX9" fmla="*/ 1003999 w 1070184"/>
              <a:gd name="connsiteY9" fmla="*/ 73900 h 382228"/>
              <a:gd name="connsiteX10" fmla="*/ 626174 w 1070184"/>
              <a:gd name="connsiteY10" fmla="*/ 61200 h 382228"/>
              <a:gd name="connsiteX11" fmla="*/ 121349 w 1070184"/>
              <a:gd name="connsiteY11" fmla="*/ 875 h 382228"/>
              <a:gd name="connsiteX12" fmla="*/ 286449 w 1070184"/>
              <a:gd name="connsiteY12" fmla="*/ 26275 h 382228"/>
              <a:gd name="connsiteX13" fmla="*/ 26099 w 1070184"/>
              <a:gd name="connsiteY13" fmla="*/ 38975 h 38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0184" h="382228">
                <a:moveTo>
                  <a:pt x="26099" y="38975"/>
                </a:moveTo>
                <a:cubicBezTo>
                  <a:pt x="152041" y="46383"/>
                  <a:pt x="916157" y="58554"/>
                  <a:pt x="1042099" y="70725"/>
                </a:cubicBezTo>
                <a:cubicBezTo>
                  <a:pt x="1168041" y="82896"/>
                  <a:pt x="832549" y="91363"/>
                  <a:pt x="781749" y="112000"/>
                </a:cubicBezTo>
                <a:cubicBezTo>
                  <a:pt x="730949" y="132637"/>
                  <a:pt x="741532" y="149571"/>
                  <a:pt x="737299" y="194550"/>
                </a:cubicBezTo>
                <a:cubicBezTo>
                  <a:pt x="733066" y="239529"/>
                  <a:pt x="756349" y="374996"/>
                  <a:pt x="756349" y="381875"/>
                </a:cubicBezTo>
                <a:cubicBezTo>
                  <a:pt x="756349" y="388754"/>
                  <a:pt x="752116" y="293504"/>
                  <a:pt x="737299" y="235825"/>
                </a:cubicBezTo>
                <a:cubicBezTo>
                  <a:pt x="722482" y="178146"/>
                  <a:pt x="671682" y="55908"/>
                  <a:pt x="667449" y="35800"/>
                </a:cubicBezTo>
                <a:cubicBezTo>
                  <a:pt x="663216" y="15692"/>
                  <a:pt x="696024" y="106179"/>
                  <a:pt x="711899" y="115175"/>
                </a:cubicBezTo>
                <a:cubicBezTo>
                  <a:pt x="727774" y="124171"/>
                  <a:pt x="714016" y="96654"/>
                  <a:pt x="762699" y="89775"/>
                </a:cubicBezTo>
                <a:cubicBezTo>
                  <a:pt x="811382" y="82896"/>
                  <a:pt x="1026753" y="78663"/>
                  <a:pt x="1003999" y="73900"/>
                </a:cubicBezTo>
                <a:cubicBezTo>
                  <a:pt x="981245" y="69137"/>
                  <a:pt x="773282" y="73371"/>
                  <a:pt x="626174" y="61200"/>
                </a:cubicBezTo>
                <a:cubicBezTo>
                  <a:pt x="479066" y="49029"/>
                  <a:pt x="177970" y="6696"/>
                  <a:pt x="121349" y="875"/>
                </a:cubicBezTo>
                <a:cubicBezTo>
                  <a:pt x="64728" y="-4946"/>
                  <a:pt x="302853" y="19925"/>
                  <a:pt x="286449" y="26275"/>
                </a:cubicBezTo>
                <a:cubicBezTo>
                  <a:pt x="270045" y="32625"/>
                  <a:pt x="-99843" y="31567"/>
                  <a:pt x="26099" y="389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CE89BB53-75DD-910E-D3C3-316D8D14A394}"/>
              </a:ext>
            </a:extLst>
          </p:cNvPr>
          <p:cNvSpPr/>
          <p:nvPr/>
        </p:nvSpPr>
        <p:spPr>
          <a:xfrm>
            <a:off x="2819620" y="11064801"/>
            <a:ext cx="546032" cy="235027"/>
          </a:xfrm>
          <a:custGeom>
            <a:avLst/>
            <a:gdLst>
              <a:gd name="connsiteX0" fmla="*/ 6130 w 546032"/>
              <a:gd name="connsiteY0" fmla="*/ 88974 h 235027"/>
              <a:gd name="connsiteX1" fmla="*/ 504605 w 546032"/>
              <a:gd name="connsiteY1" fmla="*/ 161999 h 235027"/>
              <a:gd name="connsiteX2" fmla="*/ 485555 w 546032"/>
              <a:gd name="connsiteY2" fmla="*/ 161999 h 235027"/>
              <a:gd name="connsiteX3" fmla="*/ 155355 w 546032"/>
              <a:gd name="connsiteY3" fmla="*/ 149299 h 235027"/>
              <a:gd name="connsiteX4" fmla="*/ 314105 w 546032"/>
              <a:gd name="connsiteY4" fmla="*/ 161999 h 235027"/>
              <a:gd name="connsiteX5" fmla="*/ 120430 w 546032"/>
              <a:gd name="connsiteY5" fmla="*/ 235024 h 235027"/>
              <a:gd name="connsiteX6" fmla="*/ 269655 w 546032"/>
              <a:gd name="connsiteY6" fmla="*/ 158824 h 235027"/>
              <a:gd name="connsiteX7" fmla="*/ 545880 w 546032"/>
              <a:gd name="connsiteY7" fmla="*/ 171524 h 235027"/>
              <a:gd name="connsiteX8" fmla="*/ 307755 w 546032"/>
              <a:gd name="connsiteY8" fmla="*/ 120724 h 235027"/>
              <a:gd name="connsiteX9" fmla="*/ 244255 w 546032"/>
              <a:gd name="connsiteY9" fmla="*/ 85799 h 235027"/>
              <a:gd name="connsiteX10" fmla="*/ 168055 w 546032"/>
              <a:gd name="connsiteY10" fmla="*/ 74 h 235027"/>
              <a:gd name="connsiteX11" fmla="*/ 256955 w 546032"/>
              <a:gd name="connsiteY11" fmla="*/ 101674 h 235027"/>
              <a:gd name="connsiteX12" fmla="*/ 228380 w 546032"/>
              <a:gd name="connsiteY12" fmla="*/ 108024 h 235027"/>
              <a:gd name="connsiteX13" fmla="*/ 6130 w 546032"/>
              <a:gd name="connsiteY13" fmla="*/ 88974 h 23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6032" h="235027">
                <a:moveTo>
                  <a:pt x="6130" y="88974"/>
                </a:moveTo>
                <a:cubicBezTo>
                  <a:pt x="52167" y="97970"/>
                  <a:pt x="424701" y="149828"/>
                  <a:pt x="504605" y="161999"/>
                </a:cubicBezTo>
                <a:cubicBezTo>
                  <a:pt x="584509" y="174170"/>
                  <a:pt x="485555" y="161999"/>
                  <a:pt x="485555" y="161999"/>
                </a:cubicBezTo>
                <a:lnTo>
                  <a:pt x="155355" y="149299"/>
                </a:lnTo>
                <a:cubicBezTo>
                  <a:pt x="126780" y="149299"/>
                  <a:pt x="319926" y="147712"/>
                  <a:pt x="314105" y="161999"/>
                </a:cubicBezTo>
                <a:cubicBezTo>
                  <a:pt x="308284" y="176286"/>
                  <a:pt x="127838" y="235553"/>
                  <a:pt x="120430" y="235024"/>
                </a:cubicBezTo>
                <a:cubicBezTo>
                  <a:pt x="113022" y="234495"/>
                  <a:pt x="198747" y="169407"/>
                  <a:pt x="269655" y="158824"/>
                </a:cubicBezTo>
                <a:cubicBezTo>
                  <a:pt x="340563" y="148241"/>
                  <a:pt x="539530" y="177874"/>
                  <a:pt x="545880" y="171524"/>
                </a:cubicBezTo>
                <a:cubicBezTo>
                  <a:pt x="552230" y="165174"/>
                  <a:pt x="358026" y="135011"/>
                  <a:pt x="307755" y="120724"/>
                </a:cubicBezTo>
                <a:cubicBezTo>
                  <a:pt x="257484" y="106437"/>
                  <a:pt x="267538" y="105907"/>
                  <a:pt x="244255" y="85799"/>
                </a:cubicBezTo>
                <a:cubicBezTo>
                  <a:pt x="220972" y="65691"/>
                  <a:pt x="165938" y="-2572"/>
                  <a:pt x="168055" y="74"/>
                </a:cubicBezTo>
                <a:cubicBezTo>
                  <a:pt x="170172" y="2720"/>
                  <a:pt x="246901" y="83682"/>
                  <a:pt x="256955" y="101674"/>
                </a:cubicBezTo>
                <a:cubicBezTo>
                  <a:pt x="267009" y="119666"/>
                  <a:pt x="269655" y="111199"/>
                  <a:pt x="228380" y="108024"/>
                </a:cubicBezTo>
                <a:cubicBezTo>
                  <a:pt x="187105" y="104849"/>
                  <a:pt x="-39907" y="79978"/>
                  <a:pt x="6130" y="889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84343100-E3C5-91FA-2647-3DCA035B5D44}"/>
              </a:ext>
            </a:extLst>
          </p:cNvPr>
          <p:cNvSpPr/>
          <p:nvPr/>
        </p:nvSpPr>
        <p:spPr>
          <a:xfrm>
            <a:off x="3155245" y="11139737"/>
            <a:ext cx="721783" cy="274393"/>
          </a:xfrm>
          <a:custGeom>
            <a:avLst/>
            <a:gdLst>
              <a:gd name="connsiteX0" fmla="*/ 334080 w 721783"/>
              <a:gd name="connsiteY0" fmla="*/ 20388 h 274393"/>
              <a:gd name="connsiteX1" fmla="*/ 162630 w 721783"/>
              <a:gd name="connsiteY1" fmla="*/ 55313 h 274393"/>
              <a:gd name="connsiteX2" fmla="*/ 276930 w 721783"/>
              <a:gd name="connsiteY2" fmla="*/ 106113 h 274393"/>
              <a:gd name="connsiteX3" fmla="*/ 378530 w 721783"/>
              <a:gd name="connsiteY3" fmla="*/ 150563 h 274393"/>
              <a:gd name="connsiteX4" fmla="*/ 165805 w 721783"/>
              <a:gd name="connsiteY4" fmla="*/ 147388 h 274393"/>
              <a:gd name="connsiteX5" fmla="*/ 422980 w 721783"/>
              <a:gd name="connsiteY5" fmla="*/ 201363 h 274393"/>
              <a:gd name="connsiteX6" fmla="*/ 292805 w 721783"/>
              <a:gd name="connsiteY6" fmla="*/ 201363 h 274393"/>
              <a:gd name="connsiteX7" fmla="*/ 619830 w 721783"/>
              <a:gd name="connsiteY7" fmla="*/ 226763 h 274393"/>
              <a:gd name="connsiteX8" fmla="*/ 721430 w 721783"/>
              <a:gd name="connsiteY8" fmla="*/ 274388 h 274393"/>
              <a:gd name="connsiteX9" fmla="*/ 638880 w 721783"/>
              <a:gd name="connsiteY9" fmla="*/ 223588 h 274393"/>
              <a:gd name="connsiteX10" fmla="*/ 311855 w 721783"/>
              <a:gd name="connsiteY10" fmla="*/ 179138 h 274393"/>
              <a:gd name="connsiteX11" fmla="*/ 124530 w 721783"/>
              <a:gd name="connsiteY11" fmla="*/ 128338 h 274393"/>
              <a:gd name="connsiteX12" fmla="*/ 391230 w 721783"/>
              <a:gd name="connsiteY12" fmla="*/ 163263 h 274393"/>
              <a:gd name="connsiteX13" fmla="*/ 299155 w 721783"/>
              <a:gd name="connsiteY13" fmla="*/ 68013 h 274393"/>
              <a:gd name="connsiteX14" fmla="*/ 315030 w 721783"/>
              <a:gd name="connsiteY14" fmla="*/ 106113 h 274393"/>
              <a:gd name="connsiteX15" fmla="*/ 3880 w 721783"/>
              <a:gd name="connsiteY15" fmla="*/ 1338 h 274393"/>
              <a:gd name="connsiteX16" fmla="*/ 153105 w 721783"/>
              <a:gd name="connsiteY16" fmla="*/ 45788 h 274393"/>
              <a:gd name="connsiteX17" fmla="*/ 334080 w 721783"/>
              <a:gd name="connsiteY17" fmla="*/ 20388 h 27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1783" h="274393">
                <a:moveTo>
                  <a:pt x="334080" y="20388"/>
                </a:moveTo>
                <a:cubicBezTo>
                  <a:pt x="335667" y="21975"/>
                  <a:pt x="172155" y="41026"/>
                  <a:pt x="162630" y="55313"/>
                </a:cubicBezTo>
                <a:cubicBezTo>
                  <a:pt x="153105" y="69600"/>
                  <a:pt x="276930" y="106113"/>
                  <a:pt x="276930" y="106113"/>
                </a:cubicBezTo>
                <a:cubicBezTo>
                  <a:pt x="312913" y="121988"/>
                  <a:pt x="397051" y="143684"/>
                  <a:pt x="378530" y="150563"/>
                </a:cubicBezTo>
                <a:cubicBezTo>
                  <a:pt x="360009" y="157442"/>
                  <a:pt x="158397" y="138921"/>
                  <a:pt x="165805" y="147388"/>
                </a:cubicBezTo>
                <a:cubicBezTo>
                  <a:pt x="173213" y="155855"/>
                  <a:pt x="401813" y="192367"/>
                  <a:pt x="422980" y="201363"/>
                </a:cubicBezTo>
                <a:cubicBezTo>
                  <a:pt x="444147" y="210359"/>
                  <a:pt x="259997" y="197130"/>
                  <a:pt x="292805" y="201363"/>
                </a:cubicBezTo>
                <a:cubicBezTo>
                  <a:pt x="325613" y="205596"/>
                  <a:pt x="548393" y="214592"/>
                  <a:pt x="619830" y="226763"/>
                </a:cubicBezTo>
                <a:cubicBezTo>
                  <a:pt x="691267" y="238934"/>
                  <a:pt x="718255" y="274917"/>
                  <a:pt x="721430" y="274388"/>
                </a:cubicBezTo>
                <a:cubicBezTo>
                  <a:pt x="724605" y="273859"/>
                  <a:pt x="707142" y="239463"/>
                  <a:pt x="638880" y="223588"/>
                </a:cubicBezTo>
                <a:cubicBezTo>
                  <a:pt x="570618" y="207713"/>
                  <a:pt x="397580" y="195013"/>
                  <a:pt x="311855" y="179138"/>
                </a:cubicBezTo>
                <a:cubicBezTo>
                  <a:pt x="226130" y="163263"/>
                  <a:pt x="111301" y="130984"/>
                  <a:pt x="124530" y="128338"/>
                </a:cubicBezTo>
                <a:cubicBezTo>
                  <a:pt x="137759" y="125692"/>
                  <a:pt x="362126" y="173317"/>
                  <a:pt x="391230" y="163263"/>
                </a:cubicBezTo>
                <a:cubicBezTo>
                  <a:pt x="420334" y="153209"/>
                  <a:pt x="311855" y="77538"/>
                  <a:pt x="299155" y="68013"/>
                </a:cubicBezTo>
                <a:cubicBezTo>
                  <a:pt x="286455" y="58488"/>
                  <a:pt x="364242" y="117225"/>
                  <a:pt x="315030" y="106113"/>
                </a:cubicBezTo>
                <a:cubicBezTo>
                  <a:pt x="265818" y="95001"/>
                  <a:pt x="30867" y="11392"/>
                  <a:pt x="3880" y="1338"/>
                </a:cubicBezTo>
                <a:cubicBezTo>
                  <a:pt x="-23108" y="-8716"/>
                  <a:pt x="97542" y="41026"/>
                  <a:pt x="153105" y="45788"/>
                </a:cubicBezTo>
                <a:cubicBezTo>
                  <a:pt x="208667" y="50551"/>
                  <a:pt x="332493" y="18801"/>
                  <a:pt x="334080" y="203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81A61DCF-8695-9C06-2ABA-58354A841D83}"/>
              </a:ext>
            </a:extLst>
          </p:cNvPr>
          <p:cNvSpPr/>
          <p:nvPr/>
        </p:nvSpPr>
        <p:spPr>
          <a:xfrm>
            <a:off x="3836005" y="8836019"/>
            <a:ext cx="374177" cy="714537"/>
          </a:xfrm>
          <a:custGeom>
            <a:avLst/>
            <a:gdLst>
              <a:gd name="connsiteX0" fmla="*/ 374045 w 374177"/>
              <a:gd name="connsiteY0" fmla="*/ 6 h 714537"/>
              <a:gd name="connsiteX1" fmla="*/ 320070 w 374177"/>
              <a:gd name="connsiteY1" fmla="*/ 136531 h 714537"/>
              <a:gd name="connsiteX2" fmla="*/ 259745 w 374177"/>
              <a:gd name="connsiteY2" fmla="*/ 76206 h 714537"/>
              <a:gd name="connsiteX3" fmla="*/ 256570 w 374177"/>
              <a:gd name="connsiteY3" fmla="*/ 193681 h 714537"/>
              <a:gd name="connsiteX4" fmla="*/ 129570 w 374177"/>
              <a:gd name="connsiteY4" fmla="*/ 368306 h 714537"/>
              <a:gd name="connsiteX5" fmla="*/ 123220 w 374177"/>
              <a:gd name="connsiteY5" fmla="*/ 600081 h 714537"/>
              <a:gd name="connsiteX6" fmla="*/ 116870 w 374177"/>
              <a:gd name="connsiteY6" fmla="*/ 542931 h 714537"/>
              <a:gd name="connsiteX7" fmla="*/ 40670 w 374177"/>
              <a:gd name="connsiteY7" fmla="*/ 714381 h 714537"/>
              <a:gd name="connsiteX8" fmla="*/ 110520 w 374177"/>
              <a:gd name="connsiteY8" fmla="*/ 508006 h 714537"/>
              <a:gd name="connsiteX9" fmla="*/ 2570 w 374177"/>
              <a:gd name="connsiteY9" fmla="*/ 377831 h 714537"/>
              <a:gd name="connsiteX10" fmla="*/ 43845 w 374177"/>
              <a:gd name="connsiteY10" fmla="*/ 419106 h 714537"/>
              <a:gd name="connsiteX11" fmla="*/ 154970 w 374177"/>
              <a:gd name="connsiteY11" fmla="*/ 250831 h 714537"/>
              <a:gd name="connsiteX12" fmla="*/ 212120 w 374177"/>
              <a:gd name="connsiteY12" fmla="*/ 130181 h 714537"/>
              <a:gd name="connsiteX13" fmla="*/ 123220 w 374177"/>
              <a:gd name="connsiteY13" fmla="*/ 352431 h 714537"/>
              <a:gd name="connsiteX14" fmla="*/ 259745 w 374177"/>
              <a:gd name="connsiteY14" fmla="*/ 180981 h 714537"/>
              <a:gd name="connsiteX15" fmla="*/ 313720 w 374177"/>
              <a:gd name="connsiteY15" fmla="*/ 28581 h 714537"/>
              <a:gd name="connsiteX16" fmla="*/ 304195 w 374177"/>
              <a:gd name="connsiteY16" fmla="*/ 130181 h 714537"/>
              <a:gd name="connsiteX17" fmla="*/ 374045 w 374177"/>
              <a:gd name="connsiteY17" fmla="*/ 6 h 71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4177" h="714537">
                <a:moveTo>
                  <a:pt x="374045" y="6"/>
                </a:moveTo>
                <a:cubicBezTo>
                  <a:pt x="376691" y="1064"/>
                  <a:pt x="339120" y="123831"/>
                  <a:pt x="320070" y="136531"/>
                </a:cubicBezTo>
                <a:cubicBezTo>
                  <a:pt x="301020" y="149231"/>
                  <a:pt x="270328" y="66681"/>
                  <a:pt x="259745" y="76206"/>
                </a:cubicBezTo>
                <a:cubicBezTo>
                  <a:pt x="249162" y="85731"/>
                  <a:pt x="278266" y="144998"/>
                  <a:pt x="256570" y="193681"/>
                </a:cubicBezTo>
                <a:cubicBezTo>
                  <a:pt x="234874" y="242364"/>
                  <a:pt x="151795" y="300573"/>
                  <a:pt x="129570" y="368306"/>
                </a:cubicBezTo>
                <a:cubicBezTo>
                  <a:pt x="107345" y="436039"/>
                  <a:pt x="125337" y="570977"/>
                  <a:pt x="123220" y="600081"/>
                </a:cubicBezTo>
                <a:cubicBezTo>
                  <a:pt x="121103" y="629185"/>
                  <a:pt x="130628" y="523881"/>
                  <a:pt x="116870" y="542931"/>
                </a:cubicBezTo>
                <a:cubicBezTo>
                  <a:pt x="103112" y="561981"/>
                  <a:pt x="41728" y="720202"/>
                  <a:pt x="40670" y="714381"/>
                </a:cubicBezTo>
                <a:cubicBezTo>
                  <a:pt x="39612" y="708560"/>
                  <a:pt x="116870" y="564098"/>
                  <a:pt x="110520" y="508006"/>
                </a:cubicBezTo>
                <a:cubicBezTo>
                  <a:pt x="104170" y="451914"/>
                  <a:pt x="13682" y="392647"/>
                  <a:pt x="2570" y="377831"/>
                </a:cubicBezTo>
                <a:cubicBezTo>
                  <a:pt x="-8542" y="363015"/>
                  <a:pt x="18445" y="440273"/>
                  <a:pt x="43845" y="419106"/>
                </a:cubicBezTo>
                <a:cubicBezTo>
                  <a:pt x="69245" y="397939"/>
                  <a:pt x="126924" y="298985"/>
                  <a:pt x="154970" y="250831"/>
                </a:cubicBezTo>
                <a:cubicBezTo>
                  <a:pt x="183016" y="202677"/>
                  <a:pt x="217412" y="113248"/>
                  <a:pt x="212120" y="130181"/>
                </a:cubicBezTo>
                <a:cubicBezTo>
                  <a:pt x="206828" y="147114"/>
                  <a:pt x="115282" y="343964"/>
                  <a:pt x="123220" y="352431"/>
                </a:cubicBezTo>
                <a:cubicBezTo>
                  <a:pt x="131157" y="360898"/>
                  <a:pt x="227995" y="234956"/>
                  <a:pt x="259745" y="180981"/>
                </a:cubicBezTo>
                <a:cubicBezTo>
                  <a:pt x="291495" y="127006"/>
                  <a:pt x="306312" y="37048"/>
                  <a:pt x="313720" y="28581"/>
                </a:cubicBezTo>
                <a:cubicBezTo>
                  <a:pt x="321128" y="20114"/>
                  <a:pt x="295199" y="132298"/>
                  <a:pt x="304195" y="130181"/>
                </a:cubicBezTo>
                <a:cubicBezTo>
                  <a:pt x="313191" y="128064"/>
                  <a:pt x="371399" y="-1052"/>
                  <a:pt x="374045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58049B28-1C49-0FEF-AA81-C10DEEF0CBA5}"/>
              </a:ext>
            </a:extLst>
          </p:cNvPr>
          <p:cNvSpPr/>
          <p:nvPr/>
        </p:nvSpPr>
        <p:spPr>
          <a:xfrm>
            <a:off x="3454365" y="9420456"/>
            <a:ext cx="247687" cy="606207"/>
          </a:xfrm>
          <a:custGeom>
            <a:avLst/>
            <a:gdLst>
              <a:gd name="connsiteX0" fmla="*/ 203235 w 247687"/>
              <a:gd name="connsiteY0" fmla="*/ 2944 h 606207"/>
              <a:gd name="connsiteX1" fmla="*/ 31785 w 247687"/>
              <a:gd name="connsiteY1" fmla="*/ 447444 h 606207"/>
              <a:gd name="connsiteX2" fmla="*/ 22260 w 247687"/>
              <a:gd name="connsiteY2" fmla="*/ 568094 h 606207"/>
              <a:gd name="connsiteX3" fmla="*/ 31785 w 247687"/>
              <a:gd name="connsiteY3" fmla="*/ 479194 h 606207"/>
              <a:gd name="connsiteX4" fmla="*/ 92110 w 247687"/>
              <a:gd name="connsiteY4" fmla="*/ 447444 h 606207"/>
              <a:gd name="connsiteX5" fmla="*/ 88935 w 247687"/>
              <a:gd name="connsiteY5" fmla="*/ 561744 h 606207"/>
              <a:gd name="connsiteX6" fmla="*/ 120685 w 247687"/>
              <a:gd name="connsiteY6" fmla="*/ 456969 h 606207"/>
              <a:gd name="connsiteX7" fmla="*/ 247685 w 247687"/>
              <a:gd name="connsiteY7" fmla="*/ 606194 h 606207"/>
              <a:gd name="connsiteX8" fmla="*/ 117510 w 247687"/>
              <a:gd name="connsiteY8" fmla="*/ 447444 h 606207"/>
              <a:gd name="connsiteX9" fmla="*/ 41310 w 247687"/>
              <a:gd name="connsiteY9" fmla="*/ 453794 h 606207"/>
              <a:gd name="connsiteX10" fmla="*/ 35 w 247687"/>
              <a:gd name="connsiteY10" fmla="*/ 310919 h 606207"/>
              <a:gd name="connsiteX11" fmla="*/ 47660 w 247687"/>
              <a:gd name="connsiteY11" fmla="*/ 393469 h 606207"/>
              <a:gd name="connsiteX12" fmla="*/ 82585 w 247687"/>
              <a:gd name="connsiteY12" fmla="*/ 279169 h 606207"/>
              <a:gd name="connsiteX13" fmla="*/ 107985 w 247687"/>
              <a:gd name="connsiteY13" fmla="*/ 231544 h 606207"/>
              <a:gd name="connsiteX14" fmla="*/ 92110 w 247687"/>
              <a:gd name="connsiteY14" fmla="*/ 253769 h 606207"/>
              <a:gd name="connsiteX15" fmla="*/ 203235 w 247687"/>
              <a:gd name="connsiteY15" fmla="*/ 2944 h 60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7687" h="606207">
                <a:moveTo>
                  <a:pt x="203235" y="2944"/>
                </a:moveTo>
                <a:cubicBezTo>
                  <a:pt x="193181" y="35223"/>
                  <a:pt x="61947" y="353252"/>
                  <a:pt x="31785" y="447444"/>
                </a:cubicBezTo>
                <a:cubicBezTo>
                  <a:pt x="1623" y="541636"/>
                  <a:pt x="22260" y="562802"/>
                  <a:pt x="22260" y="568094"/>
                </a:cubicBezTo>
                <a:cubicBezTo>
                  <a:pt x="22260" y="573386"/>
                  <a:pt x="20143" y="499302"/>
                  <a:pt x="31785" y="479194"/>
                </a:cubicBezTo>
                <a:cubicBezTo>
                  <a:pt x="43427" y="459086"/>
                  <a:pt x="82585" y="433686"/>
                  <a:pt x="92110" y="447444"/>
                </a:cubicBezTo>
                <a:cubicBezTo>
                  <a:pt x="101635" y="461202"/>
                  <a:pt x="84173" y="560157"/>
                  <a:pt x="88935" y="561744"/>
                </a:cubicBezTo>
                <a:cubicBezTo>
                  <a:pt x="93697" y="563331"/>
                  <a:pt x="94227" y="449561"/>
                  <a:pt x="120685" y="456969"/>
                </a:cubicBezTo>
                <a:cubicBezTo>
                  <a:pt x="147143" y="464377"/>
                  <a:pt x="248214" y="607781"/>
                  <a:pt x="247685" y="606194"/>
                </a:cubicBezTo>
                <a:cubicBezTo>
                  <a:pt x="247156" y="604607"/>
                  <a:pt x="151906" y="472844"/>
                  <a:pt x="117510" y="447444"/>
                </a:cubicBezTo>
                <a:cubicBezTo>
                  <a:pt x="83114" y="422044"/>
                  <a:pt x="60889" y="476548"/>
                  <a:pt x="41310" y="453794"/>
                </a:cubicBezTo>
                <a:cubicBezTo>
                  <a:pt x="21731" y="431040"/>
                  <a:pt x="-1023" y="320973"/>
                  <a:pt x="35" y="310919"/>
                </a:cubicBezTo>
                <a:cubicBezTo>
                  <a:pt x="1093" y="300865"/>
                  <a:pt x="33902" y="398761"/>
                  <a:pt x="47660" y="393469"/>
                </a:cubicBezTo>
                <a:cubicBezTo>
                  <a:pt x="61418" y="388177"/>
                  <a:pt x="72531" y="306157"/>
                  <a:pt x="82585" y="279169"/>
                </a:cubicBezTo>
                <a:cubicBezTo>
                  <a:pt x="92639" y="252182"/>
                  <a:pt x="106398" y="235777"/>
                  <a:pt x="107985" y="231544"/>
                </a:cubicBezTo>
                <a:cubicBezTo>
                  <a:pt x="109572" y="227311"/>
                  <a:pt x="74118" y="293986"/>
                  <a:pt x="92110" y="253769"/>
                </a:cubicBezTo>
                <a:cubicBezTo>
                  <a:pt x="110102" y="213552"/>
                  <a:pt x="213289" y="-29335"/>
                  <a:pt x="203235" y="29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62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9533E-75C8-9900-6823-718C6032C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写真 1/4枚】上坂樹里さんがデザインされた「オロナミンC」のポスタービジュアル- MANTANWEB（まんたんウェブ）" hidden="1">
            <a:extLst>
              <a:ext uri="{FF2B5EF4-FFF2-40B4-BE49-F238E27FC236}">
                <a16:creationId xmlns:a16="http://schemas.microsoft.com/office/drawing/2014/main" id="{67E8CF5F-BEC3-79E1-CF86-EC627335B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" y="0"/>
            <a:ext cx="9053513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0A0BD17B-70AB-BC55-A515-48E8CCB2FF10}"/>
              </a:ext>
            </a:extLst>
          </p:cNvPr>
          <p:cNvSpPr/>
          <p:nvPr/>
        </p:nvSpPr>
        <p:spPr>
          <a:xfrm>
            <a:off x="4311129" y="5244155"/>
            <a:ext cx="254523" cy="182988"/>
          </a:xfrm>
          <a:custGeom>
            <a:avLst/>
            <a:gdLst>
              <a:gd name="connsiteX0" fmla="*/ 3696 w 254523"/>
              <a:gd name="connsiteY0" fmla="*/ 181920 h 182988"/>
              <a:gd name="connsiteX1" fmla="*/ 187846 w 254523"/>
              <a:gd name="connsiteY1" fmla="*/ 105720 h 182988"/>
              <a:gd name="connsiteX2" fmla="*/ 152921 w 254523"/>
              <a:gd name="connsiteY2" fmla="*/ 146995 h 182988"/>
              <a:gd name="connsiteX3" fmla="*/ 254521 w 254523"/>
              <a:gd name="connsiteY3" fmla="*/ 945 h 182988"/>
              <a:gd name="connsiteX4" fmla="*/ 156096 w 254523"/>
              <a:gd name="connsiteY4" fmla="*/ 80320 h 182988"/>
              <a:gd name="connsiteX5" fmla="*/ 200546 w 254523"/>
              <a:gd name="connsiteY5" fmla="*/ 945 h 182988"/>
              <a:gd name="connsiteX6" fmla="*/ 89421 w 254523"/>
              <a:gd name="connsiteY6" fmla="*/ 102545 h 182988"/>
              <a:gd name="connsiteX7" fmla="*/ 130696 w 254523"/>
              <a:gd name="connsiteY7" fmla="*/ 29520 h 182988"/>
              <a:gd name="connsiteX8" fmla="*/ 127521 w 254523"/>
              <a:gd name="connsiteY8" fmla="*/ 77145 h 182988"/>
              <a:gd name="connsiteX9" fmla="*/ 67196 w 254523"/>
              <a:gd name="connsiteY9" fmla="*/ 146995 h 182988"/>
              <a:gd name="connsiteX10" fmla="*/ 3696 w 254523"/>
              <a:gd name="connsiteY10" fmla="*/ 181920 h 18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523" h="182988">
                <a:moveTo>
                  <a:pt x="3696" y="181920"/>
                </a:moveTo>
                <a:cubicBezTo>
                  <a:pt x="23804" y="175041"/>
                  <a:pt x="162975" y="111541"/>
                  <a:pt x="187846" y="105720"/>
                </a:cubicBezTo>
                <a:cubicBezTo>
                  <a:pt x="212717" y="99899"/>
                  <a:pt x="141809" y="164457"/>
                  <a:pt x="152921" y="146995"/>
                </a:cubicBezTo>
                <a:cubicBezTo>
                  <a:pt x="164033" y="129533"/>
                  <a:pt x="253992" y="12057"/>
                  <a:pt x="254521" y="945"/>
                </a:cubicBezTo>
                <a:cubicBezTo>
                  <a:pt x="255050" y="-10167"/>
                  <a:pt x="165092" y="80320"/>
                  <a:pt x="156096" y="80320"/>
                </a:cubicBezTo>
                <a:cubicBezTo>
                  <a:pt x="147100" y="80320"/>
                  <a:pt x="211658" y="-2759"/>
                  <a:pt x="200546" y="945"/>
                </a:cubicBezTo>
                <a:cubicBezTo>
                  <a:pt x="189434" y="4649"/>
                  <a:pt x="101063" y="97783"/>
                  <a:pt x="89421" y="102545"/>
                </a:cubicBezTo>
                <a:cubicBezTo>
                  <a:pt x="77779" y="107307"/>
                  <a:pt x="124346" y="33753"/>
                  <a:pt x="130696" y="29520"/>
                </a:cubicBezTo>
                <a:cubicBezTo>
                  <a:pt x="137046" y="25287"/>
                  <a:pt x="138104" y="57566"/>
                  <a:pt x="127521" y="77145"/>
                </a:cubicBezTo>
                <a:cubicBezTo>
                  <a:pt x="116938" y="96724"/>
                  <a:pt x="83071" y="133237"/>
                  <a:pt x="67196" y="146995"/>
                </a:cubicBezTo>
                <a:cubicBezTo>
                  <a:pt x="51321" y="160753"/>
                  <a:pt x="-16412" y="188799"/>
                  <a:pt x="3696" y="1819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BAB7E487-3D0C-C5E0-0B64-3ADAA17263A3}"/>
              </a:ext>
            </a:extLst>
          </p:cNvPr>
          <p:cNvSpPr/>
          <p:nvPr/>
        </p:nvSpPr>
        <p:spPr>
          <a:xfrm>
            <a:off x="4402323" y="5248227"/>
            <a:ext cx="544596" cy="250967"/>
          </a:xfrm>
          <a:custGeom>
            <a:avLst/>
            <a:gdLst>
              <a:gd name="connsiteX0" fmla="*/ 1402 w 544596"/>
              <a:gd name="connsiteY0" fmla="*/ 98473 h 250967"/>
              <a:gd name="connsiteX1" fmla="*/ 274452 w 544596"/>
              <a:gd name="connsiteY1" fmla="*/ 57198 h 250967"/>
              <a:gd name="connsiteX2" fmla="*/ 236352 w 544596"/>
              <a:gd name="connsiteY2" fmla="*/ 63548 h 250967"/>
              <a:gd name="connsiteX3" fmla="*/ 426852 w 544596"/>
              <a:gd name="connsiteY3" fmla="*/ 130223 h 250967"/>
              <a:gd name="connsiteX4" fmla="*/ 391927 w 544596"/>
              <a:gd name="connsiteY4" fmla="*/ 114348 h 250967"/>
              <a:gd name="connsiteX5" fmla="*/ 484002 w 544596"/>
              <a:gd name="connsiteY5" fmla="*/ 184198 h 250967"/>
              <a:gd name="connsiteX6" fmla="*/ 445902 w 544596"/>
              <a:gd name="connsiteY6" fmla="*/ 136573 h 250967"/>
              <a:gd name="connsiteX7" fmla="*/ 544327 w 544596"/>
              <a:gd name="connsiteY7" fmla="*/ 250873 h 250967"/>
              <a:gd name="connsiteX8" fmla="*/ 474477 w 544596"/>
              <a:gd name="connsiteY8" fmla="*/ 155623 h 250967"/>
              <a:gd name="connsiteX9" fmla="*/ 455427 w 544596"/>
              <a:gd name="connsiteY9" fmla="*/ 127048 h 250967"/>
              <a:gd name="connsiteX10" fmla="*/ 503052 w 544596"/>
              <a:gd name="connsiteY10" fmla="*/ 76248 h 250967"/>
              <a:gd name="connsiteX11" fmla="*/ 410977 w 544596"/>
              <a:gd name="connsiteY11" fmla="*/ 120698 h 250967"/>
              <a:gd name="connsiteX12" fmla="*/ 439552 w 544596"/>
              <a:gd name="connsiteY12" fmla="*/ 95298 h 250967"/>
              <a:gd name="connsiteX13" fmla="*/ 452252 w 544596"/>
              <a:gd name="connsiteY13" fmla="*/ 60373 h 250967"/>
              <a:gd name="connsiteX14" fmla="*/ 366527 w 544596"/>
              <a:gd name="connsiteY14" fmla="*/ 88948 h 250967"/>
              <a:gd name="connsiteX15" fmla="*/ 350652 w 544596"/>
              <a:gd name="connsiteY15" fmla="*/ 54023 h 250967"/>
              <a:gd name="connsiteX16" fmla="*/ 337952 w 544596"/>
              <a:gd name="connsiteY16" fmla="*/ 48 h 250967"/>
              <a:gd name="connsiteX17" fmla="*/ 344302 w 544596"/>
              <a:gd name="connsiteY17" fmla="*/ 44498 h 250967"/>
              <a:gd name="connsiteX18" fmla="*/ 309377 w 544596"/>
              <a:gd name="connsiteY18" fmla="*/ 50848 h 250967"/>
              <a:gd name="connsiteX19" fmla="*/ 303027 w 544596"/>
              <a:gd name="connsiteY19" fmla="*/ 3223 h 250967"/>
              <a:gd name="connsiteX20" fmla="*/ 306202 w 544596"/>
              <a:gd name="connsiteY20" fmla="*/ 25448 h 250967"/>
              <a:gd name="connsiteX21" fmla="*/ 128402 w 544596"/>
              <a:gd name="connsiteY21" fmla="*/ 34973 h 250967"/>
              <a:gd name="connsiteX22" fmla="*/ 214127 w 544596"/>
              <a:gd name="connsiteY22" fmla="*/ 38148 h 250967"/>
              <a:gd name="connsiteX23" fmla="*/ 96652 w 544596"/>
              <a:gd name="connsiteY23" fmla="*/ 60373 h 250967"/>
              <a:gd name="connsiteX24" fmla="*/ 163327 w 544596"/>
              <a:gd name="connsiteY24" fmla="*/ 54023 h 250967"/>
              <a:gd name="connsiteX25" fmla="*/ 1402 w 544596"/>
              <a:gd name="connsiteY25" fmla="*/ 98473 h 25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4596" h="250967">
                <a:moveTo>
                  <a:pt x="1402" y="98473"/>
                </a:moveTo>
                <a:cubicBezTo>
                  <a:pt x="19923" y="99002"/>
                  <a:pt x="235294" y="63019"/>
                  <a:pt x="274452" y="57198"/>
                </a:cubicBezTo>
                <a:cubicBezTo>
                  <a:pt x="313610" y="51377"/>
                  <a:pt x="210952" y="51377"/>
                  <a:pt x="236352" y="63548"/>
                </a:cubicBezTo>
                <a:cubicBezTo>
                  <a:pt x="261752" y="75719"/>
                  <a:pt x="400923" y="121756"/>
                  <a:pt x="426852" y="130223"/>
                </a:cubicBezTo>
                <a:cubicBezTo>
                  <a:pt x="452781" y="138690"/>
                  <a:pt x="382402" y="105352"/>
                  <a:pt x="391927" y="114348"/>
                </a:cubicBezTo>
                <a:cubicBezTo>
                  <a:pt x="401452" y="123344"/>
                  <a:pt x="475006" y="180494"/>
                  <a:pt x="484002" y="184198"/>
                </a:cubicBezTo>
                <a:cubicBezTo>
                  <a:pt x="492998" y="187902"/>
                  <a:pt x="435848" y="125461"/>
                  <a:pt x="445902" y="136573"/>
                </a:cubicBezTo>
                <a:cubicBezTo>
                  <a:pt x="455956" y="147685"/>
                  <a:pt x="539565" y="247698"/>
                  <a:pt x="544327" y="250873"/>
                </a:cubicBezTo>
                <a:cubicBezTo>
                  <a:pt x="549089" y="254048"/>
                  <a:pt x="489294" y="176260"/>
                  <a:pt x="474477" y="155623"/>
                </a:cubicBezTo>
                <a:cubicBezTo>
                  <a:pt x="459660" y="134986"/>
                  <a:pt x="450665" y="140277"/>
                  <a:pt x="455427" y="127048"/>
                </a:cubicBezTo>
                <a:cubicBezTo>
                  <a:pt x="460189" y="113819"/>
                  <a:pt x="510460" y="77306"/>
                  <a:pt x="503052" y="76248"/>
                </a:cubicBezTo>
                <a:cubicBezTo>
                  <a:pt x="495644" y="75190"/>
                  <a:pt x="410977" y="120698"/>
                  <a:pt x="410977" y="120698"/>
                </a:cubicBezTo>
                <a:cubicBezTo>
                  <a:pt x="400394" y="123873"/>
                  <a:pt x="432673" y="105352"/>
                  <a:pt x="439552" y="95298"/>
                </a:cubicBezTo>
                <a:cubicBezTo>
                  <a:pt x="446431" y="85244"/>
                  <a:pt x="464423" y="61431"/>
                  <a:pt x="452252" y="60373"/>
                </a:cubicBezTo>
                <a:cubicBezTo>
                  <a:pt x="440081" y="59315"/>
                  <a:pt x="383460" y="90006"/>
                  <a:pt x="366527" y="88948"/>
                </a:cubicBezTo>
                <a:cubicBezTo>
                  <a:pt x="349594" y="87890"/>
                  <a:pt x="355415" y="68840"/>
                  <a:pt x="350652" y="54023"/>
                </a:cubicBezTo>
                <a:cubicBezTo>
                  <a:pt x="345889" y="39206"/>
                  <a:pt x="339010" y="1636"/>
                  <a:pt x="337952" y="48"/>
                </a:cubicBezTo>
                <a:cubicBezTo>
                  <a:pt x="336894" y="-1540"/>
                  <a:pt x="349065" y="36031"/>
                  <a:pt x="344302" y="44498"/>
                </a:cubicBezTo>
                <a:cubicBezTo>
                  <a:pt x="339539" y="52965"/>
                  <a:pt x="316256" y="57727"/>
                  <a:pt x="309377" y="50848"/>
                </a:cubicBezTo>
                <a:cubicBezTo>
                  <a:pt x="302498" y="43969"/>
                  <a:pt x="303027" y="3223"/>
                  <a:pt x="303027" y="3223"/>
                </a:cubicBezTo>
                <a:cubicBezTo>
                  <a:pt x="302498" y="-1010"/>
                  <a:pt x="335306" y="20156"/>
                  <a:pt x="306202" y="25448"/>
                </a:cubicBezTo>
                <a:cubicBezTo>
                  <a:pt x="277098" y="30740"/>
                  <a:pt x="143748" y="32856"/>
                  <a:pt x="128402" y="34973"/>
                </a:cubicBezTo>
                <a:cubicBezTo>
                  <a:pt x="113056" y="37090"/>
                  <a:pt x="219419" y="33915"/>
                  <a:pt x="214127" y="38148"/>
                </a:cubicBezTo>
                <a:cubicBezTo>
                  <a:pt x="208835" y="42381"/>
                  <a:pt x="105119" y="57727"/>
                  <a:pt x="96652" y="60373"/>
                </a:cubicBezTo>
                <a:cubicBezTo>
                  <a:pt x="88185" y="63019"/>
                  <a:pt x="172852" y="47673"/>
                  <a:pt x="163327" y="54023"/>
                </a:cubicBezTo>
                <a:cubicBezTo>
                  <a:pt x="153802" y="60373"/>
                  <a:pt x="-17119" y="97944"/>
                  <a:pt x="1402" y="984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2C3A7C26-75DD-23F4-D502-15956856F712}"/>
              </a:ext>
            </a:extLst>
          </p:cNvPr>
          <p:cNvSpPr/>
          <p:nvPr/>
        </p:nvSpPr>
        <p:spPr>
          <a:xfrm>
            <a:off x="4759262" y="5349343"/>
            <a:ext cx="328712" cy="315005"/>
          </a:xfrm>
          <a:custGeom>
            <a:avLst/>
            <a:gdLst>
              <a:gd name="connsiteX0" fmla="*/ 63 w 328712"/>
              <a:gd name="connsiteY0" fmla="*/ 13232 h 315005"/>
              <a:gd name="connsiteX1" fmla="*/ 98488 w 328712"/>
              <a:gd name="connsiteY1" fmla="*/ 73557 h 315005"/>
              <a:gd name="connsiteX2" fmla="*/ 120713 w 328712"/>
              <a:gd name="connsiteY2" fmla="*/ 111657 h 315005"/>
              <a:gd name="connsiteX3" fmla="*/ 152463 w 328712"/>
              <a:gd name="connsiteY3" fmla="*/ 83082 h 315005"/>
              <a:gd name="connsiteX4" fmla="*/ 152463 w 328712"/>
              <a:gd name="connsiteY4" fmla="*/ 127532 h 315005"/>
              <a:gd name="connsiteX5" fmla="*/ 187388 w 328712"/>
              <a:gd name="connsiteY5" fmla="*/ 206907 h 315005"/>
              <a:gd name="connsiteX6" fmla="*/ 212788 w 328712"/>
              <a:gd name="connsiteY6" fmla="*/ 118007 h 315005"/>
              <a:gd name="connsiteX7" fmla="*/ 209613 w 328712"/>
              <a:gd name="connsiteY7" fmla="*/ 159282 h 315005"/>
              <a:gd name="connsiteX8" fmla="*/ 263588 w 328712"/>
              <a:gd name="connsiteY8" fmla="*/ 245007 h 315005"/>
              <a:gd name="connsiteX9" fmla="*/ 320738 w 328712"/>
              <a:gd name="connsiteY9" fmla="*/ 314857 h 315005"/>
              <a:gd name="connsiteX10" fmla="*/ 301688 w 328712"/>
              <a:gd name="connsiteY10" fmla="*/ 254532 h 315005"/>
              <a:gd name="connsiteX11" fmla="*/ 79438 w 328712"/>
              <a:gd name="connsiteY11" fmla="*/ 6882 h 315005"/>
              <a:gd name="connsiteX12" fmla="*/ 114363 w 328712"/>
              <a:gd name="connsiteY12" fmla="*/ 64032 h 315005"/>
              <a:gd name="connsiteX13" fmla="*/ 63 w 328712"/>
              <a:gd name="connsiteY13" fmla="*/ 13232 h 31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8712" h="315005">
                <a:moveTo>
                  <a:pt x="63" y="13232"/>
                </a:moveTo>
                <a:cubicBezTo>
                  <a:pt x="-2583" y="14820"/>
                  <a:pt x="78380" y="57153"/>
                  <a:pt x="98488" y="73557"/>
                </a:cubicBezTo>
                <a:cubicBezTo>
                  <a:pt x="118596" y="89961"/>
                  <a:pt x="111717" y="110070"/>
                  <a:pt x="120713" y="111657"/>
                </a:cubicBezTo>
                <a:cubicBezTo>
                  <a:pt x="129709" y="113244"/>
                  <a:pt x="147171" y="80436"/>
                  <a:pt x="152463" y="83082"/>
                </a:cubicBezTo>
                <a:cubicBezTo>
                  <a:pt x="157755" y="85728"/>
                  <a:pt x="146642" y="106895"/>
                  <a:pt x="152463" y="127532"/>
                </a:cubicBezTo>
                <a:cubicBezTo>
                  <a:pt x="158284" y="148169"/>
                  <a:pt x="177334" y="208494"/>
                  <a:pt x="187388" y="206907"/>
                </a:cubicBezTo>
                <a:cubicBezTo>
                  <a:pt x="197442" y="205320"/>
                  <a:pt x="209084" y="125944"/>
                  <a:pt x="212788" y="118007"/>
                </a:cubicBezTo>
                <a:cubicBezTo>
                  <a:pt x="216492" y="110070"/>
                  <a:pt x="201146" y="138115"/>
                  <a:pt x="209613" y="159282"/>
                </a:cubicBezTo>
                <a:cubicBezTo>
                  <a:pt x="218080" y="180449"/>
                  <a:pt x="245067" y="219078"/>
                  <a:pt x="263588" y="245007"/>
                </a:cubicBezTo>
                <a:cubicBezTo>
                  <a:pt x="282109" y="270936"/>
                  <a:pt x="314388" y="313270"/>
                  <a:pt x="320738" y="314857"/>
                </a:cubicBezTo>
                <a:cubicBezTo>
                  <a:pt x="327088" y="316445"/>
                  <a:pt x="341905" y="305861"/>
                  <a:pt x="301688" y="254532"/>
                </a:cubicBezTo>
                <a:cubicBezTo>
                  <a:pt x="261471" y="203203"/>
                  <a:pt x="110659" y="38632"/>
                  <a:pt x="79438" y="6882"/>
                </a:cubicBezTo>
                <a:cubicBezTo>
                  <a:pt x="48217" y="-24868"/>
                  <a:pt x="127063" y="63503"/>
                  <a:pt x="114363" y="64032"/>
                </a:cubicBezTo>
                <a:cubicBezTo>
                  <a:pt x="101663" y="64561"/>
                  <a:pt x="2709" y="11644"/>
                  <a:pt x="63" y="132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982A6FD0-9D2C-ADC6-A187-68A87652A5B8}"/>
              </a:ext>
            </a:extLst>
          </p:cNvPr>
          <p:cNvSpPr/>
          <p:nvPr/>
        </p:nvSpPr>
        <p:spPr>
          <a:xfrm>
            <a:off x="4324468" y="5322031"/>
            <a:ext cx="135881" cy="111193"/>
          </a:xfrm>
          <a:custGeom>
            <a:avLst/>
            <a:gdLst>
              <a:gd name="connsiteX0" fmla="*/ 3057 w 135881"/>
              <a:gd name="connsiteY0" fmla="*/ 110394 h 111193"/>
              <a:gd name="connsiteX1" fmla="*/ 133232 w 135881"/>
              <a:gd name="connsiteY1" fmla="*/ 2444 h 111193"/>
              <a:gd name="connsiteX2" fmla="*/ 88782 w 135881"/>
              <a:gd name="connsiteY2" fmla="*/ 34194 h 111193"/>
              <a:gd name="connsiteX3" fmla="*/ 66557 w 135881"/>
              <a:gd name="connsiteY3" fmla="*/ 24669 h 111193"/>
              <a:gd name="connsiteX4" fmla="*/ 63382 w 135881"/>
              <a:gd name="connsiteY4" fmla="*/ 2444 h 111193"/>
              <a:gd name="connsiteX5" fmla="*/ 53857 w 135881"/>
              <a:gd name="connsiteY5" fmla="*/ 56419 h 111193"/>
              <a:gd name="connsiteX6" fmla="*/ 47507 w 135881"/>
              <a:gd name="connsiteY6" fmla="*/ 15144 h 111193"/>
              <a:gd name="connsiteX7" fmla="*/ 41157 w 135881"/>
              <a:gd name="connsiteY7" fmla="*/ 50069 h 111193"/>
              <a:gd name="connsiteX8" fmla="*/ 3057 w 135881"/>
              <a:gd name="connsiteY8" fmla="*/ 110394 h 11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881" h="111193">
                <a:moveTo>
                  <a:pt x="3057" y="110394"/>
                </a:moveTo>
                <a:cubicBezTo>
                  <a:pt x="18403" y="102457"/>
                  <a:pt x="118945" y="15144"/>
                  <a:pt x="133232" y="2444"/>
                </a:cubicBezTo>
                <a:cubicBezTo>
                  <a:pt x="147520" y="-10256"/>
                  <a:pt x="99894" y="30490"/>
                  <a:pt x="88782" y="34194"/>
                </a:cubicBezTo>
                <a:cubicBezTo>
                  <a:pt x="77670" y="37898"/>
                  <a:pt x="70790" y="29961"/>
                  <a:pt x="66557" y="24669"/>
                </a:cubicBezTo>
                <a:cubicBezTo>
                  <a:pt x="62324" y="19377"/>
                  <a:pt x="65499" y="-2848"/>
                  <a:pt x="63382" y="2444"/>
                </a:cubicBezTo>
                <a:cubicBezTo>
                  <a:pt x="61265" y="7736"/>
                  <a:pt x="56503" y="54302"/>
                  <a:pt x="53857" y="56419"/>
                </a:cubicBezTo>
                <a:cubicBezTo>
                  <a:pt x="51211" y="58536"/>
                  <a:pt x="49624" y="16202"/>
                  <a:pt x="47507" y="15144"/>
                </a:cubicBezTo>
                <a:cubicBezTo>
                  <a:pt x="45390" y="14086"/>
                  <a:pt x="47507" y="35252"/>
                  <a:pt x="41157" y="50069"/>
                </a:cubicBezTo>
                <a:cubicBezTo>
                  <a:pt x="34807" y="64886"/>
                  <a:pt x="-12289" y="118331"/>
                  <a:pt x="3057" y="1103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8665B654-D642-B97C-1109-6A1C40B90202}"/>
              </a:ext>
            </a:extLst>
          </p:cNvPr>
          <p:cNvSpPr/>
          <p:nvPr/>
        </p:nvSpPr>
        <p:spPr>
          <a:xfrm>
            <a:off x="4326428" y="5372089"/>
            <a:ext cx="192080" cy="66710"/>
          </a:xfrm>
          <a:custGeom>
            <a:avLst/>
            <a:gdLst>
              <a:gd name="connsiteX0" fmla="*/ 1097 w 192080"/>
              <a:gd name="connsiteY0" fmla="*/ 66686 h 66710"/>
              <a:gd name="connsiteX1" fmla="*/ 185247 w 192080"/>
              <a:gd name="connsiteY1" fmla="*/ 19061 h 66710"/>
              <a:gd name="connsiteX2" fmla="*/ 143972 w 192080"/>
              <a:gd name="connsiteY2" fmla="*/ 28586 h 66710"/>
              <a:gd name="connsiteX3" fmla="*/ 61422 w 192080"/>
              <a:gd name="connsiteY3" fmla="*/ 11 h 66710"/>
              <a:gd name="connsiteX4" fmla="*/ 105872 w 192080"/>
              <a:gd name="connsiteY4" fmla="*/ 25411 h 66710"/>
              <a:gd name="connsiteX5" fmla="*/ 1097 w 192080"/>
              <a:gd name="connsiteY5" fmla="*/ 66686 h 6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80" h="66710">
                <a:moveTo>
                  <a:pt x="1097" y="66686"/>
                </a:moveTo>
                <a:cubicBezTo>
                  <a:pt x="14326" y="65628"/>
                  <a:pt x="161435" y="25411"/>
                  <a:pt x="185247" y="19061"/>
                </a:cubicBezTo>
                <a:cubicBezTo>
                  <a:pt x="209059" y="12711"/>
                  <a:pt x="164610" y="31761"/>
                  <a:pt x="143972" y="28586"/>
                </a:cubicBezTo>
                <a:cubicBezTo>
                  <a:pt x="123335" y="25411"/>
                  <a:pt x="67772" y="540"/>
                  <a:pt x="61422" y="11"/>
                </a:cubicBezTo>
                <a:cubicBezTo>
                  <a:pt x="55072" y="-518"/>
                  <a:pt x="113280" y="16944"/>
                  <a:pt x="105872" y="25411"/>
                </a:cubicBezTo>
                <a:cubicBezTo>
                  <a:pt x="98464" y="33878"/>
                  <a:pt x="-12132" y="67744"/>
                  <a:pt x="1097" y="666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E773BBC-2891-44C8-7F7A-435F2D34336E}"/>
              </a:ext>
            </a:extLst>
          </p:cNvPr>
          <p:cNvSpPr/>
          <p:nvPr/>
        </p:nvSpPr>
        <p:spPr>
          <a:xfrm>
            <a:off x="4413250" y="5416550"/>
            <a:ext cx="655314" cy="249366"/>
          </a:xfrm>
          <a:custGeom>
            <a:avLst/>
            <a:gdLst>
              <a:gd name="connsiteX0" fmla="*/ 0 w 655314"/>
              <a:gd name="connsiteY0" fmla="*/ 0 h 249366"/>
              <a:gd name="connsiteX1" fmla="*/ 238125 w 655314"/>
              <a:gd name="connsiteY1" fmla="*/ 22225 h 249366"/>
              <a:gd name="connsiteX2" fmla="*/ 225425 w 655314"/>
              <a:gd name="connsiteY2" fmla="*/ 31750 h 249366"/>
              <a:gd name="connsiteX3" fmla="*/ 352425 w 655314"/>
              <a:gd name="connsiteY3" fmla="*/ 44450 h 249366"/>
              <a:gd name="connsiteX4" fmla="*/ 288925 w 655314"/>
              <a:gd name="connsiteY4" fmla="*/ 57150 h 249366"/>
              <a:gd name="connsiteX5" fmla="*/ 384175 w 655314"/>
              <a:gd name="connsiteY5" fmla="*/ 60325 h 249366"/>
              <a:gd name="connsiteX6" fmla="*/ 349250 w 655314"/>
              <a:gd name="connsiteY6" fmla="*/ 76200 h 249366"/>
              <a:gd name="connsiteX7" fmla="*/ 406400 w 655314"/>
              <a:gd name="connsiteY7" fmla="*/ 76200 h 249366"/>
              <a:gd name="connsiteX8" fmla="*/ 466725 w 655314"/>
              <a:gd name="connsiteY8" fmla="*/ 120650 h 249366"/>
              <a:gd name="connsiteX9" fmla="*/ 438150 w 655314"/>
              <a:gd name="connsiteY9" fmla="*/ 98425 h 249366"/>
              <a:gd name="connsiteX10" fmla="*/ 514350 w 655314"/>
              <a:gd name="connsiteY10" fmla="*/ 174625 h 249366"/>
              <a:gd name="connsiteX11" fmla="*/ 498475 w 655314"/>
              <a:gd name="connsiteY11" fmla="*/ 165100 h 249366"/>
              <a:gd name="connsiteX12" fmla="*/ 612775 w 655314"/>
              <a:gd name="connsiteY12" fmla="*/ 231775 h 249366"/>
              <a:gd name="connsiteX13" fmla="*/ 654050 w 655314"/>
              <a:gd name="connsiteY13" fmla="*/ 247650 h 249366"/>
              <a:gd name="connsiteX14" fmla="*/ 571500 w 655314"/>
              <a:gd name="connsiteY14" fmla="*/ 200025 h 249366"/>
              <a:gd name="connsiteX15" fmla="*/ 412750 w 655314"/>
              <a:gd name="connsiteY15" fmla="*/ 98425 h 249366"/>
              <a:gd name="connsiteX16" fmla="*/ 330200 w 655314"/>
              <a:gd name="connsiteY16" fmla="*/ 66675 h 249366"/>
              <a:gd name="connsiteX17" fmla="*/ 171450 w 655314"/>
              <a:gd name="connsiteY17" fmla="*/ 47625 h 249366"/>
              <a:gd name="connsiteX18" fmla="*/ 276225 w 655314"/>
              <a:gd name="connsiteY18" fmla="*/ 44450 h 249366"/>
              <a:gd name="connsiteX19" fmla="*/ 165100 w 655314"/>
              <a:gd name="connsiteY19" fmla="*/ 28575 h 249366"/>
              <a:gd name="connsiteX20" fmla="*/ 0 w 655314"/>
              <a:gd name="connsiteY20" fmla="*/ 0 h 24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5314" h="249366">
                <a:moveTo>
                  <a:pt x="0" y="0"/>
                </a:moveTo>
                <a:lnTo>
                  <a:pt x="238125" y="22225"/>
                </a:lnTo>
                <a:cubicBezTo>
                  <a:pt x="275696" y="27517"/>
                  <a:pt x="206375" y="28046"/>
                  <a:pt x="225425" y="31750"/>
                </a:cubicBezTo>
                <a:cubicBezTo>
                  <a:pt x="244475" y="35454"/>
                  <a:pt x="341842" y="40217"/>
                  <a:pt x="352425" y="44450"/>
                </a:cubicBezTo>
                <a:cubicBezTo>
                  <a:pt x="363008" y="48683"/>
                  <a:pt x="283633" y="54504"/>
                  <a:pt x="288925" y="57150"/>
                </a:cubicBezTo>
                <a:cubicBezTo>
                  <a:pt x="294217" y="59796"/>
                  <a:pt x="374121" y="57150"/>
                  <a:pt x="384175" y="60325"/>
                </a:cubicBezTo>
                <a:cubicBezTo>
                  <a:pt x="394229" y="63500"/>
                  <a:pt x="345546" y="73554"/>
                  <a:pt x="349250" y="76200"/>
                </a:cubicBezTo>
                <a:cubicBezTo>
                  <a:pt x="352954" y="78846"/>
                  <a:pt x="386821" y="68792"/>
                  <a:pt x="406400" y="76200"/>
                </a:cubicBezTo>
                <a:cubicBezTo>
                  <a:pt x="425979" y="83608"/>
                  <a:pt x="461433" y="116946"/>
                  <a:pt x="466725" y="120650"/>
                </a:cubicBezTo>
                <a:cubicBezTo>
                  <a:pt x="472017" y="124354"/>
                  <a:pt x="430213" y="89429"/>
                  <a:pt x="438150" y="98425"/>
                </a:cubicBezTo>
                <a:cubicBezTo>
                  <a:pt x="446088" y="107421"/>
                  <a:pt x="504296" y="163513"/>
                  <a:pt x="514350" y="174625"/>
                </a:cubicBezTo>
                <a:cubicBezTo>
                  <a:pt x="524404" y="185737"/>
                  <a:pt x="498475" y="165100"/>
                  <a:pt x="498475" y="165100"/>
                </a:cubicBezTo>
                <a:cubicBezTo>
                  <a:pt x="514879" y="174625"/>
                  <a:pt x="586846" y="218017"/>
                  <a:pt x="612775" y="231775"/>
                </a:cubicBezTo>
                <a:cubicBezTo>
                  <a:pt x="638704" y="245533"/>
                  <a:pt x="660929" y="252942"/>
                  <a:pt x="654050" y="247650"/>
                </a:cubicBezTo>
                <a:cubicBezTo>
                  <a:pt x="647171" y="242358"/>
                  <a:pt x="611717" y="224896"/>
                  <a:pt x="571500" y="200025"/>
                </a:cubicBezTo>
                <a:cubicBezTo>
                  <a:pt x="531283" y="175154"/>
                  <a:pt x="452967" y="120650"/>
                  <a:pt x="412750" y="98425"/>
                </a:cubicBezTo>
                <a:cubicBezTo>
                  <a:pt x="372533" y="76200"/>
                  <a:pt x="370416" y="75142"/>
                  <a:pt x="330200" y="66675"/>
                </a:cubicBezTo>
                <a:cubicBezTo>
                  <a:pt x="289984" y="58208"/>
                  <a:pt x="180446" y="51329"/>
                  <a:pt x="171450" y="47625"/>
                </a:cubicBezTo>
                <a:cubicBezTo>
                  <a:pt x="162454" y="43921"/>
                  <a:pt x="277283" y="47625"/>
                  <a:pt x="276225" y="44450"/>
                </a:cubicBezTo>
                <a:cubicBezTo>
                  <a:pt x="275167" y="41275"/>
                  <a:pt x="165100" y="28575"/>
                  <a:pt x="165100" y="2857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7687F17-3A69-1478-AE01-37D42D13EF48}"/>
              </a:ext>
            </a:extLst>
          </p:cNvPr>
          <p:cNvSpPr/>
          <p:nvPr/>
        </p:nvSpPr>
        <p:spPr>
          <a:xfrm>
            <a:off x="4756143" y="5340308"/>
            <a:ext cx="282602" cy="311226"/>
          </a:xfrm>
          <a:custGeom>
            <a:avLst/>
            <a:gdLst>
              <a:gd name="connsiteX0" fmla="*/ 7 w 282602"/>
              <a:gd name="connsiteY0" fmla="*/ 42 h 311226"/>
              <a:gd name="connsiteX1" fmla="*/ 38107 w 282602"/>
              <a:gd name="connsiteY1" fmla="*/ 63542 h 311226"/>
              <a:gd name="connsiteX2" fmla="*/ 34932 w 282602"/>
              <a:gd name="connsiteY2" fmla="*/ 152442 h 311226"/>
              <a:gd name="connsiteX3" fmla="*/ 47632 w 282602"/>
              <a:gd name="connsiteY3" fmla="*/ 107992 h 311226"/>
              <a:gd name="connsiteX4" fmla="*/ 73032 w 282602"/>
              <a:gd name="connsiteY4" fmla="*/ 171492 h 311226"/>
              <a:gd name="connsiteX5" fmla="*/ 95257 w 282602"/>
              <a:gd name="connsiteY5" fmla="*/ 193717 h 311226"/>
              <a:gd name="connsiteX6" fmla="*/ 155582 w 282602"/>
              <a:gd name="connsiteY6" fmla="*/ 196892 h 311226"/>
              <a:gd name="connsiteX7" fmla="*/ 282582 w 282602"/>
              <a:gd name="connsiteY7" fmla="*/ 311192 h 311226"/>
              <a:gd name="connsiteX8" fmla="*/ 165107 w 282602"/>
              <a:gd name="connsiteY8" fmla="*/ 184192 h 311226"/>
              <a:gd name="connsiteX9" fmla="*/ 127007 w 282602"/>
              <a:gd name="connsiteY9" fmla="*/ 149267 h 311226"/>
              <a:gd name="connsiteX10" fmla="*/ 184157 w 282602"/>
              <a:gd name="connsiteY10" fmla="*/ 123867 h 311226"/>
              <a:gd name="connsiteX11" fmla="*/ 92082 w 282602"/>
              <a:gd name="connsiteY11" fmla="*/ 130217 h 311226"/>
              <a:gd name="connsiteX12" fmla="*/ 117482 w 282602"/>
              <a:gd name="connsiteY12" fmla="*/ 101642 h 311226"/>
              <a:gd name="connsiteX13" fmla="*/ 76207 w 282602"/>
              <a:gd name="connsiteY13" fmla="*/ 85767 h 311226"/>
              <a:gd name="connsiteX14" fmla="*/ 34932 w 282602"/>
              <a:gd name="connsiteY14" fmla="*/ 54017 h 311226"/>
              <a:gd name="connsiteX15" fmla="*/ 7 w 282602"/>
              <a:gd name="connsiteY15" fmla="*/ 42 h 31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2602" h="311226">
                <a:moveTo>
                  <a:pt x="7" y="42"/>
                </a:moveTo>
                <a:cubicBezTo>
                  <a:pt x="536" y="1629"/>
                  <a:pt x="32286" y="38142"/>
                  <a:pt x="38107" y="63542"/>
                </a:cubicBezTo>
                <a:cubicBezTo>
                  <a:pt x="43928" y="88942"/>
                  <a:pt x="33345" y="145034"/>
                  <a:pt x="34932" y="152442"/>
                </a:cubicBezTo>
                <a:cubicBezTo>
                  <a:pt x="36519" y="159850"/>
                  <a:pt x="41282" y="104817"/>
                  <a:pt x="47632" y="107992"/>
                </a:cubicBezTo>
                <a:cubicBezTo>
                  <a:pt x="53982" y="111167"/>
                  <a:pt x="65095" y="157205"/>
                  <a:pt x="73032" y="171492"/>
                </a:cubicBezTo>
                <a:cubicBezTo>
                  <a:pt x="80969" y="185779"/>
                  <a:pt x="81499" y="189484"/>
                  <a:pt x="95257" y="193717"/>
                </a:cubicBezTo>
                <a:cubicBezTo>
                  <a:pt x="109015" y="197950"/>
                  <a:pt x="124361" y="177313"/>
                  <a:pt x="155582" y="196892"/>
                </a:cubicBezTo>
                <a:cubicBezTo>
                  <a:pt x="186803" y="216471"/>
                  <a:pt x="280994" y="313309"/>
                  <a:pt x="282582" y="311192"/>
                </a:cubicBezTo>
                <a:cubicBezTo>
                  <a:pt x="284170" y="309075"/>
                  <a:pt x="191036" y="211179"/>
                  <a:pt x="165107" y="184192"/>
                </a:cubicBezTo>
                <a:cubicBezTo>
                  <a:pt x="139178" y="157205"/>
                  <a:pt x="123832" y="159321"/>
                  <a:pt x="127007" y="149267"/>
                </a:cubicBezTo>
                <a:cubicBezTo>
                  <a:pt x="130182" y="139213"/>
                  <a:pt x="189978" y="127042"/>
                  <a:pt x="184157" y="123867"/>
                </a:cubicBezTo>
                <a:cubicBezTo>
                  <a:pt x="178336" y="120692"/>
                  <a:pt x="103194" y="133921"/>
                  <a:pt x="92082" y="130217"/>
                </a:cubicBezTo>
                <a:cubicBezTo>
                  <a:pt x="80970" y="126513"/>
                  <a:pt x="120128" y="109050"/>
                  <a:pt x="117482" y="101642"/>
                </a:cubicBezTo>
                <a:cubicBezTo>
                  <a:pt x="114836" y="94234"/>
                  <a:pt x="89965" y="93705"/>
                  <a:pt x="76207" y="85767"/>
                </a:cubicBezTo>
                <a:cubicBezTo>
                  <a:pt x="62449" y="77830"/>
                  <a:pt x="43928" y="66188"/>
                  <a:pt x="34932" y="54017"/>
                </a:cubicBezTo>
                <a:cubicBezTo>
                  <a:pt x="25936" y="41846"/>
                  <a:pt x="-522" y="-1545"/>
                  <a:pt x="7" y="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9F5EDDF-7BBF-A48E-EC07-AACEEA660DAF}"/>
              </a:ext>
            </a:extLst>
          </p:cNvPr>
          <p:cNvSpPr/>
          <p:nvPr/>
        </p:nvSpPr>
        <p:spPr>
          <a:xfrm>
            <a:off x="4430597" y="5280025"/>
            <a:ext cx="450729" cy="181231"/>
          </a:xfrm>
          <a:custGeom>
            <a:avLst/>
            <a:gdLst>
              <a:gd name="connsiteX0" fmla="*/ 1703 w 450729"/>
              <a:gd name="connsiteY0" fmla="*/ 47625 h 181231"/>
              <a:gd name="connsiteX1" fmla="*/ 90603 w 450729"/>
              <a:gd name="connsiteY1" fmla="*/ 44450 h 181231"/>
              <a:gd name="connsiteX2" fmla="*/ 106478 w 450729"/>
              <a:gd name="connsiteY2" fmla="*/ 79375 h 181231"/>
              <a:gd name="connsiteX3" fmla="*/ 103303 w 450729"/>
              <a:gd name="connsiteY3" fmla="*/ 123825 h 181231"/>
              <a:gd name="connsiteX4" fmla="*/ 138228 w 450729"/>
              <a:gd name="connsiteY4" fmla="*/ 142875 h 181231"/>
              <a:gd name="connsiteX5" fmla="*/ 195378 w 450729"/>
              <a:gd name="connsiteY5" fmla="*/ 158750 h 181231"/>
              <a:gd name="connsiteX6" fmla="*/ 281103 w 450729"/>
              <a:gd name="connsiteY6" fmla="*/ 180975 h 181231"/>
              <a:gd name="connsiteX7" fmla="*/ 322378 w 450729"/>
              <a:gd name="connsiteY7" fmla="*/ 142875 h 181231"/>
              <a:gd name="connsiteX8" fmla="*/ 325553 w 450729"/>
              <a:gd name="connsiteY8" fmla="*/ 98425 h 181231"/>
              <a:gd name="connsiteX9" fmla="*/ 446203 w 450729"/>
              <a:gd name="connsiteY9" fmla="*/ 171450 h 181231"/>
              <a:gd name="connsiteX10" fmla="*/ 411278 w 450729"/>
              <a:gd name="connsiteY10" fmla="*/ 104775 h 181231"/>
              <a:gd name="connsiteX11" fmla="*/ 281103 w 450729"/>
              <a:gd name="connsiteY11" fmla="*/ 34925 h 181231"/>
              <a:gd name="connsiteX12" fmla="*/ 179503 w 450729"/>
              <a:gd name="connsiteY12" fmla="*/ 0 h 181231"/>
              <a:gd name="connsiteX13" fmla="*/ 1703 w 450729"/>
              <a:gd name="connsiteY13" fmla="*/ 47625 h 18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0729" h="181231">
                <a:moveTo>
                  <a:pt x="1703" y="47625"/>
                </a:moveTo>
                <a:cubicBezTo>
                  <a:pt x="-13114" y="55033"/>
                  <a:pt x="73141" y="39158"/>
                  <a:pt x="90603" y="44450"/>
                </a:cubicBezTo>
                <a:cubicBezTo>
                  <a:pt x="108065" y="49742"/>
                  <a:pt x="104361" y="66146"/>
                  <a:pt x="106478" y="79375"/>
                </a:cubicBezTo>
                <a:cubicBezTo>
                  <a:pt x="108595" y="92604"/>
                  <a:pt x="98011" y="113242"/>
                  <a:pt x="103303" y="123825"/>
                </a:cubicBezTo>
                <a:cubicBezTo>
                  <a:pt x="108595" y="134408"/>
                  <a:pt x="122882" y="137054"/>
                  <a:pt x="138228" y="142875"/>
                </a:cubicBezTo>
                <a:cubicBezTo>
                  <a:pt x="153574" y="148696"/>
                  <a:pt x="195378" y="158750"/>
                  <a:pt x="195378" y="158750"/>
                </a:cubicBezTo>
                <a:cubicBezTo>
                  <a:pt x="219190" y="165100"/>
                  <a:pt x="259936" y="183621"/>
                  <a:pt x="281103" y="180975"/>
                </a:cubicBezTo>
                <a:cubicBezTo>
                  <a:pt x="302270" y="178329"/>
                  <a:pt x="314970" y="156633"/>
                  <a:pt x="322378" y="142875"/>
                </a:cubicBezTo>
                <a:cubicBezTo>
                  <a:pt x="329786" y="129117"/>
                  <a:pt x="304916" y="93663"/>
                  <a:pt x="325553" y="98425"/>
                </a:cubicBezTo>
                <a:cubicBezTo>
                  <a:pt x="346190" y="103187"/>
                  <a:pt x="431916" y="170392"/>
                  <a:pt x="446203" y="171450"/>
                </a:cubicBezTo>
                <a:cubicBezTo>
                  <a:pt x="460490" y="172508"/>
                  <a:pt x="438795" y="127529"/>
                  <a:pt x="411278" y="104775"/>
                </a:cubicBezTo>
                <a:cubicBezTo>
                  <a:pt x="383761" y="82021"/>
                  <a:pt x="319732" y="52387"/>
                  <a:pt x="281103" y="34925"/>
                </a:cubicBezTo>
                <a:cubicBezTo>
                  <a:pt x="242474" y="17463"/>
                  <a:pt x="219720" y="0"/>
                  <a:pt x="179503" y="0"/>
                </a:cubicBezTo>
                <a:cubicBezTo>
                  <a:pt x="139286" y="0"/>
                  <a:pt x="16520" y="40217"/>
                  <a:pt x="1703" y="476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347BEB3B-0CA4-675E-864A-77E6205085FC}"/>
              </a:ext>
            </a:extLst>
          </p:cNvPr>
          <p:cNvSpPr/>
          <p:nvPr/>
        </p:nvSpPr>
        <p:spPr>
          <a:xfrm>
            <a:off x="4552644" y="5341394"/>
            <a:ext cx="57058" cy="57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43CAF6C-F8BA-0689-32E3-13D9DA1062F8}"/>
              </a:ext>
            </a:extLst>
          </p:cNvPr>
          <p:cNvSpPr/>
          <p:nvPr/>
        </p:nvSpPr>
        <p:spPr>
          <a:xfrm>
            <a:off x="4432285" y="5225864"/>
            <a:ext cx="638198" cy="331133"/>
          </a:xfrm>
          <a:custGeom>
            <a:avLst/>
            <a:gdLst>
              <a:gd name="connsiteX0" fmla="*/ 15 w 638198"/>
              <a:gd name="connsiteY0" fmla="*/ 92261 h 331133"/>
              <a:gd name="connsiteX1" fmla="*/ 161940 w 638198"/>
              <a:gd name="connsiteY1" fmla="*/ 25586 h 331133"/>
              <a:gd name="connsiteX2" fmla="*/ 155590 w 638198"/>
              <a:gd name="connsiteY2" fmla="*/ 35111 h 331133"/>
              <a:gd name="connsiteX3" fmla="*/ 241315 w 638198"/>
              <a:gd name="connsiteY3" fmla="*/ 35111 h 331133"/>
              <a:gd name="connsiteX4" fmla="*/ 381015 w 638198"/>
              <a:gd name="connsiteY4" fmla="*/ 104961 h 331133"/>
              <a:gd name="connsiteX5" fmla="*/ 377840 w 638198"/>
              <a:gd name="connsiteY5" fmla="*/ 85911 h 331133"/>
              <a:gd name="connsiteX6" fmla="*/ 527065 w 638198"/>
              <a:gd name="connsiteY6" fmla="*/ 238311 h 331133"/>
              <a:gd name="connsiteX7" fmla="*/ 504840 w 638198"/>
              <a:gd name="connsiteY7" fmla="*/ 187511 h 331133"/>
              <a:gd name="connsiteX8" fmla="*/ 612790 w 638198"/>
              <a:gd name="connsiteY8" fmla="*/ 327211 h 331133"/>
              <a:gd name="connsiteX9" fmla="*/ 574690 w 638198"/>
              <a:gd name="connsiteY9" fmla="*/ 295461 h 331133"/>
              <a:gd name="connsiteX10" fmla="*/ 603265 w 638198"/>
              <a:gd name="connsiteY10" fmla="*/ 295461 h 331133"/>
              <a:gd name="connsiteX11" fmla="*/ 638190 w 638198"/>
              <a:gd name="connsiteY11" fmla="*/ 301811 h 331133"/>
              <a:gd name="connsiteX12" fmla="*/ 600090 w 638198"/>
              <a:gd name="connsiteY12" fmla="*/ 263711 h 331133"/>
              <a:gd name="connsiteX13" fmla="*/ 393715 w 638198"/>
              <a:gd name="connsiteY13" fmla="*/ 47811 h 331133"/>
              <a:gd name="connsiteX14" fmla="*/ 415940 w 638198"/>
              <a:gd name="connsiteY14" fmla="*/ 82736 h 331133"/>
              <a:gd name="connsiteX15" fmla="*/ 234965 w 638198"/>
              <a:gd name="connsiteY15" fmla="*/ 12886 h 331133"/>
              <a:gd name="connsiteX16" fmla="*/ 146065 w 638198"/>
              <a:gd name="connsiteY16" fmla="*/ 9711 h 331133"/>
              <a:gd name="connsiteX17" fmla="*/ 238140 w 638198"/>
              <a:gd name="connsiteY17" fmla="*/ 186 h 331133"/>
              <a:gd name="connsiteX18" fmla="*/ 152415 w 638198"/>
              <a:gd name="connsiteY18" fmla="*/ 19236 h 331133"/>
              <a:gd name="connsiteX19" fmla="*/ 15 w 638198"/>
              <a:gd name="connsiteY19" fmla="*/ 92261 h 33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38198" h="331133">
                <a:moveTo>
                  <a:pt x="15" y="92261"/>
                </a:moveTo>
                <a:cubicBezTo>
                  <a:pt x="1603" y="93319"/>
                  <a:pt x="161940" y="25586"/>
                  <a:pt x="161940" y="25586"/>
                </a:cubicBezTo>
                <a:cubicBezTo>
                  <a:pt x="187869" y="16061"/>
                  <a:pt x="142361" y="33524"/>
                  <a:pt x="155590" y="35111"/>
                </a:cubicBezTo>
                <a:cubicBezTo>
                  <a:pt x="168819" y="36698"/>
                  <a:pt x="203744" y="23469"/>
                  <a:pt x="241315" y="35111"/>
                </a:cubicBezTo>
                <a:cubicBezTo>
                  <a:pt x="278886" y="46753"/>
                  <a:pt x="381015" y="104961"/>
                  <a:pt x="381015" y="104961"/>
                </a:cubicBezTo>
                <a:cubicBezTo>
                  <a:pt x="403769" y="113428"/>
                  <a:pt x="353498" y="63686"/>
                  <a:pt x="377840" y="85911"/>
                </a:cubicBezTo>
                <a:cubicBezTo>
                  <a:pt x="402182" y="108136"/>
                  <a:pt x="505898" y="221378"/>
                  <a:pt x="527065" y="238311"/>
                </a:cubicBezTo>
                <a:cubicBezTo>
                  <a:pt x="548232" y="255244"/>
                  <a:pt x="490553" y="172694"/>
                  <a:pt x="504840" y="187511"/>
                </a:cubicBezTo>
                <a:cubicBezTo>
                  <a:pt x="519127" y="202328"/>
                  <a:pt x="601148" y="309219"/>
                  <a:pt x="612790" y="327211"/>
                </a:cubicBezTo>
                <a:cubicBezTo>
                  <a:pt x="624432" y="345203"/>
                  <a:pt x="574690" y="295461"/>
                  <a:pt x="574690" y="295461"/>
                </a:cubicBezTo>
                <a:cubicBezTo>
                  <a:pt x="573103" y="290169"/>
                  <a:pt x="592682" y="294403"/>
                  <a:pt x="603265" y="295461"/>
                </a:cubicBezTo>
                <a:cubicBezTo>
                  <a:pt x="613848" y="296519"/>
                  <a:pt x="638719" y="307103"/>
                  <a:pt x="638190" y="301811"/>
                </a:cubicBezTo>
                <a:cubicBezTo>
                  <a:pt x="637661" y="296519"/>
                  <a:pt x="600090" y="263711"/>
                  <a:pt x="600090" y="263711"/>
                </a:cubicBezTo>
                <a:cubicBezTo>
                  <a:pt x="559344" y="221378"/>
                  <a:pt x="424407" y="77973"/>
                  <a:pt x="393715" y="47811"/>
                </a:cubicBezTo>
                <a:cubicBezTo>
                  <a:pt x="363023" y="17649"/>
                  <a:pt x="442398" y="88557"/>
                  <a:pt x="415940" y="82736"/>
                </a:cubicBezTo>
                <a:cubicBezTo>
                  <a:pt x="389482" y="76915"/>
                  <a:pt x="279944" y="25057"/>
                  <a:pt x="234965" y="12886"/>
                </a:cubicBezTo>
                <a:cubicBezTo>
                  <a:pt x="189986" y="715"/>
                  <a:pt x="145536" y="11828"/>
                  <a:pt x="146065" y="9711"/>
                </a:cubicBezTo>
                <a:cubicBezTo>
                  <a:pt x="146594" y="7594"/>
                  <a:pt x="237082" y="-1402"/>
                  <a:pt x="238140" y="186"/>
                </a:cubicBezTo>
                <a:cubicBezTo>
                  <a:pt x="239198" y="1774"/>
                  <a:pt x="187340" y="6007"/>
                  <a:pt x="152415" y="19236"/>
                </a:cubicBezTo>
                <a:cubicBezTo>
                  <a:pt x="117490" y="32465"/>
                  <a:pt x="-1573" y="91203"/>
                  <a:pt x="15" y="922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AA5D770-0AA3-E1A1-20D1-38A4473C9DB0}"/>
              </a:ext>
            </a:extLst>
          </p:cNvPr>
          <p:cNvSpPr/>
          <p:nvPr/>
        </p:nvSpPr>
        <p:spPr>
          <a:xfrm>
            <a:off x="3507970" y="5016052"/>
            <a:ext cx="210957" cy="296419"/>
          </a:xfrm>
          <a:custGeom>
            <a:avLst/>
            <a:gdLst>
              <a:gd name="connsiteX0" fmla="*/ 79780 w 210957"/>
              <a:gd name="connsiteY0" fmla="*/ 22673 h 296419"/>
              <a:gd name="connsiteX1" fmla="*/ 184555 w 210957"/>
              <a:gd name="connsiteY1" fmla="*/ 190948 h 296419"/>
              <a:gd name="connsiteX2" fmla="*/ 200430 w 210957"/>
              <a:gd name="connsiteY2" fmla="*/ 251273 h 296419"/>
              <a:gd name="connsiteX3" fmla="*/ 200430 w 210957"/>
              <a:gd name="connsiteY3" fmla="*/ 206823 h 296419"/>
              <a:gd name="connsiteX4" fmla="*/ 203605 w 210957"/>
              <a:gd name="connsiteY4" fmla="*/ 295723 h 296419"/>
              <a:gd name="connsiteX5" fmla="*/ 209955 w 210957"/>
              <a:gd name="connsiteY5" fmla="*/ 241748 h 296419"/>
              <a:gd name="connsiteX6" fmla="*/ 209955 w 210957"/>
              <a:gd name="connsiteY6" fmla="*/ 127448 h 296419"/>
              <a:gd name="connsiteX7" fmla="*/ 200430 w 210957"/>
              <a:gd name="connsiteY7" fmla="*/ 194123 h 296419"/>
              <a:gd name="connsiteX8" fmla="*/ 165505 w 210957"/>
              <a:gd name="connsiteY8" fmla="*/ 146498 h 296419"/>
              <a:gd name="connsiteX9" fmla="*/ 405 w 210957"/>
              <a:gd name="connsiteY9" fmla="*/ 448 h 296419"/>
              <a:gd name="connsiteX10" fmla="*/ 117880 w 210957"/>
              <a:gd name="connsiteY10" fmla="*/ 98873 h 296419"/>
              <a:gd name="connsiteX11" fmla="*/ 79780 w 210957"/>
              <a:gd name="connsiteY11" fmla="*/ 22673 h 29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957" h="296419">
                <a:moveTo>
                  <a:pt x="79780" y="22673"/>
                </a:moveTo>
                <a:cubicBezTo>
                  <a:pt x="90892" y="38019"/>
                  <a:pt x="164447" y="152848"/>
                  <a:pt x="184555" y="190948"/>
                </a:cubicBezTo>
                <a:cubicBezTo>
                  <a:pt x="204663" y="229048"/>
                  <a:pt x="197784" y="248627"/>
                  <a:pt x="200430" y="251273"/>
                </a:cubicBezTo>
                <a:cubicBezTo>
                  <a:pt x="203076" y="253919"/>
                  <a:pt x="199901" y="199415"/>
                  <a:pt x="200430" y="206823"/>
                </a:cubicBezTo>
                <a:cubicBezTo>
                  <a:pt x="200959" y="214231"/>
                  <a:pt x="202018" y="289902"/>
                  <a:pt x="203605" y="295723"/>
                </a:cubicBezTo>
                <a:cubicBezTo>
                  <a:pt x="205193" y="301544"/>
                  <a:pt x="208897" y="269794"/>
                  <a:pt x="209955" y="241748"/>
                </a:cubicBezTo>
                <a:cubicBezTo>
                  <a:pt x="211013" y="213702"/>
                  <a:pt x="211543" y="135386"/>
                  <a:pt x="209955" y="127448"/>
                </a:cubicBezTo>
                <a:cubicBezTo>
                  <a:pt x="208367" y="119510"/>
                  <a:pt x="207838" y="190948"/>
                  <a:pt x="200430" y="194123"/>
                </a:cubicBezTo>
                <a:cubicBezTo>
                  <a:pt x="193022" y="197298"/>
                  <a:pt x="198842" y="178777"/>
                  <a:pt x="165505" y="146498"/>
                </a:cubicBezTo>
                <a:cubicBezTo>
                  <a:pt x="132168" y="114219"/>
                  <a:pt x="8342" y="8385"/>
                  <a:pt x="405" y="448"/>
                </a:cubicBezTo>
                <a:cubicBezTo>
                  <a:pt x="-7532" y="-7489"/>
                  <a:pt x="103592" y="92523"/>
                  <a:pt x="117880" y="98873"/>
                </a:cubicBezTo>
                <a:cubicBezTo>
                  <a:pt x="132168" y="105223"/>
                  <a:pt x="68668" y="7327"/>
                  <a:pt x="79780" y="226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08989B2-E975-45D9-6DBC-D7A974F42FB8}"/>
              </a:ext>
            </a:extLst>
          </p:cNvPr>
          <p:cNvSpPr/>
          <p:nvPr/>
        </p:nvSpPr>
        <p:spPr>
          <a:xfrm>
            <a:off x="3165452" y="4991047"/>
            <a:ext cx="463573" cy="131005"/>
          </a:xfrm>
          <a:custGeom>
            <a:avLst/>
            <a:gdLst>
              <a:gd name="connsiteX0" fmla="*/ 463573 w 463573"/>
              <a:gd name="connsiteY0" fmla="*/ 101653 h 131005"/>
              <a:gd name="connsiteX1" fmla="*/ 390548 w 463573"/>
              <a:gd name="connsiteY1" fmla="*/ 66728 h 131005"/>
              <a:gd name="connsiteX2" fmla="*/ 317523 w 463573"/>
              <a:gd name="connsiteY2" fmla="*/ 54028 h 131005"/>
              <a:gd name="connsiteX3" fmla="*/ 349273 w 463573"/>
              <a:gd name="connsiteY3" fmla="*/ 38153 h 131005"/>
              <a:gd name="connsiteX4" fmla="*/ 387373 w 463573"/>
              <a:gd name="connsiteY4" fmla="*/ 9578 h 131005"/>
              <a:gd name="connsiteX5" fmla="*/ 330223 w 463573"/>
              <a:gd name="connsiteY5" fmla="*/ 28628 h 131005"/>
              <a:gd name="connsiteX6" fmla="*/ 257198 w 463573"/>
              <a:gd name="connsiteY6" fmla="*/ 31803 h 131005"/>
              <a:gd name="connsiteX7" fmla="*/ 234973 w 463573"/>
              <a:gd name="connsiteY7" fmla="*/ 38153 h 131005"/>
              <a:gd name="connsiteX8" fmla="*/ 295298 w 463573"/>
              <a:gd name="connsiteY8" fmla="*/ 53 h 131005"/>
              <a:gd name="connsiteX9" fmla="*/ 142898 w 463573"/>
              <a:gd name="connsiteY9" fmla="*/ 47678 h 131005"/>
              <a:gd name="connsiteX10" fmla="*/ 193698 w 463573"/>
              <a:gd name="connsiteY10" fmla="*/ 12753 h 131005"/>
              <a:gd name="connsiteX11" fmla="*/ 66698 w 463573"/>
              <a:gd name="connsiteY11" fmla="*/ 92128 h 131005"/>
              <a:gd name="connsiteX12" fmla="*/ 23 w 463573"/>
              <a:gd name="connsiteY12" fmla="*/ 120703 h 131005"/>
              <a:gd name="connsiteX13" fmla="*/ 73048 w 463573"/>
              <a:gd name="connsiteY13" fmla="*/ 88953 h 131005"/>
              <a:gd name="connsiteX14" fmla="*/ 117498 w 463573"/>
              <a:gd name="connsiteY14" fmla="*/ 130228 h 131005"/>
              <a:gd name="connsiteX15" fmla="*/ 111148 w 463573"/>
              <a:gd name="connsiteY15" fmla="*/ 111178 h 131005"/>
              <a:gd name="connsiteX16" fmla="*/ 152423 w 463573"/>
              <a:gd name="connsiteY16" fmla="*/ 54028 h 131005"/>
              <a:gd name="connsiteX17" fmla="*/ 146073 w 463573"/>
              <a:gd name="connsiteY17" fmla="*/ 108003 h 131005"/>
              <a:gd name="connsiteX18" fmla="*/ 155598 w 463573"/>
              <a:gd name="connsiteY18" fmla="*/ 66728 h 131005"/>
              <a:gd name="connsiteX19" fmla="*/ 222273 w 463573"/>
              <a:gd name="connsiteY19" fmla="*/ 31803 h 131005"/>
              <a:gd name="connsiteX20" fmla="*/ 241323 w 463573"/>
              <a:gd name="connsiteY20" fmla="*/ 6403 h 131005"/>
              <a:gd name="connsiteX21" fmla="*/ 222273 w 463573"/>
              <a:gd name="connsiteY21" fmla="*/ 19103 h 131005"/>
              <a:gd name="connsiteX22" fmla="*/ 349273 w 463573"/>
              <a:gd name="connsiteY22" fmla="*/ 41328 h 131005"/>
              <a:gd name="connsiteX23" fmla="*/ 317523 w 463573"/>
              <a:gd name="connsiteY23" fmla="*/ 22278 h 131005"/>
              <a:gd name="connsiteX24" fmla="*/ 390548 w 463573"/>
              <a:gd name="connsiteY24" fmla="*/ 54028 h 131005"/>
              <a:gd name="connsiteX25" fmla="*/ 390548 w 463573"/>
              <a:gd name="connsiteY25" fmla="*/ 54028 h 131005"/>
              <a:gd name="connsiteX26" fmla="*/ 463573 w 463573"/>
              <a:gd name="connsiteY26" fmla="*/ 101653 h 1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3573" h="131005">
                <a:moveTo>
                  <a:pt x="463573" y="101653"/>
                </a:moveTo>
                <a:cubicBezTo>
                  <a:pt x="439231" y="88159"/>
                  <a:pt x="414890" y="74665"/>
                  <a:pt x="390548" y="66728"/>
                </a:cubicBezTo>
                <a:cubicBezTo>
                  <a:pt x="366206" y="58791"/>
                  <a:pt x="324402" y="58790"/>
                  <a:pt x="317523" y="54028"/>
                </a:cubicBezTo>
                <a:cubicBezTo>
                  <a:pt x="310644" y="49266"/>
                  <a:pt x="337631" y="45561"/>
                  <a:pt x="349273" y="38153"/>
                </a:cubicBezTo>
                <a:cubicBezTo>
                  <a:pt x="360915" y="30745"/>
                  <a:pt x="390548" y="11165"/>
                  <a:pt x="387373" y="9578"/>
                </a:cubicBezTo>
                <a:cubicBezTo>
                  <a:pt x="384198" y="7991"/>
                  <a:pt x="351919" y="24924"/>
                  <a:pt x="330223" y="28628"/>
                </a:cubicBezTo>
                <a:cubicBezTo>
                  <a:pt x="308527" y="32332"/>
                  <a:pt x="273073" y="30215"/>
                  <a:pt x="257198" y="31803"/>
                </a:cubicBezTo>
                <a:cubicBezTo>
                  <a:pt x="241323" y="33390"/>
                  <a:pt x="228623" y="43445"/>
                  <a:pt x="234973" y="38153"/>
                </a:cubicBezTo>
                <a:cubicBezTo>
                  <a:pt x="241323" y="32861"/>
                  <a:pt x="310644" y="-1535"/>
                  <a:pt x="295298" y="53"/>
                </a:cubicBezTo>
                <a:cubicBezTo>
                  <a:pt x="279952" y="1640"/>
                  <a:pt x="159831" y="45561"/>
                  <a:pt x="142898" y="47678"/>
                </a:cubicBezTo>
                <a:cubicBezTo>
                  <a:pt x="125965" y="49795"/>
                  <a:pt x="206398" y="5345"/>
                  <a:pt x="193698" y="12753"/>
                </a:cubicBezTo>
                <a:cubicBezTo>
                  <a:pt x="180998" y="20161"/>
                  <a:pt x="98977" y="74136"/>
                  <a:pt x="66698" y="92128"/>
                </a:cubicBezTo>
                <a:cubicBezTo>
                  <a:pt x="34419" y="110120"/>
                  <a:pt x="-1035" y="121232"/>
                  <a:pt x="23" y="120703"/>
                </a:cubicBezTo>
                <a:cubicBezTo>
                  <a:pt x="1081" y="120174"/>
                  <a:pt x="53469" y="87366"/>
                  <a:pt x="73048" y="88953"/>
                </a:cubicBezTo>
                <a:cubicBezTo>
                  <a:pt x="92627" y="90540"/>
                  <a:pt x="117498" y="130228"/>
                  <a:pt x="117498" y="130228"/>
                </a:cubicBezTo>
                <a:cubicBezTo>
                  <a:pt x="123848" y="133932"/>
                  <a:pt x="105327" y="123878"/>
                  <a:pt x="111148" y="111178"/>
                </a:cubicBezTo>
                <a:cubicBezTo>
                  <a:pt x="116969" y="98478"/>
                  <a:pt x="146602" y="54557"/>
                  <a:pt x="152423" y="54028"/>
                </a:cubicBezTo>
                <a:cubicBezTo>
                  <a:pt x="158244" y="53499"/>
                  <a:pt x="145544" y="105886"/>
                  <a:pt x="146073" y="108003"/>
                </a:cubicBezTo>
                <a:cubicBezTo>
                  <a:pt x="146602" y="110120"/>
                  <a:pt x="142898" y="79428"/>
                  <a:pt x="155598" y="66728"/>
                </a:cubicBezTo>
                <a:cubicBezTo>
                  <a:pt x="168298" y="54028"/>
                  <a:pt x="207986" y="41857"/>
                  <a:pt x="222273" y="31803"/>
                </a:cubicBezTo>
                <a:cubicBezTo>
                  <a:pt x="236560" y="21749"/>
                  <a:pt x="241323" y="6403"/>
                  <a:pt x="241323" y="6403"/>
                </a:cubicBezTo>
                <a:cubicBezTo>
                  <a:pt x="241323" y="4286"/>
                  <a:pt x="204281" y="13282"/>
                  <a:pt x="222273" y="19103"/>
                </a:cubicBezTo>
                <a:cubicBezTo>
                  <a:pt x="240265" y="24924"/>
                  <a:pt x="333398" y="40799"/>
                  <a:pt x="349273" y="41328"/>
                </a:cubicBezTo>
                <a:cubicBezTo>
                  <a:pt x="365148" y="41857"/>
                  <a:pt x="310644" y="20161"/>
                  <a:pt x="317523" y="22278"/>
                </a:cubicBezTo>
                <a:cubicBezTo>
                  <a:pt x="324402" y="24395"/>
                  <a:pt x="390548" y="54028"/>
                  <a:pt x="390548" y="54028"/>
                </a:cubicBezTo>
                <a:lnTo>
                  <a:pt x="390548" y="54028"/>
                </a:lnTo>
                <a:lnTo>
                  <a:pt x="463573" y="10165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167BC0E-4F27-155D-C816-A2F7CA9E44B7}"/>
              </a:ext>
            </a:extLst>
          </p:cNvPr>
          <p:cNvSpPr/>
          <p:nvPr/>
        </p:nvSpPr>
        <p:spPr>
          <a:xfrm>
            <a:off x="3216208" y="5029183"/>
            <a:ext cx="101817" cy="118754"/>
          </a:xfrm>
          <a:custGeom>
            <a:avLst/>
            <a:gdLst>
              <a:gd name="connsiteX0" fmla="*/ 73092 w 101817"/>
              <a:gd name="connsiteY0" fmla="*/ 17 h 118754"/>
              <a:gd name="connsiteX1" fmla="*/ 57217 w 101817"/>
              <a:gd name="connsiteY1" fmla="*/ 66692 h 118754"/>
              <a:gd name="connsiteX2" fmla="*/ 101667 w 101817"/>
              <a:gd name="connsiteY2" fmla="*/ 117492 h 118754"/>
              <a:gd name="connsiteX3" fmla="*/ 69917 w 101817"/>
              <a:gd name="connsiteY3" fmla="*/ 101617 h 118754"/>
              <a:gd name="connsiteX4" fmla="*/ 22292 w 101817"/>
              <a:gd name="connsiteY4" fmla="*/ 82567 h 118754"/>
              <a:gd name="connsiteX5" fmla="*/ 67 w 101817"/>
              <a:gd name="connsiteY5" fmla="*/ 107967 h 118754"/>
              <a:gd name="connsiteX6" fmla="*/ 28642 w 101817"/>
              <a:gd name="connsiteY6" fmla="*/ 73042 h 118754"/>
              <a:gd name="connsiteX7" fmla="*/ 44517 w 101817"/>
              <a:gd name="connsiteY7" fmla="*/ 73042 h 118754"/>
              <a:gd name="connsiteX8" fmla="*/ 73092 w 101817"/>
              <a:gd name="connsiteY8" fmla="*/ 17 h 11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817" h="118754">
                <a:moveTo>
                  <a:pt x="73092" y="17"/>
                </a:moveTo>
                <a:cubicBezTo>
                  <a:pt x="75209" y="-1041"/>
                  <a:pt x="52455" y="47113"/>
                  <a:pt x="57217" y="66692"/>
                </a:cubicBezTo>
                <a:cubicBezTo>
                  <a:pt x="61979" y="86271"/>
                  <a:pt x="99550" y="111671"/>
                  <a:pt x="101667" y="117492"/>
                </a:cubicBezTo>
                <a:cubicBezTo>
                  <a:pt x="103784" y="123313"/>
                  <a:pt x="83146" y="107438"/>
                  <a:pt x="69917" y="101617"/>
                </a:cubicBezTo>
                <a:cubicBezTo>
                  <a:pt x="56688" y="95796"/>
                  <a:pt x="33934" y="81509"/>
                  <a:pt x="22292" y="82567"/>
                </a:cubicBezTo>
                <a:cubicBezTo>
                  <a:pt x="10650" y="83625"/>
                  <a:pt x="-991" y="109555"/>
                  <a:pt x="67" y="107967"/>
                </a:cubicBezTo>
                <a:cubicBezTo>
                  <a:pt x="1125" y="106379"/>
                  <a:pt x="28642" y="73042"/>
                  <a:pt x="28642" y="73042"/>
                </a:cubicBezTo>
                <a:cubicBezTo>
                  <a:pt x="36050" y="67221"/>
                  <a:pt x="38696" y="80450"/>
                  <a:pt x="44517" y="73042"/>
                </a:cubicBezTo>
                <a:cubicBezTo>
                  <a:pt x="50338" y="65634"/>
                  <a:pt x="70975" y="1075"/>
                  <a:pt x="73092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DC5C6114-EFBD-583D-0741-7E29E8E5274B}"/>
              </a:ext>
            </a:extLst>
          </p:cNvPr>
          <p:cNvSpPr/>
          <p:nvPr/>
        </p:nvSpPr>
        <p:spPr>
          <a:xfrm>
            <a:off x="3199816" y="5102225"/>
            <a:ext cx="227501" cy="44934"/>
          </a:xfrm>
          <a:custGeom>
            <a:avLst/>
            <a:gdLst>
              <a:gd name="connsiteX0" fmla="*/ 3759 w 227501"/>
              <a:gd name="connsiteY0" fmla="*/ 41275 h 44934"/>
              <a:gd name="connsiteX1" fmla="*/ 226009 w 227501"/>
              <a:gd name="connsiteY1" fmla="*/ 44450 h 44934"/>
              <a:gd name="connsiteX2" fmla="*/ 99009 w 227501"/>
              <a:gd name="connsiteY2" fmla="*/ 31750 h 44934"/>
              <a:gd name="connsiteX3" fmla="*/ 60909 w 227501"/>
              <a:gd name="connsiteY3" fmla="*/ 0 h 44934"/>
              <a:gd name="connsiteX4" fmla="*/ 83134 w 227501"/>
              <a:gd name="connsiteY4" fmla="*/ 31750 h 44934"/>
              <a:gd name="connsiteX5" fmla="*/ 3759 w 227501"/>
              <a:gd name="connsiteY5" fmla="*/ 41275 h 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501" h="44934">
                <a:moveTo>
                  <a:pt x="3759" y="41275"/>
                </a:moveTo>
                <a:cubicBezTo>
                  <a:pt x="27572" y="43392"/>
                  <a:pt x="210134" y="46038"/>
                  <a:pt x="226009" y="44450"/>
                </a:cubicBezTo>
                <a:cubicBezTo>
                  <a:pt x="241884" y="42863"/>
                  <a:pt x="126526" y="39158"/>
                  <a:pt x="99009" y="31750"/>
                </a:cubicBezTo>
                <a:cubicBezTo>
                  <a:pt x="71492" y="24342"/>
                  <a:pt x="63555" y="0"/>
                  <a:pt x="60909" y="0"/>
                </a:cubicBezTo>
                <a:cubicBezTo>
                  <a:pt x="58263" y="0"/>
                  <a:pt x="89484" y="25400"/>
                  <a:pt x="83134" y="31750"/>
                </a:cubicBezTo>
                <a:cubicBezTo>
                  <a:pt x="76784" y="38100"/>
                  <a:pt x="-20054" y="39158"/>
                  <a:pt x="3759" y="412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02ABAF4-8DC5-B2F5-AA7B-48AA34763B2D}"/>
              </a:ext>
            </a:extLst>
          </p:cNvPr>
          <p:cNvSpPr/>
          <p:nvPr/>
        </p:nvSpPr>
        <p:spPr>
          <a:xfrm>
            <a:off x="3326637" y="5126612"/>
            <a:ext cx="380038" cy="144088"/>
          </a:xfrm>
          <a:custGeom>
            <a:avLst/>
            <a:gdLst>
              <a:gd name="connsiteX0" fmla="*/ 54738 w 380038"/>
              <a:gd name="connsiteY0" fmla="*/ 48638 h 144088"/>
              <a:gd name="connsiteX1" fmla="*/ 188088 w 380038"/>
              <a:gd name="connsiteY1" fmla="*/ 61338 h 144088"/>
              <a:gd name="connsiteX2" fmla="*/ 140463 w 380038"/>
              <a:gd name="connsiteY2" fmla="*/ 64513 h 144088"/>
              <a:gd name="connsiteX3" fmla="*/ 226188 w 380038"/>
              <a:gd name="connsiteY3" fmla="*/ 58163 h 144088"/>
              <a:gd name="connsiteX4" fmla="*/ 299213 w 380038"/>
              <a:gd name="connsiteY4" fmla="*/ 105788 h 144088"/>
              <a:gd name="connsiteX5" fmla="*/ 289688 w 380038"/>
              <a:gd name="connsiteY5" fmla="*/ 83563 h 144088"/>
              <a:gd name="connsiteX6" fmla="*/ 378588 w 380038"/>
              <a:gd name="connsiteY6" fmla="*/ 143888 h 144088"/>
              <a:gd name="connsiteX7" fmla="*/ 343663 w 380038"/>
              <a:gd name="connsiteY7" fmla="*/ 102613 h 144088"/>
              <a:gd name="connsiteX8" fmla="*/ 327788 w 380038"/>
              <a:gd name="connsiteY8" fmla="*/ 89913 h 144088"/>
              <a:gd name="connsiteX9" fmla="*/ 327788 w 380038"/>
              <a:gd name="connsiteY9" fmla="*/ 26413 h 144088"/>
              <a:gd name="connsiteX10" fmla="*/ 327788 w 380038"/>
              <a:gd name="connsiteY10" fmla="*/ 70863 h 144088"/>
              <a:gd name="connsiteX11" fmla="*/ 365888 w 380038"/>
              <a:gd name="connsiteY11" fmla="*/ 115313 h 144088"/>
              <a:gd name="connsiteX12" fmla="*/ 305563 w 380038"/>
              <a:gd name="connsiteY12" fmla="*/ 99438 h 144088"/>
              <a:gd name="connsiteX13" fmla="*/ 3938 w 380038"/>
              <a:gd name="connsiteY13" fmla="*/ 1013 h 144088"/>
              <a:gd name="connsiteX14" fmla="*/ 127763 w 380038"/>
              <a:gd name="connsiteY14" fmla="*/ 48638 h 144088"/>
              <a:gd name="connsiteX15" fmla="*/ 54738 w 380038"/>
              <a:gd name="connsiteY15" fmla="*/ 48638 h 14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0038" h="144088">
                <a:moveTo>
                  <a:pt x="54738" y="48638"/>
                </a:moveTo>
                <a:cubicBezTo>
                  <a:pt x="64792" y="50755"/>
                  <a:pt x="173801" y="58692"/>
                  <a:pt x="188088" y="61338"/>
                </a:cubicBezTo>
                <a:cubicBezTo>
                  <a:pt x="202375" y="63984"/>
                  <a:pt x="140463" y="64513"/>
                  <a:pt x="140463" y="64513"/>
                </a:cubicBezTo>
                <a:cubicBezTo>
                  <a:pt x="146813" y="63984"/>
                  <a:pt x="199730" y="51284"/>
                  <a:pt x="226188" y="58163"/>
                </a:cubicBezTo>
                <a:cubicBezTo>
                  <a:pt x="252646" y="65042"/>
                  <a:pt x="288630" y="101555"/>
                  <a:pt x="299213" y="105788"/>
                </a:cubicBezTo>
                <a:cubicBezTo>
                  <a:pt x="309796" y="110021"/>
                  <a:pt x="276459" y="77213"/>
                  <a:pt x="289688" y="83563"/>
                </a:cubicBezTo>
                <a:cubicBezTo>
                  <a:pt x="302917" y="89913"/>
                  <a:pt x="369592" y="140713"/>
                  <a:pt x="378588" y="143888"/>
                </a:cubicBezTo>
                <a:cubicBezTo>
                  <a:pt x="387584" y="147063"/>
                  <a:pt x="352130" y="111609"/>
                  <a:pt x="343663" y="102613"/>
                </a:cubicBezTo>
                <a:cubicBezTo>
                  <a:pt x="335196" y="93617"/>
                  <a:pt x="330434" y="102613"/>
                  <a:pt x="327788" y="89913"/>
                </a:cubicBezTo>
                <a:cubicBezTo>
                  <a:pt x="325142" y="77213"/>
                  <a:pt x="327788" y="26413"/>
                  <a:pt x="327788" y="26413"/>
                </a:cubicBezTo>
                <a:cubicBezTo>
                  <a:pt x="327788" y="23238"/>
                  <a:pt x="321438" y="56046"/>
                  <a:pt x="327788" y="70863"/>
                </a:cubicBezTo>
                <a:cubicBezTo>
                  <a:pt x="334138" y="85680"/>
                  <a:pt x="369592" y="110551"/>
                  <a:pt x="365888" y="115313"/>
                </a:cubicBezTo>
                <a:cubicBezTo>
                  <a:pt x="362184" y="120075"/>
                  <a:pt x="365888" y="118488"/>
                  <a:pt x="305563" y="99438"/>
                </a:cubicBezTo>
                <a:cubicBezTo>
                  <a:pt x="245238" y="80388"/>
                  <a:pt x="33571" y="9480"/>
                  <a:pt x="3938" y="1013"/>
                </a:cubicBezTo>
                <a:cubicBezTo>
                  <a:pt x="-25695" y="-7454"/>
                  <a:pt x="121413" y="39642"/>
                  <a:pt x="127763" y="48638"/>
                </a:cubicBezTo>
                <a:cubicBezTo>
                  <a:pt x="134113" y="57634"/>
                  <a:pt x="44684" y="46521"/>
                  <a:pt x="54738" y="486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9AB04170-25DC-A8F4-6FBD-43009E44B322}"/>
              </a:ext>
            </a:extLst>
          </p:cNvPr>
          <p:cNvSpPr/>
          <p:nvPr/>
        </p:nvSpPr>
        <p:spPr>
          <a:xfrm>
            <a:off x="3230687" y="4994063"/>
            <a:ext cx="205267" cy="54533"/>
          </a:xfrm>
          <a:custGeom>
            <a:avLst/>
            <a:gdLst>
              <a:gd name="connsiteX0" fmla="*/ 204663 w 205267"/>
              <a:gd name="connsiteY0" fmla="*/ 212 h 54533"/>
              <a:gd name="connsiteX1" fmla="*/ 71313 w 205267"/>
              <a:gd name="connsiteY1" fmla="*/ 16087 h 54533"/>
              <a:gd name="connsiteX2" fmla="*/ 112588 w 205267"/>
              <a:gd name="connsiteY2" fmla="*/ 22437 h 54533"/>
              <a:gd name="connsiteX3" fmla="*/ 1463 w 205267"/>
              <a:gd name="connsiteY3" fmla="*/ 54187 h 54533"/>
              <a:gd name="connsiteX4" fmla="*/ 55438 w 205267"/>
              <a:gd name="connsiteY4" fmla="*/ 38312 h 54533"/>
              <a:gd name="connsiteX5" fmla="*/ 147513 w 205267"/>
              <a:gd name="connsiteY5" fmla="*/ 22437 h 54533"/>
              <a:gd name="connsiteX6" fmla="*/ 122113 w 205267"/>
              <a:gd name="connsiteY6" fmla="*/ 28787 h 54533"/>
              <a:gd name="connsiteX7" fmla="*/ 204663 w 205267"/>
              <a:gd name="connsiteY7" fmla="*/ 212 h 5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267" h="54533">
                <a:moveTo>
                  <a:pt x="204663" y="212"/>
                </a:moveTo>
                <a:cubicBezTo>
                  <a:pt x="196196" y="-1905"/>
                  <a:pt x="86659" y="12383"/>
                  <a:pt x="71313" y="16087"/>
                </a:cubicBezTo>
                <a:cubicBezTo>
                  <a:pt x="55967" y="19791"/>
                  <a:pt x="124230" y="16087"/>
                  <a:pt x="112588" y="22437"/>
                </a:cubicBezTo>
                <a:cubicBezTo>
                  <a:pt x="100946" y="28787"/>
                  <a:pt x="10988" y="51541"/>
                  <a:pt x="1463" y="54187"/>
                </a:cubicBezTo>
                <a:cubicBezTo>
                  <a:pt x="-8062" y="56833"/>
                  <a:pt x="31096" y="43604"/>
                  <a:pt x="55438" y="38312"/>
                </a:cubicBezTo>
                <a:cubicBezTo>
                  <a:pt x="79780" y="33020"/>
                  <a:pt x="136401" y="24024"/>
                  <a:pt x="147513" y="22437"/>
                </a:cubicBezTo>
                <a:cubicBezTo>
                  <a:pt x="158625" y="20850"/>
                  <a:pt x="114176" y="32491"/>
                  <a:pt x="122113" y="28787"/>
                </a:cubicBezTo>
                <a:cubicBezTo>
                  <a:pt x="130050" y="25083"/>
                  <a:pt x="213130" y="2329"/>
                  <a:pt x="204663" y="2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AD9D03E5-0B79-AC32-7A98-1A068E54EEE3}"/>
              </a:ext>
            </a:extLst>
          </p:cNvPr>
          <p:cNvSpPr/>
          <p:nvPr/>
        </p:nvSpPr>
        <p:spPr>
          <a:xfrm>
            <a:off x="3384170" y="4975154"/>
            <a:ext cx="197575" cy="89606"/>
          </a:xfrm>
          <a:custGeom>
            <a:avLst/>
            <a:gdLst>
              <a:gd name="connsiteX0" fmla="*/ 380 w 197575"/>
              <a:gd name="connsiteY0" fmla="*/ 38171 h 89606"/>
              <a:gd name="connsiteX1" fmla="*/ 89280 w 197575"/>
              <a:gd name="connsiteY1" fmla="*/ 41346 h 89606"/>
              <a:gd name="connsiteX2" fmla="*/ 194055 w 197575"/>
              <a:gd name="connsiteY2" fmla="*/ 88971 h 89606"/>
              <a:gd name="connsiteX3" fmla="*/ 168655 w 197575"/>
              <a:gd name="connsiteY3" fmla="*/ 66746 h 89606"/>
              <a:gd name="connsiteX4" fmla="*/ 127380 w 197575"/>
              <a:gd name="connsiteY4" fmla="*/ 38171 h 89606"/>
              <a:gd name="connsiteX5" fmla="*/ 121030 w 197575"/>
              <a:gd name="connsiteY5" fmla="*/ 71 h 89606"/>
              <a:gd name="connsiteX6" fmla="*/ 124205 w 197575"/>
              <a:gd name="connsiteY6" fmla="*/ 28646 h 89606"/>
              <a:gd name="connsiteX7" fmla="*/ 380 w 197575"/>
              <a:gd name="connsiteY7" fmla="*/ 38171 h 8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575" h="89606">
                <a:moveTo>
                  <a:pt x="380" y="38171"/>
                </a:moveTo>
                <a:cubicBezTo>
                  <a:pt x="-5441" y="40288"/>
                  <a:pt x="57001" y="32879"/>
                  <a:pt x="89280" y="41346"/>
                </a:cubicBezTo>
                <a:cubicBezTo>
                  <a:pt x="121559" y="49813"/>
                  <a:pt x="194055" y="88971"/>
                  <a:pt x="194055" y="88971"/>
                </a:cubicBezTo>
                <a:cubicBezTo>
                  <a:pt x="207284" y="93204"/>
                  <a:pt x="179767" y="75213"/>
                  <a:pt x="168655" y="66746"/>
                </a:cubicBezTo>
                <a:cubicBezTo>
                  <a:pt x="157543" y="58279"/>
                  <a:pt x="135318" y="49284"/>
                  <a:pt x="127380" y="38171"/>
                </a:cubicBezTo>
                <a:cubicBezTo>
                  <a:pt x="119443" y="27058"/>
                  <a:pt x="121559" y="1658"/>
                  <a:pt x="121030" y="71"/>
                </a:cubicBezTo>
                <a:cubicBezTo>
                  <a:pt x="120501" y="-1516"/>
                  <a:pt x="145372" y="23884"/>
                  <a:pt x="124205" y="28646"/>
                </a:cubicBezTo>
                <a:cubicBezTo>
                  <a:pt x="103038" y="33408"/>
                  <a:pt x="6201" y="36054"/>
                  <a:pt x="380" y="381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BC338DA4-B9AA-14A9-2BFD-1BB0FB958EE2}"/>
              </a:ext>
            </a:extLst>
          </p:cNvPr>
          <p:cNvSpPr/>
          <p:nvPr/>
        </p:nvSpPr>
        <p:spPr>
          <a:xfrm>
            <a:off x="3307594" y="5010143"/>
            <a:ext cx="90368" cy="85754"/>
          </a:xfrm>
          <a:custGeom>
            <a:avLst/>
            <a:gdLst>
              <a:gd name="connsiteX0" fmla="*/ 89656 w 90368"/>
              <a:gd name="connsiteY0" fmla="*/ 7 h 85754"/>
              <a:gd name="connsiteX1" fmla="*/ 42031 w 90368"/>
              <a:gd name="connsiteY1" fmla="*/ 38107 h 85754"/>
              <a:gd name="connsiteX2" fmla="*/ 32506 w 90368"/>
              <a:gd name="connsiteY2" fmla="*/ 73032 h 85754"/>
              <a:gd name="connsiteX3" fmla="*/ 29331 w 90368"/>
              <a:gd name="connsiteY3" fmla="*/ 47632 h 85754"/>
              <a:gd name="connsiteX4" fmla="*/ 3931 w 90368"/>
              <a:gd name="connsiteY4" fmla="*/ 85732 h 85754"/>
              <a:gd name="connsiteX5" fmla="*/ 10281 w 90368"/>
              <a:gd name="connsiteY5" fmla="*/ 41282 h 85754"/>
              <a:gd name="connsiteX6" fmla="*/ 26156 w 90368"/>
              <a:gd name="connsiteY6" fmla="*/ 19057 h 85754"/>
              <a:gd name="connsiteX7" fmla="*/ 756 w 90368"/>
              <a:gd name="connsiteY7" fmla="*/ 41282 h 85754"/>
              <a:gd name="connsiteX8" fmla="*/ 89656 w 90368"/>
              <a:gd name="connsiteY8" fmla="*/ 7 h 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68" h="85754">
                <a:moveTo>
                  <a:pt x="89656" y="7"/>
                </a:moveTo>
                <a:cubicBezTo>
                  <a:pt x="96535" y="-522"/>
                  <a:pt x="51556" y="25936"/>
                  <a:pt x="42031" y="38107"/>
                </a:cubicBezTo>
                <a:cubicBezTo>
                  <a:pt x="32506" y="50278"/>
                  <a:pt x="34623" y="71444"/>
                  <a:pt x="32506" y="73032"/>
                </a:cubicBezTo>
                <a:cubicBezTo>
                  <a:pt x="30389" y="74620"/>
                  <a:pt x="34093" y="45515"/>
                  <a:pt x="29331" y="47632"/>
                </a:cubicBezTo>
                <a:cubicBezTo>
                  <a:pt x="24569" y="49749"/>
                  <a:pt x="7106" y="86790"/>
                  <a:pt x="3931" y="85732"/>
                </a:cubicBezTo>
                <a:cubicBezTo>
                  <a:pt x="756" y="84674"/>
                  <a:pt x="6577" y="52394"/>
                  <a:pt x="10281" y="41282"/>
                </a:cubicBezTo>
                <a:cubicBezTo>
                  <a:pt x="13985" y="30170"/>
                  <a:pt x="27743" y="19057"/>
                  <a:pt x="26156" y="19057"/>
                </a:cubicBezTo>
                <a:cubicBezTo>
                  <a:pt x="24569" y="19057"/>
                  <a:pt x="-5065" y="42340"/>
                  <a:pt x="756" y="41282"/>
                </a:cubicBezTo>
                <a:cubicBezTo>
                  <a:pt x="6577" y="40224"/>
                  <a:pt x="82777" y="536"/>
                  <a:pt x="89656" y="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6EA387F-F6F4-097A-FBE9-3D52D1594E63}"/>
              </a:ext>
            </a:extLst>
          </p:cNvPr>
          <p:cNvSpPr/>
          <p:nvPr/>
        </p:nvSpPr>
        <p:spPr>
          <a:xfrm>
            <a:off x="3364089" y="4997377"/>
            <a:ext cx="230039" cy="190573"/>
          </a:xfrm>
          <a:custGeom>
            <a:avLst/>
            <a:gdLst>
              <a:gd name="connsiteX0" fmla="*/ 20461 w 230039"/>
              <a:gd name="connsiteY0" fmla="*/ 28648 h 190573"/>
              <a:gd name="connsiteX1" fmla="*/ 1411 w 230039"/>
              <a:gd name="connsiteY1" fmla="*/ 95323 h 190573"/>
              <a:gd name="connsiteX2" fmla="*/ 1411 w 230039"/>
              <a:gd name="connsiteY2" fmla="*/ 133423 h 190573"/>
              <a:gd name="connsiteX3" fmla="*/ 14111 w 230039"/>
              <a:gd name="connsiteY3" fmla="*/ 149298 h 190573"/>
              <a:gd name="connsiteX4" fmla="*/ 83961 w 230039"/>
              <a:gd name="connsiteY4" fmla="*/ 174698 h 190573"/>
              <a:gd name="connsiteX5" fmla="*/ 195086 w 230039"/>
              <a:gd name="connsiteY5" fmla="*/ 190573 h 190573"/>
              <a:gd name="connsiteX6" fmla="*/ 188736 w 230039"/>
              <a:gd name="connsiteY6" fmla="*/ 165173 h 190573"/>
              <a:gd name="connsiteX7" fmla="*/ 185561 w 230039"/>
              <a:gd name="connsiteY7" fmla="*/ 95323 h 190573"/>
              <a:gd name="connsiteX8" fmla="*/ 230011 w 230039"/>
              <a:gd name="connsiteY8" fmla="*/ 108023 h 190573"/>
              <a:gd name="connsiteX9" fmla="*/ 191911 w 230039"/>
              <a:gd name="connsiteY9" fmla="*/ 57223 h 190573"/>
              <a:gd name="connsiteX10" fmla="*/ 166511 w 230039"/>
              <a:gd name="connsiteY10" fmla="*/ 19123 h 190573"/>
              <a:gd name="connsiteX11" fmla="*/ 87136 w 230039"/>
              <a:gd name="connsiteY11" fmla="*/ 73 h 190573"/>
              <a:gd name="connsiteX12" fmla="*/ 20461 w 230039"/>
              <a:gd name="connsiteY12" fmla="*/ 28648 h 19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039" h="190573">
                <a:moveTo>
                  <a:pt x="20461" y="28648"/>
                </a:moveTo>
                <a:cubicBezTo>
                  <a:pt x="6173" y="44523"/>
                  <a:pt x="4586" y="77861"/>
                  <a:pt x="1411" y="95323"/>
                </a:cubicBezTo>
                <a:cubicBezTo>
                  <a:pt x="-1764" y="112786"/>
                  <a:pt x="1411" y="133423"/>
                  <a:pt x="1411" y="133423"/>
                </a:cubicBezTo>
                <a:cubicBezTo>
                  <a:pt x="3528" y="142419"/>
                  <a:pt x="353" y="142419"/>
                  <a:pt x="14111" y="149298"/>
                </a:cubicBezTo>
                <a:cubicBezTo>
                  <a:pt x="27869" y="156177"/>
                  <a:pt x="53799" y="167819"/>
                  <a:pt x="83961" y="174698"/>
                </a:cubicBezTo>
                <a:cubicBezTo>
                  <a:pt x="114123" y="181577"/>
                  <a:pt x="195086" y="190573"/>
                  <a:pt x="195086" y="190573"/>
                </a:cubicBezTo>
                <a:cubicBezTo>
                  <a:pt x="212548" y="188986"/>
                  <a:pt x="190324" y="181048"/>
                  <a:pt x="188736" y="165173"/>
                </a:cubicBezTo>
                <a:cubicBezTo>
                  <a:pt x="187149" y="149298"/>
                  <a:pt x="178682" y="104848"/>
                  <a:pt x="185561" y="95323"/>
                </a:cubicBezTo>
                <a:cubicBezTo>
                  <a:pt x="192440" y="85798"/>
                  <a:pt x="228953" y="114373"/>
                  <a:pt x="230011" y="108023"/>
                </a:cubicBezTo>
                <a:cubicBezTo>
                  <a:pt x="231069" y="101673"/>
                  <a:pt x="202494" y="72040"/>
                  <a:pt x="191911" y="57223"/>
                </a:cubicBezTo>
                <a:cubicBezTo>
                  <a:pt x="181328" y="42406"/>
                  <a:pt x="183974" y="28648"/>
                  <a:pt x="166511" y="19123"/>
                </a:cubicBezTo>
                <a:cubicBezTo>
                  <a:pt x="149049" y="9598"/>
                  <a:pt x="114653" y="-985"/>
                  <a:pt x="87136" y="73"/>
                </a:cubicBezTo>
                <a:cubicBezTo>
                  <a:pt x="59619" y="1131"/>
                  <a:pt x="34749" y="12773"/>
                  <a:pt x="20461" y="286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9B076442-20A8-6F52-0093-9A57A78E5D4B}"/>
              </a:ext>
            </a:extLst>
          </p:cNvPr>
          <p:cNvSpPr/>
          <p:nvPr/>
        </p:nvSpPr>
        <p:spPr>
          <a:xfrm>
            <a:off x="3225800" y="4977663"/>
            <a:ext cx="263960" cy="57887"/>
          </a:xfrm>
          <a:custGeom>
            <a:avLst/>
            <a:gdLst>
              <a:gd name="connsiteX0" fmla="*/ 0 w 263960"/>
              <a:gd name="connsiteY0" fmla="*/ 57887 h 57887"/>
              <a:gd name="connsiteX1" fmla="*/ 177800 w 263960"/>
              <a:gd name="connsiteY1" fmla="*/ 3912 h 57887"/>
              <a:gd name="connsiteX2" fmla="*/ 263525 w 263960"/>
              <a:gd name="connsiteY2" fmla="*/ 10262 h 57887"/>
              <a:gd name="connsiteX3" fmla="*/ 209550 w 263960"/>
              <a:gd name="connsiteY3" fmla="*/ 737 h 57887"/>
              <a:gd name="connsiteX4" fmla="*/ 174625 w 263960"/>
              <a:gd name="connsiteY4" fmla="*/ 7087 h 57887"/>
              <a:gd name="connsiteX5" fmla="*/ 0 w 263960"/>
              <a:gd name="connsiteY5" fmla="*/ 57887 h 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960" h="57887">
                <a:moveTo>
                  <a:pt x="0" y="57887"/>
                </a:moveTo>
                <a:cubicBezTo>
                  <a:pt x="529" y="57358"/>
                  <a:pt x="133879" y="11849"/>
                  <a:pt x="177800" y="3912"/>
                </a:cubicBezTo>
                <a:cubicBezTo>
                  <a:pt x="221721" y="-4026"/>
                  <a:pt x="258233" y="10791"/>
                  <a:pt x="263525" y="10262"/>
                </a:cubicBezTo>
                <a:cubicBezTo>
                  <a:pt x="268817" y="9733"/>
                  <a:pt x="224367" y="1266"/>
                  <a:pt x="209550" y="737"/>
                </a:cubicBezTo>
                <a:cubicBezTo>
                  <a:pt x="194733" y="208"/>
                  <a:pt x="207433" y="-2438"/>
                  <a:pt x="174625" y="7087"/>
                </a:cubicBezTo>
                <a:lnTo>
                  <a:pt x="0" y="578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3B590C5-64A9-E1FA-5BAB-A6547061E84F}"/>
              </a:ext>
            </a:extLst>
          </p:cNvPr>
          <p:cNvSpPr/>
          <p:nvPr/>
        </p:nvSpPr>
        <p:spPr>
          <a:xfrm>
            <a:off x="3518775" y="4981027"/>
            <a:ext cx="149031" cy="179966"/>
          </a:xfrm>
          <a:custGeom>
            <a:avLst/>
            <a:gdLst>
              <a:gd name="connsiteX0" fmla="*/ 5475 w 149031"/>
              <a:gd name="connsiteY0" fmla="*/ 3723 h 179966"/>
              <a:gd name="connsiteX1" fmla="*/ 142000 w 149031"/>
              <a:gd name="connsiteY1" fmla="*/ 171998 h 179966"/>
              <a:gd name="connsiteX2" fmla="*/ 119775 w 149031"/>
              <a:gd name="connsiteY2" fmla="*/ 143423 h 179966"/>
              <a:gd name="connsiteX3" fmla="*/ 37225 w 149031"/>
              <a:gd name="connsiteY3" fmla="*/ 60873 h 179966"/>
              <a:gd name="connsiteX4" fmla="*/ 5475 w 149031"/>
              <a:gd name="connsiteY4" fmla="*/ 3723 h 17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031" h="179966">
                <a:moveTo>
                  <a:pt x="5475" y="3723"/>
                </a:moveTo>
                <a:cubicBezTo>
                  <a:pt x="22938" y="22244"/>
                  <a:pt x="122950" y="148715"/>
                  <a:pt x="142000" y="171998"/>
                </a:cubicBezTo>
                <a:cubicBezTo>
                  <a:pt x="161050" y="195281"/>
                  <a:pt x="137238" y="161944"/>
                  <a:pt x="119775" y="143423"/>
                </a:cubicBezTo>
                <a:cubicBezTo>
                  <a:pt x="102313" y="124902"/>
                  <a:pt x="58392" y="80981"/>
                  <a:pt x="37225" y="60873"/>
                </a:cubicBezTo>
                <a:cubicBezTo>
                  <a:pt x="16058" y="40765"/>
                  <a:pt x="-11988" y="-14798"/>
                  <a:pt x="5475" y="37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810EBEE9-8037-A37F-3AAC-827BA6F06144}"/>
              </a:ext>
            </a:extLst>
          </p:cNvPr>
          <p:cNvSpPr/>
          <p:nvPr/>
        </p:nvSpPr>
        <p:spPr>
          <a:xfrm>
            <a:off x="3584563" y="5086311"/>
            <a:ext cx="172193" cy="247774"/>
          </a:xfrm>
          <a:custGeom>
            <a:avLst/>
            <a:gdLst>
              <a:gd name="connsiteX0" fmla="*/ 82562 w 172193"/>
              <a:gd name="connsiteY0" fmla="*/ 39 h 247774"/>
              <a:gd name="connsiteX1" fmla="*/ 152412 w 172193"/>
              <a:gd name="connsiteY1" fmla="*/ 117514 h 247774"/>
              <a:gd name="connsiteX2" fmla="*/ 155587 w 172193"/>
              <a:gd name="connsiteY2" fmla="*/ 158789 h 247774"/>
              <a:gd name="connsiteX3" fmla="*/ 168287 w 172193"/>
              <a:gd name="connsiteY3" fmla="*/ 142914 h 247774"/>
              <a:gd name="connsiteX4" fmla="*/ 165112 w 172193"/>
              <a:gd name="connsiteY4" fmla="*/ 174664 h 247774"/>
              <a:gd name="connsiteX5" fmla="*/ 92087 w 172193"/>
              <a:gd name="connsiteY5" fmla="*/ 200064 h 247774"/>
              <a:gd name="connsiteX6" fmla="*/ 12 w 172193"/>
              <a:gd name="connsiteY6" fmla="*/ 247689 h 247774"/>
              <a:gd name="connsiteX7" fmla="*/ 98437 w 172193"/>
              <a:gd name="connsiteY7" fmla="*/ 187364 h 247774"/>
              <a:gd name="connsiteX8" fmla="*/ 158762 w 172193"/>
              <a:gd name="connsiteY8" fmla="*/ 146089 h 247774"/>
              <a:gd name="connsiteX9" fmla="*/ 123837 w 172193"/>
              <a:gd name="connsiteY9" fmla="*/ 104814 h 247774"/>
              <a:gd name="connsiteX10" fmla="*/ 82562 w 172193"/>
              <a:gd name="connsiteY10" fmla="*/ 39 h 24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193" h="247774">
                <a:moveTo>
                  <a:pt x="82562" y="39"/>
                </a:moveTo>
                <a:cubicBezTo>
                  <a:pt x="87324" y="2156"/>
                  <a:pt x="140241" y="91056"/>
                  <a:pt x="152412" y="117514"/>
                </a:cubicBezTo>
                <a:cubicBezTo>
                  <a:pt x="164583" y="143972"/>
                  <a:pt x="152941" y="154556"/>
                  <a:pt x="155587" y="158789"/>
                </a:cubicBezTo>
                <a:cubicBezTo>
                  <a:pt x="158233" y="163022"/>
                  <a:pt x="166700" y="140268"/>
                  <a:pt x="168287" y="142914"/>
                </a:cubicBezTo>
                <a:cubicBezTo>
                  <a:pt x="169875" y="145560"/>
                  <a:pt x="177812" y="165139"/>
                  <a:pt x="165112" y="174664"/>
                </a:cubicBezTo>
                <a:cubicBezTo>
                  <a:pt x="152412" y="184189"/>
                  <a:pt x="119604" y="187893"/>
                  <a:pt x="92087" y="200064"/>
                </a:cubicBezTo>
                <a:cubicBezTo>
                  <a:pt x="64570" y="212235"/>
                  <a:pt x="-1046" y="249806"/>
                  <a:pt x="12" y="247689"/>
                </a:cubicBezTo>
                <a:cubicBezTo>
                  <a:pt x="1070" y="245572"/>
                  <a:pt x="71979" y="204297"/>
                  <a:pt x="98437" y="187364"/>
                </a:cubicBezTo>
                <a:cubicBezTo>
                  <a:pt x="124895" y="170431"/>
                  <a:pt x="154529" y="159847"/>
                  <a:pt x="158762" y="146089"/>
                </a:cubicBezTo>
                <a:cubicBezTo>
                  <a:pt x="162995" y="132331"/>
                  <a:pt x="137066" y="127039"/>
                  <a:pt x="123837" y="104814"/>
                </a:cubicBezTo>
                <a:cubicBezTo>
                  <a:pt x="110608" y="82589"/>
                  <a:pt x="77800" y="-2078"/>
                  <a:pt x="82562" y="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ADEE400E-7DA5-0D03-0DC5-061D6CEE1A4A}"/>
              </a:ext>
            </a:extLst>
          </p:cNvPr>
          <p:cNvSpPr/>
          <p:nvPr/>
        </p:nvSpPr>
        <p:spPr>
          <a:xfrm>
            <a:off x="3206148" y="4946635"/>
            <a:ext cx="315518" cy="85743"/>
          </a:xfrm>
          <a:custGeom>
            <a:avLst/>
            <a:gdLst>
              <a:gd name="connsiteX0" fmla="*/ 602 w 315518"/>
              <a:gd name="connsiteY0" fmla="*/ 85740 h 85743"/>
              <a:gd name="connsiteX1" fmla="*/ 172052 w 315518"/>
              <a:gd name="connsiteY1" fmla="*/ 22240 h 85743"/>
              <a:gd name="connsiteX2" fmla="*/ 105377 w 315518"/>
              <a:gd name="connsiteY2" fmla="*/ 25415 h 85743"/>
              <a:gd name="connsiteX3" fmla="*/ 210152 w 315518"/>
              <a:gd name="connsiteY3" fmla="*/ 28590 h 85743"/>
              <a:gd name="connsiteX4" fmla="*/ 314927 w 315518"/>
              <a:gd name="connsiteY4" fmla="*/ 15890 h 85743"/>
              <a:gd name="connsiteX5" fmla="*/ 254602 w 315518"/>
              <a:gd name="connsiteY5" fmla="*/ 25415 h 85743"/>
              <a:gd name="connsiteX6" fmla="*/ 295877 w 315518"/>
              <a:gd name="connsiteY6" fmla="*/ 44465 h 85743"/>
              <a:gd name="connsiteX7" fmla="*/ 226027 w 315518"/>
              <a:gd name="connsiteY7" fmla="*/ 22240 h 85743"/>
              <a:gd name="connsiteX8" fmla="*/ 102202 w 315518"/>
              <a:gd name="connsiteY8" fmla="*/ 15 h 85743"/>
              <a:gd name="connsiteX9" fmla="*/ 124427 w 315518"/>
              <a:gd name="connsiteY9" fmla="*/ 19065 h 85743"/>
              <a:gd name="connsiteX10" fmla="*/ 76802 w 315518"/>
              <a:gd name="connsiteY10" fmla="*/ 38115 h 85743"/>
              <a:gd name="connsiteX11" fmla="*/ 114902 w 315518"/>
              <a:gd name="connsiteY11" fmla="*/ 25415 h 85743"/>
              <a:gd name="connsiteX12" fmla="*/ 602 w 315518"/>
              <a:gd name="connsiteY12" fmla="*/ 85740 h 8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518" h="85743">
                <a:moveTo>
                  <a:pt x="602" y="85740"/>
                </a:moveTo>
                <a:cubicBezTo>
                  <a:pt x="10127" y="85211"/>
                  <a:pt x="154590" y="32294"/>
                  <a:pt x="172052" y="22240"/>
                </a:cubicBezTo>
                <a:cubicBezTo>
                  <a:pt x="189514" y="12186"/>
                  <a:pt x="99027" y="24357"/>
                  <a:pt x="105377" y="25415"/>
                </a:cubicBezTo>
                <a:cubicBezTo>
                  <a:pt x="111727" y="26473"/>
                  <a:pt x="175227" y="30178"/>
                  <a:pt x="210152" y="28590"/>
                </a:cubicBezTo>
                <a:cubicBezTo>
                  <a:pt x="245077" y="27002"/>
                  <a:pt x="307519" y="16419"/>
                  <a:pt x="314927" y="15890"/>
                </a:cubicBezTo>
                <a:cubicBezTo>
                  <a:pt x="322335" y="15361"/>
                  <a:pt x="257777" y="20653"/>
                  <a:pt x="254602" y="25415"/>
                </a:cubicBezTo>
                <a:cubicBezTo>
                  <a:pt x="251427" y="30177"/>
                  <a:pt x="300640" y="44994"/>
                  <a:pt x="295877" y="44465"/>
                </a:cubicBezTo>
                <a:cubicBezTo>
                  <a:pt x="291115" y="43936"/>
                  <a:pt x="258306" y="29648"/>
                  <a:pt x="226027" y="22240"/>
                </a:cubicBezTo>
                <a:cubicBezTo>
                  <a:pt x="193748" y="14832"/>
                  <a:pt x="119135" y="544"/>
                  <a:pt x="102202" y="15"/>
                </a:cubicBezTo>
                <a:cubicBezTo>
                  <a:pt x="85269" y="-514"/>
                  <a:pt x="128660" y="12715"/>
                  <a:pt x="124427" y="19065"/>
                </a:cubicBezTo>
                <a:cubicBezTo>
                  <a:pt x="120194" y="25415"/>
                  <a:pt x="78390" y="37057"/>
                  <a:pt x="76802" y="38115"/>
                </a:cubicBezTo>
                <a:cubicBezTo>
                  <a:pt x="75214" y="39173"/>
                  <a:pt x="132364" y="16948"/>
                  <a:pt x="114902" y="25415"/>
                </a:cubicBezTo>
                <a:cubicBezTo>
                  <a:pt x="97440" y="33882"/>
                  <a:pt x="-8923" y="86269"/>
                  <a:pt x="602" y="857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7F958F56-83B3-0489-FB64-69CA19068659}"/>
              </a:ext>
            </a:extLst>
          </p:cNvPr>
          <p:cNvSpPr/>
          <p:nvPr/>
        </p:nvSpPr>
        <p:spPr>
          <a:xfrm>
            <a:off x="3390430" y="5064994"/>
            <a:ext cx="57058" cy="57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59B5844-A6B2-54E7-1536-E7EE49C807E9}"/>
              </a:ext>
            </a:extLst>
          </p:cNvPr>
          <p:cNvSpPr/>
          <p:nvPr/>
        </p:nvSpPr>
        <p:spPr>
          <a:xfrm>
            <a:off x="3476624" y="5060856"/>
            <a:ext cx="203691" cy="123925"/>
          </a:xfrm>
          <a:custGeom>
            <a:avLst/>
            <a:gdLst>
              <a:gd name="connsiteX0" fmla="*/ 1 w 203691"/>
              <a:gd name="connsiteY0" fmla="*/ 94 h 123925"/>
              <a:gd name="connsiteX1" fmla="*/ 149226 w 203691"/>
              <a:gd name="connsiteY1" fmla="*/ 79469 h 123925"/>
              <a:gd name="connsiteX2" fmla="*/ 203201 w 203691"/>
              <a:gd name="connsiteY2" fmla="*/ 123919 h 123925"/>
              <a:gd name="connsiteX3" fmla="*/ 174626 w 203691"/>
              <a:gd name="connsiteY3" fmla="*/ 82644 h 123925"/>
              <a:gd name="connsiteX4" fmla="*/ 152401 w 203691"/>
              <a:gd name="connsiteY4" fmla="*/ 63594 h 123925"/>
              <a:gd name="connsiteX5" fmla="*/ 1 w 203691"/>
              <a:gd name="connsiteY5" fmla="*/ 94 h 1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691" h="123925">
                <a:moveTo>
                  <a:pt x="1" y="94"/>
                </a:moveTo>
                <a:cubicBezTo>
                  <a:pt x="-528" y="2740"/>
                  <a:pt x="115359" y="58832"/>
                  <a:pt x="149226" y="79469"/>
                </a:cubicBezTo>
                <a:cubicBezTo>
                  <a:pt x="183093" y="100107"/>
                  <a:pt x="198968" y="123390"/>
                  <a:pt x="203201" y="123919"/>
                </a:cubicBezTo>
                <a:cubicBezTo>
                  <a:pt x="207434" y="124448"/>
                  <a:pt x="183093" y="92698"/>
                  <a:pt x="174626" y="82644"/>
                </a:cubicBezTo>
                <a:cubicBezTo>
                  <a:pt x="166159" y="72590"/>
                  <a:pt x="176214" y="76294"/>
                  <a:pt x="152401" y="63594"/>
                </a:cubicBezTo>
                <a:cubicBezTo>
                  <a:pt x="128589" y="50894"/>
                  <a:pt x="530" y="-2552"/>
                  <a:pt x="1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BAFF210-296F-A300-A05E-4ABFE97D838D}"/>
              </a:ext>
            </a:extLst>
          </p:cNvPr>
          <p:cNvSpPr/>
          <p:nvPr/>
        </p:nvSpPr>
        <p:spPr>
          <a:xfrm>
            <a:off x="3514671" y="4943475"/>
            <a:ext cx="162646" cy="157166"/>
          </a:xfrm>
          <a:custGeom>
            <a:avLst/>
            <a:gdLst>
              <a:gd name="connsiteX0" fmla="*/ 54 w 162646"/>
              <a:gd name="connsiteY0" fmla="*/ 0 h 157166"/>
              <a:gd name="connsiteX1" fmla="*/ 85779 w 162646"/>
              <a:gd name="connsiteY1" fmla="*/ 79375 h 157166"/>
              <a:gd name="connsiteX2" fmla="*/ 95304 w 162646"/>
              <a:gd name="connsiteY2" fmla="*/ 60325 h 157166"/>
              <a:gd name="connsiteX3" fmla="*/ 161979 w 162646"/>
              <a:gd name="connsiteY3" fmla="*/ 155575 h 157166"/>
              <a:gd name="connsiteX4" fmla="*/ 127054 w 162646"/>
              <a:gd name="connsiteY4" fmla="*/ 114300 h 157166"/>
              <a:gd name="connsiteX5" fmla="*/ 85779 w 162646"/>
              <a:gd name="connsiteY5" fmla="*/ 41275 h 157166"/>
              <a:gd name="connsiteX6" fmla="*/ 98479 w 162646"/>
              <a:gd name="connsiteY6" fmla="*/ 69850 h 157166"/>
              <a:gd name="connsiteX7" fmla="*/ 73079 w 162646"/>
              <a:gd name="connsiteY7" fmla="*/ 79375 h 157166"/>
              <a:gd name="connsiteX8" fmla="*/ 54 w 162646"/>
              <a:gd name="connsiteY8" fmla="*/ 0 h 1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46" h="157166">
                <a:moveTo>
                  <a:pt x="54" y="0"/>
                </a:moveTo>
                <a:cubicBezTo>
                  <a:pt x="2171" y="0"/>
                  <a:pt x="69904" y="69321"/>
                  <a:pt x="85779" y="79375"/>
                </a:cubicBezTo>
                <a:cubicBezTo>
                  <a:pt x="101654" y="89429"/>
                  <a:pt x="82604" y="47625"/>
                  <a:pt x="95304" y="60325"/>
                </a:cubicBezTo>
                <a:cubicBezTo>
                  <a:pt x="108004" y="73025"/>
                  <a:pt x="156687" y="146579"/>
                  <a:pt x="161979" y="155575"/>
                </a:cubicBezTo>
                <a:cubicBezTo>
                  <a:pt x="167271" y="164571"/>
                  <a:pt x="139754" y="133350"/>
                  <a:pt x="127054" y="114300"/>
                </a:cubicBezTo>
                <a:cubicBezTo>
                  <a:pt x="114354" y="95250"/>
                  <a:pt x="90542" y="48683"/>
                  <a:pt x="85779" y="41275"/>
                </a:cubicBezTo>
                <a:cubicBezTo>
                  <a:pt x="81017" y="33867"/>
                  <a:pt x="100596" y="63500"/>
                  <a:pt x="98479" y="69850"/>
                </a:cubicBezTo>
                <a:cubicBezTo>
                  <a:pt x="96362" y="76200"/>
                  <a:pt x="87896" y="89429"/>
                  <a:pt x="73079" y="79375"/>
                </a:cubicBezTo>
                <a:cubicBezTo>
                  <a:pt x="58262" y="69321"/>
                  <a:pt x="-2063" y="0"/>
                  <a:pt x="5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E79D220-DE21-1A6B-C7D9-1DF913E941E8}"/>
              </a:ext>
            </a:extLst>
          </p:cNvPr>
          <p:cNvSpPr/>
          <p:nvPr/>
        </p:nvSpPr>
        <p:spPr>
          <a:xfrm>
            <a:off x="3736838" y="4787837"/>
            <a:ext cx="92248" cy="111249"/>
          </a:xfrm>
          <a:custGeom>
            <a:avLst/>
            <a:gdLst>
              <a:gd name="connsiteX0" fmla="*/ 137 w 92248"/>
              <a:gd name="connsiteY0" fmla="*/ 63 h 111249"/>
              <a:gd name="connsiteX1" fmla="*/ 63637 w 92248"/>
              <a:gd name="connsiteY1" fmla="*/ 41338 h 111249"/>
              <a:gd name="connsiteX2" fmla="*/ 82687 w 92248"/>
              <a:gd name="connsiteY2" fmla="*/ 85788 h 111249"/>
              <a:gd name="connsiteX3" fmla="*/ 92212 w 92248"/>
              <a:gd name="connsiteY3" fmla="*/ 63563 h 111249"/>
              <a:gd name="connsiteX4" fmla="*/ 79512 w 92248"/>
              <a:gd name="connsiteY4" fmla="*/ 111188 h 111249"/>
              <a:gd name="connsiteX5" fmla="*/ 89037 w 92248"/>
              <a:gd name="connsiteY5" fmla="*/ 73088 h 111249"/>
              <a:gd name="connsiteX6" fmla="*/ 50937 w 92248"/>
              <a:gd name="connsiteY6" fmla="*/ 50863 h 111249"/>
              <a:gd name="connsiteX7" fmla="*/ 82687 w 92248"/>
              <a:gd name="connsiteY7" fmla="*/ 50863 h 111249"/>
              <a:gd name="connsiteX8" fmla="*/ 137 w 92248"/>
              <a:gd name="connsiteY8" fmla="*/ 63 h 11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48" h="111249">
                <a:moveTo>
                  <a:pt x="137" y="63"/>
                </a:moveTo>
                <a:cubicBezTo>
                  <a:pt x="-3038" y="-1524"/>
                  <a:pt x="49879" y="27050"/>
                  <a:pt x="63637" y="41338"/>
                </a:cubicBezTo>
                <a:cubicBezTo>
                  <a:pt x="77395" y="55626"/>
                  <a:pt x="77925" y="82084"/>
                  <a:pt x="82687" y="85788"/>
                </a:cubicBezTo>
                <a:cubicBezTo>
                  <a:pt x="87449" y="89492"/>
                  <a:pt x="92741" y="59330"/>
                  <a:pt x="92212" y="63563"/>
                </a:cubicBezTo>
                <a:cubicBezTo>
                  <a:pt x="91683" y="67796"/>
                  <a:pt x="80041" y="109601"/>
                  <a:pt x="79512" y="111188"/>
                </a:cubicBezTo>
                <a:cubicBezTo>
                  <a:pt x="78983" y="112775"/>
                  <a:pt x="93800" y="83142"/>
                  <a:pt x="89037" y="73088"/>
                </a:cubicBezTo>
                <a:cubicBezTo>
                  <a:pt x="84275" y="63034"/>
                  <a:pt x="51995" y="54567"/>
                  <a:pt x="50937" y="50863"/>
                </a:cubicBezTo>
                <a:cubicBezTo>
                  <a:pt x="49879" y="47159"/>
                  <a:pt x="88508" y="59330"/>
                  <a:pt x="82687" y="50863"/>
                </a:cubicBezTo>
                <a:cubicBezTo>
                  <a:pt x="76866" y="42396"/>
                  <a:pt x="3312" y="1650"/>
                  <a:pt x="137" y="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4CCB4E9-3549-EC51-64E9-BA937BB81FEB}"/>
              </a:ext>
            </a:extLst>
          </p:cNvPr>
          <p:cNvSpPr/>
          <p:nvPr/>
        </p:nvSpPr>
        <p:spPr>
          <a:xfrm>
            <a:off x="3574859" y="4732687"/>
            <a:ext cx="208164" cy="101430"/>
          </a:xfrm>
          <a:custGeom>
            <a:avLst/>
            <a:gdLst>
              <a:gd name="connsiteX0" fmla="*/ 191 w 208164"/>
              <a:gd name="connsiteY0" fmla="*/ 13938 h 101430"/>
              <a:gd name="connsiteX1" fmla="*/ 114491 w 208164"/>
              <a:gd name="connsiteY1" fmla="*/ 67913 h 101430"/>
              <a:gd name="connsiteX2" fmla="*/ 203391 w 208164"/>
              <a:gd name="connsiteY2" fmla="*/ 99663 h 101430"/>
              <a:gd name="connsiteX3" fmla="*/ 187516 w 208164"/>
              <a:gd name="connsiteY3" fmla="*/ 86963 h 101430"/>
              <a:gd name="connsiteX4" fmla="*/ 114491 w 208164"/>
              <a:gd name="connsiteY4" fmla="*/ 1238 h 101430"/>
              <a:gd name="connsiteX5" fmla="*/ 136716 w 208164"/>
              <a:gd name="connsiteY5" fmla="*/ 39338 h 101430"/>
              <a:gd name="connsiteX6" fmla="*/ 184341 w 208164"/>
              <a:gd name="connsiteY6" fmla="*/ 83788 h 101430"/>
              <a:gd name="connsiteX7" fmla="*/ 143066 w 208164"/>
              <a:gd name="connsiteY7" fmla="*/ 67913 h 101430"/>
              <a:gd name="connsiteX8" fmla="*/ 191 w 208164"/>
              <a:gd name="connsiteY8" fmla="*/ 13938 h 10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164" h="101430">
                <a:moveTo>
                  <a:pt x="191" y="13938"/>
                </a:moveTo>
                <a:cubicBezTo>
                  <a:pt x="-4571" y="13938"/>
                  <a:pt x="80624" y="53625"/>
                  <a:pt x="114491" y="67913"/>
                </a:cubicBezTo>
                <a:cubicBezTo>
                  <a:pt x="148358" y="82201"/>
                  <a:pt x="203391" y="99663"/>
                  <a:pt x="203391" y="99663"/>
                </a:cubicBezTo>
                <a:cubicBezTo>
                  <a:pt x="215562" y="102838"/>
                  <a:pt x="202333" y="103367"/>
                  <a:pt x="187516" y="86963"/>
                </a:cubicBezTo>
                <a:cubicBezTo>
                  <a:pt x="172699" y="70559"/>
                  <a:pt x="122958" y="9175"/>
                  <a:pt x="114491" y="1238"/>
                </a:cubicBezTo>
                <a:cubicBezTo>
                  <a:pt x="106024" y="-6700"/>
                  <a:pt x="125074" y="25580"/>
                  <a:pt x="136716" y="39338"/>
                </a:cubicBezTo>
                <a:cubicBezTo>
                  <a:pt x="148358" y="53096"/>
                  <a:pt x="183283" y="79026"/>
                  <a:pt x="184341" y="83788"/>
                </a:cubicBezTo>
                <a:cubicBezTo>
                  <a:pt x="185399" y="88550"/>
                  <a:pt x="170583" y="77438"/>
                  <a:pt x="143066" y="67913"/>
                </a:cubicBezTo>
                <a:cubicBezTo>
                  <a:pt x="115549" y="58388"/>
                  <a:pt x="4953" y="13938"/>
                  <a:pt x="191" y="139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A35D9B0-D81A-6B93-3551-E5ACD146B5B9}"/>
              </a:ext>
            </a:extLst>
          </p:cNvPr>
          <p:cNvSpPr/>
          <p:nvPr/>
        </p:nvSpPr>
        <p:spPr>
          <a:xfrm>
            <a:off x="3546417" y="4737798"/>
            <a:ext cx="140396" cy="94755"/>
          </a:xfrm>
          <a:custGeom>
            <a:avLst/>
            <a:gdLst>
              <a:gd name="connsiteX0" fmla="*/ 139758 w 140396"/>
              <a:gd name="connsiteY0" fmla="*/ 94552 h 94755"/>
              <a:gd name="connsiteX1" fmla="*/ 6408 w 140396"/>
              <a:gd name="connsiteY1" fmla="*/ 2477 h 94755"/>
              <a:gd name="connsiteX2" fmla="*/ 25458 w 140396"/>
              <a:gd name="connsiteY2" fmla="*/ 31052 h 94755"/>
              <a:gd name="connsiteX3" fmla="*/ 63558 w 140396"/>
              <a:gd name="connsiteY3" fmla="*/ 81852 h 94755"/>
              <a:gd name="connsiteX4" fmla="*/ 9583 w 140396"/>
              <a:gd name="connsiteY4" fmla="*/ 12002 h 94755"/>
              <a:gd name="connsiteX5" fmla="*/ 54033 w 140396"/>
              <a:gd name="connsiteY5" fmla="*/ 37402 h 94755"/>
              <a:gd name="connsiteX6" fmla="*/ 57208 w 140396"/>
              <a:gd name="connsiteY6" fmla="*/ 27877 h 94755"/>
              <a:gd name="connsiteX7" fmla="*/ 139758 w 140396"/>
              <a:gd name="connsiteY7" fmla="*/ 94552 h 9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396" h="94755">
                <a:moveTo>
                  <a:pt x="139758" y="94552"/>
                </a:moveTo>
                <a:cubicBezTo>
                  <a:pt x="131291" y="90319"/>
                  <a:pt x="25458" y="13060"/>
                  <a:pt x="6408" y="2477"/>
                </a:cubicBezTo>
                <a:cubicBezTo>
                  <a:pt x="-12642" y="-8106"/>
                  <a:pt x="15933" y="17823"/>
                  <a:pt x="25458" y="31052"/>
                </a:cubicBezTo>
                <a:cubicBezTo>
                  <a:pt x="34983" y="44281"/>
                  <a:pt x="66204" y="85027"/>
                  <a:pt x="63558" y="81852"/>
                </a:cubicBezTo>
                <a:cubicBezTo>
                  <a:pt x="60912" y="78677"/>
                  <a:pt x="11170" y="19410"/>
                  <a:pt x="9583" y="12002"/>
                </a:cubicBezTo>
                <a:cubicBezTo>
                  <a:pt x="7996" y="4594"/>
                  <a:pt x="54033" y="37402"/>
                  <a:pt x="54033" y="37402"/>
                </a:cubicBezTo>
                <a:cubicBezTo>
                  <a:pt x="61970" y="40048"/>
                  <a:pt x="44508" y="19940"/>
                  <a:pt x="57208" y="27877"/>
                </a:cubicBezTo>
                <a:cubicBezTo>
                  <a:pt x="69908" y="35814"/>
                  <a:pt x="148225" y="98785"/>
                  <a:pt x="139758" y="945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BC84B21F-6E8E-8191-7380-9D471143ABE4}"/>
              </a:ext>
            </a:extLst>
          </p:cNvPr>
          <p:cNvSpPr/>
          <p:nvPr/>
        </p:nvSpPr>
        <p:spPr>
          <a:xfrm>
            <a:off x="3667110" y="4822825"/>
            <a:ext cx="168412" cy="79375"/>
          </a:xfrm>
          <a:custGeom>
            <a:avLst/>
            <a:gdLst>
              <a:gd name="connsiteX0" fmla="*/ 149240 w 168412"/>
              <a:gd name="connsiteY0" fmla="*/ 28575 h 79375"/>
              <a:gd name="connsiteX1" fmla="*/ 76215 w 168412"/>
              <a:gd name="connsiteY1" fmla="*/ 19050 h 79375"/>
              <a:gd name="connsiteX2" fmla="*/ 15 w 168412"/>
              <a:gd name="connsiteY2" fmla="*/ 25400 h 79375"/>
              <a:gd name="connsiteX3" fmla="*/ 82565 w 168412"/>
              <a:gd name="connsiteY3" fmla="*/ 0 h 79375"/>
              <a:gd name="connsiteX4" fmla="*/ 76215 w 168412"/>
              <a:gd name="connsiteY4" fmla="*/ 25400 h 79375"/>
              <a:gd name="connsiteX5" fmla="*/ 168290 w 168412"/>
              <a:gd name="connsiteY5" fmla="*/ 79375 h 79375"/>
              <a:gd name="connsiteX6" fmla="*/ 53990 w 168412"/>
              <a:gd name="connsiteY6" fmla="*/ 25400 h 79375"/>
              <a:gd name="connsiteX7" fmla="*/ 149240 w 168412"/>
              <a:gd name="connsiteY7" fmla="*/ 28575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412" h="79375">
                <a:moveTo>
                  <a:pt x="149240" y="28575"/>
                </a:moveTo>
                <a:cubicBezTo>
                  <a:pt x="152944" y="27517"/>
                  <a:pt x="101086" y="19579"/>
                  <a:pt x="76215" y="19050"/>
                </a:cubicBezTo>
                <a:cubicBezTo>
                  <a:pt x="51344" y="18521"/>
                  <a:pt x="-1043" y="28575"/>
                  <a:pt x="15" y="25400"/>
                </a:cubicBezTo>
                <a:cubicBezTo>
                  <a:pt x="1073" y="22225"/>
                  <a:pt x="69865" y="0"/>
                  <a:pt x="82565" y="0"/>
                </a:cubicBezTo>
                <a:cubicBezTo>
                  <a:pt x="95265" y="0"/>
                  <a:pt x="61927" y="12171"/>
                  <a:pt x="76215" y="25400"/>
                </a:cubicBezTo>
                <a:cubicBezTo>
                  <a:pt x="90502" y="38629"/>
                  <a:pt x="171994" y="79375"/>
                  <a:pt x="168290" y="79375"/>
                </a:cubicBezTo>
                <a:cubicBezTo>
                  <a:pt x="164586" y="79375"/>
                  <a:pt x="59811" y="35454"/>
                  <a:pt x="53990" y="25400"/>
                </a:cubicBezTo>
                <a:cubicBezTo>
                  <a:pt x="48169" y="15346"/>
                  <a:pt x="145536" y="29633"/>
                  <a:pt x="149240" y="285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61F773E-97F8-C54A-6A54-4623F3173E23}"/>
              </a:ext>
            </a:extLst>
          </p:cNvPr>
          <p:cNvSpPr/>
          <p:nvPr/>
        </p:nvSpPr>
        <p:spPr>
          <a:xfrm>
            <a:off x="3352798" y="4695593"/>
            <a:ext cx="320699" cy="60731"/>
          </a:xfrm>
          <a:custGeom>
            <a:avLst/>
            <a:gdLst>
              <a:gd name="connsiteX0" fmla="*/ 2 w 320699"/>
              <a:gd name="connsiteY0" fmla="*/ 60557 h 60731"/>
              <a:gd name="connsiteX1" fmla="*/ 117477 w 320699"/>
              <a:gd name="connsiteY1" fmla="*/ 232 h 60731"/>
              <a:gd name="connsiteX2" fmla="*/ 85727 w 320699"/>
              <a:gd name="connsiteY2" fmla="*/ 38332 h 60731"/>
              <a:gd name="connsiteX3" fmla="*/ 168277 w 320699"/>
              <a:gd name="connsiteY3" fmla="*/ 232 h 60731"/>
              <a:gd name="connsiteX4" fmla="*/ 142877 w 320699"/>
              <a:gd name="connsiteY4" fmla="*/ 22457 h 60731"/>
              <a:gd name="connsiteX5" fmla="*/ 180977 w 320699"/>
              <a:gd name="connsiteY5" fmla="*/ 12932 h 60731"/>
              <a:gd name="connsiteX6" fmla="*/ 247652 w 320699"/>
              <a:gd name="connsiteY6" fmla="*/ 22457 h 60731"/>
              <a:gd name="connsiteX7" fmla="*/ 228602 w 320699"/>
              <a:gd name="connsiteY7" fmla="*/ 35157 h 60731"/>
              <a:gd name="connsiteX8" fmla="*/ 320677 w 320699"/>
              <a:gd name="connsiteY8" fmla="*/ 51032 h 60731"/>
              <a:gd name="connsiteX9" fmla="*/ 238127 w 320699"/>
              <a:gd name="connsiteY9" fmla="*/ 31982 h 60731"/>
              <a:gd name="connsiteX10" fmla="*/ 123827 w 320699"/>
              <a:gd name="connsiteY10" fmla="*/ 3407 h 60731"/>
              <a:gd name="connsiteX11" fmla="*/ 69852 w 320699"/>
              <a:gd name="connsiteY11" fmla="*/ 38332 h 60731"/>
              <a:gd name="connsiteX12" fmla="*/ 120652 w 320699"/>
              <a:gd name="connsiteY12" fmla="*/ 19282 h 60731"/>
              <a:gd name="connsiteX13" fmla="*/ 2 w 320699"/>
              <a:gd name="connsiteY13" fmla="*/ 60557 h 6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699" h="60731">
                <a:moveTo>
                  <a:pt x="2" y="60557"/>
                </a:moveTo>
                <a:cubicBezTo>
                  <a:pt x="-527" y="57382"/>
                  <a:pt x="103190" y="3936"/>
                  <a:pt x="117477" y="232"/>
                </a:cubicBezTo>
                <a:cubicBezTo>
                  <a:pt x="131764" y="-3472"/>
                  <a:pt x="77260" y="38332"/>
                  <a:pt x="85727" y="38332"/>
                </a:cubicBezTo>
                <a:cubicBezTo>
                  <a:pt x="94194" y="38332"/>
                  <a:pt x="158752" y="2878"/>
                  <a:pt x="168277" y="232"/>
                </a:cubicBezTo>
                <a:cubicBezTo>
                  <a:pt x="177802" y="-2414"/>
                  <a:pt x="140760" y="20340"/>
                  <a:pt x="142877" y="22457"/>
                </a:cubicBezTo>
                <a:cubicBezTo>
                  <a:pt x="144994" y="24574"/>
                  <a:pt x="163515" y="12932"/>
                  <a:pt x="180977" y="12932"/>
                </a:cubicBezTo>
                <a:cubicBezTo>
                  <a:pt x="198439" y="12932"/>
                  <a:pt x="247652" y="22457"/>
                  <a:pt x="247652" y="22457"/>
                </a:cubicBezTo>
                <a:cubicBezTo>
                  <a:pt x="255589" y="26161"/>
                  <a:pt x="216431" y="30395"/>
                  <a:pt x="228602" y="35157"/>
                </a:cubicBezTo>
                <a:cubicBezTo>
                  <a:pt x="240773" y="39919"/>
                  <a:pt x="319090" y="51561"/>
                  <a:pt x="320677" y="51032"/>
                </a:cubicBezTo>
                <a:cubicBezTo>
                  <a:pt x="322264" y="50503"/>
                  <a:pt x="238127" y="31982"/>
                  <a:pt x="238127" y="31982"/>
                </a:cubicBezTo>
                <a:cubicBezTo>
                  <a:pt x="205319" y="24045"/>
                  <a:pt x="151873" y="2349"/>
                  <a:pt x="123827" y="3407"/>
                </a:cubicBezTo>
                <a:cubicBezTo>
                  <a:pt x="95781" y="4465"/>
                  <a:pt x="70381" y="35686"/>
                  <a:pt x="69852" y="38332"/>
                </a:cubicBezTo>
                <a:cubicBezTo>
                  <a:pt x="69323" y="40978"/>
                  <a:pt x="133881" y="16107"/>
                  <a:pt x="120652" y="19282"/>
                </a:cubicBezTo>
                <a:cubicBezTo>
                  <a:pt x="107423" y="22457"/>
                  <a:pt x="531" y="63732"/>
                  <a:pt x="2" y="605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76B8FB36-F396-2BAB-3E6E-B1007A000E5B}"/>
              </a:ext>
            </a:extLst>
          </p:cNvPr>
          <p:cNvSpPr/>
          <p:nvPr/>
        </p:nvSpPr>
        <p:spPr>
          <a:xfrm>
            <a:off x="3491465" y="4714190"/>
            <a:ext cx="108993" cy="86628"/>
          </a:xfrm>
          <a:custGeom>
            <a:avLst/>
            <a:gdLst>
              <a:gd name="connsiteX0" fmla="*/ 108985 w 108993"/>
              <a:gd name="connsiteY0" fmla="*/ 86410 h 86628"/>
              <a:gd name="connsiteX1" fmla="*/ 1035 w 108993"/>
              <a:gd name="connsiteY1" fmla="*/ 685 h 86628"/>
              <a:gd name="connsiteX2" fmla="*/ 51835 w 108993"/>
              <a:gd name="connsiteY2" fmla="*/ 45135 h 86628"/>
              <a:gd name="connsiteX3" fmla="*/ 7385 w 108993"/>
              <a:gd name="connsiteY3" fmla="*/ 26085 h 86628"/>
              <a:gd name="connsiteX4" fmla="*/ 108985 w 108993"/>
              <a:gd name="connsiteY4" fmla="*/ 86410 h 8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93" h="86628">
                <a:moveTo>
                  <a:pt x="108985" y="86410"/>
                </a:moveTo>
                <a:cubicBezTo>
                  <a:pt x="107927" y="82177"/>
                  <a:pt x="10560" y="7564"/>
                  <a:pt x="1035" y="685"/>
                </a:cubicBezTo>
                <a:cubicBezTo>
                  <a:pt x="-8490" y="-6194"/>
                  <a:pt x="50777" y="40902"/>
                  <a:pt x="51835" y="45135"/>
                </a:cubicBezTo>
                <a:cubicBezTo>
                  <a:pt x="52893" y="49368"/>
                  <a:pt x="-23" y="20264"/>
                  <a:pt x="7385" y="26085"/>
                </a:cubicBezTo>
                <a:cubicBezTo>
                  <a:pt x="14793" y="31906"/>
                  <a:pt x="110043" y="90643"/>
                  <a:pt x="108985" y="864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1639C988-20B0-0652-EF3A-D90A96C11A08}"/>
              </a:ext>
            </a:extLst>
          </p:cNvPr>
          <p:cNvSpPr/>
          <p:nvPr/>
        </p:nvSpPr>
        <p:spPr>
          <a:xfrm>
            <a:off x="3409038" y="4701598"/>
            <a:ext cx="164912" cy="113405"/>
          </a:xfrm>
          <a:custGeom>
            <a:avLst/>
            <a:gdLst>
              <a:gd name="connsiteX0" fmla="*/ 162837 w 164912"/>
              <a:gd name="connsiteY0" fmla="*/ 111702 h 113405"/>
              <a:gd name="connsiteX1" fmla="*/ 10437 w 164912"/>
              <a:gd name="connsiteY1" fmla="*/ 577 h 113405"/>
              <a:gd name="connsiteX2" fmla="*/ 92987 w 164912"/>
              <a:gd name="connsiteY2" fmla="*/ 67252 h 113405"/>
              <a:gd name="connsiteX3" fmla="*/ 48537 w 164912"/>
              <a:gd name="connsiteY3" fmla="*/ 48202 h 113405"/>
              <a:gd name="connsiteX4" fmla="*/ 912 w 164912"/>
              <a:gd name="connsiteY4" fmla="*/ 45027 h 113405"/>
              <a:gd name="connsiteX5" fmla="*/ 92987 w 164912"/>
              <a:gd name="connsiteY5" fmla="*/ 67252 h 113405"/>
              <a:gd name="connsiteX6" fmla="*/ 162837 w 164912"/>
              <a:gd name="connsiteY6" fmla="*/ 111702 h 11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912" h="113405">
                <a:moveTo>
                  <a:pt x="162837" y="111702"/>
                </a:moveTo>
                <a:cubicBezTo>
                  <a:pt x="149079" y="100589"/>
                  <a:pt x="22079" y="7985"/>
                  <a:pt x="10437" y="577"/>
                </a:cubicBezTo>
                <a:cubicBezTo>
                  <a:pt x="-1205" y="-6831"/>
                  <a:pt x="86637" y="59315"/>
                  <a:pt x="92987" y="67252"/>
                </a:cubicBezTo>
                <a:cubicBezTo>
                  <a:pt x="99337" y="75189"/>
                  <a:pt x="63883" y="51906"/>
                  <a:pt x="48537" y="48202"/>
                </a:cubicBezTo>
                <a:cubicBezTo>
                  <a:pt x="33191" y="44498"/>
                  <a:pt x="-6496" y="41852"/>
                  <a:pt x="912" y="45027"/>
                </a:cubicBezTo>
                <a:cubicBezTo>
                  <a:pt x="8320" y="48202"/>
                  <a:pt x="67587" y="58256"/>
                  <a:pt x="92987" y="67252"/>
                </a:cubicBezTo>
                <a:cubicBezTo>
                  <a:pt x="118387" y="76248"/>
                  <a:pt x="176595" y="122815"/>
                  <a:pt x="162837" y="1117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0D6B811A-0CA5-0B35-C464-3CDF0EB0EE66}"/>
              </a:ext>
            </a:extLst>
          </p:cNvPr>
          <p:cNvSpPr/>
          <p:nvPr/>
        </p:nvSpPr>
        <p:spPr>
          <a:xfrm>
            <a:off x="3879835" y="4997409"/>
            <a:ext cx="269937" cy="764149"/>
          </a:xfrm>
          <a:custGeom>
            <a:avLst/>
            <a:gdLst>
              <a:gd name="connsiteX0" fmla="*/ 269890 w 269937"/>
              <a:gd name="connsiteY0" fmla="*/ 41 h 764149"/>
              <a:gd name="connsiteX1" fmla="*/ 247665 w 269937"/>
              <a:gd name="connsiteY1" fmla="*/ 200066 h 764149"/>
              <a:gd name="connsiteX2" fmla="*/ 155590 w 269937"/>
              <a:gd name="connsiteY2" fmla="*/ 320716 h 764149"/>
              <a:gd name="connsiteX3" fmla="*/ 184165 w 269937"/>
              <a:gd name="connsiteY3" fmla="*/ 266741 h 764149"/>
              <a:gd name="connsiteX4" fmla="*/ 41290 w 269937"/>
              <a:gd name="connsiteY4" fmla="*/ 450891 h 764149"/>
              <a:gd name="connsiteX5" fmla="*/ 12715 w 269937"/>
              <a:gd name="connsiteY5" fmla="*/ 574716 h 764149"/>
              <a:gd name="connsiteX6" fmla="*/ 15890 w 269937"/>
              <a:gd name="connsiteY6" fmla="*/ 457241 h 764149"/>
              <a:gd name="connsiteX7" fmla="*/ 15 w 269937"/>
              <a:gd name="connsiteY7" fmla="*/ 762041 h 764149"/>
              <a:gd name="connsiteX8" fmla="*/ 12715 w 269937"/>
              <a:gd name="connsiteY8" fmla="*/ 600116 h 764149"/>
              <a:gd name="connsiteX9" fmla="*/ 25415 w 269937"/>
              <a:gd name="connsiteY9" fmla="*/ 438191 h 764149"/>
              <a:gd name="connsiteX10" fmla="*/ 177815 w 269937"/>
              <a:gd name="connsiteY10" fmla="*/ 161966 h 764149"/>
              <a:gd name="connsiteX11" fmla="*/ 88915 w 269937"/>
              <a:gd name="connsiteY11" fmla="*/ 311191 h 764149"/>
              <a:gd name="connsiteX12" fmla="*/ 149240 w 269937"/>
              <a:gd name="connsiteY12" fmla="*/ 269916 h 764149"/>
              <a:gd name="connsiteX13" fmla="*/ 234965 w 269937"/>
              <a:gd name="connsiteY13" fmla="*/ 225466 h 764149"/>
              <a:gd name="connsiteX14" fmla="*/ 228615 w 269937"/>
              <a:gd name="connsiteY14" fmla="*/ 158791 h 764149"/>
              <a:gd name="connsiteX15" fmla="*/ 174640 w 269937"/>
              <a:gd name="connsiteY15" fmla="*/ 34966 h 764149"/>
              <a:gd name="connsiteX16" fmla="*/ 244490 w 269937"/>
              <a:gd name="connsiteY16" fmla="*/ 181016 h 764149"/>
              <a:gd name="connsiteX17" fmla="*/ 269890 w 269937"/>
              <a:gd name="connsiteY17" fmla="*/ 41 h 76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9937" h="764149">
                <a:moveTo>
                  <a:pt x="269890" y="41"/>
                </a:moveTo>
                <a:cubicBezTo>
                  <a:pt x="270419" y="3216"/>
                  <a:pt x="266715" y="146620"/>
                  <a:pt x="247665" y="200066"/>
                </a:cubicBezTo>
                <a:cubicBezTo>
                  <a:pt x="228615" y="253512"/>
                  <a:pt x="166173" y="309604"/>
                  <a:pt x="155590" y="320716"/>
                </a:cubicBezTo>
                <a:cubicBezTo>
                  <a:pt x="145007" y="331828"/>
                  <a:pt x="203215" y="245045"/>
                  <a:pt x="184165" y="266741"/>
                </a:cubicBezTo>
                <a:cubicBezTo>
                  <a:pt x="165115" y="288437"/>
                  <a:pt x="69865" y="399562"/>
                  <a:pt x="41290" y="450891"/>
                </a:cubicBezTo>
                <a:cubicBezTo>
                  <a:pt x="12715" y="502220"/>
                  <a:pt x="16948" y="573658"/>
                  <a:pt x="12715" y="574716"/>
                </a:cubicBezTo>
                <a:cubicBezTo>
                  <a:pt x="8482" y="575774"/>
                  <a:pt x="18007" y="426020"/>
                  <a:pt x="15890" y="457241"/>
                </a:cubicBezTo>
                <a:cubicBezTo>
                  <a:pt x="13773" y="488462"/>
                  <a:pt x="544" y="738229"/>
                  <a:pt x="15" y="762041"/>
                </a:cubicBezTo>
                <a:cubicBezTo>
                  <a:pt x="-514" y="785853"/>
                  <a:pt x="12715" y="600116"/>
                  <a:pt x="12715" y="600116"/>
                </a:cubicBezTo>
                <a:cubicBezTo>
                  <a:pt x="16948" y="546141"/>
                  <a:pt x="-2102" y="511216"/>
                  <a:pt x="25415" y="438191"/>
                </a:cubicBezTo>
                <a:cubicBezTo>
                  <a:pt x="52932" y="365166"/>
                  <a:pt x="167232" y="183133"/>
                  <a:pt x="177815" y="161966"/>
                </a:cubicBezTo>
                <a:cubicBezTo>
                  <a:pt x="188398" y="140799"/>
                  <a:pt x="93677" y="293199"/>
                  <a:pt x="88915" y="311191"/>
                </a:cubicBezTo>
                <a:cubicBezTo>
                  <a:pt x="84152" y="329183"/>
                  <a:pt x="124898" y="284203"/>
                  <a:pt x="149240" y="269916"/>
                </a:cubicBezTo>
                <a:cubicBezTo>
                  <a:pt x="173582" y="255629"/>
                  <a:pt x="221736" y="243987"/>
                  <a:pt x="234965" y="225466"/>
                </a:cubicBezTo>
                <a:cubicBezTo>
                  <a:pt x="248194" y="206945"/>
                  <a:pt x="238669" y="190541"/>
                  <a:pt x="228615" y="158791"/>
                </a:cubicBezTo>
                <a:cubicBezTo>
                  <a:pt x="218561" y="127041"/>
                  <a:pt x="171994" y="31262"/>
                  <a:pt x="174640" y="34966"/>
                </a:cubicBezTo>
                <a:cubicBezTo>
                  <a:pt x="177286" y="38670"/>
                  <a:pt x="229673" y="183133"/>
                  <a:pt x="244490" y="181016"/>
                </a:cubicBezTo>
                <a:cubicBezTo>
                  <a:pt x="259307" y="178899"/>
                  <a:pt x="269361" y="-3134"/>
                  <a:pt x="269890" y="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3C6111C-CB01-2827-0277-647E9095AD0C}"/>
              </a:ext>
            </a:extLst>
          </p:cNvPr>
          <p:cNvSpPr/>
          <p:nvPr/>
        </p:nvSpPr>
        <p:spPr>
          <a:xfrm>
            <a:off x="3955747" y="4902199"/>
            <a:ext cx="143484" cy="371270"/>
          </a:xfrm>
          <a:custGeom>
            <a:avLst/>
            <a:gdLst>
              <a:gd name="connsiteX0" fmla="*/ 63803 w 143484"/>
              <a:gd name="connsiteY0" fmla="*/ 1 h 371270"/>
              <a:gd name="connsiteX1" fmla="*/ 79678 w 143484"/>
              <a:gd name="connsiteY1" fmla="*/ 142876 h 371270"/>
              <a:gd name="connsiteX2" fmla="*/ 35228 w 143484"/>
              <a:gd name="connsiteY2" fmla="*/ 269876 h 371270"/>
              <a:gd name="connsiteX3" fmla="*/ 60628 w 143484"/>
              <a:gd name="connsiteY3" fmla="*/ 219076 h 371270"/>
              <a:gd name="connsiteX4" fmla="*/ 127303 w 143484"/>
              <a:gd name="connsiteY4" fmla="*/ 368301 h 371270"/>
              <a:gd name="connsiteX5" fmla="*/ 127303 w 143484"/>
              <a:gd name="connsiteY5" fmla="*/ 320676 h 371270"/>
              <a:gd name="connsiteX6" fmla="*/ 303 w 143484"/>
              <a:gd name="connsiteY6" fmla="*/ 346076 h 371270"/>
              <a:gd name="connsiteX7" fmla="*/ 89203 w 143484"/>
              <a:gd name="connsiteY7" fmla="*/ 320676 h 371270"/>
              <a:gd name="connsiteX8" fmla="*/ 95553 w 143484"/>
              <a:gd name="connsiteY8" fmla="*/ 298451 h 371270"/>
              <a:gd name="connsiteX9" fmla="*/ 47928 w 143484"/>
              <a:gd name="connsiteY9" fmla="*/ 234951 h 371270"/>
              <a:gd name="connsiteX10" fmla="*/ 140003 w 143484"/>
              <a:gd name="connsiteY10" fmla="*/ 95251 h 371270"/>
              <a:gd name="connsiteX11" fmla="*/ 124128 w 143484"/>
              <a:gd name="connsiteY11" fmla="*/ 31751 h 371270"/>
              <a:gd name="connsiteX12" fmla="*/ 124128 w 143484"/>
              <a:gd name="connsiteY12" fmla="*/ 92076 h 371270"/>
              <a:gd name="connsiteX13" fmla="*/ 86028 w 143484"/>
              <a:gd name="connsiteY13" fmla="*/ 139701 h 371270"/>
              <a:gd name="connsiteX14" fmla="*/ 63803 w 143484"/>
              <a:gd name="connsiteY14" fmla="*/ 1 h 37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484" h="371270">
                <a:moveTo>
                  <a:pt x="63803" y="1"/>
                </a:moveTo>
                <a:cubicBezTo>
                  <a:pt x="62745" y="530"/>
                  <a:pt x="84440" y="97897"/>
                  <a:pt x="79678" y="142876"/>
                </a:cubicBezTo>
                <a:cubicBezTo>
                  <a:pt x="74916" y="187855"/>
                  <a:pt x="38403" y="257176"/>
                  <a:pt x="35228" y="269876"/>
                </a:cubicBezTo>
                <a:cubicBezTo>
                  <a:pt x="32053" y="282576"/>
                  <a:pt x="45282" y="202672"/>
                  <a:pt x="60628" y="219076"/>
                </a:cubicBezTo>
                <a:cubicBezTo>
                  <a:pt x="75974" y="235480"/>
                  <a:pt x="116191" y="351368"/>
                  <a:pt x="127303" y="368301"/>
                </a:cubicBezTo>
                <a:cubicBezTo>
                  <a:pt x="138415" y="385234"/>
                  <a:pt x="148470" y="324380"/>
                  <a:pt x="127303" y="320676"/>
                </a:cubicBezTo>
                <a:cubicBezTo>
                  <a:pt x="106136" y="316972"/>
                  <a:pt x="6653" y="346076"/>
                  <a:pt x="303" y="346076"/>
                </a:cubicBezTo>
                <a:cubicBezTo>
                  <a:pt x="-6047" y="346076"/>
                  <a:pt x="89203" y="320676"/>
                  <a:pt x="89203" y="320676"/>
                </a:cubicBezTo>
                <a:cubicBezTo>
                  <a:pt x="105078" y="312739"/>
                  <a:pt x="102432" y="312739"/>
                  <a:pt x="95553" y="298451"/>
                </a:cubicBezTo>
                <a:cubicBezTo>
                  <a:pt x="88674" y="284164"/>
                  <a:pt x="40520" y="268818"/>
                  <a:pt x="47928" y="234951"/>
                </a:cubicBezTo>
                <a:cubicBezTo>
                  <a:pt x="55336" y="201084"/>
                  <a:pt x="127303" y="129118"/>
                  <a:pt x="140003" y="95251"/>
                </a:cubicBezTo>
                <a:cubicBezTo>
                  <a:pt x="152703" y="61384"/>
                  <a:pt x="126774" y="32280"/>
                  <a:pt x="124128" y="31751"/>
                </a:cubicBezTo>
                <a:cubicBezTo>
                  <a:pt x="121482" y="31222"/>
                  <a:pt x="130478" y="74084"/>
                  <a:pt x="124128" y="92076"/>
                </a:cubicBezTo>
                <a:cubicBezTo>
                  <a:pt x="117778" y="110068"/>
                  <a:pt x="96082" y="154518"/>
                  <a:pt x="86028" y="139701"/>
                </a:cubicBezTo>
                <a:cubicBezTo>
                  <a:pt x="75974" y="124884"/>
                  <a:pt x="64861" y="-528"/>
                  <a:pt x="6380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FF08E0A3-6464-CC9E-E561-BAF8CED14AD7}"/>
              </a:ext>
            </a:extLst>
          </p:cNvPr>
          <p:cNvSpPr/>
          <p:nvPr/>
        </p:nvSpPr>
        <p:spPr>
          <a:xfrm>
            <a:off x="3818735" y="4857581"/>
            <a:ext cx="219877" cy="841547"/>
          </a:xfrm>
          <a:custGeom>
            <a:avLst/>
            <a:gdLst>
              <a:gd name="connsiteX0" fmla="*/ 146840 w 219877"/>
              <a:gd name="connsiteY0" fmla="*/ 169 h 841547"/>
              <a:gd name="connsiteX1" fmla="*/ 169065 w 219877"/>
              <a:gd name="connsiteY1" fmla="*/ 212894 h 841547"/>
              <a:gd name="connsiteX2" fmla="*/ 178590 w 219877"/>
              <a:gd name="connsiteY2" fmla="*/ 197019 h 841547"/>
              <a:gd name="connsiteX3" fmla="*/ 121440 w 219877"/>
              <a:gd name="connsiteY3" fmla="*/ 362119 h 841547"/>
              <a:gd name="connsiteX4" fmla="*/ 130965 w 219877"/>
              <a:gd name="connsiteY4" fmla="*/ 308144 h 841547"/>
              <a:gd name="connsiteX5" fmla="*/ 130965 w 219877"/>
              <a:gd name="connsiteY5" fmla="*/ 431969 h 841547"/>
              <a:gd name="connsiteX6" fmla="*/ 76990 w 219877"/>
              <a:gd name="connsiteY6" fmla="*/ 539919 h 841547"/>
              <a:gd name="connsiteX7" fmla="*/ 790 w 219877"/>
              <a:gd name="connsiteY7" fmla="*/ 619294 h 841547"/>
              <a:gd name="connsiteX8" fmla="*/ 35715 w 219877"/>
              <a:gd name="connsiteY8" fmla="*/ 593894 h 841547"/>
              <a:gd name="connsiteX9" fmla="*/ 10315 w 219877"/>
              <a:gd name="connsiteY9" fmla="*/ 733594 h 841547"/>
              <a:gd name="connsiteX10" fmla="*/ 790 w 219877"/>
              <a:gd name="connsiteY10" fmla="*/ 841544 h 841547"/>
              <a:gd name="connsiteX11" fmla="*/ 3965 w 219877"/>
              <a:gd name="connsiteY11" fmla="*/ 730419 h 841547"/>
              <a:gd name="connsiteX12" fmla="*/ 7140 w 219877"/>
              <a:gd name="connsiteY12" fmla="*/ 609769 h 841547"/>
              <a:gd name="connsiteX13" fmla="*/ 19840 w 219877"/>
              <a:gd name="connsiteY13" fmla="*/ 631994 h 841547"/>
              <a:gd name="connsiteX14" fmla="*/ 156365 w 219877"/>
              <a:gd name="connsiteY14" fmla="*/ 447844 h 841547"/>
              <a:gd name="connsiteX15" fmla="*/ 137315 w 219877"/>
              <a:gd name="connsiteY15" fmla="*/ 400219 h 841547"/>
              <a:gd name="connsiteX16" fmla="*/ 219865 w 219877"/>
              <a:gd name="connsiteY16" fmla="*/ 298619 h 841547"/>
              <a:gd name="connsiteX17" fmla="*/ 143665 w 219877"/>
              <a:gd name="connsiteY17" fmla="*/ 343069 h 841547"/>
              <a:gd name="connsiteX18" fmla="*/ 159540 w 219877"/>
              <a:gd name="connsiteY18" fmla="*/ 292269 h 841547"/>
              <a:gd name="connsiteX19" fmla="*/ 115090 w 219877"/>
              <a:gd name="connsiteY19" fmla="*/ 152569 h 841547"/>
              <a:gd name="connsiteX20" fmla="*/ 162715 w 219877"/>
              <a:gd name="connsiteY20" fmla="*/ 212894 h 841547"/>
              <a:gd name="connsiteX21" fmla="*/ 146840 w 219877"/>
              <a:gd name="connsiteY21" fmla="*/ 225594 h 841547"/>
              <a:gd name="connsiteX22" fmla="*/ 146840 w 219877"/>
              <a:gd name="connsiteY22" fmla="*/ 177969 h 841547"/>
              <a:gd name="connsiteX23" fmla="*/ 146840 w 219877"/>
              <a:gd name="connsiteY23" fmla="*/ 169 h 84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9877" h="841547">
                <a:moveTo>
                  <a:pt x="146840" y="169"/>
                </a:moveTo>
                <a:cubicBezTo>
                  <a:pt x="150544" y="5990"/>
                  <a:pt x="169065" y="212894"/>
                  <a:pt x="169065" y="212894"/>
                </a:cubicBezTo>
                <a:cubicBezTo>
                  <a:pt x="174357" y="245702"/>
                  <a:pt x="186527" y="172148"/>
                  <a:pt x="178590" y="197019"/>
                </a:cubicBezTo>
                <a:cubicBezTo>
                  <a:pt x="170653" y="221890"/>
                  <a:pt x="129377" y="343598"/>
                  <a:pt x="121440" y="362119"/>
                </a:cubicBezTo>
                <a:cubicBezTo>
                  <a:pt x="113503" y="380640"/>
                  <a:pt x="129378" y="296502"/>
                  <a:pt x="130965" y="308144"/>
                </a:cubicBezTo>
                <a:cubicBezTo>
                  <a:pt x="132552" y="319786"/>
                  <a:pt x="139961" y="393340"/>
                  <a:pt x="130965" y="431969"/>
                </a:cubicBezTo>
                <a:cubicBezTo>
                  <a:pt x="121969" y="470598"/>
                  <a:pt x="98686" y="508698"/>
                  <a:pt x="76990" y="539919"/>
                </a:cubicBezTo>
                <a:cubicBezTo>
                  <a:pt x="55294" y="571140"/>
                  <a:pt x="7669" y="610298"/>
                  <a:pt x="790" y="619294"/>
                </a:cubicBezTo>
                <a:cubicBezTo>
                  <a:pt x="-6089" y="628290"/>
                  <a:pt x="34128" y="574844"/>
                  <a:pt x="35715" y="593894"/>
                </a:cubicBezTo>
                <a:cubicBezTo>
                  <a:pt x="37302" y="612944"/>
                  <a:pt x="16136" y="692319"/>
                  <a:pt x="10315" y="733594"/>
                </a:cubicBezTo>
                <a:cubicBezTo>
                  <a:pt x="4494" y="774869"/>
                  <a:pt x="1848" y="842073"/>
                  <a:pt x="790" y="841544"/>
                </a:cubicBezTo>
                <a:cubicBezTo>
                  <a:pt x="-268" y="841015"/>
                  <a:pt x="2907" y="769048"/>
                  <a:pt x="3965" y="730419"/>
                </a:cubicBezTo>
                <a:cubicBezTo>
                  <a:pt x="5023" y="691790"/>
                  <a:pt x="4494" y="626173"/>
                  <a:pt x="7140" y="609769"/>
                </a:cubicBezTo>
                <a:cubicBezTo>
                  <a:pt x="9786" y="593365"/>
                  <a:pt x="-5031" y="658981"/>
                  <a:pt x="19840" y="631994"/>
                </a:cubicBezTo>
                <a:cubicBezTo>
                  <a:pt x="44711" y="605007"/>
                  <a:pt x="136786" y="486473"/>
                  <a:pt x="156365" y="447844"/>
                </a:cubicBezTo>
                <a:cubicBezTo>
                  <a:pt x="175944" y="409215"/>
                  <a:pt x="126732" y="425090"/>
                  <a:pt x="137315" y="400219"/>
                </a:cubicBezTo>
                <a:cubicBezTo>
                  <a:pt x="147898" y="375348"/>
                  <a:pt x="218807" y="308144"/>
                  <a:pt x="219865" y="298619"/>
                </a:cubicBezTo>
                <a:cubicBezTo>
                  <a:pt x="220923" y="289094"/>
                  <a:pt x="153719" y="344127"/>
                  <a:pt x="143665" y="343069"/>
                </a:cubicBezTo>
                <a:cubicBezTo>
                  <a:pt x="133611" y="342011"/>
                  <a:pt x="164302" y="324019"/>
                  <a:pt x="159540" y="292269"/>
                </a:cubicBezTo>
                <a:cubicBezTo>
                  <a:pt x="154778" y="260519"/>
                  <a:pt x="114561" y="165798"/>
                  <a:pt x="115090" y="152569"/>
                </a:cubicBezTo>
                <a:cubicBezTo>
                  <a:pt x="115619" y="139340"/>
                  <a:pt x="157423" y="200723"/>
                  <a:pt x="162715" y="212894"/>
                </a:cubicBezTo>
                <a:cubicBezTo>
                  <a:pt x="168007" y="225065"/>
                  <a:pt x="149486" y="231415"/>
                  <a:pt x="146840" y="225594"/>
                </a:cubicBezTo>
                <a:cubicBezTo>
                  <a:pt x="144194" y="219773"/>
                  <a:pt x="144194" y="215540"/>
                  <a:pt x="146840" y="177969"/>
                </a:cubicBezTo>
                <a:cubicBezTo>
                  <a:pt x="149486" y="140398"/>
                  <a:pt x="143136" y="-5652"/>
                  <a:pt x="146840" y="1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9F36372-9372-F274-C807-91308453749D}"/>
              </a:ext>
            </a:extLst>
          </p:cNvPr>
          <p:cNvSpPr/>
          <p:nvPr/>
        </p:nvSpPr>
        <p:spPr>
          <a:xfrm>
            <a:off x="3810000" y="4933927"/>
            <a:ext cx="111692" cy="374719"/>
          </a:xfrm>
          <a:custGeom>
            <a:avLst/>
            <a:gdLst>
              <a:gd name="connsiteX0" fmla="*/ 98425 w 111692"/>
              <a:gd name="connsiteY0" fmla="*/ 23 h 374719"/>
              <a:gd name="connsiteX1" fmla="*/ 82550 w 111692"/>
              <a:gd name="connsiteY1" fmla="*/ 107973 h 374719"/>
              <a:gd name="connsiteX2" fmla="*/ 111125 w 111692"/>
              <a:gd name="connsiteY2" fmla="*/ 190523 h 374719"/>
              <a:gd name="connsiteX3" fmla="*/ 101600 w 111692"/>
              <a:gd name="connsiteY3" fmla="*/ 161948 h 374719"/>
              <a:gd name="connsiteX4" fmla="*/ 101600 w 111692"/>
              <a:gd name="connsiteY4" fmla="*/ 231798 h 374719"/>
              <a:gd name="connsiteX5" fmla="*/ 0 w 111692"/>
              <a:gd name="connsiteY5" fmla="*/ 374673 h 374719"/>
              <a:gd name="connsiteX6" fmla="*/ 101600 w 111692"/>
              <a:gd name="connsiteY6" fmla="*/ 215923 h 374719"/>
              <a:gd name="connsiteX7" fmla="*/ 73025 w 111692"/>
              <a:gd name="connsiteY7" fmla="*/ 168298 h 374719"/>
              <a:gd name="connsiteX8" fmla="*/ 3175 w 111692"/>
              <a:gd name="connsiteY8" fmla="*/ 127023 h 374719"/>
              <a:gd name="connsiteX9" fmla="*/ 82550 w 111692"/>
              <a:gd name="connsiteY9" fmla="*/ 146073 h 374719"/>
              <a:gd name="connsiteX10" fmla="*/ 66675 w 111692"/>
              <a:gd name="connsiteY10" fmla="*/ 117498 h 374719"/>
              <a:gd name="connsiteX11" fmla="*/ 98425 w 111692"/>
              <a:gd name="connsiteY11" fmla="*/ 23 h 37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692" h="374719">
                <a:moveTo>
                  <a:pt x="98425" y="23"/>
                </a:moveTo>
                <a:cubicBezTo>
                  <a:pt x="101071" y="-1565"/>
                  <a:pt x="80433" y="76223"/>
                  <a:pt x="82550" y="107973"/>
                </a:cubicBezTo>
                <a:cubicBezTo>
                  <a:pt x="84667" y="139723"/>
                  <a:pt x="107950" y="181527"/>
                  <a:pt x="111125" y="190523"/>
                </a:cubicBezTo>
                <a:cubicBezTo>
                  <a:pt x="114300" y="199519"/>
                  <a:pt x="103187" y="155069"/>
                  <a:pt x="101600" y="161948"/>
                </a:cubicBezTo>
                <a:cubicBezTo>
                  <a:pt x="100013" y="168827"/>
                  <a:pt x="118533" y="196344"/>
                  <a:pt x="101600" y="231798"/>
                </a:cubicBezTo>
                <a:cubicBezTo>
                  <a:pt x="84667" y="267252"/>
                  <a:pt x="0" y="377319"/>
                  <a:pt x="0" y="374673"/>
                </a:cubicBezTo>
                <a:cubicBezTo>
                  <a:pt x="0" y="372027"/>
                  <a:pt x="89429" y="250319"/>
                  <a:pt x="101600" y="215923"/>
                </a:cubicBezTo>
                <a:cubicBezTo>
                  <a:pt x="113771" y="181527"/>
                  <a:pt x="89429" y="183115"/>
                  <a:pt x="73025" y="168298"/>
                </a:cubicBezTo>
                <a:cubicBezTo>
                  <a:pt x="56621" y="153481"/>
                  <a:pt x="1588" y="130727"/>
                  <a:pt x="3175" y="127023"/>
                </a:cubicBezTo>
                <a:cubicBezTo>
                  <a:pt x="4762" y="123319"/>
                  <a:pt x="71967" y="147661"/>
                  <a:pt x="82550" y="146073"/>
                </a:cubicBezTo>
                <a:cubicBezTo>
                  <a:pt x="93133" y="144486"/>
                  <a:pt x="62971" y="145015"/>
                  <a:pt x="66675" y="117498"/>
                </a:cubicBezTo>
                <a:cubicBezTo>
                  <a:pt x="70379" y="89981"/>
                  <a:pt x="95779" y="1611"/>
                  <a:pt x="98425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C4AADD99-9406-82A2-BC3B-A781F1629717}"/>
              </a:ext>
            </a:extLst>
          </p:cNvPr>
          <p:cNvSpPr/>
          <p:nvPr/>
        </p:nvSpPr>
        <p:spPr>
          <a:xfrm>
            <a:off x="3576550" y="5291478"/>
            <a:ext cx="353661" cy="356906"/>
          </a:xfrm>
          <a:custGeom>
            <a:avLst/>
            <a:gdLst>
              <a:gd name="connsiteX0" fmla="*/ 350925 w 353661"/>
              <a:gd name="connsiteY0" fmla="*/ 1247 h 356906"/>
              <a:gd name="connsiteX1" fmla="*/ 214400 w 353661"/>
              <a:gd name="connsiteY1" fmla="*/ 131422 h 356906"/>
              <a:gd name="connsiteX2" fmla="*/ 14375 w 353661"/>
              <a:gd name="connsiteY2" fmla="*/ 290172 h 356906"/>
              <a:gd name="connsiteX3" fmla="*/ 49300 w 353661"/>
              <a:gd name="connsiteY3" fmla="*/ 245722 h 356906"/>
              <a:gd name="connsiteX4" fmla="*/ 316000 w 353661"/>
              <a:gd name="connsiteY4" fmla="*/ 252072 h 356906"/>
              <a:gd name="connsiteX5" fmla="*/ 211225 w 353661"/>
              <a:gd name="connsiteY5" fmla="*/ 255247 h 356906"/>
              <a:gd name="connsiteX6" fmla="*/ 109625 w 353661"/>
              <a:gd name="connsiteY6" fmla="*/ 277472 h 356906"/>
              <a:gd name="connsiteX7" fmla="*/ 17550 w 353661"/>
              <a:gd name="connsiteY7" fmla="*/ 331447 h 356906"/>
              <a:gd name="connsiteX8" fmla="*/ 296950 w 353661"/>
              <a:gd name="connsiteY8" fmla="*/ 356847 h 356906"/>
              <a:gd name="connsiteX9" fmla="*/ 52475 w 353661"/>
              <a:gd name="connsiteY9" fmla="*/ 325097 h 356906"/>
              <a:gd name="connsiteX10" fmla="*/ 84225 w 353661"/>
              <a:gd name="connsiteY10" fmla="*/ 277472 h 356906"/>
              <a:gd name="connsiteX11" fmla="*/ 14375 w 353661"/>
              <a:gd name="connsiteY11" fmla="*/ 302872 h 356906"/>
              <a:gd name="connsiteX12" fmla="*/ 157250 w 353661"/>
              <a:gd name="connsiteY12" fmla="*/ 150472 h 356906"/>
              <a:gd name="connsiteX13" fmla="*/ 90575 w 353661"/>
              <a:gd name="connsiteY13" fmla="*/ 210797 h 356906"/>
              <a:gd name="connsiteX14" fmla="*/ 350925 w 353661"/>
              <a:gd name="connsiteY14" fmla="*/ 1247 h 35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3661" h="356906">
                <a:moveTo>
                  <a:pt x="350925" y="1247"/>
                </a:moveTo>
                <a:cubicBezTo>
                  <a:pt x="371563" y="-11982"/>
                  <a:pt x="270492" y="83268"/>
                  <a:pt x="214400" y="131422"/>
                </a:cubicBezTo>
                <a:cubicBezTo>
                  <a:pt x="158308" y="179576"/>
                  <a:pt x="41892" y="271122"/>
                  <a:pt x="14375" y="290172"/>
                </a:cubicBezTo>
                <a:cubicBezTo>
                  <a:pt x="-13142" y="309222"/>
                  <a:pt x="-971" y="252072"/>
                  <a:pt x="49300" y="245722"/>
                </a:cubicBezTo>
                <a:cubicBezTo>
                  <a:pt x="99571" y="239372"/>
                  <a:pt x="289013" y="250485"/>
                  <a:pt x="316000" y="252072"/>
                </a:cubicBezTo>
                <a:cubicBezTo>
                  <a:pt x="342987" y="253659"/>
                  <a:pt x="245621" y="251014"/>
                  <a:pt x="211225" y="255247"/>
                </a:cubicBezTo>
                <a:cubicBezTo>
                  <a:pt x="176829" y="259480"/>
                  <a:pt x="141904" y="264772"/>
                  <a:pt x="109625" y="277472"/>
                </a:cubicBezTo>
                <a:cubicBezTo>
                  <a:pt x="77346" y="290172"/>
                  <a:pt x="-13671" y="318218"/>
                  <a:pt x="17550" y="331447"/>
                </a:cubicBezTo>
                <a:cubicBezTo>
                  <a:pt x="48771" y="344676"/>
                  <a:pt x="291129" y="357905"/>
                  <a:pt x="296950" y="356847"/>
                </a:cubicBezTo>
                <a:cubicBezTo>
                  <a:pt x="302771" y="355789"/>
                  <a:pt x="87929" y="338326"/>
                  <a:pt x="52475" y="325097"/>
                </a:cubicBezTo>
                <a:cubicBezTo>
                  <a:pt x="17021" y="311868"/>
                  <a:pt x="90575" y="281176"/>
                  <a:pt x="84225" y="277472"/>
                </a:cubicBezTo>
                <a:cubicBezTo>
                  <a:pt x="77875" y="273768"/>
                  <a:pt x="2204" y="324039"/>
                  <a:pt x="14375" y="302872"/>
                </a:cubicBezTo>
                <a:cubicBezTo>
                  <a:pt x="26546" y="281705"/>
                  <a:pt x="144550" y="165818"/>
                  <a:pt x="157250" y="150472"/>
                </a:cubicBezTo>
                <a:cubicBezTo>
                  <a:pt x="169950" y="135126"/>
                  <a:pt x="56179" y="233551"/>
                  <a:pt x="90575" y="210797"/>
                </a:cubicBezTo>
                <a:cubicBezTo>
                  <a:pt x="124971" y="188043"/>
                  <a:pt x="330287" y="14476"/>
                  <a:pt x="350925" y="12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037B108-3D2B-EDA3-5555-8DBD9399430D}"/>
              </a:ext>
            </a:extLst>
          </p:cNvPr>
          <p:cNvSpPr/>
          <p:nvPr/>
        </p:nvSpPr>
        <p:spPr>
          <a:xfrm>
            <a:off x="3503573" y="5632391"/>
            <a:ext cx="223887" cy="163094"/>
          </a:xfrm>
          <a:custGeom>
            <a:avLst/>
            <a:gdLst>
              <a:gd name="connsiteX0" fmla="*/ 223877 w 223887"/>
              <a:gd name="connsiteY0" fmla="*/ 6409 h 163094"/>
              <a:gd name="connsiteX1" fmla="*/ 7977 w 223887"/>
              <a:gd name="connsiteY1" fmla="*/ 152459 h 163094"/>
              <a:gd name="connsiteX2" fmla="*/ 52427 w 223887"/>
              <a:gd name="connsiteY2" fmla="*/ 108009 h 163094"/>
              <a:gd name="connsiteX3" fmla="*/ 109577 w 223887"/>
              <a:gd name="connsiteY3" fmla="*/ 95309 h 163094"/>
              <a:gd name="connsiteX4" fmla="*/ 96877 w 223887"/>
              <a:gd name="connsiteY4" fmla="*/ 60384 h 163094"/>
              <a:gd name="connsiteX5" fmla="*/ 144502 w 223887"/>
              <a:gd name="connsiteY5" fmla="*/ 158809 h 163094"/>
              <a:gd name="connsiteX6" fmla="*/ 119102 w 223887"/>
              <a:gd name="connsiteY6" fmla="*/ 146109 h 163094"/>
              <a:gd name="connsiteX7" fmla="*/ 7977 w 223887"/>
              <a:gd name="connsiteY7" fmla="*/ 152459 h 163094"/>
              <a:gd name="connsiteX8" fmla="*/ 100052 w 223887"/>
              <a:gd name="connsiteY8" fmla="*/ 133409 h 163094"/>
              <a:gd name="connsiteX9" fmla="*/ 74652 w 223887"/>
              <a:gd name="connsiteY9" fmla="*/ 114359 h 163094"/>
              <a:gd name="connsiteX10" fmla="*/ 42902 w 223887"/>
              <a:gd name="connsiteY10" fmla="*/ 117534 h 163094"/>
              <a:gd name="connsiteX11" fmla="*/ 52427 w 223887"/>
              <a:gd name="connsiteY11" fmla="*/ 59 h 163094"/>
              <a:gd name="connsiteX12" fmla="*/ 65127 w 223887"/>
              <a:gd name="connsiteY12" fmla="*/ 101659 h 163094"/>
              <a:gd name="connsiteX13" fmla="*/ 17502 w 223887"/>
              <a:gd name="connsiteY13" fmla="*/ 111184 h 163094"/>
              <a:gd name="connsiteX14" fmla="*/ 223877 w 223887"/>
              <a:gd name="connsiteY14" fmla="*/ 6409 h 16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87" h="163094">
                <a:moveTo>
                  <a:pt x="223877" y="6409"/>
                </a:moveTo>
                <a:cubicBezTo>
                  <a:pt x="222290" y="13288"/>
                  <a:pt x="36552" y="135526"/>
                  <a:pt x="7977" y="152459"/>
                </a:cubicBezTo>
                <a:cubicBezTo>
                  <a:pt x="-20598" y="169392"/>
                  <a:pt x="35494" y="117534"/>
                  <a:pt x="52427" y="108009"/>
                </a:cubicBezTo>
                <a:cubicBezTo>
                  <a:pt x="69360" y="98484"/>
                  <a:pt x="102169" y="103247"/>
                  <a:pt x="109577" y="95309"/>
                </a:cubicBezTo>
                <a:cubicBezTo>
                  <a:pt x="116985" y="87372"/>
                  <a:pt x="91056" y="49801"/>
                  <a:pt x="96877" y="60384"/>
                </a:cubicBezTo>
                <a:cubicBezTo>
                  <a:pt x="102698" y="70967"/>
                  <a:pt x="140798" y="144522"/>
                  <a:pt x="144502" y="158809"/>
                </a:cubicBezTo>
                <a:cubicBezTo>
                  <a:pt x="148206" y="173096"/>
                  <a:pt x="141856" y="147167"/>
                  <a:pt x="119102" y="146109"/>
                </a:cubicBezTo>
                <a:cubicBezTo>
                  <a:pt x="96348" y="145051"/>
                  <a:pt x="11152" y="154576"/>
                  <a:pt x="7977" y="152459"/>
                </a:cubicBezTo>
                <a:cubicBezTo>
                  <a:pt x="4802" y="150342"/>
                  <a:pt x="100052" y="133409"/>
                  <a:pt x="100052" y="133409"/>
                </a:cubicBezTo>
                <a:cubicBezTo>
                  <a:pt x="111164" y="127059"/>
                  <a:pt x="84177" y="117005"/>
                  <a:pt x="74652" y="114359"/>
                </a:cubicBezTo>
                <a:cubicBezTo>
                  <a:pt x="65127" y="111713"/>
                  <a:pt x="46606" y="136584"/>
                  <a:pt x="42902" y="117534"/>
                </a:cubicBezTo>
                <a:cubicBezTo>
                  <a:pt x="39198" y="98484"/>
                  <a:pt x="48723" y="2705"/>
                  <a:pt x="52427" y="59"/>
                </a:cubicBezTo>
                <a:cubicBezTo>
                  <a:pt x="56131" y="-2587"/>
                  <a:pt x="70948" y="83138"/>
                  <a:pt x="65127" y="101659"/>
                </a:cubicBezTo>
                <a:cubicBezTo>
                  <a:pt x="59306" y="120180"/>
                  <a:pt x="-5252" y="122826"/>
                  <a:pt x="17502" y="111184"/>
                </a:cubicBezTo>
                <a:cubicBezTo>
                  <a:pt x="40256" y="99542"/>
                  <a:pt x="225464" y="-470"/>
                  <a:pt x="223877" y="64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64CCB709-9E71-1A06-E0AA-43193828AC5A}"/>
              </a:ext>
            </a:extLst>
          </p:cNvPr>
          <p:cNvSpPr/>
          <p:nvPr/>
        </p:nvSpPr>
        <p:spPr>
          <a:xfrm>
            <a:off x="3870198" y="4906981"/>
            <a:ext cx="298596" cy="668337"/>
          </a:xfrm>
          <a:custGeom>
            <a:avLst/>
            <a:gdLst>
              <a:gd name="connsiteX0" fmla="*/ 238252 w 298596"/>
              <a:gd name="connsiteY0" fmla="*/ 1569 h 668337"/>
              <a:gd name="connsiteX1" fmla="*/ 225552 w 298596"/>
              <a:gd name="connsiteY1" fmla="*/ 309544 h 668337"/>
              <a:gd name="connsiteX2" fmla="*/ 222377 w 298596"/>
              <a:gd name="connsiteY2" fmla="*/ 268269 h 668337"/>
              <a:gd name="connsiteX3" fmla="*/ 219202 w 298596"/>
              <a:gd name="connsiteY3" fmla="*/ 363519 h 668337"/>
              <a:gd name="connsiteX4" fmla="*/ 146177 w 298596"/>
              <a:gd name="connsiteY4" fmla="*/ 446069 h 668337"/>
              <a:gd name="connsiteX5" fmla="*/ 139827 w 298596"/>
              <a:gd name="connsiteY5" fmla="*/ 471469 h 668337"/>
              <a:gd name="connsiteX6" fmla="*/ 76327 w 298596"/>
              <a:gd name="connsiteY6" fmla="*/ 668319 h 668337"/>
              <a:gd name="connsiteX7" fmla="*/ 111252 w 298596"/>
              <a:gd name="connsiteY7" fmla="*/ 484169 h 668337"/>
              <a:gd name="connsiteX8" fmla="*/ 127 w 298596"/>
              <a:gd name="connsiteY8" fmla="*/ 636569 h 668337"/>
              <a:gd name="connsiteX9" fmla="*/ 136652 w 298596"/>
              <a:gd name="connsiteY9" fmla="*/ 414319 h 668337"/>
              <a:gd name="connsiteX10" fmla="*/ 92202 w 298596"/>
              <a:gd name="connsiteY10" fmla="*/ 461944 h 668337"/>
              <a:gd name="connsiteX11" fmla="*/ 209677 w 298596"/>
              <a:gd name="connsiteY11" fmla="*/ 357169 h 668337"/>
              <a:gd name="connsiteX12" fmla="*/ 241427 w 298596"/>
              <a:gd name="connsiteY12" fmla="*/ 290494 h 668337"/>
              <a:gd name="connsiteX13" fmla="*/ 241427 w 298596"/>
              <a:gd name="connsiteY13" fmla="*/ 217469 h 668337"/>
              <a:gd name="connsiteX14" fmla="*/ 298577 w 298596"/>
              <a:gd name="connsiteY14" fmla="*/ 125394 h 668337"/>
              <a:gd name="connsiteX15" fmla="*/ 247777 w 298596"/>
              <a:gd name="connsiteY15" fmla="*/ 185719 h 668337"/>
              <a:gd name="connsiteX16" fmla="*/ 238252 w 298596"/>
              <a:gd name="connsiteY16" fmla="*/ 1569 h 66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8596" h="668337">
                <a:moveTo>
                  <a:pt x="238252" y="1569"/>
                </a:moveTo>
                <a:cubicBezTo>
                  <a:pt x="234548" y="22207"/>
                  <a:pt x="228198" y="265094"/>
                  <a:pt x="225552" y="309544"/>
                </a:cubicBezTo>
                <a:cubicBezTo>
                  <a:pt x="222906" y="353994"/>
                  <a:pt x="223435" y="259273"/>
                  <a:pt x="222377" y="268269"/>
                </a:cubicBezTo>
                <a:cubicBezTo>
                  <a:pt x="221319" y="277265"/>
                  <a:pt x="231902" y="333886"/>
                  <a:pt x="219202" y="363519"/>
                </a:cubicBezTo>
                <a:cubicBezTo>
                  <a:pt x="206502" y="393152"/>
                  <a:pt x="159406" y="428077"/>
                  <a:pt x="146177" y="446069"/>
                </a:cubicBezTo>
                <a:cubicBezTo>
                  <a:pt x="132948" y="464061"/>
                  <a:pt x="151469" y="434427"/>
                  <a:pt x="139827" y="471469"/>
                </a:cubicBezTo>
                <a:cubicBezTo>
                  <a:pt x="128185" y="508511"/>
                  <a:pt x="81089" y="666202"/>
                  <a:pt x="76327" y="668319"/>
                </a:cubicBezTo>
                <a:cubicBezTo>
                  <a:pt x="71565" y="670436"/>
                  <a:pt x="123952" y="489461"/>
                  <a:pt x="111252" y="484169"/>
                </a:cubicBezTo>
                <a:cubicBezTo>
                  <a:pt x="98552" y="478877"/>
                  <a:pt x="-4106" y="648211"/>
                  <a:pt x="127" y="636569"/>
                </a:cubicBezTo>
                <a:cubicBezTo>
                  <a:pt x="4360" y="624927"/>
                  <a:pt x="121306" y="443423"/>
                  <a:pt x="136652" y="414319"/>
                </a:cubicBezTo>
                <a:cubicBezTo>
                  <a:pt x="151998" y="385215"/>
                  <a:pt x="80031" y="471469"/>
                  <a:pt x="92202" y="461944"/>
                </a:cubicBezTo>
                <a:cubicBezTo>
                  <a:pt x="104373" y="452419"/>
                  <a:pt x="184806" y="385744"/>
                  <a:pt x="209677" y="357169"/>
                </a:cubicBezTo>
                <a:cubicBezTo>
                  <a:pt x="234548" y="328594"/>
                  <a:pt x="236135" y="313777"/>
                  <a:pt x="241427" y="290494"/>
                </a:cubicBezTo>
                <a:cubicBezTo>
                  <a:pt x="246719" y="267211"/>
                  <a:pt x="231902" y="244986"/>
                  <a:pt x="241427" y="217469"/>
                </a:cubicBezTo>
                <a:cubicBezTo>
                  <a:pt x="250952" y="189952"/>
                  <a:pt x="297519" y="130685"/>
                  <a:pt x="298577" y="125394"/>
                </a:cubicBezTo>
                <a:cubicBezTo>
                  <a:pt x="299635" y="120103"/>
                  <a:pt x="257302" y="201065"/>
                  <a:pt x="247777" y="185719"/>
                </a:cubicBezTo>
                <a:cubicBezTo>
                  <a:pt x="238252" y="170373"/>
                  <a:pt x="241956" y="-19069"/>
                  <a:pt x="238252" y="15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94B899C-1CAC-B3D5-BDB1-D20232EE2C50}"/>
              </a:ext>
            </a:extLst>
          </p:cNvPr>
          <p:cNvSpPr/>
          <p:nvPr/>
        </p:nvSpPr>
        <p:spPr>
          <a:xfrm>
            <a:off x="3645666" y="5167293"/>
            <a:ext cx="280900" cy="304721"/>
          </a:xfrm>
          <a:custGeom>
            <a:avLst/>
            <a:gdLst>
              <a:gd name="connsiteX0" fmla="*/ 278634 w 280900"/>
              <a:gd name="connsiteY0" fmla="*/ 1607 h 304721"/>
              <a:gd name="connsiteX1" fmla="*/ 2409 w 280900"/>
              <a:gd name="connsiteY1" fmla="*/ 303232 h 304721"/>
              <a:gd name="connsiteX2" fmla="*/ 145284 w 280900"/>
              <a:gd name="connsiteY2" fmla="*/ 115907 h 304721"/>
              <a:gd name="connsiteX3" fmla="*/ 164334 w 280900"/>
              <a:gd name="connsiteY3" fmla="*/ 80982 h 304721"/>
              <a:gd name="connsiteX4" fmla="*/ 56384 w 280900"/>
              <a:gd name="connsiteY4" fmla="*/ 284182 h 304721"/>
              <a:gd name="connsiteX5" fmla="*/ 208784 w 280900"/>
              <a:gd name="connsiteY5" fmla="*/ 131782 h 304721"/>
              <a:gd name="connsiteX6" fmla="*/ 135759 w 280900"/>
              <a:gd name="connsiteY6" fmla="*/ 182582 h 304721"/>
              <a:gd name="connsiteX7" fmla="*/ 278634 w 280900"/>
              <a:gd name="connsiteY7" fmla="*/ 1607 h 30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900" h="304721">
                <a:moveTo>
                  <a:pt x="278634" y="1607"/>
                </a:moveTo>
                <a:cubicBezTo>
                  <a:pt x="256409" y="21715"/>
                  <a:pt x="24634" y="284182"/>
                  <a:pt x="2409" y="303232"/>
                </a:cubicBezTo>
                <a:cubicBezTo>
                  <a:pt x="-19816" y="322282"/>
                  <a:pt x="118297" y="152949"/>
                  <a:pt x="145284" y="115907"/>
                </a:cubicBezTo>
                <a:cubicBezTo>
                  <a:pt x="172271" y="78865"/>
                  <a:pt x="179151" y="52936"/>
                  <a:pt x="164334" y="80982"/>
                </a:cubicBezTo>
                <a:cubicBezTo>
                  <a:pt x="149517" y="109028"/>
                  <a:pt x="48976" y="275715"/>
                  <a:pt x="56384" y="284182"/>
                </a:cubicBezTo>
                <a:cubicBezTo>
                  <a:pt x="63792" y="292649"/>
                  <a:pt x="195555" y="148715"/>
                  <a:pt x="208784" y="131782"/>
                </a:cubicBezTo>
                <a:cubicBezTo>
                  <a:pt x="222013" y="114849"/>
                  <a:pt x="118826" y="209040"/>
                  <a:pt x="135759" y="182582"/>
                </a:cubicBezTo>
                <a:cubicBezTo>
                  <a:pt x="152692" y="156124"/>
                  <a:pt x="300859" y="-18501"/>
                  <a:pt x="278634" y="16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E4FD6720-F4E2-6972-B2E6-C8E67C45C8B9}"/>
              </a:ext>
            </a:extLst>
          </p:cNvPr>
          <p:cNvSpPr/>
          <p:nvPr/>
        </p:nvSpPr>
        <p:spPr>
          <a:xfrm>
            <a:off x="3411186" y="5606530"/>
            <a:ext cx="266086" cy="295848"/>
          </a:xfrm>
          <a:custGeom>
            <a:avLst/>
            <a:gdLst>
              <a:gd name="connsiteX0" fmla="*/ 141639 w 266086"/>
              <a:gd name="connsiteY0" fmla="*/ 520 h 295848"/>
              <a:gd name="connsiteX1" fmla="*/ 55914 w 266086"/>
              <a:gd name="connsiteY1" fmla="*/ 244995 h 295848"/>
              <a:gd name="connsiteX2" fmla="*/ 78139 w 266086"/>
              <a:gd name="connsiteY2" fmla="*/ 200545 h 295848"/>
              <a:gd name="connsiteX3" fmla="*/ 109889 w 266086"/>
              <a:gd name="connsiteY3" fmla="*/ 197370 h 295848"/>
              <a:gd name="connsiteX4" fmla="*/ 170214 w 266086"/>
              <a:gd name="connsiteY4" fmla="*/ 229120 h 295848"/>
              <a:gd name="connsiteX5" fmla="*/ 157514 w 266086"/>
              <a:gd name="connsiteY5" fmla="*/ 187845 h 295848"/>
              <a:gd name="connsiteX6" fmla="*/ 224189 w 266086"/>
              <a:gd name="connsiteY6" fmla="*/ 238645 h 295848"/>
              <a:gd name="connsiteX7" fmla="*/ 265464 w 266086"/>
              <a:gd name="connsiteY7" fmla="*/ 295795 h 295848"/>
              <a:gd name="connsiteX8" fmla="*/ 240064 w 266086"/>
              <a:gd name="connsiteY8" fmla="*/ 248170 h 295848"/>
              <a:gd name="connsiteX9" fmla="*/ 128939 w 266086"/>
              <a:gd name="connsiteY9" fmla="*/ 203720 h 295848"/>
              <a:gd name="connsiteX10" fmla="*/ 1939 w 266086"/>
              <a:gd name="connsiteY10" fmla="*/ 235470 h 295848"/>
              <a:gd name="connsiteX11" fmla="*/ 52739 w 266086"/>
              <a:gd name="connsiteY11" fmla="*/ 203720 h 295848"/>
              <a:gd name="connsiteX12" fmla="*/ 62264 w 266086"/>
              <a:gd name="connsiteY12" fmla="*/ 146570 h 295848"/>
              <a:gd name="connsiteX13" fmla="*/ 65439 w 266086"/>
              <a:gd name="connsiteY13" fmla="*/ 178320 h 295848"/>
              <a:gd name="connsiteX14" fmla="*/ 141639 w 266086"/>
              <a:gd name="connsiteY14" fmla="*/ 520 h 29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086" h="295848">
                <a:moveTo>
                  <a:pt x="141639" y="520"/>
                </a:moveTo>
                <a:cubicBezTo>
                  <a:pt x="140052" y="11632"/>
                  <a:pt x="66497" y="211658"/>
                  <a:pt x="55914" y="244995"/>
                </a:cubicBezTo>
                <a:cubicBezTo>
                  <a:pt x="45331" y="278333"/>
                  <a:pt x="69143" y="208483"/>
                  <a:pt x="78139" y="200545"/>
                </a:cubicBezTo>
                <a:cubicBezTo>
                  <a:pt x="87135" y="192608"/>
                  <a:pt x="94543" y="192607"/>
                  <a:pt x="109889" y="197370"/>
                </a:cubicBezTo>
                <a:cubicBezTo>
                  <a:pt x="125235" y="202133"/>
                  <a:pt x="162276" y="230708"/>
                  <a:pt x="170214" y="229120"/>
                </a:cubicBezTo>
                <a:cubicBezTo>
                  <a:pt x="178152" y="227532"/>
                  <a:pt x="148518" y="186258"/>
                  <a:pt x="157514" y="187845"/>
                </a:cubicBezTo>
                <a:cubicBezTo>
                  <a:pt x="166510" y="189432"/>
                  <a:pt x="206197" y="220653"/>
                  <a:pt x="224189" y="238645"/>
                </a:cubicBezTo>
                <a:cubicBezTo>
                  <a:pt x="242181" y="256637"/>
                  <a:pt x="262818" y="294208"/>
                  <a:pt x="265464" y="295795"/>
                </a:cubicBezTo>
                <a:cubicBezTo>
                  <a:pt x="268110" y="297383"/>
                  <a:pt x="262818" y="263516"/>
                  <a:pt x="240064" y="248170"/>
                </a:cubicBezTo>
                <a:cubicBezTo>
                  <a:pt x="217310" y="232824"/>
                  <a:pt x="168626" y="205837"/>
                  <a:pt x="128939" y="203720"/>
                </a:cubicBezTo>
                <a:cubicBezTo>
                  <a:pt x="89252" y="201603"/>
                  <a:pt x="14639" y="235470"/>
                  <a:pt x="1939" y="235470"/>
                </a:cubicBezTo>
                <a:cubicBezTo>
                  <a:pt x="-10761" y="235470"/>
                  <a:pt x="42685" y="218537"/>
                  <a:pt x="52739" y="203720"/>
                </a:cubicBezTo>
                <a:cubicBezTo>
                  <a:pt x="62793" y="188903"/>
                  <a:pt x="60147" y="150803"/>
                  <a:pt x="62264" y="146570"/>
                </a:cubicBezTo>
                <a:cubicBezTo>
                  <a:pt x="64381" y="142337"/>
                  <a:pt x="52739" y="196841"/>
                  <a:pt x="65439" y="178320"/>
                </a:cubicBezTo>
                <a:cubicBezTo>
                  <a:pt x="78139" y="159799"/>
                  <a:pt x="143226" y="-10592"/>
                  <a:pt x="141639" y="5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6BAC2985-0915-EFA1-E9CC-DF681F2960A3}"/>
              </a:ext>
            </a:extLst>
          </p:cNvPr>
          <p:cNvSpPr/>
          <p:nvPr/>
        </p:nvSpPr>
        <p:spPr>
          <a:xfrm>
            <a:off x="3590885" y="5509564"/>
            <a:ext cx="304332" cy="307965"/>
          </a:xfrm>
          <a:custGeom>
            <a:avLst/>
            <a:gdLst>
              <a:gd name="connsiteX0" fmla="*/ 298490 w 304332"/>
              <a:gd name="connsiteY0" fmla="*/ 8586 h 307965"/>
              <a:gd name="connsiteX1" fmla="*/ 114340 w 304332"/>
              <a:gd name="connsiteY1" fmla="*/ 208611 h 307965"/>
              <a:gd name="connsiteX2" fmla="*/ 54015 w 304332"/>
              <a:gd name="connsiteY2" fmla="*/ 307036 h 307965"/>
              <a:gd name="connsiteX3" fmla="*/ 76240 w 304332"/>
              <a:gd name="connsiteY3" fmla="*/ 253061 h 307965"/>
              <a:gd name="connsiteX4" fmla="*/ 92115 w 304332"/>
              <a:gd name="connsiteY4" fmla="*/ 170511 h 307965"/>
              <a:gd name="connsiteX5" fmla="*/ 40 w 304332"/>
              <a:gd name="connsiteY5" fmla="*/ 138761 h 307965"/>
              <a:gd name="connsiteX6" fmla="*/ 104815 w 304332"/>
              <a:gd name="connsiteY6" fmla="*/ 160986 h 307965"/>
              <a:gd name="connsiteX7" fmla="*/ 98465 w 304332"/>
              <a:gd name="connsiteY7" fmla="*/ 221311 h 307965"/>
              <a:gd name="connsiteX8" fmla="*/ 139740 w 304332"/>
              <a:gd name="connsiteY8" fmla="*/ 157811 h 307965"/>
              <a:gd name="connsiteX9" fmla="*/ 225465 w 304332"/>
              <a:gd name="connsiteY9" fmla="*/ 81611 h 307965"/>
              <a:gd name="connsiteX10" fmla="*/ 257215 w 304332"/>
              <a:gd name="connsiteY10" fmla="*/ 40336 h 307965"/>
              <a:gd name="connsiteX11" fmla="*/ 298490 w 304332"/>
              <a:gd name="connsiteY11" fmla="*/ 8586 h 30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4332" h="307965">
                <a:moveTo>
                  <a:pt x="298490" y="8586"/>
                </a:moveTo>
                <a:cubicBezTo>
                  <a:pt x="274677" y="36632"/>
                  <a:pt x="155086" y="158869"/>
                  <a:pt x="114340" y="208611"/>
                </a:cubicBezTo>
                <a:cubicBezTo>
                  <a:pt x="73594" y="258353"/>
                  <a:pt x="60365" y="299628"/>
                  <a:pt x="54015" y="307036"/>
                </a:cubicBezTo>
                <a:cubicBezTo>
                  <a:pt x="47665" y="314444"/>
                  <a:pt x="69890" y="275815"/>
                  <a:pt x="76240" y="253061"/>
                </a:cubicBezTo>
                <a:cubicBezTo>
                  <a:pt x="82590" y="230307"/>
                  <a:pt x="104815" y="189561"/>
                  <a:pt x="92115" y="170511"/>
                </a:cubicBezTo>
                <a:cubicBezTo>
                  <a:pt x="79415" y="151461"/>
                  <a:pt x="-2077" y="140349"/>
                  <a:pt x="40" y="138761"/>
                </a:cubicBezTo>
                <a:cubicBezTo>
                  <a:pt x="2157" y="137173"/>
                  <a:pt x="88411" y="147228"/>
                  <a:pt x="104815" y="160986"/>
                </a:cubicBezTo>
                <a:cubicBezTo>
                  <a:pt x="121219" y="174744"/>
                  <a:pt x="92644" y="221840"/>
                  <a:pt x="98465" y="221311"/>
                </a:cubicBezTo>
                <a:cubicBezTo>
                  <a:pt x="104286" y="220782"/>
                  <a:pt x="118573" y="181094"/>
                  <a:pt x="139740" y="157811"/>
                </a:cubicBezTo>
                <a:cubicBezTo>
                  <a:pt x="160907" y="134528"/>
                  <a:pt x="205886" y="101190"/>
                  <a:pt x="225465" y="81611"/>
                </a:cubicBezTo>
                <a:cubicBezTo>
                  <a:pt x="245044" y="62032"/>
                  <a:pt x="248219" y="51448"/>
                  <a:pt x="257215" y="40336"/>
                </a:cubicBezTo>
                <a:cubicBezTo>
                  <a:pt x="266211" y="29224"/>
                  <a:pt x="322303" y="-19460"/>
                  <a:pt x="298490" y="85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6F0219F2-BEF7-7662-B72D-77971C314080}"/>
              </a:ext>
            </a:extLst>
          </p:cNvPr>
          <p:cNvSpPr/>
          <p:nvPr/>
        </p:nvSpPr>
        <p:spPr>
          <a:xfrm>
            <a:off x="3946400" y="4889355"/>
            <a:ext cx="232498" cy="705476"/>
          </a:xfrm>
          <a:custGeom>
            <a:avLst/>
            <a:gdLst>
              <a:gd name="connsiteX0" fmla="*/ 222375 w 232498"/>
              <a:gd name="connsiteY0" fmla="*/ 145 h 705476"/>
              <a:gd name="connsiteX1" fmla="*/ 222375 w 232498"/>
              <a:gd name="connsiteY1" fmla="*/ 244620 h 705476"/>
              <a:gd name="connsiteX2" fmla="*/ 181100 w 232498"/>
              <a:gd name="connsiteY2" fmla="*/ 362095 h 705476"/>
              <a:gd name="connsiteX3" fmla="*/ 206500 w 232498"/>
              <a:gd name="connsiteY3" fmla="*/ 298595 h 705476"/>
              <a:gd name="connsiteX4" fmla="*/ 108075 w 232498"/>
              <a:gd name="connsiteY4" fmla="*/ 454170 h 705476"/>
              <a:gd name="connsiteX5" fmla="*/ 104900 w 232498"/>
              <a:gd name="connsiteY5" fmla="*/ 520845 h 705476"/>
              <a:gd name="connsiteX6" fmla="*/ 133475 w 232498"/>
              <a:gd name="connsiteY6" fmla="*/ 470045 h 705476"/>
              <a:gd name="connsiteX7" fmla="*/ 125 w 232498"/>
              <a:gd name="connsiteY7" fmla="*/ 704995 h 705476"/>
              <a:gd name="connsiteX8" fmla="*/ 108075 w 232498"/>
              <a:gd name="connsiteY8" fmla="*/ 530370 h 705476"/>
              <a:gd name="connsiteX9" fmla="*/ 47750 w 232498"/>
              <a:gd name="connsiteY9" fmla="*/ 498620 h 705476"/>
              <a:gd name="connsiteX10" fmla="*/ 76325 w 232498"/>
              <a:gd name="connsiteY10" fmla="*/ 504970 h 705476"/>
              <a:gd name="connsiteX11" fmla="*/ 120775 w 232498"/>
              <a:gd name="connsiteY11" fmla="*/ 473220 h 705476"/>
              <a:gd name="connsiteX12" fmla="*/ 231900 w 232498"/>
              <a:gd name="connsiteY12" fmla="*/ 320820 h 705476"/>
              <a:gd name="connsiteX13" fmla="*/ 108075 w 232498"/>
              <a:gd name="connsiteY13" fmla="*/ 476395 h 705476"/>
              <a:gd name="connsiteX14" fmla="*/ 162050 w 232498"/>
              <a:gd name="connsiteY14" fmla="*/ 377970 h 705476"/>
              <a:gd name="connsiteX15" fmla="*/ 225550 w 232498"/>
              <a:gd name="connsiteY15" fmla="*/ 285895 h 705476"/>
              <a:gd name="connsiteX16" fmla="*/ 231900 w 232498"/>
              <a:gd name="connsiteY16" fmla="*/ 209695 h 705476"/>
              <a:gd name="connsiteX17" fmla="*/ 222375 w 232498"/>
              <a:gd name="connsiteY17" fmla="*/ 145 h 70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2498" h="705476">
                <a:moveTo>
                  <a:pt x="222375" y="145"/>
                </a:moveTo>
                <a:cubicBezTo>
                  <a:pt x="220787" y="5966"/>
                  <a:pt x="229254" y="184295"/>
                  <a:pt x="222375" y="244620"/>
                </a:cubicBezTo>
                <a:cubicBezTo>
                  <a:pt x="215496" y="304945"/>
                  <a:pt x="183746" y="353099"/>
                  <a:pt x="181100" y="362095"/>
                </a:cubicBezTo>
                <a:cubicBezTo>
                  <a:pt x="178454" y="371091"/>
                  <a:pt x="218671" y="283249"/>
                  <a:pt x="206500" y="298595"/>
                </a:cubicBezTo>
                <a:cubicBezTo>
                  <a:pt x="194329" y="313941"/>
                  <a:pt x="125008" y="417128"/>
                  <a:pt x="108075" y="454170"/>
                </a:cubicBezTo>
                <a:cubicBezTo>
                  <a:pt x="91142" y="491212"/>
                  <a:pt x="100667" y="518199"/>
                  <a:pt x="104900" y="520845"/>
                </a:cubicBezTo>
                <a:cubicBezTo>
                  <a:pt x="109133" y="523491"/>
                  <a:pt x="133475" y="470045"/>
                  <a:pt x="133475" y="470045"/>
                </a:cubicBezTo>
                <a:cubicBezTo>
                  <a:pt x="116012" y="500737"/>
                  <a:pt x="4358" y="694941"/>
                  <a:pt x="125" y="704995"/>
                </a:cubicBezTo>
                <a:cubicBezTo>
                  <a:pt x="-4108" y="715049"/>
                  <a:pt x="100138" y="564766"/>
                  <a:pt x="108075" y="530370"/>
                </a:cubicBezTo>
                <a:cubicBezTo>
                  <a:pt x="116012" y="495974"/>
                  <a:pt x="53042" y="502853"/>
                  <a:pt x="47750" y="498620"/>
                </a:cubicBezTo>
                <a:cubicBezTo>
                  <a:pt x="42458" y="494387"/>
                  <a:pt x="64154" y="509203"/>
                  <a:pt x="76325" y="504970"/>
                </a:cubicBezTo>
                <a:cubicBezTo>
                  <a:pt x="88496" y="500737"/>
                  <a:pt x="94846" y="503912"/>
                  <a:pt x="120775" y="473220"/>
                </a:cubicBezTo>
                <a:cubicBezTo>
                  <a:pt x="146704" y="442528"/>
                  <a:pt x="234017" y="320291"/>
                  <a:pt x="231900" y="320820"/>
                </a:cubicBezTo>
                <a:cubicBezTo>
                  <a:pt x="229783" y="321349"/>
                  <a:pt x="119717" y="466870"/>
                  <a:pt x="108075" y="476395"/>
                </a:cubicBezTo>
                <a:cubicBezTo>
                  <a:pt x="96433" y="485920"/>
                  <a:pt x="142471" y="409720"/>
                  <a:pt x="162050" y="377970"/>
                </a:cubicBezTo>
                <a:cubicBezTo>
                  <a:pt x="181629" y="346220"/>
                  <a:pt x="213908" y="313941"/>
                  <a:pt x="225550" y="285895"/>
                </a:cubicBezTo>
                <a:cubicBezTo>
                  <a:pt x="237192" y="257849"/>
                  <a:pt x="230313" y="254674"/>
                  <a:pt x="231900" y="209695"/>
                </a:cubicBezTo>
                <a:cubicBezTo>
                  <a:pt x="233487" y="164716"/>
                  <a:pt x="223963" y="-5676"/>
                  <a:pt x="222375" y="1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5F6E4095-0AC5-CA36-131D-9020C0D7D952}"/>
              </a:ext>
            </a:extLst>
          </p:cNvPr>
          <p:cNvSpPr/>
          <p:nvPr/>
        </p:nvSpPr>
        <p:spPr>
          <a:xfrm>
            <a:off x="4006704" y="5622328"/>
            <a:ext cx="108282" cy="442365"/>
          </a:xfrm>
          <a:custGeom>
            <a:avLst/>
            <a:gdLst>
              <a:gd name="connsiteX0" fmla="*/ 101746 w 108282"/>
              <a:gd name="connsiteY0" fmla="*/ 597 h 442365"/>
              <a:gd name="connsiteX1" fmla="*/ 69996 w 108282"/>
              <a:gd name="connsiteY1" fmla="*/ 137122 h 442365"/>
              <a:gd name="connsiteX2" fmla="*/ 95396 w 108282"/>
              <a:gd name="connsiteY2" fmla="*/ 305397 h 442365"/>
              <a:gd name="connsiteX3" fmla="*/ 73171 w 108282"/>
              <a:gd name="connsiteY3" fmla="*/ 226022 h 442365"/>
              <a:gd name="connsiteX4" fmla="*/ 108096 w 108282"/>
              <a:gd name="connsiteY4" fmla="*/ 438747 h 442365"/>
              <a:gd name="connsiteX5" fmla="*/ 85871 w 108282"/>
              <a:gd name="connsiteY5" fmla="*/ 356197 h 442365"/>
              <a:gd name="connsiteX6" fmla="*/ 60471 w 108282"/>
              <a:gd name="connsiteY6" fmla="*/ 305397 h 442365"/>
              <a:gd name="connsiteX7" fmla="*/ 146 w 108282"/>
              <a:gd name="connsiteY7" fmla="*/ 235547 h 442365"/>
              <a:gd name="connsiteX8" fmla="*/ 79521 w 108282"/>
              <a:gd name="connsiteY8" fmla="*/ 314922 h 442365"/>
              <a:gd name="connsiteX9" fmla="*/ 73171 w 108282"/>
              <a:gd name="connsiteY9" fmla="*/ 273647 h 442365"/>
              <a:gd name="connsiteX10" fmla="*/ 57296 w 108282"/>
              <a:gd name="connsiteY10" fmla="*/ 206972 h 442365"/>
              <a:gd name="connsiteX11" fmla="*/ 63646 w 108282"/>
              <a:gd name="connsiteY11" fmla="*/ 219672 h 442365"/>
              <a:gd name="connsiteX12" fmla="*/ 54121 w 108282"/>
              <a:gd name="connsiteY12" fmla="*/ 191097 h 442365"/>
              <a:gd name="connsiteX13" fmla="*/ 101746 w 108282"/>
              <a:gd name="connsiteY13" fmla="*/ 597 h 44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282" h="442365">
                <a:moveTo>
                  <a:pt x="101746" y="597"/>
                </a:moveTo>
                <a:cubicBezTo>
                  <a:pt x="104392" y="-8399"/>
                  <a:pt x="71054" y="86322"/>
                  <a:pt x="69996" y="137122"/>
                </a:cubicBezTo>
                <a:cubicBezTo>
                  <a:pt x="68938" y="187922"/>
                  <a:pt x="94867" y="290580"/>
                  <a:pt x="95396" y="305397"/>
                </a:cubicBezTo>
                <a:cubicBezTo>
                  <a:pt x="95925" y="320214"/>
                  <a:pt x="71054" y="203797"/>
                  <a:pt x="73171" y="226022"/>
                </a:cubicBezTo>
                <a:cubicBezTo>
                  <a:pt x="75288" y="248247"/>
                  <a:pt x="105979" y="417051"/>
                  <a:pt x="108096" y="438747"/>
                </a:cubicBezTo>
                <a:cubicBezTo>
                  <a:pt x="110213" y="460443"/>
                  <a:pt x="93808" y="378422"/>
                  <a:pt x="85871" y="356197"/>
                </a:cubicBezTo>
                <a:cubicBezTo>
                  <a:pt x="77933" y="333972"/>
                  <a:pt x="74758" y="325505"/>
                  <a:pt x="60471" y="305397"/>
                </a:cubicBezTo>
                <a:cubicBezTo>
                  <a:pt x="46184" y="285289"/>
                  <a:pt x="-3029" y="233960"/>
                  <a:pt x="146" y="235547"/>
                </a:cubicBezTo>
                <a:cubicBezTo>
                  <a:pt x="3321" y="237134"/>
                  <a:pt x="67350" y="308572"/>
                  <a:pt x="79521" y="314922"/>
                </a:cubicBezTo>
                <a:cubicBezTo>
                  <a:pt x="91692" y="321272"/>
                  <a:pt x="76875" y="291639"/>
                  <a:pt x="73171" y="273647"/>
                </a:cubicBezTo>
                <a:cubicBezTo>
                  <a:pt x="69467" y="255655"/>
                  <a:pt x="58883" y="215968"/>
                  <a:pt x="57296" y="206972"/>
                </a:cubicBezTo>
                <a:cubicBezTo>
                  <a:pt x="55709" y="197976"/>
                  <a:pt x="64175" y="222318"/>
                  <a:pt x="63646" y="219672"/>
                </a:cubicBezTo>
                <a:cubicBezTo>
                  <a:pt x="63117" y="217026"/>
                  <a:pt x="48300" y="221789"/>
                  <a:pt x="54121" y="191097"/>
                </a:cubicBezTo>
                <a:cubicBezTo>
                  <a:pt x="59942" y="160405"/>
                  <a:pt x="99100" y="9593"/>
                  <a:pt x="101746" y="5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5AB77B15-C431-BE5C-B135-C199CFABDEC5}"/>
              </a:ext>
            </a:extLst>
          </p:cNvPr>
          <p:cNvSpPr/>
          <p:nvPr/>
        </p:nvSpPr>
        <p:spPr>
          <a:xfrm>
            <a:off x="3647873" y="5552827"/>
            <a:ext cx="295505" cy="324143"/>
          </a:xfrm>
          <a:custGeom>
            <a:avLst/>
            <a:gdLst>
              <a:gd name="connsiteX0" fmla="*/ 295477 w 295505"/>
              <a:gd name="connsiteY0" fmla="*/ 248 h 324143"/>
              <a:gd name="connsiteX1" fmla="*/ 76402 w 295505"/>
              <a:gd name="connsiteY1" fmla="*/ 212973 h 324143"/>
              <a:gd name="connsiteX2" fmla="*/ 202 w 295505"/>
              <a:gd name="connsiteY2" fmla="*/ 324098 h 324143"/>
              <a:gd name="connsiteX3" fmla="*/ 54177 w 295505"/>
              <a:gd name="connsiteY3" fmla="*/ 225673 h 324143"/>
              <a:gd name="connsiteX4" fmla="*/ 57352 w 295505"/>
              <a:gd name="connsiteY4" fmla="*/ 152648 h 324143"/>
              <a:gd name="connsiteX5" fmla="*/ 73227 w 295505"/>
              <a:gd name="connsiteY5" fmla="*/ 197098 h 324143"/>
              <a:gd name="connsiteX6" fmla="*/ 104977 w 295505"/>
              <a:gd name="connsiteY6" fmla="*/ 101848 h 324143"/>
              <a:gd name="connsiteX7" fmla="*/ 92277 w 295505"/>
              <a:gd name="connsiteY7" fmla="*/ 168523 h 324143"/>
              <a:gd name="connsiteX8" fmla="*/ 295477 w 295505"/>
              <a:gd name="connsiteY8" fmla="*/ 248 h 32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505" h="324143">
                <a:moveTo>
                  <a:pt x="295477" y="248"/>
                </a:moveTo>
                <a:cubicBezTo>
                  <a:pt x="292831" y="7656"/>
                  <a:pt x="125614" y="158998"/>
                  <a:pt x="76402" y="212973"/>
                </a:cubicBezTo>
                <a:cubicBezTo>
                  <a:pt x="27190" y="266948"/>
                  <a:pt x="3906" y="321981"/>
                  <a:pt x="202" y="324098"/>
                </a:cubicBezTo>
                <a:cubicBezTo>
                  <a:pt x="-3502" y="326215"/>
                  <a:pt x="44652" y="254248"/>
                  <a:pt x="54177" y="225673"/>
                </a:cubicBezTo>
                <a:cubicBezTo>
                  <a:pt x="63702" y="197098"/>
                  <a:pt x="54177" y="157410"/>
                  <a:pt x="57352" y="152648"/>
                </a:cubicBezTo>
                <a:cubicBezTo>
                  <a:pt x="60527" y="147886"/>
                  <a:pt x="65289" y="205565"/>
                  <a:pt x="73227" y="197098"/>
                </a:cubicBezTo>
                <a:cubicBezTo>
                  <a:pt x="81164" y="188631"/>
                  <a:pt x="101802" y="106610"/>
                  <a:pt x="104977" y="101848"/>
                </a:cubicBezTo>
                <a:cubicBezTo>
                  <a:pt x="108152" y="97086"/>
                  <a:pt x="65819" y="183869"/>
                  <a:pt x="92277" y="168523"/>
                </a:cubicBezTo>
                <a:cubicBezTo>
                  <a:pt x="118735" y="153177"/>
                  <a:pt x="298123" y="-7160"/>
                  <a:pt x="295477" y="2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6541775E-51C1-52E3-F958-00FD6143C22A}"/>
              </a:ext>
            </a:extLst>
          </p:cNvPr>
          <p:cNvSpPr/>
          <p:nvPr/>
        </p:nvSpPr>
        <p:spPr>
          <a:xfrm>
            <a:off x="3606687" y="5698873"/>
            <a:ext cx="295856" cy="240312"/>
          </a:xfrm>
          <a:custGeom>
            <a:avLst/>
            <a:gdLst>
              <a:gd name="connsiteX0" fmla="*/ 295388 w 295856"/>
              <a:gd name="connsiteY0" fmla="*/ 19302 h 240312"/>
              <a:gd name="connsiteX1" fmla="*/ 190613 w 295856"/>
              <a:gd name="connsiteY1" fmla="*/ 57402 h 240312"/>
              <a:gd name="connsiteX2" fmla="*/ 117588 w 295856"/>
              <a:gd name="connsiteY2" fmla="*/ 149477 h 240312"/>
              <a:gd name="connsiteX3" fmla="*/ 35038 w 295856"/>
              <a:gd name="connsiteY3" fmla="*/ 238377 h 240312"/>
              <a:gd name="connsiteX4" fmla="*/ 50913 w 295856"/>
              <a:gd name="connsiteY4" fmla="*/ 206627 h 240312"/>
              <a:gd name="connsiteX5" fmla="*/ 69963 w 295856"/>
              <a:gd name="connsiteY5" fmla="*/ 159002 h 240312"/>
              <a:gd name="connsiteX6" fmla="*/ 113 w 295856"/>
              <a:gd name="connsiteY6" fmla="*/ 225677 h 240312"/>
              <a:gd name="connsiteX7" fmla="*/ 89013 w 295856"/>
              <a:gd name="connsiteY7" fmla="*/ 95502 h 240312"/>
              <a:gd name="connsiteX8" fmla="*/ 22338 w 295856"/>
              <a:gd name="connsiteY8" fmla="*/ 219327 h 240312"/>
              <a:gd name="connsiteX9" fmla="*/ 89013 w 295856"/>
              <a:gd name="connsiteY9" fmla="*/ 152652 h 240312"/>
              <a:gd name="connsiteX10" fmla="*/ 136638 w 295856"/>
              <a:gd name="connsiteY10" fmla="*/ 95502 h 240312"/>
              <a:gd name="connsiteX11" fmla="*/ 174738 w 295856"/>
              <a:gd name="connsiteY11" fmla="*/ 252 h 240312"/>
              <a:gd name="connsiteX12" fmla="*/ 146163 w 295856"/>
              <a:gd name="connsiteY12" fmla="*/ 66927 h 240312"/>
              <a:gd name="connsiteX13" fmla="*/ 295388 w 295856"/>
              <a:gd name="connsiteY13" fmla="*/ 19302 h 24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5856" h="240312">
                <a:moveTo>
                  <a:pt x="295388" y="19302"/>
                </a:moveTo>
                <a:cubicBezTo>
                  <a:pt x="302796" y="17715"/>
                  <a:pt x="220246" y="35706"/>
                  <a:pt x="190613" y="57402"/>
                </a:cubicBezTo>
                <a:cubicBezTo>
                  <a:pt x="160980" y="79098"/>
                  <a:pt x="143517" y="119315"/>
                  <a:pt x="117588" y="149477"/>
                </a:cubicBezTo>
                <a:cubicBezTo>
                  <a:pt x="91659" y="179639"/>
                  <a:pt x="46150" y="228852"/>
                  <a:pt x="35038" y="238377"/>
                </a:cubicBezTo>
                <a:cubicBezTo>
                  <a:pt x="23925" y="247902"/>
                  <a:pt x="45092" y="219856"/>
                  <a:pt x="50913" y="206627"/>
                </a:cubicBezTo>
                <a:cubicBezTo>
                  <a:pt x="56734" y="193398"/>
                  <a:pt x="78430" y="155827"/>
                  <a:pt x="69963" y="159002"/>
                </a:cubicBezTo>
                <a:cubicBezTo>
                  <a:pt x="61496" y="162177"/>
                  <a:pt x="-3062" y="236260"/>
                  <a:pt x="113" y="225677"/>
                </a:cubicBezTo>
                <a:cubicBezTo>
                  <a:pt x="3288" y="215094"/>
                  <a:pt x="85309" y="96560"/>
                  <a:pt x="89013" y="95502"/>
                </a:cubicBezTo>
                <a:cubicBezTo>
                  <a:pt x="92717" y="94444"/>
                  <a:pt x="22338" y="209802"/>
                  <a:pt x="22338" y="219327"/>
                </a:cubicBezTo>
                <a:cubicBezTo>
                  <a:pt x="22338" y="228852"/>
                  <a:pt x="69963" y="173289"/>
                  <a:pt x="89013" y="152652"/>
                </a:cubicBezTo>
                <a:cubicBezTo>
                  <a:pt x="108063" y="132015"/>
                  <a:pt x="122351" y="120902"/>
                  <a:pt x="136638" y="95502"/>
                </a:cubicBezTo>
                <a:cubicBezTo>
                  <a:pt x="150925" y="70102"/>
                  <a:pt x="173151" y="5014"/>
                  <a:pt x="174738" y="252"/>
                </a:cubicBezTo>
                <a:cubicBezTo>
                  <a:pt x="176325" y="-4510"/>
                  <a:pt x="129230" y="59519"/>
                  <a:pt x="146163" y="66927"/>
                </a:cubicBezTo>
                <a:cubicBezTo>
                  <a:pt x="163096" y="74335"/>
                  <a:pt x="287980" y="20889"/>
                  <a:pt x="295388" y="193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FCA410ED-BCE1-79AD-3840-1014A31B0AB0}"/>
              </a:ext>
            </a:extLst>
          </p:cNvPr>
          <p:cNvSpPr/>
          <p:nvPr/>
        </p:nvSpPr>
        <p:spPr>
          <a:xfrm>
            <a:off x="3882599" y="5343494"/>
            <a:ext cx="229040" cy="603426"/>
          </a:xfrm>
          <a:custGeom>
            <a:avLst/>
            <a:gdLst>
              <a:gd name="connsiteX0" fmla="*/ 229026 w 229040"/>
              <a:gd name="connsiteY0" fmla="*/ 31 h 603426"/>
              <a:gd name="connsiteX1" fmla="*/ 60751 w 229040"/>
              <a:gd name="connsiteY1" fmla="*/ 298481 h 603426"/>
              <a:gd name="connsiteX2" fmla="*/ 9951 w 229040"/>
              <a:gd name="connsiteY2" fmla="*/ 374681 h 603426"/>
              <a:gd name="connsiteX3" fmla="*/ 22651 w 229040"/>
              <a:gd name="connsiteY3" fmla="*/ 330231 h 603426"/>
              <a:gd name="connsiteX4" fmla="*/ 41701 w 229040"/>
              <a:gd name="connsiteY4" fmla="*/ 219106 h 603426"/>
              <a:gd name="connsiteX5" fmla="*/ 25826 w 229040"/>
              <a:gd name="connsiteY5" fmla="*/ 371506 h 603426"/>
              <a:gd name="connsiteX6" fmla="*/ 19476 w 229040"/>
              <a:gd name="connsiteY6" fmla="*/ 457231 h 603426"/>
              <a:gd name="connsiteX7" fmla="*/ 25826 w 229040"/>
              <a:gd name="connsiteY7" fmla="*/ 603281 h 603426"/>
              <a:gd name="connsiteX8" fmla="*/ 22651 w 229040"/>
              <a:gd name="connsiteY8" fmla="*/ 479456 h 603426"/>
              <a:gd name="connsiteX9" fmla="*/ 3601 w 229040"/>
              <a:gd name="connsiteY9" fmla="*/ 244506 h 603426"/>
              <a:gd name="connsiteX10" fmla="*/ 6776 w 229040"/>
              <a:gd name="connsiteY10" fmla="*/ 384206 h 603426"/>
              <a:gd name="connsiteX11" fmla="*/ 70276 w 229040"/>
              <a:gd name="connsiteY11" fmla="*/ 250856 h 603426"/>
              <a:gd name="connsiteX12" fmla="*/ 51226 w 229040"/>
              <a:gd name="connsiteY12" fmla="*/ 285781 h 603426"/>
              <a:gd name="connsiteX13" fmla="*/ 51226 w 229040"/>
              <a:gd name="connsiteY13" fmla="*/ 317531 h 603426"/>
              <a:gd name="connsiteX14" fmla="*/ 229026 w 229040"/>
              <a:gd name="connsiteY14" fmla="*/ 31 h 60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040" h="603426">
                <a:moveTo>
                  <a:pt x="229026" y="31"/>
                </a:moveTo>
                <a:cubicBezTo>
                  <a:pt x="230613" y="-3144"/>
                  <a:pt x="97263" y="236039"/>
                  <a:pt x="60751" y="298481"/>
                </a:cubicBezTo>
                <a:cubicBezTo>
                  <a:pt x="24239" y="360923"/>
                  <a:pt x="16301" y="369389"/>
                  <a:pt x="9951" y="374681"/>
                </a:cubicBezTo>
                <a:cubicBezTo>
                  <a:pt x="3601" y="379973"/>
                  <a:pt x="17359" y="356160"/>
                  <a:pt x="22651" y="330231"/>
                </a:cubicBezTo>
                <a:cubicBezTo>
                  <a:pt x="27943" y="304302"/>
                  <a:pt x="41172" y="212227"/>
                  <a:pt x="41701" y="219106"/>
                </a:cubicBezTo>
                <a:cubicBezTo>
                  <a:pt x="42230" y="225985"/>
                  <a:pt x="29530" y="331819"/>
                  <a:pt x="25826" y="371506"/>
                </a:cubicBezTo>
                <a:cubicBezTo>
                  <a:pt x="22122" y="411193"/>
                  <a:pt x="19476" y="418602"/>
                  <a:pt x="19476" y="457231"/>
                </a:cubicBezTo>
                <a:cubicBezTo>
                  <a:pt x="19476" y="495860"/>
                  <a:pt x="25297" y="599577"/>
                  <a:pt x="25826" y="603281"/>
                </a:cubicBezTo>
                <a:cubicBezTo>
                  <a:pt x="26355" y="606985"/>
                  <a:pt x="26355" y="539252"/>
                  <a:pt x="22651" y="479456"/>
                </a:cubicBezTo>
                <a:cubicBezTo>
                  <a:pt x="18947" y="419660"/>
                  <a:pt x="6247" y="260381"/>
                  <a:pt x="3601" y="244506"/>
                </a:cubicBezTo>
                <a:cubicBezTo>
                  <a:pt x="955" y="228631"/>
                  <a:pt x="-4336" y="383148"/>
                  <a:pt x="6776" y="384206"/>
                </a:cubicBezTo>
                <a:cubicBezTo>
                  <a:pt x="17888" y="385264"/>
                  <a:pt x="62868" y="267260"/>
                  <a:pt x="70276" y="250856"/>
                </a:cubicBezTo>
                <a:cubicBezTo>
                  <a:pt x="77684" y="234452"/>
                  <a:pt x="54401" y="274668"/>
                  <a:pt x="51226" y="285781"/>
                </a:cubicBezTo>
                <a:cubicBezTo>
                  <a:pt x="48051" y="296894"/>
                  <a:pt x="22651" y="361452"/>
                  <a:pt x="51226" y="317531"/>
                </a:cubicBezTo>
                <a:cubicBezTo>
                  <a:pt x="79801" y="273610"/>
                  <a:pt x="227439" y="3206"/>
                  <a:pt x="229026" y="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53ED0B6A-61C8-C2CE-356B-9F294AD96A43}"/>
              </a:ext>
            </a:extLst>
          </p:cNvPr>
          <p:cNvSpPr/>
          <p:nvPr/>
        </p:nvSpPr>
        <p:spPr>
          <a:xfrm>
            <a:off x="3596935" y="5753038"/>
            <a:ext cx="295665" cy="274026"/>
          </a:xfrm>
          <a:custGeom>
            <a:avLst/>
            <a:gdLst>
              <a:gd name="connsiteX0" fmla="*/ 295615 w 295665"/>
              <a:gd name="connsiteY0" fmla="*/ 62 h 274026"/>
              <a:gd name="connsiteX1" fmla="*/ 124165 w 295665"/>
              <a:gd name="connsiteY1" fmla="*/ 142937 h 274026"/>
              <a:gd name="connsiteX2" fmla="*/ 136865 w 295665"/>
              <a:gd name="connsiteY2" fmla="*/ 209612 h 274026"/>
              <a:gd name="connsiteX3" fmla="*/ 117815 w 295665"/>
              <a:gd name="connsiteY3" fmla="*/ 174687 h 274026"/>
              <a:gd name="connsiteX4" fmla="*/ 143215 w 295665"/>
              <a:gd name="connsiteY4" fmla="*/ 250887 h 274026"/>
              <a:gd name="connsiteX5" fmla="*/ 133690 w 295665"/>
              <a:gd name="connsiteY5" fmla="*/ 266762 h 274026"/>
              <a:gd name="connsiteX6" fmla="*/ 95590 w 295665"/>
              <a:gd name="connsiteY6" fmla="*/ 273112 h 274026"/>
              <a:gd name="connsiteX7" fmla="*/ 155915 w 295665"/>
              <a:gd name="connsiteY7" fmla="*/ 247712 h 274026"/>
              <a:gd name="connsiteX8" fmla="*/ 340 w 295665"/>
              <a:gd name="connsiteY8" fmla="*/ 219137 h 274026"/>
              <a:gd name="connsiteX9" fmla="*/ 111465 w 295665"/>
              <a:gd name="connsiteY9" fmla="*/ 228662 h 274026"/>
              <a:gd name="connsiteX10" fmla="*/ 16215 w 295665"/>
              <a:gd name="connsiteY10" fmla="*/ 165162 h 274026"/>
              <a:gd name="connsiteX11" fmla="*/ 120990 w 295665"/>
              <a:gd name="connsiteY11" fmla="*/ 219137 h 274026"/>
              <a:gd name="connsiteX12" fmla="*/ 108290 w 295665"/>
              <a:gd name="connsiteY12" fmla="*/ 161987 h 274026"/>
              <a:gd name="connsiteX13" fmla="*/ 41615 w 295665"/>
              <a:gd name="connsiteY13" fmla="*/ 123887 h 274026"/>
              <a:gd name="connsiteX14" fmla="*/ 79715 w 295665"/>
              <a:gd name="connsiteY14" fmla="*/ 133412 h 274026"/>
              <a:gd name="connsiteX15" fmla="*/ 143215 w 295665"/>
              <a:gd name="connsiteY15" fmla="*/ 82612 h 274026"/>
              <a:gd name="connsiteX16" fmla="*/ 105115 w 295665"/>
              <a:gd name="connsiteY16" fmla="*/ 123887 h 274026"/>
              <a:gd name="connsiteX17" fmla="*/ 295615 w 295665"/>
              <a:gd name="connsiteY17" fmla="*/ 62 h 27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665" h="274026">
                <a:moveTo>
                  <a:pt x="295615" y="62"/>
                </a:moveTo>
                <a:cubicBezTo>
                  <a:pt x="298790" y="3237"/>
                  <a:pt x="150623" y="108012"/>
                  <a:pt x="124165" y="142937"/>
                </a:cubicBezTo>
                <a:cubicBezTo>
                  <a:pt x="97707" y="177862"/>
                  <a:pt x="137923" y="204321"/>
                  <a:pt x="136865" y="209612"/>
                </a:cubicBezTo>
                <a:cubicBezTo>
                  <a:pt x="135807" y="214903"/>
                  <a:pt x="116757" y="167808"/>
                  <a:pt x="117815" y="174687"/>
                </a:cubicBezTo>
                <a:cubicBezTo>
                  <a:pt x="118873" y="181566"/>
                  <a:pt x="140569" y="235541"/>
                  <a:pt x="143215" y="250887"/>
                </a:cubicBezTo>
                <a:cubicBezTo>
                  <a:pt x="145861" y="266233"/>
                  <a:pt x="141627" y="263058"/>
                  <a:pt x="133690" y="266762"/>
                </a:cubicBezTo>
                <a:cubicBezTo>
                  <a:pt x="125753" y="270466"/>
                  <a:pt x="91886" y="276287"/>
                  <a:pt x="95590" y="273112"/>
                </a:cubicBezTo>
                <a:cubicBezTo>
                  <a:pt x="99294" y="269937"/>
                  <a:pt x="171790" y="256708"/>
                  <a:pt x="155915" y="247712"/>
                </a:cubicBezTo>
                <a:cubicBezTo>
                  <a:pt x="140040" y="238716"/>
                  <a:pt x="7748" y="222312"/>
                  <a:pt x="340" y="219137"/>
                </a:cubicBezTo>
                <a:cubicBezTo>
                  <a:pt x="-7068" y="215962"/>
                  <a:pt x="108819" y="237658"/>
                  <a:pt x="111465" y="228662"/>
                </a:cubicBezTo>
                <a:cubicBezTo>
                  <a:pt x="114111" y="219666"/>
                  <a:pt x="14628" y="166749"/>
                  <a:pt x="16215" y="165162"/>
                </a:cubicBezTo>
                <a:cubicBezTo>
                  <a:pt x="17802" y="163575"/>
                  <a:pt x="105644" y="219666"/>
                  <a:pt x="120990" y="219137"/>
                </a:cubicBezTo>
                <a:cubicBezTo>
                  <a:pt x="136336" y="218608"/>
                  <a:pt x="121519" y="177862"/>
                  <a:pt x="108290" y="161987"/>
                </a:cubicBezTo>
                <a:cubicBezTo>
                  <a:pt x="95061" y="146112"/>
                  <a:pt x="46377" y="128649"/>
                  <a:pt x="41615" y="123887"/>
                </a:cubicBezTo>
                <a:cubicBezTo>
                  <a:pt x="36853" y="119125"/>
                  <a:pt x="62782" y="140291"/>
                  <a:pt x="79715" y="133412"/>
                </a:cubicBezTo>
                <a:cubicBezTo>
                  <a:pt x="96648" y="126533"/>
                  <a:pt x="138982" y="84199"/>
                  <a:pt x="143215" y="82612"/>
                </a:cubicBezTo>
                <a:cubicBezTo>
                  <a:pt x="147448" y="81025"/>
                  <a:pt x="79715" y="132883"/>
                  <a:pt x="105115" y="123887"/>
                </a:cubicBezTo>
                <a:cubicBezTo>
                  <a:pt x="130515" y="114891"/>
                  <a:pt x="292440" y="-3113"/>
                  <a:pt x="295615" y="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9E654CFA-3232-4675-832B-2CE1C2340513}"/>
              </a:ext>
            </a:extLst>
          </p:cNvPr>
          <p:cNvSpPr/>
          <p:nvPr/>
        </p:nvSpPr>
        <p:spPr>
          <a:xfrm>
            <a:off x="3396240" y="5749913"/>
            <a:ext cx="71081" cy="203548"/>
          </a:xfrm>
          <a:custGeom>
            <a:avLst/>
            <a:gdLst>
              <a:gd name="connsiteX0" fmla="*/ 70860 w 71081"/>
              <a:gd name="connsiteY0" fmla="*/ 12 h 203548"/>
              <a:gd name="connsiteX1" fmla="*/ 23235 w 71081"/>
              <a:gd name="connsiteY1" fmla="*/ 88912 h 203548"/>
              <a:gd name="connsiteX2" fmla="*/ 26410 w 71081"/>
              <a:gd name="connsiteY2" fmla="*/ 149237 h 203548"/>
              <a:gd name="connsiteX3" fmla="*/ 16885 w 71081"/>
              <a:gd name="connsiteY3" fmla="*/ 114312 h 203548"/>
              <a:gd name="connsiteX4" fmla="*/ 39110 w 71081"/>
              <a:gd name="connsiteY4" fmla="*/ 203212 h 203548"/>
              <a:gd name="connsiteX5" fmla="*/ 26410 w 71081"/>
              <a:gd name="connsiteY5" fmla="*/ 142887 h 203548"/>
              <a:gd name="connsiteX6" fmla="*/ 1010 w 71081"/>
              <a:gd name="connsiteY6" fmla="*/ 95262 h 203548"/>
              <a:gd name="connsiteX7" fmla="*/ 70860 w 71081"/>
              <a:gd name="connsiteY7" fmla="*/ 12 h 20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081" h="203548">
                <a:moveTo>
                  <a:pt x="70860" y="12"/>
                </a:moveTo>
                <a:cubicBezTo>
                  <a:pt x="74564" y="-1046"/>
                  <a:pt x="30643" y="64041"/>
                  <a:pt x="23235" y="88912"/>
                </a:cubicBezTo>
                <a:cubicBezTo>
                  <a:pt x="15827" y="113783"/>
                  <a:pt x="27468" y="145004"/>
                  <a:pt x="26410" y="149237"/>
                </a:cubicBezTo>
                <a:cubicBezTo>
                  <a:pt x="25352" y="153470"/>
                  <a:pt x="14768" y="105316"/>
                  <a:pt x="16885" y="114312"/>
                </a:cubicBezTo>
                <a:cubicBezTo>
                  <a:pt x="19002" y="123308"/>
                  <a:pt x="37523" y="198450"/>
                  <a:pt x="39110" y="203212"/>
                </a:cubicBezTo>
                <a:cubicBezTo>
                  <a:pt x="40697" y="207974"/>
                  <a:pt x="32760" y="160879"/>
                  <a:pt x="26410" y="142887"/>
                </a:cubicBezTo>
                <a:cubicBezTo>
                  <a:pt x="20060" y="124895"/>
                  <a:pt x="-5340" y="118016"/>
                  <a:pt x="1010" y="95262"/>
                </a:cubicBezTo>
                <a:cubicBezTo>
                  <a:pt x="7360" y="72508"/>
                  <a:pt x="67156" y="1070"/>
                  <a:pt x="70860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325718A5-64F0-BCE1-4BA0-A36584766F75}"/>
              </a:ext>
            </a:extLst>
          </p:cNvPr>
          <p:cNvSpPr/>
          <p:nvPr/>
        </p:nvSpPr>
        <p:spPr>
          <a:xfrm>
            <a:off x="3733500" y="5756171"/>
            <a:ext cx="172672" cy="219355"/>
          </a:xfrm>
          <a:custGeom>
            <a:avLst/>
            <a:gdLst>
              <a:gd name="connsiteX0" fmla="*/ 105075 w 172672"/>
              <a:gd name="connsiteY0" fmla="*/ 104 h 219355"/>
              <a:gd name="connsiteX1" fmla="*/ 124125 w 172672"/>
              <a:gd name="connsiteY1" fmla="*/ 152504 h 219355"/>
              <a:gd name="connsiteX2" fmla="*/ 146350 w 172672"/>
              <a:gd name="connsiteY2" fmla="*/ 184254 h 219355"/>
              <a:gd name="connsiteX3" fmla="*/ 76500 w 172672"/>
              <a:gd name="connsiteY3" fmla="*/ 187429 h 219355"/>
              <a:gd name="connsiteX4" fmla="*/ 44750 w 172672"/>
              <a:gd name="connsiteY4" fmla="*/ 206479 h 219355"/>
              <a:gd name="connsiteX5" fmla="*/ 19350 w 172672"/>
              <a:gd name="connsiteY5" fmla="*/ 174729 h 219355"/>
              <a:gd name="connsiteX6" fmla="*/ 13000 w 172672"/>
              <a:gd name="connsiteY6" fmla="*/ 139804 h 219355"/>
              <a:gd name="connsiteX7" fmla="*/ 19350 w 172672"/>
              <a:gd name="connsiteY7" fmla="*/ 114404 h 219355"/>
              <a:gd name="connsiteX8" fmla="*/ 41575 w 172672"/>
              <a:gd name="connsiteY8" fmla="*/ 63604 h 219355"/>
              <a:gd name="connsiteX9" fmla="*/ 300 w 172672"/>
              <a:gd name="connsiteY9" fmla="*/ 149329 h 219355"/>
              <a:gd name="connsiteX10" fmla="*/ 25700 w 172672"/>
              <a:gd name="connsiteY10" fmla="*/ 184254 h 219355"/>
              <a:gd name="connsiteX11" fmla="*/ 76500 w 172672"/>
              <a:gd name="connsiteY11" fmla="*/ 184254 h 219355"/>
              <a:gd name="connsiteX12" fmla="*/ 168575 w 172672"/>
              <a:gd name="connsiteY12" fmla="*/ 219179 h 219355"/>
              <a:gd name="connsiteX13" fmla="*/ 152700 w 172672"/>
              <a:gd name="connsiteY13" fmla="*/ 196954 h 219355"/>
              <a:gd name="connsiteX14" fmla="*/ 117775 w 172672"/>
              <a:gd name="connsiteY14" fmla="*/ 177904 h 219355"/>
              <a:gd name="connsiteX15" fmla="*/ 105075 w 172672"/>
              <a:gd name="connsiteY15" fmla="*/ 104 h 21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2672" h="219355">
                <a:moveTo>
                  <a:pt x="105075" y="104"/>
                </a:moveTo>
                <a:cubicBezTo>
                  <a:pt x="106133" y="-4129"/>
                  <a:pt x="117246" y="121812"/>
                  <a:pt x="124125" y="152504"/>
                </a:cubicBezTo>
                <a:cubicBezTo>
                  <a:pt x="131004" y="183196"/>
                  <a:pt x="154287" y="178433"/>
                  <a:pt x="146350" y="184254"/>
                </a:cubicBezTo>
                <a:cubicBezTo>
                  <a:pt x="138413" y="190075"/>
                  <a:pt x="93433" y="183725"/>
                  <a:pt x="76500" y="187429"/>
                </a:cubicBezTo>
                <a:cubicBezTo>
                  <a:pt x="59567" y="191133"/>
                  <a:pt x="54275" y="208596"/>
                  <a:pt x="44750" y="206479"/>
                </a:cubicBezTo>
                <a:cubicBezTo>
                  <a:pt x="35225" y="204362"/>
                  <a:pt x="24642" y="185842"/>
                  <a:pt x="19350" y="174729"/>
                </a:cubicBezTo>
                <a:cubicBezTo>
                  <a:pt x="14058" y="163617"/>
                  <a:pt x="13000" y="149858"/>
                  <a:pt x="13000" y="139804"/>
                </a:cubicBezTo>
                <a:cubicBezTo>
                  <a:pt x="13000" y="129750"/>
                  <a:pt x="14587" y="127104"/>
                  <a:pt x="19350" y="114404"/>
                </a:cubicBezTo>
                <a:cubicBezTo>
                  <a:pt x="24113" y="101704"/>
                  <a:pt x="44750" y="57783"/>
                  <a:pt x="41575" y="63604"/>
                </a:cubicBezTo>
                <a:cubicBezTo>
                  <a:pt x="38400" y="69425"/>
                  <a:pt x="2946" y="129221"/>
                  <a:pt x="300" y="149329"/>
                </a:cubicBezTo>
                <a:cubicBezTo>
                  <a:pt x="-2346" y="169437"/>
                  <a:pt x="13000" y="178433"/>
                  <a:pt x="25700" y="184254"/>
                </a:cubicBezTo>
                <a:cubicBezTo>
                  <a:pt x="38400" y="190075"/>
                  <a:pt x="52687" y="178433"/>
                  <a:pt x="76500" y="184254"/>
                </a:cubicBezTo>
                <a:cubicBezTo>
                  <a:pt x="100313" y="190075"/>
                  <a:pt x="155875" y="217062"/>
                  <a:pt x="168575" y="219179"/>
                </a:cubicBezTo>
                <a:cubicBezTo>
                  <a:pt x="181275" y="221296"/>
                  <a:pt x="161167" y="203833"/>
                  <a:pt x="152700" y="196954"/>
                </a:cubicBezTo>
                <a:cubicBezTo>
                  <a:pt x="144233" y="190075"/>
                  <a:pt x="126242" y="205950"/>
                  <a:pt x="117775" y="177904"/>
                </a:cubicBezTo>
                <a:cubicBezTo>
                  <a:pt x="109308" y="149858"/>
                  <a:pt x="104017" y="4337"/>
                  <a:pt x="105075" y="1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77DA8CA7-677B-43BE-3D2C-33706D8E33F8}"/>
              </a:ext>
            </a:extLst>
          </p:cNvPr>
          <p:cNvSpPr/>
          <p:nvPr/>
        </p:nvSpPr>
        <p:spPr>
          <a:xfrm>
            <a:off x="4082759" y="5808883"/>
            <a:ext cx="91070" cy="339578"/>
          </a:xfrm>
          <a:custGeom>
            <a:avLst/>
            <a:gdLst>
              <a:gd name="connsiteX0" fmla="*/ 291 w 91070"/>
              <a:gd name="connsiteY0" fmla="*/ 1367 h 339578"/>
              <a:gd name="connsiteX1" fmla="*/ 60616 w 91070"/>
              <a:gd name="connsiteY1" fmla="*/ 118842 h 339578"/>
              <a:gd name="connsiteX2" fmla="*/ 60616 w 91070"/>
              <a:gd name="connsiteY2" fmla="*/ 226792 h 339578"/>
              <a:gd name="connsiteX3" fmla="*/ 73316 w 91070"/>
              <a:gd name="connsiteY3" fmla="*/ 141067 h 339578"/>
              <a:gd name="connsiteX4" fmla="*/ 57441 w 91070"/>
              <a:gd name="connsiteY4" fmla="*/ 334742 h 339578"/>
              <a:gd name="connsiteX5" fmla="*/ 66966 w 91070"/>
              <a:gd name="connsiteY5" fmla="*/ 274417 h 339578"/>
              <a:gd name="connsiteX6" fmla="*/ 89191 w 91070"/>
              <a:gd name="connsiteY6" fmla="*/ 201392 h 339578"/>
              <a:gd name="connsiteX7" fmla="*/ 291 w 91070"/>
              <a:gd name="connsiteY7" fmla="*/ 1367 h 33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070" h="339578">
                <a:moveTo>
                  <a:pt x="291" y="1367"/>
                </a:moveTo>
                <a:cubicBezTo>
                  <a:pt x="-4471" y="-12391"/>
                  <a:pt x="50562" y="81271"/>
                  <a:pt x="60616" y="118842"/>
                </a:cubicBezTo>
                <a:cubicBezTo>
                  <a:pt x="70670" y="156413"/>
                  <a:pt x="58499" y="223088"/>
                  <a:pt x="60616" y="226792"/>
                </a:cubicBezTo>
                <a:cubicBezTo>
                  <a:pt x="62733" y="230496"/>
                  <a:pt x="73845" y="123075"/>
                  <a:pt x="73316" y="141067"/>
                </a:cubicBezTo>
                <a:cubicBezTo>
                  <a:pt x="72787" y="159059"/>
                  <a:pt x="58499" y="312517"/>
                  <a:pt x="57441" y="334742"/>
                </a:cubicBezTo>
                <a:cubicBezTo>
                  <a:pt x="56383" y="356967"/>
                  <a:pt x="61674" y="296642"/>
                  <a:pt x="66966" y="274417"/>
                </a:cubicBezTo>
                <a:cubicBezTo>
                  <a:pt x="72258" y="252192"/>
                  <a:pt x="98187" y="239492"/>
                  <a:pt x="89191" y="201392"/>
                </a:cubicBezTo>
                <a:cubicBezTo>
                  <a:pt x="80195" y="163292"/>
                  <a:pt x="5053" y="15125"/>
                  <a:pt x="291" y="13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A6754693-3C12-3BFB-E324-1EA3854E332C}"/>
              </a:ext>
            </a:extLst>
          </p:cNvPr>
          <p:cNvSpPr/>
          <p:nvPr/>
        </p:nvSpPr>
        <p:spPr>
          <a:xfrm>
            <a:off x="3727424" y="5705452"/>
            <a:ext cx="282692" cy="279818"/>
          </a:xfrm>
          <a:custGeom>
            <a:avLst/>
            <a:gdLst>
              <a:gd name="connsiteX0" fmla="*/ 26 w 282692"/>
              <a:gd name="connsiteY0" fmla="*/ 177823 h 279818"/>
              <a:gd name="connsiteX1" fmla="*/ 231801 w 282692"/>
              <a:gd name="connsiteY1" fmla="*/ 155598 h 279818"/>
              <a:gd name="connsiteX2" fmla="*/ 215926 w 282692"/>
              <a:gd name="connsiteY2" fmla="*/ 117498 h 279818"/>
              <a:gd name="connsiteX3" fmla="*/ 104801 w 282692"/>
              <a:gd name="connsiteY3" fmla="*/ 23 h 279818"/>
              <a:gd name="connsiteX4" fmla="*/ 234976 w 282692"/>
              <a:gd name="connsiteY4" fmla="*/ 107973 h 279818"/>
              <a:gd name="connsiteX5" fmla="*/ 282601 w 282692"/>
              <a:gd name="connsiteY5" fmla="*/ 180998 h 279818"/>
              <a:gd name="connsiteX6" fmla="*/ 247676 w 282692"/>
              <a:gd name="connsiteY6" fmla="*/ 219098 h 279818"/>
              <a:gd name="connsiteX7" fmla="*/ 273076 w 282692"/>
              <a:gd name="connsiteY7" fmla="*/ 279423 h 279818"/>
              <a:gd name="connsiteX8" fmla="*/ 263551 w 282692"/>
              <a:gd name="connsiteY8" fmla="*/ 187348 h 279818"/>
              <a:gd name="connsiteX9" fmla="*/ 244501 w 282692"/>
              <a:gd name="connsiteY9" fmla="*/ 133373 h 279818"/>
              <a:gd name="connsiteX10" fmla="*/ 146076 w 282692"/>
              <a:gd name="connsiteY10" fmla="*/ 38123 h 279818"/>
              <a:gd name="connsiteX11" fmla="*/ 215926 w 282692"/>
              <a:gd name="connsiteY11" fmla="*/ 123848 h 279818"/>
              <a:gd name="connsiteX12" fmla="*/ 26 w 282692"/>
              <a:gd name="connsiteY12" fmla="*/ 177823 h 27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692" h="279818">
                <a:moveTo>
                  <a:pt x="26" y="177823"/>
                </a:moveTo>
                <a:cubicBezTo>
                  <a:pt x="2672" y="183115"/>
                  <a:pt x="195818" y="165652"/>
                  <a:pt x="231801" y="155598"/>
                </a:cubicBezTo>
                <a:cubicBezTo>
                  <a:pt x="267784" y="145544"/>
                  <a:pt x="237093" y="143427"/>
                  <a:pt x="215926" y="117498"/>
                </a:cubicBezTo>
                <a:cubicBezTo>
                  <a:pt x="194759" y="91569"/>
                  <a:pt x="101626" y="1610"/>
                  <a:pt x="104801" y="23"/>
                </a:cubicBezTo>
                <a:cubicBezTo>
                  <a:pt x="107976" y="-1564"/>
                  <a:pt x="205343" y="77810"/>
                  <a:pt x="234976" y="107973"/>
                </a:cubicBezTo>
                <a:cubicBezTo>
                  <a:pt x="264609" y="138135"/>
                  <a:pt x="280484" y="162477"/>
                  <a:pt x="282601" y="180998"/>
                </a:cubicBezTo>
                <a:cubicBezTo>
                  <a:pt x="284718" y="199519"/>
                  <a:pt x="249263" y="202694"/>
                  <a:pt x="247676" y="219098"/>
                </a:cubicBezTo>
                <a:cubicBezTo>
                  <a:pt x="246089" y="235502"/>
                  <a:pt x="270430" y="284715"/>
                  <a:pt x="273076" y="279423"/>
                </a:cubicBezTo>
                <a:cubicBezTo>
                  <a:pt x="275722" y="274131"/>
                  <a:pt x="268313" y="211690"/>
                  <a:pt x="263551" y="187348"/>
                </a:cubicBezTo>
                <a:cubicBezTo>
                  <a:pt x="258789" y="163006"/>
                  <a:pt x="264080" y="158244"/>
                  <a:pt x="244501" y="133373"/>
                </a:cubicBezTo>
                <a:cubicBezTo>
                  <a:pt x="224922" y="108502"/>
                  <a:pt x="150838" y="39710"/>
                  <a:pt x="146076" y="38123"/>
                </a:cubicBezTo>
                <a:cubicBezTo>
                  <a:pt x="141314" y="36536"/>
                  <a:pt x="236034" y="102681"/>
                  <a:pt x="215926" y="123848"/>
                </a:cubicBezTo>
                <a:cubicBezTo>
                  <a:pt x="195818" y="145015"/>
                  <a:pt x="-2620" y="172531"/>
                  <a:pt x="26" y="1778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7A3421F3-4100-D8F8-4533-474095488AB2}"/>
              </a:ext>
            </a:extLst>
          </p:cNvPr>
          <p:cNvSpPr/>
          <p:nvPr/>
        </p:nvSpPr>
        <p:spPr>
          <a:xfrm>
            <a:off x="3425494" y="5845168"/>
            <a:ext cx="89965" cy="117482"/>
          </a:xfrm>
          <a:custGeom>
            <a:avLst/>
            <a:gdLst>
              <a:gd name="connsiteX0" fmla="*/ 22556 w 89965"/>
              <a:gd name="connsiteY0" fmla="*/ 117482 h 117482"/>
              <a:gd name="connsiteX1" fmla="*/ 38431 w 89965"/>
              <a:gd name="connsiteY1" fmla="*/ 31757 h 117482"/>
              <a:gd name="connsiteX2" fmla="*/ 89231 w 89965"/>
              <a:gd name="connsiteY2" fmla="*/ 7 h 117482"/>
              <a:gd name="connsiteX3" fmla="*/ 63831 w 89965"/>
              <a:gd name="connsiteY3" fmla="*/ 28582 h 117482"/>
              <a:gd name="connsiteX4" fmla="*/ 331 w 89965"/>
              <a:gd name="connsiteY4" fmla="*/ 12707 h 117482"/>
              <a:gd name="connsiteX5" fmla="*/ 38431 w 89965"/>
              <a:gd name="connsiteY5" fmla="*/ 31757 h 117482"/>
              <a:gd name="connsiteX6" fmla="*/ 22556 w 89965"/>
              <a:gd name="connsiteY6" fmla="*/ 117482 h 11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65" h="117482">
                <a:moveTo>
                  <a:pt x="22556" y="117482"/>
                </a:moveTo>
                <a:cubicBezTo>
                  <a:pt x="22556" y="117482"/>
                  <a:pt x="27319" y="51336"/>
                  <a:pt x="38431" y="31757"/>
                </a:cubicBezTo>
                <a:cubicBezTo>
                  <a:pt x="49543" y="12178"/>
                  <a:pt x="84998" y="536"/>
                  <a:pt x="89231" y="7"/>
                </a:cubicBezTo>
                <a:cubicBezTo>
                  <a:pt x="93464" y="-522"/>
                  <a:pt x="78648" y="26465"/>
                  <a:pt x="63831" y="28582"/>
                </a:cubicBezTo>
                <a:cubicBezTo>
                  <a:pt x="49014" y="30699"/>
                  <a:pt x="4564" y="12178"/>
                  <a:pt x="331" y="12707"/>
                </a:cubicBezTo>
                <a:cubicBezTo>
                  <a:pt x="-3902" y="13236"/>
                  <a:pt x="33669" y="17999"/>
                  <a:pt x="38431" y="31757"/>
                </a:cubicBezTo>
                <a:cubicBezTo>
                  <a:pt x="43193" y="45515"/>
                  <a:pt x="22556" y="117482"/>
                  <a:pt x="22556" y="1174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DCACF166-810A-3558-DEAF-17CBC2C6E064}"/>
              </a:ext>
            </a:extLst>
          </p:cNvPr>
          <p:cNvSpPr/>
          <p:nvPr/>
        </p:nvSpPr>
        <p:spPr>
          <a:xfrm>
            <a:off x="3482794" y="5829300"/>
            <a:ext cx="152614" cy="133403"/>
          </a:xfrm>
          <a:custGeom>
            <a:avLst/>
            <a:gdLst>
              <a:gd name="connsiteX0" fmla="*/ 181 w 152614"/>
              <a:gd name="connsiteY0" fmla="*/ 34925 h 133403"/>
              <a:gd name="connsiteX1" fmla="*/ 66856 w 152614"/>
              <a:gd name="connsiteY1" fmla="*/ 76200 h 133403"/>
              <a:gd name="connsiteX2" fmla="*/ 98606 w 152614"/>
              <a:gd name="connsiteY2" fmla="*/ 133350 h 133403"/>
              <a:gd name="connsiteX3" fmla="*/ 108131 w 152614"/>
              <a:gd name="connsiteY3" fmla="*/ 85725 h 133403"/>
              <a:gd name="connsiteX4" fmla="*/ 111306 w 152614"/>
              <a:gd name="connsiteY4" fmla="*/ 41275 h 133403"/>
              <a:gd name="connsiteX5" fmla="*/ 152581 w 152614"/>
              <a:gd name="connsiteY5" fmla="*/ 0 h 133403"/>
              <a:gd name="connsiteX6" fmla="*/ 117656 w 152614"/>
              <a:gd name="connsiteY6" fmla="*/ 41275 h 133403"/>
              <a:gd name="connsiteX7" fmla="*/ 82731 w 152614"/>
              <a:gd name="connsiteY7" fmla="*/ 44450 h 133403"/>
              <a:gd name="connsiteX8" fmla="*/ 63681 w 152614"/>
              <a:gd name="connsiteY8" fmla="*/ 25400 h 133403"/>
              <a:gd name="connsiteX9" fmla="*/ 89081 w 152614"/>
              <a:gd name="connsiteY9" fmla="*/ 63500 h 133403"/>
              <a:gd name="connsiteX10" fmla="*/ 89081 w 152614"/>
              <a:gd name="connsiteY10" fmla="*/ 92075 h 133403"/>
              <a:gd name="connsiteX11" fmla="*/ 181 w 152614"/>
              <a:gd name="connsiteY11" fmla="*/ 34925 h 13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614" h="133403">
                <a:moveTo>
                  <a:pt x="181" y="34925"/>
                </a:moveTo>
                <a:cubicBezTo>
                  <a:pt x="-3523" y="32279"/>
                  <a:pt x="50452" y="59796"/>
                  <a:pt x="66856" y="76200"/>
                </a:cubicBezTo>
                <a:cubicBezTo>
                  <a:pt x="83260" y="92604"/>
                  <a:pt x="91727" y="131763"/>
                  <a:pt x="98606" y="133350"/>
                </a:cubicBezTo>
                <a:cubicBezTo>
                  <a:pt x="105485" y="134937"/>
                  <a:pt x="106014" y="101071"/>
                  <a:pt x="108131" y="85725"/>
                </a:cubicBezTo>
                <a:cubicBezTo>
                  <a:pt x="110248" y="70379"/>
                  <a:pt x="103898" y="55562"/>
                  <a:pt x="111306" y="41275"/>
                </a:cubicBezTo>
                <a:cubicBezTo>
                  <a:pt x="118714" y="26988"/>
                  <a:pt x="151523" y="0"/>
                  <a:pt x="152581" y="0"/>
                </a:cubicBezTo>
                <a:cubicBezTo>
                  <a:pt x="153639" y="0"/>
                  <a:pt x="129298" y="33867"/>
                  <a:pt x="117656" y="41275"/>
                </a:cubicBezTo>
                <a:cubicBezTo>
                  <a:pt x="106014" y="48683"/>
                  <a:pt x="91727" y="47096"/>
                  <a:pt x="82731" y="44450"/>
                </a:cubicBezTo>
                <a:cubicBezTo>
                  <a:pt x="73735" y="41804"/>
                  <a:pt x="62623" y="22225"/>
                  <a:pt x="63681" y="25400"/>
                </a:cubicBezTo>
                <a:cubicBezTo>
                  <a:pt x="64739" y="28575"/>
                  <a:pt x="84848" y="52388"/>
                  <a:pt x="89081" y="63500"/>
                </a:cubicBezTo>
                <a:cubicBezTo>
                  <a:pt x="93314" y="74613"/>
                  <a:pt x="103898" y="97367"/>
                  <a:pt x="89081" y="92075"/>
                </a:cubicBezTo>
                <a:cubicBezTo>
                  <a:pt x="74264" y="86783"/>
                  <a:pt x="3885" y="37571"/>
                  <a:pt x="181" y="349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2563319E-7FEA-A492-CF2C-4B4A81D1BECB}"/>
              </a:ext>
            </a:extLst>
          </p:cNvPr>
          <p:cNvSpPr/>
          <p:nvPr/>
        </p:nvSpPr>
        <p:spPr>
          <a:xfrm>
            <a:off x="3679825" y="5860854"/>
            <a:ext cx="426009" cy="232212"/>
          </a:xfrm>
          <a:custGeom>
            <a:avLst/>
            <a:gdLst>
              <a:gd name="connsiteX0" fmla="*/ 0 w 426009"/>
              <a:gd name="connsiteY0" fmla="*/ 127196 h 232212"/>
              <a:gd name="connsiteX1" fmla="*/ 219075 w 426009"/>
              <a:gd name="connsiteY1" fmla="*/ 120846 h 232212"/>
              <a:gd name="connsiteX2" fmla="*/ 400050 w 426009"/>
              <a:gd name="connsiteY2" fmla="*/ 203396 h 232212"/>
              <a:gd name="connsiteX3" fmla="*/ 349250 w 426009"/>
              <a:gd name="connsiteY3" fmla="*/ 181171 h 232212"/>
              <a:gd name="connsiteX4" fmla="*/ 425450 w 426009"/>
              <a:gd name="connsiteY4" fmla="*/ 231971 h 232212"/>
              <a:gd name="connsiteX5" fmla="*/ 377825 w 426009"/>
              <a:gd name="connsiteY5" fmla="*/ 197046 h 232212"/>
              <a:gd name="connsiteX6" fmla="*/ 269875 w 426009"/>
              <a:gd name="connsiteY6" fmla="*/ 124021 h 232212"/>
              <a:gd name="connsiteX7" fmla="*/ 269875 w 426009"/>
              <a:gd name="connsiteY7" fmla="*/ 196 h 232212"/>
              <a:gd name="connsiteX8" fmla="*/ 263525 w 426009"/>
              <a:gd name="connsiteY8" fmla="*/ 95446 h 232212"/>
              <a:gd name="connsiteX9" fmla="*/ 219075 w 426009"/>
              <a:gd name="connsiteY9" fmla="*/ 101796 h 232212"/>
              <a:gd name="connsiteX10" fmla="*/ 0 w 426009"/>
              <a:gd name="connsiteY10" fmla="*/ 127196 h 23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009" h="232212">
                <a:moveTo>
                  <a:pt x="0" y="127196"/>
                </a:moveTo>
                <a:cubicBezTo>
                  <a:pt x="76200" y="117671"/>
                  <a:pt x="152400" y="108146"/>
                  <a:pt x="219075" y="120846"/>
                </a:cubicBezTo>
                <a:cubicBezTo>
                  <a:pt x="285750" y="133546"/>
                  <a:pt x="378354" y="193342"/>
                  <a:pt x="400050" y="203396"/>
                </a:cubicBezTo>
                <a:cubicBezTo>
                  <a:pt x="421746" y="213450"/>
                  <a:pt x="345017" y="176409"/>
                  <a:pt x="349250" y="181171"/>
                </a:cubicBezTo>
                <a:cubicBezTo>
                  <a:pt x="353483" y="185933"/>
                  <a:pt x="420688" y="229325"/>
                  <a:pt x="425450" y="231971"/>
                </a:cubicBezTo>
                <a:cubicBezTo>
                  <a:pt x="430212" y="234617"/>
                  <a:pt x="403754" y="215038"/>
                  <a:pt x="377825" y="197046"/>
                </a:cubicBezTo>
                <a:cubicBezTo>
                  <a:pt x="351896" y="179054"/>
                  <a:pt x="287867" y="156829"/>
                  <a:pt x="269875" y="124021"/>
                </a:cubicBezTo>
                <a:cubicBezTo>
                  <a:pt x="251883" y="91213"/>
                  <a:pt x="270933" y="4958"/>
                  <a:pt x="269875" y="196"/>
                </a:cubicBezTo>
                <a:cubicBezTo>
                  <a:pt x="268817" y="-4566"/>
                  <a:pt x="271992" y="78513"/>
                  <a:pt x="263525" y="95446"/>
                </a:cubicBezTo>
                <a:cubicBezTo>
                  <a:pt x="255058" y="112379"/>
                  <a:pt x="219075" y="101796"/>
                  <a:pt x="219075" y="101796"/>
                </a:cubicBezTo>
                <a:lnTo>
                  <a:pt x="0" y="12719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0D8B4D7C-210E-217D-54E0-B4FE2B47DB52}"/>
              </a:ext>
            </a:extLst>
          </p:cNvPr>
          <p:cNvSpPr/>
          <p:nvPr/>
        </p:nvSpPr>
        <p:spPr>
          <a:xfrm>
            <a:off x="3933376" y="5955750"/>
            <a:ext cx="227818" cy="183568"/>
          </a:xfrm>
          <a:custGeom>
            <a:avLst/>
            <a:gdLst>
              <a:gd name="connsiteX0" fmla="*/ 449 w 227818"/>
              <a:gd name="connsiteY0" fmla="*/ 550 h 183568"/>
              <a:gd name="connsiteX1" fmla="*/ 54424 w 227818"/>
              <a:gd name="connsiteY1" fmla="*/ 92625 h 183568"/>
              <a:gd name="connsiteX2" fmla="*/ 98874 w 227818"/>
              <a:gd name="connsiteY2" fmla="*/ 181525 h 183568"/>
              <a:gd name="connsiteX3" fmla="*/ 92524 w 227818"/>
              <a:gd name="connsiteY3" fmla="*/ 156125 h 183568"/>
              <a:gd name="connsiteX4" fmla="*/ 60774 w 227818"/>
              <a:gd name="connsiteY4" fmla="*/ 168825 h 183568"/>
              <a:gd name="connsiteX5" fmla="*/ 225874 w 227818"/>
              <a:gd name="connsiteY5" fmla="*/ 168825 h 183568"/>
              <a:gd name="connsiteX6" fmla="*/ 105224 w 227818"/>
              <a:gd name="connsiteY6" fmla="*/ 159300 h 183568"/>
              <a:gd name="connsiteX7" fmla="*/ 165549 w 227818"/>
              <a:gd name="connsiteY7" fmla="*/ 156125 h 183568"/>
              <a:gd name="connsiteX8" fmla="*/ 225874 w 227818"/>
              <a:gd name="connsiteY8" fmla="*/ 156125 h 183568"/>
              <a:gd name="connsiteX9" fmla="*/ 89349 w 227818"/>
              <a:gd name="connsiteY9" fmla="*/ 137075 h 183568"/>
              <a:gd name="connsiteX10" fmla="*/ 184599 w 227818"/>
              <a:gd name="connsiteY10" fmla="*/ 159300 h 183568"/>
              <a:gd name="connsiteX11" fmla="*/ 127449 w 227818"/>
              <a:gd name="connsiteY11" fmla="*/ 156125 h 183568"/>
              <a:gd name="connsiteX12" fmla="*/ 79824 w 227818"/>
              <a:gd name="connsiteY12" fmla="*/ 108500 h 183568"/>
              <a:gd name="connsiteX13" fmla="*/ 86174 w 227818"/>
              <a:gd name="connsiteY13" fmla="*/ 137075 h 183568"/>
              <a:gd name="connsiteX14" fmla="*/ 449 w 227818"/>
              <a:gd name="connsiteY14" fmla="*/ 550 h 18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7818" h="183568">
                <a:moveTo>
                  <a:pt x="449" y="550"/>
                </a:moveTo>
                <a:cubicBezTo>
                  <a:pt x="-4843" y="-6858"/>
                  <a:pt x="38020" y="62463"/>
                  <a:pt x="54424" y="92625"/>
                </a:cubicBezTo>
                <a:cubicBezTo>
                  <a:pt x="70828" y="122787"/>
                  <a:pt x="92524" y="170942"/>
                  <a:pt x="98874" y="181525"/>
                </a:cubicBezTo>
                <a:cubicBezTo>
                  <a:pt x="105224" y="192108"/>
                  <a:pt x="98874" y="158242"/>
                  <a:pt x="92524" y="156125"/>
                </a:cubicBezTo>
                <a:cubicBezTo>
                  <a:pt x="86174" y="154008"/>
                  <a:pt x="38549" y="166708"/>
                  <a:pt x="60774" y="168825"/>
                </a:cubicBezTo>
                <a:cubicBezTo>
                  <a:pt x="82999" y="170942"/>
                  <a:pt x="218466" y="170412"/>
                  <a:pt x="225874" y="168825"/>
                </a:cubicBezTo>
                <a:cubicBezTo>
                  <a:pt x="233282" y="167238"/>
                  <a:pt x="115278" y="161417"/>
                  <a:pt x="105224" y="159300"/>
                </a:cubicBezTo>
                <a:cubicBezTo>
                  <a:pt x="95170" y="157183"/>
                  <a:pt x="145441" y="156654"/>
                  <a:pt x="165549" y="156125"/>
                </a:cubicBezTo>
                <a:cubicBezTo>
                  <a:pt x="185657" y="155596"/>
                  <a:pt x="238574" y="159300"/>
                  <a:pt x="225874" y="156125"/>
                </a:cubicBezTo>
                <a:cubicBezTo>
                  <a:pt x="213174" y="152950"/>
                  <a:pt x="96228" y="136546"/>
                  <a:pt x="89349" y="137075"/>
                </a:cubicBezTo>
                <a:cubicBezTo>
                  <a:pt x="82470" y="137604"/>
                  <a:pt x="178249" y="156125"/>
                  <a:pt x="184599" y="159300"/>
                </a:cubicBezTo>
                <a:cubicBezTo>
                  <a:pt x="190949" y="162475"/>
                  <a:pt x="144911" y="164592"/>
                  <a:pt x="127449" y="156125"/>
                </a:cubicBezTo>
                <a:cubicBezTo>
                  <a:pt x="109987" y="147658"/>
                  <a:pt x="86703" y="111675"/>
                  <a:pt x="79824" y="108500"/>
                </a:cubicBezTo>
                <a:cubicBezTo>
                  <a:pt x="72945" y="105325"/>
                  <a:pt x="98345" y="151362"/>
                  <a:pt x="86174" y="137075"/>
                </a:cubicBezTo>
                <a:cubicBezTo>
                  <a:pt x="74003" y="122788"/>
                  <a:pt x="5741" y="7958"/>
                  <a:pt x="449" y="5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B9AB442-7D1D-DFCA-0283-A21FC82819D0}"/>
              </a:ext>
            </a:extLst>
          </p:cNvPr>
          <p:cNvSpPr/>
          <p:nvPr/>
        </p:nvSpPr>
        <p:spPr>
          <a:xfrm>
            <a:off x="3749227" y="5995101"/>
            <a:ext cx="280573" cy="37685"/>
          </a:xfrm>
          <a:custGeom>
            <a:avLst/>
            <a:gdLst>
              <a:gd name="connsiteX0" fmla="*/ 448 w 280573"/>
              <a:gd name="connsiteY0" fmla="*/ 2474 h 37685"/>
              <a:gd name="connsiteX1" fmla="*/ 273498 w 280573"/>
              <a:gd name="connsiteY1" fmla="*/ 5649 h 37685"/>
              <a:gd name="connsiteX2" fmla="*/ 203648 w 280573"/>
              <a:gd name="connsiteY2" fmla="*/ 18349 h 37685"/>
              <a:gd name="connsiteX3" fmla="*/ 241748 w 280573"/>
              <a:gd name="connsiteY3" fmla="*/ 37399 h 37685"/>
              <a:gd name="connsiteX4" fmla="*/ 209998 w 280573"/>
              <a:gd name="connsiteY4" fmla="*/ 2474 h 37685"/>
              <a:gd name="connsiteX5" fmla="*/ 448 w 280573"/>
              <a:gd name="connsiteY5" fmla="*/ 2474 h 3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573" h="37685">
                <a:moveTo>
                  <a:pt x="448" y="2474"/>
                </a:moveTo>
                <a:cubicBezTo>
                  <a:pt x="11031" y="3003"/>
                  <a:pt x="239631" y="3003"/>
                  <a:pt x="273498" y="5649"/>
                </a:cubicBezTo>
                <a:cubicBezTo>
                  <a:pt x="307365" y="8295"/>
                  <a:pt x="208940" y="13057"/>
                  <a:pt x="203648" y="18349"/>
                </a:cubicBezTo>
                <a:cubicBezTo>
                  <a:pt x="198356" y="23641"/>
                  <a:pt x="240690" y="40045"/>
                  <a:pt x="241748" y="37399"/>
                </a:cubicBezTo>
                <a:cubicBezTo>
                  <a:pt x="242806" y="34753"/>
                  <a:pt x="250215" y="7766"/>
                  <a:pt x="209998" y="2474"/>
                </a:cubicBezTo>
                <a:cubicBezTo>
                  <a:pt x="169781" y="-2818"/>
                  <a:pt x="-10135" y="1945"/>
                  <a:pt x="448" y="24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A5B37E33-4521-A626-25B0-FD9D3FD6347E}"/>
              </a:ext>
            </a:extLst>
          </p:cNvPr>
          <p:cNvSpPr/>
          <p:nvPr/>
        </p:nvSpPr>
        <p:spPr>
          <a:xfrm>
            <a:off x="3571767" y="5959197"/>
            <a:ext cx="86455" cy="235262"/>
          </a:xfrm>
          <a:custGeom>
            <a:avLst/>
            <a:gdLst>
              <a:gd name="connsiteX0" fmla="*/ 60433 w 86455"/>
              <a:gd name="connsiteY0" fmla="*/ 278 h 235262"/>
              <a:gd name="connsiteX1" fmla="*/ 85833 w 86455"/>
              <a:gd name="connsiteY1" fmla="*/ 70128 h 235262"/>
              <a:gd name="connsiteX2" fmla="*/ 28683 w 86455"/>
              <a:gd name="connsiteY2" fmla="*/ 101878 h 235262"/>
              <a:gd name="connsiteX3" fmla="*/ 35033 w 86455"/>
              <a:gd name="connsiteY3" fmla="*/ 197128 h 235262"/>
              <a:gd name="connsiteX4" fmla="*/ 19158 w 86455"/>
              <a:gd name="connsiteY4" fmla="*/ 152678 h 235262"/>
              <a:gd name="connsiteX5" fmla="*/ 108 w 86455"/>
              <a:gd name="connsiteY5" fmla="*/ 235228 h 235262"/>
              <a:gd name="connsiteX6" fmla="*/ 12808 w 86455"/>
              <a:gd name="connsiteY6" fmla="*/ 162203 h 235262"/>
              <a:gd name="connsiteX7" fmla="*/ 41383 w 86455"/>
              <a:gd name="connsiteY7" fmla="*/ 105053 h 235262"/>
              <a:gd name="connsiteX8" fmla="*/ 82658 w 86455"/>
              <a:gd name="connsiteY8" fmla="*/ 98703 h 235262"/>
              <a:gd name="connsiteX9" fmla="*/ 60433 w 86455"/>
              <a:gd name="connsiteY9" fmla="*/ 278 h 2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55" h="235262">
                <a:moveTo>
                  <a:pt x="60433" y="278"/>
                </a:moveTo>
                <a:cubicBezTo>
                  <a:pt x="60962" y="-4485"/>
                  <a:pt x="91125" y="53195"/>
                  <a:pt x="85833" y="70128"/>
                </a:cubicBezTo>
                <a:cubicBezTo>
                  <a:pt x="80541" y="87061"/>
                  <a:pt x="37150" y="80711"/>
                  <a:pt x="28683" y="101878"/>
                </a:cubicBezTo>
                <a:cubicBezTo>
                  <a:pt x="20216" y="123045"/>
                  <a:pt x="36620" y="188661"/>
                  <a:pt x="35033" y="197128"/>
                </a:cubicBezTo>
                <a:cubicBezTo>
                  <a:pt x="33446" y="205595"/>
                  <a:pt x="24979" y="146328"/>
                  <a:pt x="19158" y="152678"/>
                </a:cubicBezTo>
                <a:cubicBezTo>
                  <a:pt x="13337" y="159028"/>
                  <a:pt x="1166" y="233640"/>
                  <a:pt x="108" y="235228"/>
                </a:cubicBezTo>
                <a:cubicBezTo>
                  <a:pt x="-950" y="236816"/>
                  <a:pt x="5929" y="183899"/>
                  <a:pt x="12808" y="162203"/>
                </a:cubicBezTo>
                <a:cubicBezTo>
                  <a:pt x="19687" y="140507"/>
                  <a:pt x="29741" y="115636"/>
                  <a:pt x="41383" y="105053"/>
                </a:cubicBezTo>
                <a:cubicBezTo>
                  <a:pt x="53025" y="94470"/>
                  <a:pt x="75779" y="111403"/>
                  <a:pt x="82658" y="98703"/>
                </a:cubicBezTo>
                <a:cubicBezTo>
                  <a:pt x="89537" y="86003"/>
                  <a:pt x="59904" y="5041"/>
                  <a:pt x="60433" y="2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EA4F29B-4B51-0C1B-03C8-AA8FF44937A7}"/>
              </a:ext>
            </a:extLst>
          </p:cNvPr>
          <p:cNvSpPr/>
          <p:nvPr/>
        </p:nvSpPr>
        <p:spPr>
          <a:xfrm>
            <a:off x="3654213" y="6085334"/>
            <a:ext cx="95650" cy="180057"/>
          </a:xfrm>
          <a:custGeom>
            <a:avLst/>
            <a:gdLst>
              <a:gd name="connsiteX0" fmla="*/ 95462 w 95650"/>
              <a:gd name="connsiteY0" fmla="*/ 1141 h 180057"/>
              <a:gd name="connsiteX1" fmla="*/ 12912 w 95650"/>
              <a:gd name="connsiteY1" fmla="*/ 74166 h 180057"/>
              <a:gd name="connsiteX2" fmla="*/ 6562 w 95650"/>
              <a:gd name="connsiteY2" fmla="*/ 178941 h 180057"/>
              <a:gd name="connsiteX3" fmla="*/ 3387 w 95650"/>
              <a:gd name="connsiteY3" fmla="*/ 124966 h 180057"/>
              <a:gd name="connsiteX4" fmla="*/ 212 w 95650"/>
              <a:gd name="connsiteY4" fmla="*/ 55116 h 180057"/>
              <a:gd name="connsiteX5" fmla="*/ 9737 w 95650"/>
              <a:gd name="connsiteY5" fmla="*/ 80516 h 180057"/>
              <a:gd name="connsiteX6" fmla="*/ 35137 w 95650"/>
              <a:gd name="connsiteY6" fmla="*/ 32891 h 180057"/>
              <a:gd name="connsiteX7" fmla="*/ 95462 w 95650"/>
              <a:gd name="connsiteY7" fmla="*/ 1141 h 18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50" h="180057">
                <a:moveTo>
                  <a:pt x="95462" y="1141"/>
                </a:moveTo>
                <a:cubicBezTo>
                  <a:pt x="91758" y="8020"/>
                  <a:pt x="27729" y="44533"/>
                  <a:pt x="12912" y="74166"/>
                </a:cubicBezTo>
                <a:cubicBezTo>
                  <a:pt x="-1905" y="103799"/>
                  <a:pt x="8149" y="170474"/>
                  <a:pt x="6562" y="178941"/>
                </a:cubicBezTo>
                <a:cubicBezTo>
                  <a:pt x="4975" y="187408"/>
                  <a:pt x="4445" y="145603"/>
                  <a:pt x="3387" y="124966"/>
                </a:cubicBezTo>
                <a:cubicBezTo>
                  <a:pt x="2329" y="104329"/>
                  <a:pt x="-846" y="62524"/>
                  <a:pt x="212" y="55116"/>
                </a:cubicBezTo>
                <a:cubicBezTo>
                  <a:pt x="1270" y="47708"/>
                  <a:pt x="3916" y="84220"/>
                  <a:pt x="9737" y="80516"/>
                </a:cubicBezTo>
                <a:cubicBezTo>
                  <a:pt x="15558" y="76812"/>
                  <a:pt x="22966" y="45591"/>
                  <a:pt x="35137" y="32891"/>
                </a:cubicBezTo>
                <a:cubicBezTo>
                  <a:pt x="47308" y="20191"/>
                  <a:pt x="99166" y="-5738"/>
                  <a:pt x="95462" y="11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E8026C6-791E-B005-73D8-66A40D23126B}"/>
              </a:ext>
            </a:extLst>
          </p:cNvPr>
          <p:cNvSpPr/>
          <p:nvPr/>
        </p:nvSpPr>
        <p:spPr>
          <a:xfrm>
            <a:off x="3622038" y="6038286"/>
            <a:ext cx="10199" cy="176581"/>
          </a:xfrm>
          <a:custGeom>
            <a:avLst/>
            <a:gdLst>
              <a:gd name="connsiteX0" fmla="*/ 3812 w 10199"/>
              <a:gd name="connsiteY0" fmla="*/ 564 h 176581"/>
              <a:gd name="connsiteX1" fmla="*/ 10162 w 10199"/>
              <a:gd name="connsiteY1" fmla="*/ 172014 h 176581"/>
              <a:gd name="connsiteX2" fmla="*/ 637 w 10199"/>
              <a:gd name="connsiteY2" fmla="*/ 118039 h 176581"/>
              <a:gd name="connsiteX3" fmla="*/ 3812 w 10199"/>
              <a:gd name="connsiteY3" fmla="*/ 564 h 17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9" h="176581">
                <a:moveTo>
                  <a:pt x="3812" y="564"/>
                </a:moveTo>
                <a:cubicBezTo>
                  <a:pt x="5399" y="9560"/>
                  <a:pt x="10691" y="152435"/>
                  <a:pt x="10162" y="172014"/>
                </a:cubicBezTo>
                <a:cubicBezTo>
                  <a:pt x="9633" y="191593"/>
                  <a:pt x="2754" y="143439"/>
                  <a:pt x="637" y="118039"/>
                </a:cubicBezTo>
                <a:cubicBezTo>
                  <a:pt x="-1480" y="92639"/>
                  <a:pt x="2225" y="-8432"/>
                  <a:pt x="3812" y="5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31C9D156-49FD-B319-8DBB-83ADD9DDFA38}"/>
              </a:ext>
            </a:extLst>
          </p:cNvPr>
          <p:cNvSpPr/>
          <p:nvPr/>
        </p:nvSpPr>
        <p:spPr>
          <a:xfrm>
            <a:off x="3745974" y="6089609"/>
            <a:ext cx="73860" cy="143246"/>
          </a:xfrm>
          <a:custGeom>
            <a:avLst/>
            <a:gdLst>
              <a:gd name="connsiteX0" fmla="*/ 3701 w 73860"/>
              <a:gd name="connsiteY0" fmla="*/ 41 h 143246"/>
              <a:gd name="connsiteX1" fmla="*/ 41801 w 73860"/>
              <a:gd name="connsiteY1" fmla="*/ 101641 h 143246"/>
              <a:gd name="connsiteX2" fmla="*/ 73551 w 73860"/>
              <a:gd name="connsiteY2" fmla="*/ 142916 h 143246"/>
              <a:gd name="connsiteX3" fmla="*/ 54501 w 73860"/>
              <a:gd name="connsiteY3" fmla="*/ 120691 h 143246"/>
              <a:gd name="connsiteX4" fmla="*/ 526 w 73860"/>
              <a:gd name="connsiteY4" fmla="*/ 114341 h 143246"/>
              <a:gd name="connsiteX5" fmla="*/ 25926 w 73860"/>
              <a:gd name="connsiteY5" fmla="*/ 114341 h 143246"/>
              <a:gd name="connsiteX6" fmla="*/ 3701 w 73860"/>
              <a:gd name="connsiteY6" fmla="*/ 41 h 14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60" h="143246">
                <a:moveTo>
                  <a:pt x="3701" y="41"/>
                </a:moveTo>
                <a:cubicBezTo>
                  <a:pt x="6347" y="-2076"/>
                  <a:pt x="30159" y="77828"/>
                  <a:pt x="41801" y="101641"/>
                </a:cubicBezTo>
                <a:cubicBezTo>
                  <a:pt x="53443" y="125454"/>
                  <a:pt x="71434" y="139741"/>
                  <a:pt x="73551" y="142916"/>
                </a:cubicBezTo>
                <a:cubicBezTo>
                  <a:pt x="75668" y="146091"/>
                  <a:pt x="66672" y="125453"/>
                  <a:pt x="54501" y="120691"/>
                </a:cubicBezTo>
                <a:cubicBezTo>
                  <a:pt x="42330" y="115929"/>
                  <a:pt x="5288" y="115399"/>
                  <a:pt x="526" y="114341"/>
                </a:cubicBezTo>
                <a:cubicBezTo>
                  <a:pt x="-4236" y="113283"/>
                  <a:pt x="24868" y="128628"/>
                  <a:pt x="25926" y="114341"/>
                </a:cubicBezTo>
                <a:cubicBezTo>
                  <a:pt x="26984" y="100054"/>
                  <a:pt x="1055" y="2158"/>
                  <a:pt x="3701" y="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9283DF5F-971A-BC3C-52CE-A63F7FBD61FD}"/>
              </a:ext>
            </a:extLst>
          </p:cNvPr>
          <p:cNvSpPr/>
          <p:nvPr/>
        </p:nvSpPr>
        <p:spPr>
          <a:xfrm>
            <a:off x="3821816" y="6072850"/>
            <a:ext cx="71277" cy="136287"/>
          </a:xfrm>
          <a:custGeom>
            <a:avLst/>
            <a:gdLst>
              <a:gd name="connsiteX0" fmla="*/ 884 w 71277"/>
              <a:gd name="connsiteY0" fmla="*/ 925 h 136287"/>
              <a:gd name="connsiteX1" fmla="*/ 70734 w 71277"/>
              <a:gd name="connsiteY1" fmla="*/ 134275 h 136287"/>
              <a:gd name="connsiteX2" fmla="*/ 32634 w 71277"/>
              <a:gd name="connsiteY2" fmla="*/ 77125 h 136287"/>
              <a:gd name="connsiteX3" fmla="*/ 884 w 71277"/>
              <a:gd name="connsiteY3" fmla="*/ 925 h 13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77" h="136287">
                <a:moveTo>
                  <a:pt x="884" y="925"/>
                </a:moveTo>
                <a:cubicBezTo>
                  <a:pt x="7234" y="10450"/>
                  <a:pt x="65442" y="121575"/>
                  <a:pt x="70734" y="134275"/>
                </a:cubicBezTo>
                <a:cubicBezTo>
                  <a:pt x="76026" y="146975"/>
                  <a:pt x="41101" y="96175"/>
                  <a:pt x="32634" y="77125"/>
                </a:cubicBezTo>
                <a:cubicBezTo>
                  <a:pt x="24167" y="58075"/>
                  <a:pt x="-5466" y="-8600"/>
                  <a:pt x="884" y="9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5D0CBEC1-5234-ABA1-FF6C-B0D85EA1B10C}"/>
              </a:ext>
            </a:extLst>
          </p:cNvPr>
          <p:cNvSpPr/>
          <p:nvPr/>
        </p:nvSpPr>
        <p:spPr>
          <a:xfrm>
            <a:off x="3552813" y="6022895"/>
            <a:ext cx="15904" cy="124305"/>
          </a:xfrm>
          <a:custGeom>
            <a:avLst/>
            <a:gdLst>
              <a:gd name="connsiteX0" fmla="*/ 15887 w 15904"/>
              <a:gd name="connsiteY0" fmla="*/ 80 h 124305"/>
              <a:gd name="connsiteX1" fmla="*/ 3187 w 15904"/>
              <a:gd name="connsiteY1" fmla="*/ 95330 h 124305"/>
              <a:gd name="connsiteX2" fmla="*/ 6362 w 15904"/>
              <a:gd name="connsiteY2" fmla="*/ 123905 h 124305"/>
              <a:gd name="connsiteX3" fmla="*/ 12 w 15904"/>
              <a:gd name="connsiteY3" fmla="*/ 79455 h 124305"/>
              <a:gd name="connsiteX4" fmla="*/ 15887 w 15904"/>
              <a:gd name="connsiteY4" fmla="*/ 80 h 12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" h="124305">
                <a:moveTo>
                  <a:pt x="15887" y="80"/>
                </a:moveTo>
                <a:cubicBezTo>
                  <a:pt x="16416" y="2726"/>
                  <a:pt x="4774" y="74693"/>
                  <a:pt x="3187" y="95330"/>
                </a:cubicBezTo>
                <a:cubicBezTo>
                  <a:pt x="1600" y="115967"/>
                  <a:pt x="6891" y="126551"/>
                  <a:pt x="6362" y="123905"/>
                </a:cubicBezTo>
                <a:cubicBezTo>
                  <a:pt x="5833" y="121259"/>
                  <a:pt x="541" y="97976"/>
                  <a:pt x="12" y="79455"/>
                </a:cubicBezTo>
                <a:cubicBezTo>
                  <a:pt x="-517" y="60934"/>
                  <a:pt x="15358" y="-2566"/>
                  <a:pt x="15887" y="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A05EFA5-34F4-6530-B9E2-7FC477F996BC}"/>
              </a:ext>
            </a:extLst>
          </p:cNvPr>
          <p:cNvSpPr/>
          <p:nvPr/>
        </p:nvSpPr>
        <p:spPr>
          <a:xfrm>
            <a:off x="3419072" y="5950287"/>
            <a:ext cx="213128" cy="38014"/>
          </a:xfrm>
          <a:custGeom>
            <a:avLst/>
            <a:gdLst>
              <a:gd name="connsiteX0" fmla="*/ 403 w 213128"/>
              <a:gd name="connsiteY0" fmla="*/ 21888 h 38014"/>
              <a:gd name="connsiteX1" fmla="*/ 146453 w 213128"/>
              <a:gd name="connsiteY1" fmla="*/ 18713 h 38014"/>
              <a:gd name="connsiteX2" fmla="*/ 130578 w 213128"/>
              <a:gd name="connsiteY2" fmla="*/ 37763 h 38014"/>
              <a:gd name="connsiteX3" fmla="*/ 178203 w 213128"/>
              <a:gd name="connsiteY3" fmla="*/ 2838 h 38014"/>
              <a:gd name="connsiteX4" fmla="*/ 213128 w 213128"/>
              <a:gd name="connsiteY4" fmla="*/ 2838 h 38014"/>
              <a:gd name="connsiteX5" fmla="*/ 178203 w 213128"/>
              <a:gd name="connsiteY5" fmla="*/ 9188 h 38014"/>
              <a:gd name="connsiteX6" fmla="*/ 79778 w 213128"/>
              <a:gd name="connsiteY6" fmla="*/ 9188 h 38014"/>
              <a:gd name="connsiteX7" fmla="*/ 102003 w 213128"/>
              <a:gd name="connsiteY7" fmla="*/ 9188 h 38014"/>
              <a:gd name="connsiteX8" fmla="*/ 403 w 213128"/>
              <a:gd name="connsiteY8" fmla="*/ 21888 h 3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128" h="38014">
                <a:moveTo>
                  <a:pt x="403" y="21888"/>
                </a:moveTo>
                <a:cubicBezTo>
                  <a:pt x="7811" y="23475"/>
                  <a:pt x="146453" y="18713"/>
                  <a:pt x="146453" y="18713"/>
                </a:cubicBezTo>
                <a:cubicBezTo>
                  <a:pt x="168149" y="21359"/>
                  <a:pt x="125286" y="40409"/>
                  <a:pt x="130578" y="37763"/>
                </a:cubicBezTo>
                <a:cubicBezTo>
                  <a:pt x="135870" y="35117"/>
                  <a:pt x="164445" y="8659"/>
                  <a:pt x="178203" y="2838"/>
                </a:cubicBezTo>
                <a:cubicBezTo>
                  <a:pt x="191961" y="-2983"/>
                  <a:pt x="213128" y="1780"/>
                  <a:pt x="213128" y="2838"/>
                </a:cubicBezTo>
                <a:cubicBezTo>
                  <a:pt x="213128" y="3896"/>
                  <a:pt x="200428" y="8130"/>
                  <a:pt x="178203" y="9188"/>
                </a:cubicBezTo>
                <a:cubicBezTo>
                  <a:pt x="155978" y="10246"/>
                  <a:pt x="79778" y="9188"/>
                  <a:pt x="79778" y="9188"/>
                </a:cubicBezTo>
                <a:cubicBezTo>
                  <a:pt x="67078" y="9188"/>
                  <a:pt x="114174" y="8130"/>
                  <a:pt x="102003" y="9188"/>
                </a:cubicBezTo>
                <a:cubicBezTo>
                  <a:pt x="89832" y="10246"/>
                  <a:pt x="-7005" y="20301"/>
                  <a:pt x="403" y="218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01035B79-9D99-0686-05DF-C37C73D00EB5}"/>
              </a:ext>
            </a:extLst>
          </p:cNvPr>
          <p:cNvSpPr/>
          <p:nvPr/>
        </p:nvSpPr>
        <p:spPr>
          <a:xfrm>
            <a:off x="3781400" y="6000679"/>
            <a:ext cx="347935" cy="149423"/>
          </a:xfrm>
          <a:custGeom>
            <a:avLst/>
            <a:gdLst>
              <a:gd name="connsiteX0" fmla="*/ 25 w 347935"/>
              <a:gd name="connsiteY0" fmla="*/ 71 h 149423"/>
              <a:gd name="connsiteX1" fmla="*/ 161950 w 347935"/>
              <a:gd name="connsiteY1" fmla="*/ 92146 h 149423"/>
              <a:gd name="connsiteX2" fmla="*/ 133375 w 347935"/>
              <a:gd name="connsiteY2" fmla="*/ 82621 h 149423"/>
              <a:gd name="connsiteX3" fmla="*/ 234975 w 347935"/>
              <a:gd name="connsiteY3" fmla="*/ 139771 h 149423"/>
              <a:gd name="connsiteX4" fmla="*/ 190525 w 347935"/>
              <a:gd name="connsiteY4" fmla="*/ 142946 h 149423"/>
              <a:gd name="connsiteX5" fmla="*/ 346100 w 347935"/>
              <a:gd name="connsiteY5" fmla="*/ 149296 h 149423"/>
              <a:gd name="connsiteX6" fmla="*/ 266725 w 347935"/>
              <a:gd name="connsiteY6" fmla="*/ 136596 h 149423"/>
              <a:gd name="connsiteX7" fmla="*/ 130200 w 347935"/>
              <a:gd name="connsiteY7" fmla="*/ 66746 h 149423"/>
              <a:gd name="connsiteX8" fmla="*/ 149250 w 347935"/>
              <a:gd name="connsiteY8" fmla="*/ 76271 h 149423"/>
              <a:gd name="connsiteX9" fmla="*/ 25 w 347935"/>
              <a:gd name="connsiteY9" fmla="*/ 71 h 14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7935" h="149423">
                <a:moveTo>
                  <a:pt x="25" y="71"/>
                </a:moveTo>
                <a:cubicBezTo>
                  <a:pt x="2142" y="2717"/>
                  <a:pt x="139725" y="78388"/>
                  <a:pt x="161950" y="92146"/>
                </a:cubicBezTo>
                <a:cubicBezTo>
                  <a:pt x="184175" y="105904"/>
                  <a:pt x="121204" y="74684"/>
                  <a:pt x="133375" y="82621"/>
                </a:cubicBezTo>
                <a:cubicBezTo>
                  <a:pt x="145546" y="90558"/>
                  <a:pt x="225450" y="129717"/>
                  <a:pt x="234975" y="139771"/>
                </a:cubicBezTo>
                <a:cubicBezTo>
                  <a:pt x="244500" y="149825"/>
                  <a:pt x="172004" y="141359"/>
                  <a:pt x="190525" y="142946"/>
                </a:cubicBezTo>
                <a:cubicBezTo>
                  <a:pt x="209046" y="144533"/>
                  <a:pt x="333400" y="150354"/>
                  <a:pt x="346100" y="149296"/>
                </a:cubicBezTo>
                <a:cubicBezTo>
                  <a:pt x="358800" y="148238"/>
                  <a:pt x="302708" y="150354"/>
                  <a:pt x="266725" y="136596"/>
                </a:cubicBezTo>
                <a:cubicBezTo>
                  <a:pt x="230742" y="122838"/>
                  <a:pt x="130200" y="66746"/>
                  <a:pt x="130200" y="66746"/>
                </a:cubicBezTo>
                <a:cubicBezTo>
                  <a:pt x="110621" y="56692"/>
                  <a:pt x="172004" y="83150"/>
                  <a:pt x="149250" y="76271"/>
                </a:cubicBezTo>
                <a:cubicBezTo>
                  <a:pt x="126496" y="69392"/>
                  <a:pt x="-2092" y="-2575"/>
                  <a:pt x="25" y="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E2CD15B6-E700-7EF0-807A-1F1D9EF0DDA3}"/>
              </a:ext>
            </a:extLst>
          </p:cNvPr>
          <p:cNvSpPr/>
          <p:nvPr/>
        </p:nvSpPr>
        <p:spPr>
          <a:xfrm>
            <a:off x="3141840" y="6203924"/>
            <a:ext cx="446045" cy="130355"/>
          </a:xfrm>
          <a:custGeom>
            <a:avLst/>
            <a:gdLst>
              <a:gd name="connsiteX0" fmla="*/ 1410 w 446045"/>
              <a:gd name="connsiteY0" fmla="*/ 34951 h 130355"/>
              <a:gd name="connsiteX1" fmla="*/ 268110 w 446045"/>
              <a:gd name="connsiteY1" fmla="*/ 19076 h 130355"/>
              <a:gd name="connsiteX2" fmla="*/ 369710 w 446045"/>
              <a:gd name="connsiteY2" fmla="*/ 98451 h 130355"/>
              <a:gd name="connsiteX3" fmla="*/ 372885 w 446045"/>
              <a:gd name="connsiteY3" fmla="*/ 69876 h 130355"/>
              <a:gd name="connsiteX4" fmla="*/ 398285 w 446045"/>
              <a:gd name="connsiteY4" fmla="*/ 47651 h 130355"/>
              <a:gd name="connsiteX5" fmla="*/ 426860 w 446045"/>
              <a:gd name="connsiteY5" fmla="*/ 73051 h 130355"/>
              <a:gd name="connsiteX6" fmla="*/ 445910 w 446045"/>
              <a:gd name="connsiteY6" fmla="*/ 130201 h 130355"/>
              <a:gd name="connsiteX7" fmla="*/ 417335 w 446045"/>
              <a:gd name="connsiteY7" fmla="*/ 54001 h 130355"/>
              <a:gd name="connsiteX8" fmla="*/ 404635 w 446045"/>
              <a:gd name="connsiteY8" fmla="*/ 38126 h 130355"/>
              <a:gd name="connsiteX9" fmla="*/ 344310 w 446045"/>
              <a:gd name="connsiteY9" fmla="*/ 25426 h 130355"/>
              <a:gd name="connsiteX10" fmla="*/ 353835 w 446045"/>
              <a:gd name="connsiteY10" fmla="*/ 50826 h 130355"/>
              <a:gd name="connsiteX11" fmla="*/ 350660 w 446045"/>
              <a:gd name="connsiteY11" fmla="*/ 73051 h 130355"/>
              <a:gd name="connsiteX12" fmla="*/ 299860 w 446045"/>
              <a:gd name="connsiteY12" fmla="*/ 66701 h 130355"/>
              <a:gd name="connsiteX13" fmla="*/ 207785 w 446045"/>
              <a:gd name="connsiteY13" fmla="*/ 69876 h 130355"/>
              <a:gd name="connsiteX14" fmla="*/ 312560 w 446045"/>
              <a:gd name="connsiteY14" fmla="*/ 47651 h 130355"/>
              <a:gd name="connsiteX15" fmla="*/ 280810 w 446045"/>
              <a:gd name="connsiteY15" fmla="*/ 15901 h 130355"/>
              <a:gd name="connsiteX16" fmla="*/ 147460 w 446045"/>
              <a:gd name="connsiteY16" fmla="*/ 9551 h 130355"/>
              <a:gd name="connsiteX17" fmla="*/ 252235 w 446045"/>
              <a:gd name="connsiteY17" fmla="*/ 26 h 130355"/>
              <a:gd name="connsiteX18" fmla="*/ 58560 w 446045"/>
              <a:gd name="connsiteY18" fmla="*/ 12726 h 130355"/>
              <a:gd name="connsiteX19" fmla="*/ 160160 w 446045"/>
              <a:gd name="connsiteY19" fmla="*/ 12726 h 130355"/>
              <a:gd name="connsiteX20" fmla="*/ 1410 w 446045"/>
              <a:gd name="connsiteY20" fmla="*/ 34951 h 13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6045" h="130355">
                <a:moveTo>
                  <a:pt x="1410" y="34951"/>
                </a:moveTo>
                <a:cubicBezTo>
                  <a:pt x="19401" y="36009"/>
                  <a:pt x="206727" y="8493"/>
                  <a:pt x="268110" y="19076"/>
                </a:cubicBezTo>
                <a:cubicBezTo>
                  <a:pt x="329493" y="29659"/>
                  <a:pt x="352248" y="89984"/>
                  <a:pt x="369710" y="98451"/>
                </a:cubicBezTo>
                <a:cubicBezTo>
                  <a:pt x="387172" y="106918"/>
                  <a:pt x="368122" y="78343"/>
                  <a:pt x="372885" y="69876"/>
                </a:cubicBezTo>
                <a:cubicBezTo>
                  <a:pt x="377648" y="61409"/>
                  <a:pt x="389289" y="47122"/>
                  <a:pt x="398285" y="47651"/>
                </a:cubicBezTo>
                <a:cubicBezTo>
                  <a:pt x="407281" y="48180"/>
                  <a:pt x="418923" y="59293"/>
                  <a:pt x="426860" y="73051"/>
                </a:cubicBezTo>
                <a:cubicBezTo>
                  <a:pt x="434798" y="86809"/>
                  <a:pt x="447497" y="133376"/>
                  <a:pt x="445910" y="130201"/>
                </a:cubicBezTo>
                <a:cubicBezTo>
                  <a:pt x="444323" y="127026"/>
                  <a:pt x="417335" y="54001"/>
                  <a:pt x="417335" y="54001"/>
                </a:cubicBezTo>
                <a:cubicBezTo>
                  <a:pt x="410456" y="38655"/>
                  <a:pt x="416806" y="42888"/>
                  <a:pt x="404635" y="38126"/>
                </a:cubicBezTo>
                <a:cubicBezTo>
                  <a:pt x="392464" y="33364"/>
                  <a:pt x="344310" y="25426"/>
                  <a:pt x="344310" y="25426"/>
                </a:cubicBezTo>
                <a:cubicBezTo>
                  <a:pt x="335843" y="27543"/>
                  <a:pt x="352777" y="42889"/>
                  <a:pt x="353835" y="50826"/>
                </a:cubicBezTo>
                <a:cubicBezTo>
                  <a:pt x="354893" y="58763"/>
                  <a:pt x="359656" y="70405"/>
                  <a:pt x="350660" y="73051"/>
                </a:cubicBezTo>
                <a:cubicBezTo>
                  <a:pt x="341664" y="75697"/>
                  <a:pt x="323672" y="67230"/>
                  <a:pt x="299860" y="66701"/>
                </a:cubicBezTo>
                <a:cubicBezTo>
                  <a:pt x="276048" y="66172"/>
                  <a:pt x="205668" y="73051"/>
                  <a:pt x="207785" y="69876"/>
                </a:cubicBezTo>
                <a:cubicBezTo>
                  <a:pt x="209902" y="66701"/>
                  <a:pt x="300389" y="56647"/>
                  <a:pt x="312560" y="47651"/>
                </a:cubicBezTo>
                <a:cubicBezTo>
                  <a:pt x="324731" y="38655"/>
                  <a:pt x="308327" y="22251"/>
                  <a:pt x="280810" y="15901"/>
                </a:cubicBezTo>
                <a:cubicBezTo>
                  <a:pt x="253293" y="9551"/>
                  <a:pt x="152222" y="12197"/>
                  <a:pt x="147460" y="9551"/>
                </a:cubicBezTo>
                <a:cubicBezTo>
                  <a:pt x="142698" y="6905"/>
                  <a:pt x="267052" y="-503"/>
                  <a:pt x="252235" y="26"/>
                </a:cubicBezTo>
                <a:cubicBezTo>
                  <a:pt x="237418" y="555"/>
                  <a:pt x="73906" y="10609"/>
                  <a:pt x="58560" y="12726"/>
                </a:cubicBezTo>
                <a:cubicBezTo>
                  <a:pt x="43214" y="14843"/>
                  <a:pt x="177093" y="10609"/>
                  <a:pt x="160160" y="12726"/>
                </a:cubicBezTo>
                <a:cubicBezTo>
                  <a:pt x="143227" y="14843"/>
                  <a:pt x="-16581" y="33893"/>
                  <a:pt x="1410" y="349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E7D38845-DC53-41C5-4D4A-99C0E0CFBA2C}"/>
              </a:ext>
            </a:extLst>
          </p:cNvPr>
          <p:cNvSpPr/>
          <p:nvPr/>
        </p:nvSpPr>
        <p:spPr>
          <a:xfrm>
            <a:off x="3584208" y="6237920"/>
            <a:ext cx="578381" cy="169617"/>
          </a:xfrm>
          <a:custGeom>
            <a:avLst/>
            <a:gdLst>
              <a:gd name="connsiteX0" fmla="*/ 367 w 578381"/>
              <a:gd name="connsiteY0" fmla="*/ 127955 h 169617"/>
              <a:gd name="connsiteX1" fmla="*/ 86092 w 578381"/>
              <a:gd name="connsiteY1" fmla="*/ 4130 h 169617"/>
              <a:gd name="connsiteX2" fmla="*/ 63867 w 578381"/>
              <a:gd name="connsiteY2" fmla="*/ 45405 h 169617"/>
              <a:gd name="connsiteX3" fmla="*/ 130542 w 578381"/>
              <a:gd name="connsiteY3" fmla="*/ 35880 h 169617"/>
              <a:gd name="connsiteX4" fmla="*/ 305167 w 578381"/>
              <a:gd name="connsiteY4" fmla="*/ 58105 h 169617"/>
              <a:gd name="connsiteX5" fmla="*/ 257542 w 578381"/>
              <a:gd name="connsiteY5" fmla="*/ 35880 h 169617"/>
              <a:gd name="connsiteX6" fmla="*/ 400417 w 578381"/>
              <a:gd name="connsiteY6" fmla="*/ 77155 h 169617"/>
              <a:gd name="connsiteX7" fmla="*/ 365492 w 578381"/>
              <a:gd name="connsiteY7" fmla="*/ 54930 h 169617"/>
              <a:gd name="connsiteX8" fmla="*/ 378192 w 578381"/>
              <a:gd name="connsiteY8" fmla="*/ 48580 h 169617"/>
              <a:gd name="connsiteX9" fmla="*/ 371842 w 578381"/>
              <a:gd name="connsiteY9" fmla="*/ 80330 h 169617"/>
              <a:gd name="connsiteX10" fmla="*/ 521067 w 578381"/>
              <a:gd name="connsiteY10" fmla="*/ 143830 h 169617"/>
              <a:gd name="connsiteX11" fmla="*/ 473442 w 578381"/>
              <a:gd name="connsiteY11" fmla="*/ 137480 h 169617"/>
              <a:gd name="connsiteX12" fmla="*/ 578217 w 578381"/>
              <a:gd name="connsiteY12" fmla="*/ 169230 h 169617"/>
              <a:gd name="connsiteX13" fmla="*/ 444867 w 578381"/>
              <a:gd name="connsiteY13" fmla="*/ 112080 h 169617"/>
              <a:gd name="connsiteX14" fmla="*/ 241667 w 578381"/>
              <a:gd name="connsiteY14" fmla="*/ 48580 h 169617"/>
              <a:gd name="connsiteX15" fmla="*/ 136892 w 578381"/>
              <a:gd name="connsiteY15" fmla="*/ 16830 h 169617"/>
              <a:gd name="connsiteX16" fmla="*/ 54342 w 578381"/>
              <a:gd name="connsiteY16" fmla="*/ 58105 h 169617"/>
              <a:gd name="connsiteX17" fmla="*/ 63867 w 578381"/>
              <a:gd name="connsiteY17" fmla="*/ 23180 h 169617"/>
              <a:gd name="connsiteX18" fmla="*/ 47992 w 578381"/>
              <a:gd name="connsiteY18" fmla="*/ 955 h 169617"/>
              <a:gd name="connsiteX19" fmla="*/ 19417 w 578381"/>
              <a:gd name="connsiteY19" fmla="*/ 54930 h 169617"/>
              <a:gd name="connsiteX20" fmla="*/ 54342 w 578381"/>
              <a:gd name="connsiteY20" fmla="*/ 26355 h 169617"/>
              <a:gd name="connsiteX21" fmla="*/ 367 w 578381"/>
              <a:gd name="connsiteY21" fmla="*/ 127955 h 16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381" h="169617">
                <a:moveTo>
                  <a:pt x="367" y="127955"/>
                </a:moveTo>
                <a:cubicBezTo>
                  <a:pt x="5659" y="124251"/>
                  <a:pt x="75509" y="17888"/>
                  <a:pt x="86092" y="4130"/>
                </a:cubicBezTo>
                <a:cubicBezTo>
                  <a:pt x="96675" y="-9628"/>
                  <a:pt x="56459" y="40113"/>
                  <a:pt x="63867" y="45405"/>
                </a:cubicBezTo>
                <a:cubicBezTo>
                  <a:pt x="71275" y="50697"/>
                  <a:pt x="90325" y="33763"/>
                  <a:pt x="130542" y="35880"/>
                </a:cubicBezTo>
                <a:cubicBezTo>
                  <a:pt x="170759" y="37997"/>
                  <a:pt x="284000" y="58105"/>
                  <a:pt x="305167" y="58105"/>
                </a:cubicBezTo>
                <a:cubicBezTo>
                  <a:pt x="326334" y="58105"/>
                  <a:pt x="241667" y="32705"/>
                  <a:pt x="257542" y="35880"/>
                </a:cubicBezTo>
                <a:cubicBezTo>
                  <a:pt x="273417" y="39055"/>
                  <a:pt x="382425" y="73980"/>
                  <a:pt x="400417" y="77155"/>
                </a:cubicBezTo>
                <a:cubicBezTo>
                  <a:pt x="418409" y="80330"/>
                  <a:pt x="369196" y="59692"/>
                  <a:pt x="365492" y="54930"/>
                </a:cubicBezTo>
                <a:cubicBezTo>
                  <a:pt x="361788" y="50168"/>
                  <a:pt x="377134" y="44347"/>
                  <a:pt x="378192" y="48580"/>
                </a:cubicBezTo>
                <a:cubicBezTo>
                  <a:pt x="379250" y="52813"/>
                  <a:pt x="348030" y="64455"/>
                  <a:pt x="371842" y="80330"/>
                </a:cubicBezTo>
                <a:cubicBezTo>
                  <a:pt x="395655" y="96205"/>
                  <a:pt x="504134" y="134305"/>
                  <a:pt x="521067" y="143830"/>
                </a:cubicBezTo>
                <a:cubicBezTo>
                  <a:pt x="538000" y="153355"/>
                  <a:pt x="463917" y="133247"/>
                  <a:pt x="473442" y="137480"/>
                </a:cubicBezTo>
                <a:cubicBezTo>
                  <a:pt x="482967" y="141713"/>
                  <a:pt x="582979" y="173463"/>
                  <a:pt x="578217" y="169230"/>
                </a:cubicBezTo>
                <a:cubicBezTo>
                  <a:pt x="573455" y="164997"/>
                  <a:pt x="500959" y="132188"/>
                  <a:pt x="444867" y="112080"/>
                </a:cubicBezTo>
                <a:cubicBezTo>
                  <a:pt x="388775" y="91972"/>
                  <a:pt x="241667" y="48580"/>
                  <a:pt x="241667" y="48580"/>
                </a:cubicBezTo>
                <a:cubicBezTo>
                  <a:pt x="190338" y="32705"/>
                  <a:pt x="168113" y="15243"/>
                  <a:pt x="136892" y="16830"/>
                </a:cubicBezTo>
                <a:cubicBezTo>
                  <a:pt x="105671" y="18417"/>
                  <a:pt x="66513" y="57047"/>
                  <a:pt x="54342" y="58105"/>
                </a:cubicBezTo>
                <a:cubicBezTo>
                  <a:pt x="42171" y="59163"/>
                  <a:pt x="64925" y="32705"/>
                  <a:pt x="63867" y="23180"/>
                </a:cubicBezTo>
                <a:cubicBezTo>
                  <a:pt x="62809" y="13655"/>
                  <a:pt x="55400" y="-4337"/>
                  <a:pt x="47992" y="955"/>
                </a:cubicBezTo>
                <a:cubicBezTo>
                  <a:pt x="40584" y="6247"/>
                  <a:pt x="18359" y="50697"/>
                  <a:pt x="19417" y="54930"/>
                </a:cubicBezTo>
                <a:cubicBezTo>
                  <a:pt x="20475" y="59163"/>
                  <a:pt x="60163" y="9951"/>
                  <a:pt x="54342" y="26355"/>
                </a:cubicBezTo>
                <a:cubicBezTo>
                  <a:pt x="48521" y="42759"/>
                  <a:pt x="-4925" y="131659"/>
                  <a:pt x="367" y="1279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B716351C-4C2C-B5BA-5C0F-881A669476D2}"/>
              </a:ext>
            </a:extLst>
          </p:cNvPr>
          <p:cNvSpPr/>
          <p:nvPr/>
        </p:nvSpPr>
        <p:spPr>
          <a:xfrm>
            <a:off x="3917886" y="6359344"/>
            <a:ext cx="432528" cy="263887"/>
          </a:xfrm>
          <a:custGeom>
            <a:avLst/>
            <a:gdLst>
              <a:gd name="connsiteX0" fmla="*/ 431864 w 432528"/>
              <a:gd name="connsiteY0" fmla="*/ 263706 h 263887"/>
              <a:gd name="connsiteX1" fmla="*/ 292164 w 432528"/>
              <a:gd name="connsiteY1" fmla="*/ 117656 h 263887"/>
              <a:gd name="connsiteX2" fmla="*/ 136589 w 432528"/>
              <a:gd name="connsiteY2" fmla="*/ 47806 h 263887"/>
              <a:gd name="connsiteX3" fmla="*/ 231839 w 432528"/>
              <a:gd name="connsiteY3" fmla="*/ 79556 h 263887"/>
              <a:gd name="connsiteX4" fmla="*/ 64 w 432528"/>
              <a:gd name="connsiteY4" fmla="*/ 181 h 263887"/>
              <a:gd name="connsiteX5" fmla="*/ 209614 w 432528"/>
              <a:gd name="connsiteY5" fmla="*/ 60506 h 263887"/>
              <a:gd name="connsiteX6" fmla="*/ 339789 w 432528"/>
              <a:gd name="connsiteY6" fmla="*/ 146231 h 263887"/>
              <a:gd name="connsiteX7" fmla="*/ 431864 w 432528"/>
              <a:gd name="connsiteY7" fmla="*/ 263706 h 26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528" h="263887">
                <a:moveTo>
                  <a:pt x="431864" y="263706"/>
                </a:moveTo>
                <a:cubicBezTo>
                  <a:pt x="423926" y="258943"/>
                  <a:pt x="341376" y="153639"/>
                  <a:pt x="292164" y="117656"/>
                </a:cubicBezTo>
                <a:cubicBezTo>
                  <a:pt x="242952" y="81673"/>
                  <a:pt x="146643" y="54156"/>
                  <a:pt x="136589" y="47806"/>
                </a:cubicBezTo>
                <a:cubicBezTo>
                  <a:pt x="126535" y="41456"/>
                  <a:pt x="231839" y="79556"/>
                  <a:pt x="231839" y="79556"/>
                </a:cubicBezTo>
                <a:lnTo>
                  <a:pt x="64" y="181"/>
                </a:lnTo>
                <a:cubicBezTo>
                  <a:pt x="-3640" y="-2994"/>
                  <a:pt x="152993" y="36164"/>
                  <a:pt x="209614" y="60506"/>
                </a:cubicBezTo>
                <a:cubicBezTo>
                  <a:pt x="266235" y="84848"/>
                  <a:pt x="304864" y="114481"/>
                  <a:pt x="339789" y="146231"/>
                </a:cubicBezTo>
                <a:cubicBezTo>
                  <a:pt x="374714" y="177981"/>
                  <a:pt x="439802" y="268469"/>
                  <a:pt x="431864" y="2637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8E24B9A7-1B2F-4107-F1AF-35AC310B8506}"/>
              </a:ext>
            </a:extLst>
          </p:cNvPr>
          <p:cNvSpPr/>
          <p:nvPr/>
        </p:nvSpPr>
        <p:spPr>
          <a:xfrm>
            <a:off x="3603604" y="6286269"/>
            <a:ext cx="562080" cy="178160"/>
          </a:xfrm>
          <a:custGeom>
            <a:avLst/>
            <a:gdLst>
              <a:gd name="connsiteX0" fmla="*/ 21 w 562080"/>
              <a:gd name="connsiteY0" fmla="*/ 231 h 178160"/>
              <a:gd name="connsiteX1" fmla="*/ 60346 w 562080"/>
              <a:gd name="connsiteY1" fmla="*/ 66906 h 178160"/>
              <a:gd name="connsiteX2" fmla="*/ 47646 w 562080"/>
              <a:gd name="connsiteY2" fmla="*/ 95481 h 178160"/>
              <a:gd name="connsiteX3" fmla="*/ 114321 w 562080"/>
              <a:gd name="connsiteY3" fmla="*/ 89131 h 178160"/>
              <a:gd name="connsiteX4" fmla="*/ 79396 w 562080"/>
              <a:gd name="connsiteY4" fmla="*/ 105006 h 178160"/>
              <a:gd name="connsiteX5" fmla="*/ 200046 w 562080"/>
              <a:gd name="connsiteY5" fmla="*/ 47856 h 178160"/>
              <a:gd name="connsiteX6" fmla="*/ 142896 w 562080"/>
              <a:gd name="connsiteY6" fmla="*/ 89131 h 178160"/>
              <a:gd name="connsiteX7" fmla="*/ 219096 w 562080"/>
              <a:gd name="connsiteY7" fmla="*/ 101831 h 178160"/>
              <a:gd name="connsiteX8" fmla="*/ 425471 w 562080"/>
              <a:gd name="connsiteY8" fmla="*/ 149456 h 178160"/>
              <a:gd name="connsiteX9" fmla="*/ 384196 w 562080"/>
              <a:gd name="connsiteY9" fmla="*/ 139931 h 178160"/>
              <a:gd name="connsiteX10" fmla="*/ 561996 w 562080"/>
              <a:gd name="connsiteY10" fmla="*/ 178031 h 178160"/>
              <a:gd name="connsiteX11" fmla="*/ 403246 w 562080"/>
              <a:gd name="connsiteY11" fmla="*/ 149456 h 178160"/>
              <a:gd name="connsiteX12" fmla="*/ 114321 w 562080"/>
              <a:gd name="connsiteY12" fmla="*/ 76431 h 178160"/>
              <a:gd name="connsiteX13" fmla="*/ 142896 w 562080"/>
              <a:gd name="connsiteY13" fmla="*/ 47856 h 178160"/>
              <a:gd name="connsiteX14" fmla="*/ 127021 w 562080"/>
              <a:gd name="connsiteY14" fmla="*/ 25631 h 178160"/>
              <a:gd name="connsiteX15" fmla="*/ 114321 w 562080"/>
              <a:gd name="connsiteY15" fmla="*/ 98656 h 178160"/>
              <a:gd name="connsiteX16" fmla="*/ 53996 w 562080"/>
              <a:gd name="connsiteY16" fmla="*/ 92306 h 178160"/>
              <a:gd name="connsiteX17" fmla="*/ 21 w 562080"/>
              <a:gd name="connsiteY17" fmla="*/ 231 h 17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2080" h="178160">
                <a:moveTo>
                  <a:pt x="21" y="231"/>
                </a:moveTo>
                <a:cubicBezTo>
                  <a:pt x="1079" y="-4002"/>
                  <a:pt x="52409" y="51031"/>
                  <a:pt x="60346" y="66906"/>
                </a:cubicBezTo>
                <a:cubicBezTo>
                  <a:pt x="68283" y="82781"/>
                  <a:pt x="38650" y="91777"/>
                  <a:pt x="47646" y="95481"/>
                </a:cubicBezTo>
                <a:cubicBezTo>
                  <a:pt x="56642" y="99185"/>
                  <a:pt x="109029" y="87544"/>
                  <a:pt x="114321" y="89131"/>
                </a:cubicBezTo>
                <a:cubicBezTo>
                  <a:pt x="119613" y="90718"/>
                  <a:pt x="79396" y="105006"/>
                  <a:pt x="79396" y="105006"/>
                </a:cubicBezTo>
                <a:cubicBezTo>
                  <a:pt x="93684" y="98127"/>
                  <a:pt x="189463" y="50502"/>
                  <a:pt x="200046" y="47856"/>
                </a:cubicBezTo>
                <a:cubicBezTo>
                  <a:pt x="210629" y="45210"/>
                  <a:pt x="139721" y="80135"/>
                  <a:pt x="142896" y="89131"/>
                </a:cubicBezTo>
                <a:cubicBezTo>
                  <a:pt x="146071" y="98127"/>
                  <a:pt x="172000" y="91777"/>
                  <a:pt x="219096" y="101831"/>
                </a:cubicBezTo>
                <a:cubicBezTo>
                  <a:pt x="266192" y="111885"/>
                  <a:pt x="425471" y="149456"/>
                  <a:pt x="425471" y="149456"/>
                </a:cubicBezTo>
                <a:lnTo>
                  <a:pt x="384196" y="139931"/>
                </a:lnTo>
                <a:lnTo>
                  <a:pt x="561996" y="178031"/>
                </a:lnTo>
                <a:cubicBezTo>
                  <a:pt x="565171" y="179618"/>
                  <a:pt x="477858" y="166389"/>
                  <a:pt x="403246" y="149456"/>
                </a:cubicBezTo>
                <a:cubicBezTo>
                  <a:pt x="328634" y="132523"/>
                  <a:pt x="157713" y="93364"/>
                  <a:pt x="114321" y="76431"/>
                </a:cubicBezTo>
                <a:cubicBezTo>
                  <a:pt x="70929" y="59498"/>
                  <a:pt x="140779" y="56323"/>
                  <a:pt x="142896" y="47856"/>
                </a:cubicBezTo>
                <a:cubicBezTo>
                  <a:pt x="145013" y="39389"/>
                  <a:pt x="131784" y="17164"/>
                  <a:pt x="127021" y="25631"/>
                </a:cubicBezTo>
                <a:cubicBezTo>
                  <a:pt x="122258" y="34098"/>
                  <a:pt x="126492" y="87543"/>
                  <a:pt x="114321" y="98656"/>
                </a:cubicBezTo>
                <a:cubicBezTo>
                  <a:pt x="102150" y="109769"/>
                  <a:pt x="71458" y="104477"/>
                  <a:pt x="53996" y="92306"/>
                </a:cubicBezTo>
                <a:cubicBezTo>
                  <a:pt x="36534" y="80135"/>
                  <a:pt x="-1037" y="4464"/>
                  <a:pt x="21" y="2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3A5007BC-1172-47EC-CB50-291B8749ECE2}"/>
              </a:ext>
            </a:extLst>
          </p:cNvPr>
          <p:cNvSpPr/>
          <p:nvPr/>
        </p:nvSpPr>
        <p:spPr>
          <a:xfrm>
            <a:off x="3270134" y="6194310"/>
            <a:ext cx="1022810" cy="327285"/>
          </a:xfrm>
          <a:custGeom>
            <a:avLst/>
            <a:gdLst>
              <a:gd name="connsiteX0" fmla="*/ 116 w 1022810"/>
              <a:gd name="connsiteY0" fmla="*/ 115 h 327285"/>
              <a:gd name="connsiteX1" fmla="*/ 174741 w 1022810"/>
              <a:gd name="connsiteY1" fmla="*/ 117590 h 327285"/>
              <a:gd name="connsiteX2" fmla="*/ 85841 w 1022810"/>
              <a:gd name="connsiteY2" fmla="*/ 114415 h 327285"/>
              <a:gd name="connsiteX3" fmla="*/ 222366 w 1022810"/>
              <a:gd name="connsiteY3" fmla="*/ 142990 h 327285"/>
              <a:gd name="connsiteX4" fmla="*/ 314441 w 1022810"/>
              <a:gd name="connsiteY4" fmla="*/ 165215 h 327285"/>
              <a:gd name="connsiteX5" fmla="*/ 269991 w 1022810"/>
              <a:gd name="connsiteY5" fmla="*/ 101715 h 327285"/>
              <a:gd name="connsiteX6" fmla="*/ 330316 w 1022810"/>
              <a:gd name="connsiteY6" fmla="*/ 177915 h 327285"/>
              <a:gd name="connsiteX7" fmla="*/ 479541 w 1022810"/>
              <a:gd name="connsiteY7" fmla="*/ 225540 h 327285"/>
              <a:gd name="connsiteX8" fmla="*/ 438266 w 1022810"/>
              <a:gd name="connsiteY8" fmla="*/ 200140 h 327285"/>
              <a:gd name="connsiteX9" fmla="*/ 390641 w 1022810"/>
              <a:gd name="connsiteY9" fmla="*/ 98540 h 327285"/>
              <a:gd name="connsiteX10" fmla="*/ 463666 w 1022810"/>
              <a:gd name="connsiteY10" fmla="*/ 206490 h 327285"/>
              <a:gd name="connsiteX11" fmla="*/ 644641 w 1022810"/>
              <a:gd name="connsiteY11" fmla="*/ 244590 h 327285"/>
              <a:gd name="connsiteX12" fmla="*/ 619241 w 1022810"/>
              <a:gd name="connsiteY12" fmla="*/ 225540 h 327285"/>
              <a:gd name="connsiteX13" fmla="*/ 650991 w 1022810"/>
              <a:gd name="connsiteY13" fmla="*/ 241415 h 327285"/>
              <a:gd name="connsiteX14" fmla="*/ 628766 w 1022810"/>
              <a:gd name="connsiteY14" fmla="*/ 187440 h 327285"/>
              <a:gd name="connsiteX15" fmla="*/ 679566 w 1022810"/>
              <a:gd name="connsiteY15" fmla="*/ 250940 h 327285"/>
              <a:gd name="connsiteX16" fmla="*/ 854191 w 1022810"/>
              <a:gd name="connsiteY16" fmla="*/ 292215 h 327285"/>
              <a:gd name="connsiteX17" fmla="*/ 758941 w 1022810"/>
              <a:gd name="connsiteY17" fmla="*/ 279515 h 327285"/>
              <a:gd name="connsiteX18" fmla="*/ 1022466 w 1022810"/>
              <a:gd name="connsiteY18" fmla="*/ 327140 h 327285"/>
              <a:gd name="connsiteX19" fmla="*/ 819266 w 1022810"/>
              <a:gd name="connsiteY19" fmla="*/ 295390 h 327285"/>
              <a:gd name="connsiteX20" fmla="*/ 514466 w 1022810"/>
              <a:gd name="connsiteY20" fmla="*/ 250940 h 327285"/>
              <a:gd name="connsiteX21" fmla="*/ 644641 w 1022810"/>
              <a:gd name="connsiteY21" fmla="*/ 247765 h 327285"/>
              <a:gd name="connsiteX22" fmla="*/ 422391 w 1022810"/>
              <a:gd name="connsiteY22" fmla="*/ 200140 h 327285"/>
              <a:gd name="connsiteX23" fmla="*/ 95366 w 1022810"/>
              <a:gd name="connsiteY23" fmla="*/ 98540 h 327285"/>
              <a:gd name="connsiteX24" fmla="*/ 66791 w 1022810"/>
              <a:gd name="connsiteY24" fmla="*/ 89015 h 327285"/>
              <a:gd name="connsiteX25" fmla="*/ 146166 w 1022810"/>
              <a:gd name="connsiteY25" fmla="*/ 95365 h 327285"/>
              <a:gd name="connsiteX26" fmla="*/ 116 w 1022810"/>
              <a:gd name="connsiteY26" fmla="*/ 115 h 32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22810" h="327285">
                <a:moveTo>
                  <a:pt x="116" y="115"/>
                </a:moveTo>
                <a:cubicBezTo>
                  <a:pt x="4878" y="3819"/>
                  <a:pt x="160454" y="98540"/>
                  <a:pt x="174741" y="117590"/>
                </a:cubicBezTo>
                <a:cubicBezTo>
                  <a:pt x="189029" y="136640"/>
                  <a:pt x="77904" y="110182"/>
                  <a:pt x="85841" y="114415"/>
                </a:cubicBezTo>
                <a:cubicBezTo>
                  <a:pt x="93778" y="118648"/>
                  <a:pt x="184266" y="134523"/>
                  <a:pt x="222366" y="142990"/>
                </a:cubicBezTo>
                <a:cubicBezTo>
                  <a:pt x="260466" y="151457"/>
                  <a:pt x="306503" y="172094"/>
                  <a:pt x="314441" y="165215"/>
                </a:cubicBezTo>
                <a:cubicBezTo>
                  <a:pt x="322379" y="158336"/>
                  <a:pt x="267345" y="99598"/>
                  <a:pt x="269991" y="101715"/>
                </a:cubicBezTo>
                <a:cubicBezTo>
                  <a:pt x="272637" y="103832"/>
                  <a:pt x="295391" y="157277"/>
                  <a:pt x="330316" y="177915"/>
                </a:cubicBezTo>
                <a:cubicBezTo>
                  <a:pt x="365241" y="198553"/>
                  <a:pt x="461549" y="221836"/>
                  <a:pt x="479541" y="225540"/>
                </a:cubicBezTo>
                <a:cubicBezTo>
                  <a:pt x="497533" y="229244"/>
                  <a:pt x="453083" y="221307"/>
                  <a:pt x="438266" y="200140"/>
                </a:cubicBezTo>
                <a:cubicBezTo>
                  <a:pt x="423449" y="178973"/>
                  <a:pt x="386408" y="97482"/>
                  <a:pt x="390641" y="98540"/>
                </a:cubicBezTo>
                <a:cubicBezTo>
                  <a:pt x="394874" y="99598"/>
                  <a:pt x="421333" y="182148"/>
                  <a:pt x="463666" y="206490"/>
                </a:cubicBezTo>
                <a:cubicBezTo>
                  <a:pt x="505999" y="230832"/>
                  <a:pt x="618712" y="241415"/>
                  <a:pt x="644641" y="244590"/>
                </a:cubicBezTo>
                <a:cubicBezTo>
                  <a:pt x="670570" y="247765"/>
                  <a:pt x="618183" y="226069"/>
                  <a:pt x="619241" y="225540"/>
                </a:cubicBezTo>
                <a:cubicBezTo>
                  <a:pt x="620299" y="225011"/>
                  <a:pt x="649404" y="247765"/>
                  <a:pt x="650991" y="241415"/>
                </a:cubicBezTo>
                <a:cubicBezTo>
                  <a:pt x="652579" y="235065"/>
                  <a:pt x="624004" y="185853"/>
                  <a:pt x="628766" y="187440"/>
                </a:cubicBezTo>
                <a:cubicBezTo>
                  <a:pt x="633528" y="189027"/>
                  <a:pt x="641995" y="233478"/>
                  <a:pt x="679566" y="250940"/>
                </a:cubicBezTo>
                <a:cubicBezTo>
                  <a:pt x="717137" y="268402"/>
                  <a:pt x="840962" y="287453"/>
                  <a:pt x="854191" y="292215"/>
                </a:cubicBezTo>
                <a:cubicBezTo>
                  <a:pt x="867420" y="296977"/>
                  <a:pt x="730895" y="273694"/>
                  <a:pt x="758941" y="279515"/>
                </a:cubicBezTo>
                <a:cubicBezTo>
                  <a:pt x="786987" y="285336"/>
                  <a:pt x="1012412" y="324494"/>
                  <a:pt x="1022466" y="327140"/>
                </a:cubicBezTo>
                <a:cubicBezTo>
                  <a:pt x="1032520" y="329786"/>
                  <a:pt x="819266" y="295390"/>
                  <a:pt x="819266" y="295390"/>
                </a:cubicBezTo>
                <a:cubicBezTo>
                  <a:pt x="734599" y="282690"/>
                  <a:pt x="543570" y="258877"/>
                  <a:pt x="514466" y="250940"/>
                </a:cubicBezTo>
                <a:cubicBezTo>
                  <a:pt x="485362" y="243003"/>
                  <a:pt x="659987" y="256232"/>
                  <a:pt x="644641" y="247765"/>
                </a:cubicBezTo>
                <a:cubicBezTo>
                  <a:pt x="629295" y="239298"/>
                  <a:pt x="513937" y="225011"/>
                  <a:pt x="422391" y="200140"/>
                </a:cubicBezTo>
                <a:cubicBezTo>
                  <a:pt x="330845" y="175269"/>
                  <a:pt x="154633" y="117061"/>
                  <a:pt x="95366" y="98540"/>
                </a:cubicBezTo>
                <a:cubicBezTo>
                  <a:pt x="36099" y="80019"/>
                  <a:pt x="58324" y="89544"/>
                  <a:pt x="66791" y="89015"/>
                </a:cubicBezTo>
                <a:cubicBezTo>
                  <a:pt x="75258" y="88486"/>
                  <a:pt x="154103" y="107536"/>
                  <a:pt x="146166" y="95365"/>
                </a:cubicBezTo>
                <a:cubicBezTo>
                  <a:pt x="138229" y="83194"/>
                  <a:pt x="-4646" y="-3589"/>
                  <a:pt x="116" y="1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2B6C15AA-8BC8-7318-714C-89FC24D2841F}"/>
              </a:ext>
            </a:extLst>
          </p:cNvPr>
          <p:cNvSpPr/>
          <p:nvPr/>
        </p:nvSpPr>
        <p:spPr>
          <a:xfrm>
            <a:off x="3121023" y="6184169"/>
            <a:ext cx="322955" cy="124842"/>
          </a:xfrm>
          <a:custGeom>
            <a:avLst/>
            <a:gdLst>
              <a:gd name="connsiteX0" fmla="*/ 3177 w 322955"/>
              <a:gd name="connsiteY0" fmla="*/ 16606 h 124842"/>
              <a:gd name="connsiteX1" fmla="*/ 317502 w 322955"/>
              <a:gd name="connsiteY1" fmla="*/ 731 h 124842"/>
              <a:gd name="connsiteX2" fmla="*/ 200027 w 322955"/>
              <a:gd name="connsiteY2" fmla="*/ 7081 h 124842"/>
              <a:gd name="connsiteX3" fmla="*/ 165102 w 322955"/>
              <a:gd name="connsiteY3" fmla="*/ 45181 h 124842"/>
              <a:gd name="connsiteX4" fmla="*/ 279402 w 322955"/>
              <a:gd name="connsiteY4" fmla="*/ 124556 h 124842"/>
              <a:gd name="connsiteX5" fmla="*/ 209552 w 322955"/>
              <a:gd name="connsiteY5" fmla="*/ 70581 h 124842"/>
              <a:gd name="connsiteX6" fmla="*/ 177802 w 322955"/>
              <a:gd name="connsiteY6" fmla="*/ 38831 h 124842"/>
              <a:gd name="connsiteX7" fmla="*/ 69852 w 322955"/>
              <a:gd name="connsiteY7" fmla="*/ 38831 h 124842"/>
              <a:gd name="connsiteX8" fmla="*/ 152402 w 322955"/>
              <a:gd name="connsiteY8" fmla="*/ 10256 h 124842"/>
              <a:gd name="connsiteX9" fmla="*/ 3177 w 322955"/>
              <a:gd name="connsiteY9" fmla="*/ 16606 h 12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2955" h="124842">
                <a:moveTo>
                  <a:pt x="3177" y="16606"/>
                </a:moveTo>
                <a:lnTo>
                  <a:pt x="317502" y="731"/>
                </a:lnTo>
                <a:cubicBezTo>
                  <a:pt x="350310" y="-857"/>
                  <a:pt x="225427" y="-327"/>
                  <a:pt x="200027" y="7081"/>
                </a:cubicBezTo>
                <a:cubicBezTo>
                  <a:pt x="174627" y="14489"/>
                  <a:pt x="151873" y="25602"/>
                  <a:pt x="165102" y="45181"/>
                </a:cubicBezTo>
                <a:cubicBezTo>
                  <a:pt x="178331" y="64760"/>
                  <a:pt x="271994" y="120323"/>
                  <a:pt x="279402" y="124556"/>
                </a:cubicBezTo>
                <a:cubicBezTo>
                  <a:pt x="286810" y="128789"/>
                  <a:pt x="226485" y="84868"/>
                  <a:pt x="209552" y="70581"/>
                </a:cubicBezTo>
                <a:cubicBezTo>
                  <a:pt x="192619" y="56294"/>
                  <a:pt x="201085" y="44123"/>
                  <a:pt x="177802" y="38831"/>
                </a:cubicBezTo>
                <a:cubicBezTo>
                  <a:pt x="154519" y="33539"/>
                  <a:pt x="74085" y="43593"/>
                  <a:pt x="69852" y="38831"/>
                </a:cubicBezTo>
                <a:cubicBezTo>
                  <a:pt x="65619" y="34069"/>
                  <a:pt x="169335" y="14489"/>
                  <a:pt x="152402" y="10256"/>
                </a:cubicBezTo>
                <a:cubicBezTo>
                  <a:pt x="135469" y="6023"/>
                  <a:pt x="-24340" y="18193"/>
                  <a:pt x="3177" y="166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67366C98-CEE8-214D-F720-C1104D1EC7EE}"/>
              </a:ext>
            </a:extLst>
          </p:cNvPr>
          <p:cNvSpPr/>
          <p:nvPr/>
        </p:nvSpPr>
        <p:spPr>
          <a:xfrm>
            <a:off x="3325552" y="6203463"/>
            <a:ext cx="398723" cy="80636"/>
          </a:xfrm>
          <a:custGeom>
            <a:avLst/>
            <a:gdLst>
              <a:gd name="connsiteX0" fmla="*/ 1848 w 398723"/>
              <a:gd name="connsiteY0" fmla="*/ 487 h 80636"/>
              <a:gd name="connsiteX1" fmla="*/ 236798 w 398723"/>
              <a:gd name="connsiteY1" fmla="*/ 22712 h 80636"/>
              <a:gd name="connsiteX2" fmla="*/ 255848 w 398723"/>
              <a:gd name="connsiteY2" fmla="*/ 79862 h 80636"/>
              <a:gd name="connsiteX3" fmla="*/ 255848 w 398723"/>
              <a:gd name="connsiteY3" fmla="*/ 54462 h 80636"/>
              <a:gd name="connsiteX4" fmla="*/ 373323 w 398723"/>
              <a:gd name="connsiteY4" fmla="*/ 35412 h 80636"/>
              <a:gd name="connsiteX5" fmla="*/ 398723 w 398723"/>
              <a:gd name="connsiteY5" fmla="*/ 35412 h 80636"/>
              <a:gd name="connsiteX6" fmla="*/ 274898 w 398723"/>
              <a:gd name="connsiteY6" fmla="*/ 35412 h 80636"/>
              <a:gd name="connsiteX7" fmla="*/ 195523 w 398723"/>
              <a:gd name="connsiteY7" fmla="*/ 10012 h 80636"/>
              <a:gd name="connsiteX8" fmla="*/ 132023 w 398723"/>
              <a:gd name="connsiteY8" fmla="*/ 6837 h 80636"/>
              <a:gd name="connsiteX9" fmla="*/ 1848 w 398723"/>
              <a:gd name="connsiteY9" fmla="*/ 487 h 8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723" h="80636">
                <a:moveTo>
                  <a:pt x="1848" y="487"/>
                </a:moveTo>
                <a:cubicBezTo>
                  <a:pt x="19311" y="3133"/>
                  <a:pt x="194465" y="9483"/>
                  <a:pt x="236798" y="22712"/>
                </a:cubicBezTo>
                <a:cubicBezTo>
                  <a:pt x="279131" y="35941"/>
                  <a:pt x="252673" y="74570"/>
                  <a:pt x="255848" y="79862"/>
                </a:cubicBezTo>
                <a:cubicBezTo>
                  <a:pt x="259023" y="85154"/>
                  <a:pt x="236269" y="61870"/>
                  <a:pt x="255848" y="54462"/>
                </a:cubicBezTo>
                <a:cubicBezTo>
                  <a:pt x="275427" y="47054"/>
                  <a:pt x="349511" y="38587"/>
                  <a:pt x="373323" y="35412"/>
                </a:cubicBezTo>
                <a:cubicBezTo>
                  <a:pt x="397136" y="32237"/>
                  <a:pt x="398723" y="35412"/>
                  <a:pt x="398723" y="35412"/>
                </a:cubicBezTo>
                <a:cubicBezTo>
                  <a:pt x="382319" y="35412"/>
                  <a:pt x="308765" y="39645"/>
                  <a:pt x="274898" y="35412"/>
                </a:cubicBezTo>
                <a:cubicBezTo>
                  <a:pt x="241031" y="31179"/>
                  <a:pt x="219335" y="14774"/>
                  <a:pt x="195523" y="10012"/>
                </a:cubicBezTo>
                <a:cubicBezTo>
                  <a:pt x="171711" y="5250"/>
                  <a:pt x="168535" y="6837"/>
                  <a:pt x="132023" y="6837"/>
                </a:cubicBezTo>
                <a:cubicBezTo>
                  <a:pt x="95511" y="6837"/>
                  <a:pt x="-15615" y="-2159"/>
                  <a:pt x="1848" y="4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C1726827-0501-6126-E77D-DBE6F20F0D76}"/>
              </a:ext>
            </a:extLst>
          </p:cNvPr>
          <p:cNvSpPr/>
          <p:nvPr/>
        </p:nvSpPr>
        <p:spPr>
          <a:xfrm>
            <a:off x="3771810" y="6473668"/>
            <a:ext cx="598124" cy="260617"/>
          </a:xfrm>
          <a:custGeom>
            <a:avLst/>
            <a:gdLst>
              <a:gd name="connsiteX0" fmla="*/ 416015 w 598124"/>
              <a:gd name="connsiteY0" fmla="*/ 157 h 260617"/>
              <a:gd name="connsiteX1" fmla="*/ 562065 w 598124"/>
              <a:gd name="connsiteY1" fmla="*/ 136682 h 260617"/>
              <a:gd name="connsiteX2" fmla="*/ 457290 w 598124"/>
              <a:gd name="connsiteY2" fmla="*/ 219232 h 260617"/>
              <a:gd name="connsiteX3" fmla="*/ 450940 w 598124"/>
              <a:gd name="connsiteY3" fmla="*/ 231932 h 260617"/>
              <a:gd name="connsiteX4" fmla="*/ 225515 w 598124"/>
              <a:gd name="connsiteY4" fmla="*/ 257332 h 260617"/>
              <a:gd name="connsiteX5" fmla="*/ 403315 w 598124"/>
              <a:gd name="connsiteY5" fmla="*/ 250982 h 260617"/>
              <a:gd name="connsiteX6" fmla="*/ 174715 w 598124"/>
              <a:gd name="connsiteY6" fmla="*/ 241457 h 260617"/>
              <a:gd name="connsiteX7" fmla="*/ 90 w 598124"/>
              <a:gd name="connsiteY7" fmla="*/ 177957 h 260617"/>
              <a:gd name="connsiteX8" fmla="*/ 196940 w 598124"/>
              <a:gd name="connsiteY8" fmla="*/ 247807 h 260617"/>
              <a:gd name="connsiteX9" fmla="*/ 444590 w 598124"/>
              <a:gd name="connsiteY9" fmla="*/ 254157 h 260617"/>
              <a:gd name="connsiteX10" fmla="*/ 508090 w 598124"/>
              <a:gd name="connsiteY10" fmla="*/ 177957 h 260617"/>
              <a:gd name="connsiteX11" fmla="*/ 504915 w 598124"/>
              <a:gd name="connsiteY11" fmla="*/ 152557 h 260617"/>
              <a:gd name="connsiteX12" fmla="*/ 596990 w 598124"/>
              <a:gd name="connsiteY12" fmla="*/ 165257 h 260617"/>
              <a:gd name="connsiteX13" fmla="*/ 416015 w 598124"/>
              <a:gd name="connsiteY13" fmla="*/ 157 h 26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124" h="260617">
                <a:moveTo>
                  <a:pt x="416015" y="157"/>
                </a:moveTo>
                <a:cubicBezTo>
                  <a:pt x="410194" y="-4605"/>
                  <a:pt x="555186" y="100170"/>
                  <a:pt x="562065" y="136682"/>
                </a:cubicBezTo>
                <a:cubicBezTo>
                  <a:pt x="568944" y="173194"/>
                  <a:pt x="475811" y="203357"/>
                  <a:pt x="457290" y="219232"/>
                </a:cubicBezTo>
                <a:cubicBezTo>
                  <a:pt x="438769" y="235107"/>
                  <a:pt x="489569" y="225582"/>
                  <a:pt x="450940" y="231932"/>
                </a:cubicBezTo>
                <a:cubicBezTo>
                  <a:pt x="412311" y="238282"/>
                  <a:pt x="233453" y="254157"/>
                  <a:pt x="225515" y="257332"/>
                </a:cubicBezTo>
                <a:cubicBezTo>
                  <a:pt x="217577" y="260507"/>
                  <a:pt x="411782" y="253628"/>
                  <a:pt x="403315" y="250982"/>
                </a:cubicBezTo>
                <a:cubicBezTo>
                  <a:pt x="394848" y="248336"/>
                  <a:pt x="241919" y="253628"/>
                  <a:pt x="174715" y="241457"/>
                </a:cubicBezTo>
                <a:cubicBezTo>
                  <a:pt x="107511" y="229286"/>
                  <a:pt x="-3614" y="176899"/>
                  <a:pt x="90" y="177957"/>
                </a:cubicBezTo>
                <a:cubicBezTo>
                  <a:pt x="3794" y="179015"/>
                  <a:pt x="122857" y="235107"/>
                  <a:pt x="196940" y="247807"/>
                </a:cubicBezTo>
                <a:cubicBezTo>
                  <a:pt x="271023" y="260507"/>
                  <a:pt x="392732" y="265799"/>
                  <a:pt x="444590" y="254157"/>
                </a:cubicBezTo>
                <a:cubicBezTo>
                  <a:pt x="496448" y="242515"/>
                  <a:pt x="498036" y="194890"/>
                  <a:pt x="508090" y="177957"/>
                </a:cubicBezTo>
                <a:cubicBezTo>
                  <a:pt x="518144" y="161024"/>
                  <a:pt x="490098" y="154674"/>
                  <a:pt x="504915" y="152557"/>
                </a:cubicBezTo>
                <a:cubicBezTo>
                  <a:pt x="519732" y="150440"/>
                  <a:pt x="609161" y="195949"/>
                  <a:pt x="596990" y="165257"/>
                </a:cubicBezTo>
                <a:cubicBezTo>
                  <a:pt x="584819" y="134565"/>
                  <a:pt x="421836" y="4919"/>
                  <a:pt x="416015" y="1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F62C02BD-9784-BB11-ACCA-411D5B0929B2}"/>
              </a:ext>
            </a:extLst>
          </p:cNvPr>
          <p:cNvSpPr/>
          <p:nvPr/>
        </p:nvSpPr>
        <p:spPr>
          <a:xfrm>
            <a:off x="3359028" y="6613959"/>
            <a:ext cx="813202" cy="133750"/>
          </a:xfrm>
          <a:custGeom>
            <a:avLst/>
            <a:gdLst>
              <a:gd name="connsiteX0" fmla="*/ 122 w 813202"/>
              <a:gd name="connsiteY0" fmla="*/ 50366 h 133750"/>
              <a:gd name="connsiteX1" fmla="*/ 463672 w 813202"/>
              <a:gd name="connsiteY1" fmla="*/ 40841 h 133750"/>
              <a:gd name="connsiteX2" fmla="*/ 304922 w 813202"/>
              <a:gd name="connsiteY2" fmla="*/ 34491 h 133750"/>
              <a:gd name="connsiteX3" fmla="*/ 390647 w 813202"/>
              <a:gd name="connsiteY3" fmla="*/ 56716 h 133750"/>
              <a:gd name="connsiteX4" fmla="*/ 463672 w 813202"/>
              <a:gd name="connsiteY4" fmla="*/ 78941 h 133750"/>
              <a:gd name="connsiteX5" fmla="*/ 711322 w 813202"/>
              <a:gd name="connsiteY5" fmla="*/ 129741 h 133750"/>
              <a:gd name="connsiteX6" fmla="*/ 577972 w 813202"/>
              <a:gd name="connsiteY6" fmla="*/ 129741 h 133750"/>
              <a:gd name="connsiteX7" fmla="*/ 812922 w 813202"/>
              <a:gd name="connsiteY7" fmla="*/ 123391 h 133750"/>
              <a:gd name="connsiteX8" fmla="*/ 619247 w 813202"/>
              <a:gd name="connsiteY8" fmla="*/ 104341 h 133750"/>
              <a:gd name="connsiteX9" fmla="*/ 336672 w 813202"/>
              <a:gd name="connsiteY9" fmla="*/ 5916 h 133750"/>
              <a:gd name="connsiteX10" fmla="*/ 136647 w 813202"/>
              <a:gd name="connsiteY10" fmla="*/ 12266 h 133750"/>
              <a:gd name="connsiteX11" fmla="*/ 384297 w 813202"/>
              <a:gd name="connsiteY11" fmla="*/ 21791 h 133750"/>
              <a:gd name="connsiteX12" fmla="*/ 441447 w 813202"/>
              <a:gd name="connsiteY12" fmla="*/ 56716 h 133750"/>
              <a:gd name="connsiteX13" fmla="*/ 317622 w 813202"/>
              <a:gd name="connsiteY13" fmla="*/ 66241 h 133750"/>
              <a:gd name="connsiteX14" fmla="*/ 460497 w 813202"/>
              <a:gd name="connsiteY14" fmla="*/ 78941 h 133750"/>
              <a:gd name="connsiteX15" fmla="*/ 238247 w 813202"/>
              <a:gd name="connsiteY15" fmla="*/ 75766 h 133750"/>
              <a:gd name="connsiteX16" fmla="*/ 416047 w 813202"/>
              <a:gd name="connsiteY16" fmla="*/ 47191 h 133750"/>
              <a:gd name="connsiteX17" fmla="*/ 122 w 813202"/>
              <a:gd name="connsiteY17" fmla="*/ 50366 h 1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3202" h="133750">
                <a:moveTo>
                  <a:pt x="122" y="50366"/>
                </a:moveTo>
                <a:cubicBezTo>
                  <a:pt x="8059" y="49308"/>
                  <a:pt x="412872" y="43487"/>
                  <a:pt x="463672" y="40841"/>
                </a:cubicBezTo>
                <a:cubicBezTo>
                  <a:pt x="514472" y="38195"/>
                  <a:pt x="317093" y="31845"/>
                  <a:pt x="304922" y="34491"/>
                </a:cubicBezTo>
                <a:cubicBezTo>
                  <a:pt x="292751" y="37137"/>
                  <a:pt x="364189" y="49308"/>
                  <a:pt x="390647" y="56716"/>
                </a:cubicBezTo>
                <a:cubicBezTo>
                  <a:pt x="417105" y="64124"/>
                  <a:pt x="410226" y="66770"/>
                  <a:pt x="463672" y="78941"/>
                </a:cubicBezTo>
                <a:cubicBezTo>
                  <a:pt x="517118" y="91112"/>
                  <a:pt x="692272" y="121274"/>
                  <a:pt x="711322" y="129741"/>
                </a:cubicBezTo>
                <a:cubicBezTo>
                  <a:pt x="730372" y="138208"/>
                  <a:pt x="561039" y="130799"/>
                  <a:pt x="577972" y="129741"/>
                </a:cubicBezTo>
                <a:cubicBezTo>
                  <a:pt x="594905" y="128683"/>
                  <a:pt x="806043" y="127624"/>
                  <a:pt x="812922" y="123391"/>
                </a:cubicBezTo>
                <a:cubicBezTo>
                  <a:pt x="819801" y="119158"/>
                  <a:pt x="698622" y="123920"/>
                  <a:pt x="619247" y="104341"/>
                </a:cubicBezTo>
                <a:cubicBezTo>
                  <a:pt x="539872" y="84762"/>
                  <a:pt x="417105" y="21262"/>
                  <a:pt x="336672" y="5916"/>
                </a:cubicBezTo>
                <a:cubicBezTo>
                  <a:pt x="256239" y="-9430"/>
                  <a:pt x="128710" y="9620"/>
                  <a:pt x="136647" y="12266"/>
                </a:cubicBezTo>
                <a:cubicBezTo>
                  <a:pt x="144584" y="14912"/>
                  <a:pt x="333497" y="14383"/>
                  <a:pt x="384297" y="21791"/>
                </a:cubicBezTo>
                <a:cubicBezTo>
                  <a:pt x="435097" y="29199"/>
                  <a:pt x="452560" y="49308"/>
                  <a:pt x="441447" y="56716"/>
                </a:cubicBezTo>
                <a:cubicBezTo>
                  <a:pt x="430335" y="64124"/>
                  <a:pt x="314447" y="62537"/>
                  <a:pt x="317622" y="66241"/>
                </a:cubicBezTo>
                <a:cubicBezTo>
                  <a:pt x="320797" y="69945"/>
                  <a:pt x="473726" y="77354"/>
                  <a:pt x="460497" y="78941"/>
                </a:cubicBezTo>
                <a:cubicBezTo>
                  <a:pt x="447268" y="80528"/>
                  <a:pt x="245655" y="81058"/>
                  <a:pt x="238247" y="75766"/>
                </a:cubicBezTo>
                <a:cubicBezTo>
                  <a:pt x="230839" y="70474"/>
                  <a:pt x="459968" y="51953"/>
                  <a:pt x="416047" y="47191"/>
                </a:cubicBezTo>
                <a:cubicBezTo>
                  <a:pt x="372126" y="42429"/>
                  <a:pt x="-7815" y="51424"/>
                  <a:pt x="122" y="503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30E3038E-FF9E-FB1D-DE1A-3855121F1B2B}"/>
              </a:ext>
            </a:extLst>
          </p:cNvPr>
          <p:cNvSpPr/>
          <p:nvPr/>
        </p:nvSpPr>
        <p:spPr>
          <a:xfrm>
            <a:off x="3336722" y="6645275"/>
            <a:ext cx="424828" cy="13004"/>
          </a:xfrm>
          <a:custGeom>
            <a:avLst/>
            <a:gdLst>
              <a:gd name="connsiteX0" fmla="*/ 203 w 424828"/>
              <a:gd name="connsiteY0" fmla="*/ 3175 h 13004"/>
              <a:gd name="connsiteX1" fmla="*/ 419303 w 424828"/>
              <a:gd name="connsiteY1" fmla="*/ 0 h 13004"/>
              <a:gd name="connsiteX2" fmla="*/ 247853 w 424828"/>
              <a:gd name="connsiteY2" fmla="*/ 3175 h 13004"/>
              <a:gd name="connsiteX3" fmla="*/ 362153 w 424828"/>
              <a:gd name="connsiteY3" fmla="*/ 12700 h 13004"/>
              <a:gd name="connsiteX4" fmla="*/ 203 w 424828"/>
              <a:gd name="connsiteY4" fmla="*/ 3175 h 1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828" h="13004">
                <a:moveTo>
                  <a:pt x="203" y="3175"/>
                </a:moveTo>
                <a:cubicBezTo>
                  <a:pt x="9728" y="1058"/>
                  <a:pt x="378028" y="0"/>
                  <a:pt x="419303" y="0"/>
                </a:cubicBezTo>
                <a:cubicBezTo>
                  <a:pt x="460578" y="0"/>
                  <a:pt x="257378" y="1058"/>
                  <a:pt x="247853" y="3175"/>
                </a:cubicBezTo>
                <a:cubicBezTo>
                  <a:pt x="238328" y="5292"/>
                  <a:pt x="405015" y="10583"/>
                  <a:pt x="362153" y="12700"/>
                </a:cubicBezTo>
                <a:cubicBezTo>
                  <a:pt x="319291" y="14817"/>
                  <a:pt x="-9322" y="5292"/>
                  <a:pt x="203" y="31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5054043-4774-1706-B779-6FCBDC9D8B1B}"/>
              </a:ext>
            </a:extLst>
          </p:cNvPr>
          <p:cNvSpPr/>
          <p:nvPr/>
        </p:nvSpPr>
        <p:spPr>
          <a:xfrm>
            <a:off x="3190645" y="6435500"/>
            <a:ext cx="355174" cy="248933"/>
          </a:xfrm>
          <a:custGeom>
            <a:avLst/>
            <a:gdLst>
              <a:gd name="connsiteX0" fmla="*/ 230 w 355174"/>
              <a:gd name="connsiteY0" fmla="*/ 225 h 248933"/>
              <a:gd name="connsiteX1" fmla="*/ 155805 w 355174"/>
              <a:gd name="connsiteY1" fmla="*/ 98650 h 248933"/>
              <a:gd name="connsiteX2" fmla="*/ 165330 w 355174"/>
              <a:gd name="connsiteY2" fmla="*/ 79600 h 248933"/>
              <a:gd name="connsiteX3" fmla="*/ 238355 w 355174"/>
              <a:gd name="connsiteY3" fmla="*/ 146275 h 248933"/>
              <a:gd name="connsiteX4" fmla="*/ 222480 w 355174"/>
              <a:gd name="connsiteY4" fmla="*/ 117700 h 248933"/>
              <a:gd name="connsiteX5" fmla="*/ 292330 w 355174"/>
              <a:gd name="connsiteY5" fmla="*/ 155800 h 248933"/>
              <a:gd name="connsiteX6" fmla="*/ 352655 w 355174"/>
              <a:gd name="connsiteY6" fmla="*/ 247875 h 248933"/>
              <a:gd name="connsiteX7" fmla="*/ 327255 w 355174"/>
              <a:gd name="connsiteY7" fmla="*/ 206600 h 248933"/>
              <a:gd name="connsiteX8" fmla="*/ 181205 w 355174"/>
              <a:gd name="connsiteY8" fmla="*/ 219300 h 248933"/>
              <a:gd name="connsiteX9" fmla="*/ 165330 w 355174"/>
              <a:gd name="connsiteY9" fmla="*/ 219300 h 248933"/>
              <a:gd name="connsiteX10" fmla="*/ 270105 w 355174"/>
              <a:gd name="connsiteY10" fmla="*/ 181200 h 248933"/>
              <a:gd name="connsiteX11" fmla="*/ 200255 w 355174"/>
              <a:gd name="connsiteY11" fmla="*/ 120875 h 248933"/>
              <a:gd name="connsiteX12" fmla="*/ 108180 w 355174"/>
              <a:gd name="connsiteY12" fmla="*/ 95475 h 248933"/>
              <a:gd name="connsiteX13" fmla="*/ 108180 w 355174"/>
              <a:gd name="connsiteY13" fmla="*/ 124050 h 248933"/>
              <a:gd name="connsiteX14" fmla="*/ 120880 w 355174"/>
              <a:gd name="connsiteY14" fmla="*/ 73250 h 248933"/>
              <a:gd name="connsiteX15" fmla="*/ 230 w 355174"/>
              <a:gd name="connsiteY15" fmla="*/ 225 h 24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5174" h="248933">
                <a:moveTo>
                  <a:pt x="230" y="225"/>
                </a:moveTo>
                <a:cubicBezTo>
                  <a:pt x="6051" y="4458"/>
                  <a:pt x="128288" y="85421"/>
                  <a:pt x="155805" y="98650"/>
                </a:cubicBezTo>
                <a:cubicBezTo>
                  <a:pt x="183322" y="111879"/>
                  <a:pt x="151572" y="71663"/>
                  <a:pt x="165330" y="79600"/>
                </a:cubicBezTo>
                <a:cubicBezTo>
                  <a:pt x="179088" y="87538"/>
                  <a:pt x="228830" y="139925"/>
                  <a:pt x="238355" y="146275"/>
                </a:cubicBezTo>
                <a:cubicBezTo>
                  <a:pt x="247880" y="152625"/>
                  <a:pt x="213484" y="116113"/>
                  <a:pt x="222480" y="117700"/>
                </a:cubicBezTo>
                <a:cubicBezTo>
                  <a:pt x="231476" y="119287"/>
                  <a:pt x="270634" y="134104"/>
                  <a:pt x="292330" y="155800"/>
                </a:cubicBezTo>
                <a:cubicBezTo>
                  <a:pt x="314026" y="177496"/>
                  <a:pt x="346834" y="239408"/>
                  <a:pt x="352655" y="247875"/>
                </a:cubicBezTo>
                <a:cubicBezTo>
                  <a:pt x="358476" y="256342"/>
                  <a:pt x="355830" y="211362"/>
                  <a:pt x="327255" y="206600"/>
                </a:cubicBezTo>
                <a:cubicBezTo>
                  <a:pt x="298680" y="201838"/>
                  <a:pt x="208193" y="217183"/>
                  <a:pt x="181205" y="219300"/>
                </a:cubicBezTo>
                <a:cubicBezTo>
                  <a:pt x="154218" y="221417"/>
                  <a:pt x="150513" y="225650"/>
                  <a:pt x="165330" y="219300"/>
                </a:cubicBezTo>
                <a:cubicBezTo>
                  <a:pt x="180147" y="212950"/>
                  <a:pt x="264284" y="197604"/>
                  <a:pt x="270105" y="181200"/>
                </a:cubicBezTo>
                <a:cubicBezTo>
                  <a:pt x="275926" y="164796"/>
                  <a:pt x="227243" y="135163"/>
                  <a:pt x="200255" y="120875"/>
                </a:cubicBezTo>
                <a:cubicBezTo>
                  <a:pt x="173268" y="106588"/>
                  <a:pt x="123526" y="94946"/>
                  <a:pt x="108180" y="95475"/>
                </a:cubicBezTo>
                <a:cubicBezTo>
                  <a:pt x="92834" y="96004"/>
                  <a:pt x="106063" y="127754"/>
                  <a:pt x="108180" y="124050"/>
                </a:cubicBezTo>
                <a:cubicBezTo>
                  <a:pt x="110297" y="120346"/>
                  <a:pt x="140988" y="93887"/>
                  <a:pt x="120880" y="73250"/>
                </a:cubicBezTo>
                <a:cubicBezTo>
                  <a:pt x="100772" y="52613"/>
                  <a:pt x="-5591" y="-4008"/>
                  <a:pt x="230" y="2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D70C0F86-DFC2-FA11-F191-A32CF2A3740D}"/>
              </a:ext>
            </a:extLst>
          </p:cNvPr>
          <p:cNvSpPr/>
          <p:nvPr/>
        </p:nvSpPr>
        <p:spPr>
          <a:xfrm>
            <a:off x="3099038" y="6235696"/>
            <a:ext cx="292021" cy="432033"/>
          </a:xfrm>
          <a:custGeom>
            <a:avLst/>
            <a:gdLst>
              <a:gd name="connsiteX0" fmla="*/ 72787 w 292021"/>
              <a:gd name="connsiteY0" fmla="*/ 4 h 432033"/>
              <a:gd name="connsiteX1" fmla="*/ 47387 w 292021"/>
              <a:gd name="connsiteY1" fmla="*/ 82554 h 432033"/>
              <a:gd name="connsiteX2" fmla="*/ 129937 w 292021"/>
              <a:gd name="connsiteY2" fmla="*/ 209554 h 432033"/>
              <a:gd name="connsiteX3" fmla="*/ 63262 w 292021"/>
              <a:gd name="connsiteY3" fmla="*/ 193679 h 432033"/>
              <a:gd name="connsiteX4" fmla="*/ 164862 w 292021"/>
              <a:gd name="connsiteY4" fmla="*/ 266704 h 432033"/>
              <a:gd name="connsiteX5" fmla="*/ 206137 w 292021"/>
              <a:gd name="connsiteY5" fmla="*/ 330204 h 432033"/>
              <a:gd name="connsiteX6" fmla="*/ 291862 w 292021"/>
              <a:gd name="connsiteY6" fmla="*/ 431804 h 432033"/>
              <a:gd name="connsiteX7" fmla="*/ 225187 w 292021"/>
              <a:gd name="connsiteY7" fmla="*/ 358779 h 432033"/>
              <a:gd name="connsiteX8" fmla="*/ 142637 w 292021"/>
              <a:gd name="connsiteY8" fmla="*/ 390529 h 432033"/>
              <a:gd name="connsiteX9" fmla="*/ 196612 w 292021"/>
              <a:gd name="connsiteY9" fmla="*/ 349254 h 432033"/>
              <a:gd name="connsiteX10" fmla="*/ 168037 w 292021"/>
              <a:gd name="connsiteY10" fmla="*/ 282579 h 432033"/>
              <a:gd name="connsiteX11" fmla="*/ 44212 w 292021"/>
              <a:gd name="connsiteY11" fmla="*/ 155579 h 432033"/>
              <a:gd name="connsiteX12" fmla="*/ 75962 w 292021"/>
              <a:gd name="connsiteY12" fmla="*/ 168279 h 432033"/>
              <a:gd name="connsiteX13" fmla="*/ 2937 w 292021"/>
              <a:gd name="connsiteY13" fmla="*/ 53979 h 432033"/>
              <a:gd name="connsiteX14" fmla="*/ 18812 w 292021"/>
              <a:gd name="connsiteY14" fmla="*/ 85729 h 432033"/>
              <a:gd name="connsiteX15" fmla="*/ 72787 w 292021"/>
              <a:gd name="connsiteY15" fmla="*/ 4 h 43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2021" h="432033">
                <a:moveTo>
                  <a:pt x="72787" y="4"/>
                </a:moveTo>
                <a:cubicBezTo>
                  <a:pt x="77550" y="-525"/>
                  <a:pt x="37862" y="47629"/>
                  <a:pt x="47387" y="82554"/>
                </a:cubicBezTo>
                <a:cubicBezTo>
                  <a:pt x="56912" y="117479"/>
                  <a:pt x="127291" y="191033"/>
                  <a:pt x="129937" y="209554"/>
                </a:cubicBezTo>
                <a:cubicBezTo>
                  <a:pt x="132583" y="228075"/>
                  <a:pt x="57441" y="184154"/>
                  <a:pt x="63262" y="193679"/>
                </a:cubicBezTo>
                <a:cubicBezTo>
                  <a:pt x="69083" y="203204"/>
                  <a:pt x="141050" y="243950"/>
                  <a:pt x="164862" y="266704"/>
                </a:cubicBezTo>
                <a:cubicBezTo>
                  <a:pt x="188674" y="289458"/>
                  <a:pt x="184970" y="302687"/>
                  <a:pt x="206137" y="330204"/>
                </a:cubicBezTo>
                <a:cubicBezTo>
                  <a:pt x="227304" y="357721"/>
                  <a:pt x="288687" y="427042"/>
                  <a:pt x="291862" y="431804"/>
                </a:cubicBezTo>
                <a:cubicBezTo>
                  <a:pt x="295037" y="436566"/>
                  <a:pt x="250058" y="365658"/>
                  <a:pt x="225187" y="358779"/>
                </a:cubicBezTo>
                <a:cubicBezTo>
                  <a:pt x="200316" y="351900"/>
                  <a:pt x="147399" y="392116"/>
                  <a:pt x="142637" y="390529"/>
                </a:cubicBezTo>
                <a:cubicBezTo>
                  <a:pt x="137875" y="388942"/>
                  <a:pt x="192379" y="367246"/>
                  <a:pt x="196612" y="349254"/>
                </a:cubicBezTo>
                <a:cubicBezTo>
                  <a:pt x="200845" y="331262"/>
                  <a:pt x="193437" y="314858"/>
                  <a:pt x="168037" y="282579"/>
                </a:cubicBezTo>
                <a:cubicBezTo>
                  <a:pt x="142637" y="250300"/>
                  <a:pt x="59558" y="174629"/>
                  <a:pt x="44212" y="155579"/>
                </a:cubicBezTo>
                <a:cubicBezTo>
                  <a:pt x="28866" y="136529"/>
                  <a:pt x="82841" y="185212"/>
                  <a:pt x="75962" y="168279"/>
                </a:cubicBezTo>
                <a:cubicBezTo>
                  <a:pt x="69083" y="151346"/>
                  <a:pt x="12462" y="67737"/>
                  <a:pt x="2937" y="53979"/>
                </a:cubicBezTo>
                <a:cubicBezTo>
                  <a:pt x="-6588" y="40221"/>
                  <a:pt x="9287" y="93137"/>
                  <a:pt x="18812" y="85729"/>
                </a:cubicBezTo>
                <a:cubicBezTo>
                  <a:pt x="28337" y="78321"/>
                  <a:pt x="68024" y="533"/>
                  <a:pt x="72787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AB4FD3A7-8BF0-491B-4412-0C18BC1082CC}"/>
              </a:ext>
            </a:extLst>
          </p:cNvPr>
          <p:cNvSpPr/>
          <p:nvPr/>
        </p:nvSpPr>
        <p:spPr>
          <a:xfrm>
            <a:off x="3320286" y="6677380"/>
            <a:ext cx="658793" cy="140099"/>
          </a:xfrm>
          <a:custGeom>
            <a:avLst/>
            <a:gdLst>
              <a:gd name="connsiteX0" fmla="*/ 764 w 658793"/>
              <a:gd name="connsiteY0" fmla="*/ 31395 h 140099"/>
              <a:gd name="connsiteX1" fmla="*/ 257939 w 658793"/>
              <a:gd name="connsiteY1" fmla="*/ 25045 h 140099"/>
              <a:gd name="connsiteX2" fmla="*/ 197614 w 658793"/>
              <a:gd name="connsiteY2" fmla="*/ 34570 h 140099"/>
              <a:gd name="connsiteX3" fmla="*/ 188089 w 658793"/>
              <a:gd name="connsiteY3" fmla="*/ 113945 h 140099"/>
              <a:gd name="connsiteX4" fmla="*/ 194439 w 658793"/>
              <a:gd name="connsiteY4" fmla="*/ 69495 h 140099"/>
              <a:gd name="connsiteX5" fmla="*/ 445264 w 658793"/>
              <a:gd name="connsiteY5" fmla="*/ 47270 h 140099"/>
              <a:gd name="connsiteX6" fmla="*/ 410339 w 658793"/>
              <a:gd name="connsiteY6" fmla="*/ 44095 h 140099"/>
              <a:gd name="connsiteX7" fmla="*/ 600839 w 658793"/>
              <a:gd name="connsiteY7" fmla="*/ 59970 h 140099"/>
              <a:gd name="connsiteX8" fmla="*/ 657989 w 658793"/>
              <a:gd name="connsiteY8" fmla="*/ 88545 h 140099"/>
              <a:gd name="connsiteX9" fmla="*/ 616714 w 658793"/>
              <a:gd name="connsiteY9" fmla="*/ 56795 h 140099"/>
              <a:gd name="connsiteX10" fmla="*/ 403989 w 658793"/>
              <a:gd name="connsiteY10" fmla="*/ 18695 h 140099"/>
              <a:gd name="connsiteX11" fmla="*/ 477014 w 658793"/>
              <a:gd name="connsiteY11" fmla="*/ 44095 h 140099"/>
              <a:gd name="connsiteX12" fmla="*/ 299214 w 658793"/>
              <a:gd name="connsiteY12" fmla="*/ 47270 h 140099"/>
              <a:gd name="connsiteX13" fmla="*/ 356364 w 658793"/>
              <a:gd name="connsiteY13" fmla="*/ 82195 h 140099"/>
              <a:gd name="connsiteX14" fmla="*/ 270639 w 658793"/>
              <a:gd name="connsiteY14" fmla="*/ 139345 h 140099"/>
              <a:gd name="connsiteX15" fmla="*/ 324614 w 658793"/>
              <a:gd name="connsiteY15" fmla="*/ 37745 h 140099"/>
              <a:gd name="connsiteX16" fmla="*/ 121414 w 658793"/>
              <a:gd name="connsiteY16" fmla="*/ 53620 h 140099"/>
              <a:gd name="connsiteX17" fmla="*/ 156339 w 658793"/>
              <a:gd name="connsiteY17" fmla="*/ 94895 h 140099"/>
              <a:gd name="connsiteX18" fmla="*/ 153164 w 658793"/>
              <a:gd name="connsiteY18" fmla="*/ 120295 h 140099"/>
              <a:gd name="connsiteX19" fmla="*/ 178564 w 658793"/>
              <a:gd name="connsiteY19" fmla="*/ 5995 h 140099"/>
              <a:gd name="connsiteX20" fmla="*/ 764 w 658793"/>
              <a:gd name="connsiteY20" fmla="*/ 31395 h 14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8793" h="140099">
                <a:moveTo>
                  <a:pt x="764" y="31395"/>
                </a:moveTo>
                <a:cubicBezTo>
                  <a:pt x="13993" y="34570"/>
                  <a:pt x="225131" y="24516"/>
                  <a:pt x="257939" y="25045"/>
                </a:cubicBezTo>
                <a:cubicBezTo>
                  <a:pt x="290747" y="25574"/>
                  <a:pt x="209256" y="19754"/>
                  <a:pt x="197614" y="34570"/>
                </a:cubicBezTo>
                <a:cubicBezTo>
                  <a:pt x="185972" y="49386"/>
                  <a:pt x="188618" y="108124"/>
                  <a:pt x="188089" y="113945"/>
                </a:cubicBezTo>
                <a:cubicBezTo>
                  <a:pt x="187560" y="119766"/>
                  <a:pt x="151577" y="80607"/>
                  <a:pt x="194439" y="69495"/>
                </a:cubicBezTo>
                <a:cubicBezTo>
                  <a:pt x="237301" y="58383"/>
                  <a:pt x="409281" y="51503"/>
                  <a:pt x="445264" y="47270"/>
                </a:cubicBezTo>
                <a:cubicBezTo>
                  <a:pt x="481247" y="43037"/>
                  <a:pt x="410339" y="44095"/>
                  <a:pt x="410339" y="44095"/>
                </a:cubicBezTo>
                <a:cubicBezTo>
                  <a:pt x="436268" y="46212"/>
                  <a:pt x="559564" y="52562"/>
                  <a:pt x="600839" y="59970"/>
                </a:cubicBezTo>
                <a:cubicBezTo>
                  <a:pt x="642114" y="67378"/>
                  <a:pt x="655343" y="89074"/>
                  <a:pt x="657989" y="88545"/>
                </a:cubicBezTo>
                <a:cubicBezTo>
                  <a:pt x="660635" y="88016"/>
                  <a:pt x="659047" y="68437"/>
                  <a:pt x="616714" y="56795"/>
                </a:cubicBezTo>
                <a:cubicBezTo>
                  <a:pt x="574381" y="45153"/>
                  <a:pt x="427272" y="20812"/>
                  <a:pt x="403989" y="18695"/>
                </a:cubicBezTo>
                <a:cubicBezTo>
                  <a:pt x="380706" y="16578"/>
                  <a:pt x="494477" y="39332"/>
                  <a:pt x="477014" y="44095"/>
                </a:cubicBezTo>
                <a:cubicBezTo>
                  <a:pt x="459551" y="48858"/>
                  <a:pt x="319322" y="40920"/>
                  <a:pt x="299214" y="47270"/>
                </a:cubicBezTo>
                <a:cubicBezTo>
                  <a:pt x="279106" y="53620"/>
                  <a:pt x="361127" y="66849"/>
                  <a:pt x="356364" y="82195"/>
                </a:cubicBezTo>
                <a:cubicBezTo>
                  <a:pt x="351601" y="97541"/>
                  <a:pt x="275931" y="146753"/>
                  <a:pt x="270639" y="139345"/>
                </a:cubicBezTo>
                <a:cubicBezTo>
                  <a:pt x="265347" y="131937"/>
                  <a:pt x="349485" y="52033"/>
                  <a:pt x="324614" y="37745"/>
                </a:cubicBezTo>
                <a:cubicBezTo>
                  <a:pt x="299743" y="23457"/>
                  <a:pt x="149460" y="44095"/>
                  <a:pt x="121414" y="53620"/>
                </a:cubicBezTo>
                <a:cubicBezTo>
                  <a:pt x="93368" y="63145"/>
                  <a:pt x="151047" y="83783"/>
                  <a:pt x="156339" y="94895"/>
                </a:cubicBezTo>
                <a:cubicBezTo>
                  <a:pt x="161631" y="106008"/>
                  <a:pt x="149460" y="135112"/>
                  <a:pt x="153164" y="120295"/>
                </a:cubicBezTo>
                <a:cubicBezTo>
                  <a:pt x="156868" y="105478"/>
                  <a:pt x="207139" y="27691"/>
                  <a:pt x="178564" y="5995"/>
                </a:cubicBezTo>
                <a:cubicBezTo>
                  <a:pt x="149989" y="-15701"/>
                  <a:pt x="-12465" y="28220"/>
                  <a:pt x="764" y="313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D43B042F-753C-1777-406D-8EDD7E922063}"/>
              </a:ext>
            </a:extLst>
          </p:cNvPr>
          <p:cNvSpPr/>
          <p:nvPr/>
        </p:nvSpPr>
        <p:spPr>
          <a:xfrm>
            <a:off x="3168169" y="6413312"/>
            <a:ext cx="316083" cy="413115"/>
          </a:xfrm>
          <a:custGeom>
            <a:avLst/>
            <a:gdLst>
              <a:gd name="connsiteX0" fmla="*/ 41756 w 316083"/>
              <a:gd name="connsiteY0" fmla="*/ 188 h 413115"/>
              <a:gd name="connsiteX1" fmla="*/ 67156 w 316083"/>
              <a:gd name="connsiteY1" fmla="*/ 124013 h 413115"/>
              <a:gd name="connsiteX2" fmla="*/ 130656 w 316083"/>
              <a:gd name="connsiteY2" fmla="*/ 251013 h 413115"/>
              <a:gd name="connsiteX3" fmla="*/ 102081 w 316083"/>
              <a:gd name="connsiteY3" fmla="*/ 184338 h 413115"/>
              <a:gd name="connsiteX4" fmla="*/ 190981 w 316083"/>
              <a:gd name="connsiteY4" fmla="*/ 279588 h 413115"/>
              <a:gd name="connsiteX5" fmla="*/ 244956 w 316083"/>
              <a:gd name="connsiteY5" fmla="*/ 339913 h 413115"/>
              <a:gd name="connsiteX6" fmla="*/ 314806 w 316083"/>
              <a:gd name="connsiteY6" fmla="*/ 412938 h 413115"/>
              <a:gd name="connsiteX7" fmla="*/ 289406 w 316083"/>
              <a:gd name="connsiteY7" fmla="*/ 358963 h 413115"/>
              <a:gd name="connsiteX8" fmla="*/ 279881 w 316083"/>
              <a:gd name="connsiteY8" fmla="*/ 311338 h 413115"/>
              <a:gd name="connsiteX9" fmla="*/ 273531 w 316083"/>
              <a:gd name="connsiteY9" fmla="*/ 378013 h 413115"/>
              <a:gd name="connsiteX10" fmla="*/ 156056 w 316083"/>
              <a:gd name="connsiteY10" fmla="*/ 254188 h 413115"/>
              <a:gd name="connsiteX11" fmla="*/ 481 w 316083"/>
              <a:gd name="connsiteY11" fmla="*/ 171638 h 413115"/>
              <a:gd name="connsiteX12" fmla="*/ 105256 w 316083"/>
              <a:gd name="connsiteY12" fmla="*/ 216088 h 413115"/>
              <a:gd name="connsiteX13" fmla="*/ 44931 w 316083"/>
              <a:gd name="connsiteY13" fmla="*/ 152588 h 413115"/>
              <a:gd name="connsiteX14" fmla="*/ 16356 w 316083"/>
              <a:gd name="connsiteY14" fmla="*/ 124013 h 413115"/>
              <a:gd name="connsiteX15" fmla="*/ 63981 w 316083"/>
              <a:gd name="connsiteY15" fmla="*/ 152588 h 413115"/>
              <a:gd name="connsiteX16" fmla="*/ 41756 w 316083"/>
              <a:gd name="connsiteY16" fmla="*/ 188 h 41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6083" h="413115">
                <a:moveTo>
                  <a:pt x="41756" y="188"/>
                </a:moveTo>
                <a:cubicBezTo>
                  <a:pt x="42285" y="-4575"/>
                  <a:pt x="52339" y="82209"/>
                  <a:pt x="67156" y="124013"/>
                </a:cubicBezTo>
                <a:cubicBezTo>
                  <a:pt x="81973" y="165817"/>
                  <a:pt x="124835" y="240959"/>
                  <a:pt x="130656" y="251013"/>
                </a:cubicBezTo>
                <a:cubicBezTo>
                  <a:pt x="136477" y="261067"/>
                  <a:pt x="92027" y="179576"/>
                  <a:pt x="102081" y="184338"/>
                </a:cubicBezTo>
                <a:cubicBezTo>
                  <a:pt x="112135" y="189101"/>
                  <a:pt x="167169" y="253659"/>
                  <a:pt x="190981" y="279588"/>
                </a:cubicBezTo>
                <a:cubicBezTo>
                  <a:pt x="214793" y="305517"/>
                  <a:pt x="224319" y="317688"/>
                  <a:pt x="244956" y="339913"/>
                </a:cubicBezTo>
                <a:cubicBezTo>
                  <a:pt x="265593" y="362138"/>
                  <a:pt x="307398" y="409763"/>
                  <a:pt x="314806" y="412938"/>
                </a:cubicBezTo>
                <a:cubicBezTo>
                  <a:pt x="322214" y="416113"/>
                  <a:pt x="295227" y="375896"/>
                  <a:pt x="289406" y="358963"/>
                </a:cubicBezTo>
                <a:cubicBezTo>
                  <a:pt x="283585" y="342030"/>
                  <a:pt x="282527" y="308163"/>
                  <a:pt x="279881" y="311338"/>
                </a:cubicBezTo>
                <a:cubicBezTo>
                  <a:pt x="277235" y="314513"/>
                  <a:pt x="294168" y="387538"/>
                  <a:pt x="273531" y="378013"/>
                </a:cubicBezTo>
                <a:cubicBezTo>
                  <a:pt x="252894" y="368488"/>
                  <a:pt x="201564" y="288584"/>
                  <a:pt x="156056" y="254188"/>
                </a:cubicBezTo>
                <a:cubicBezTo>
                  <a:pt x="110548" y="219792"/>
                  <a:pt x="8948" y="177988"/>
                  <a:pt x="481" y="171638"/>
                </a:cubicBezTo>
                <a:cubicBezTo>
                  <a:pt x="-7986" y="165288"/>
                  <a:pt x="97848" y="219263"/>
                  <a:pt x="105256" y="216088"/>
                </a:cubicBezTo>
                <a:cubicBezTo>
                  <a:pt x="112664" y="212913"/>
                  <a:pt x="59748" y="167934"/>
                  <a:pt x="44931" y="152588"/>
                </a:cubicBezTo>
                <a:cubicBezTo>
                  <a:pt x="30114" y="137242"/>
                  <a:pt x="13181" y="124013"/>
                  <a:pt x="16356" y="124013"/>
                </a:cubicBezTo>
                <a:cubicBezTo>
                  <a:pt x="19531" y="124013"/>
                  <a:pt x="60806" y="170051"/>
                  <a:pt x="63981" y="152588"/>
                </a:cubicBezTo>
                <a:cubicBezTo>
                  <a:pt x="67156" y="135126"/>
                  <a:pt x="41227" y="4951"/>
                  <a:pt x="41756" y="1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2578FB0E-AE23-F3C3-FDE7-8EBFA3DBF121}"/>
              </a:ext>
            </a:extLst>
          </p:cNvPr>
          <p:cNvSpPr/>
          <p:nvPr/>
        </p:nvSpPr>
        <p:spPr>
          <a:xfrm>
            <a:off x="3454195" y="6677025"/>
            <a:ext cx="844755" cy="131000"/>
          </a:xfrm>
          <a:custGeom>
            <a:avLst/>
            <a:gdLst>
              <a:gd name="connsiteX0" fmla="*/ 844755 w 844755"/>
              <a:gd name="connsiteY0" fmla="*/ 0 h 131000"/>
              <a:gd name="connsiteX1" fmla="*/ 714580 w 844755"/>
              <a:gd name="connsiteY1" fmla="*/ 57150 h 131000"/>
              <a:gd name="connsiteX2" fmla="*/ 686005 w 844755"/>
              <a:gd name="connsiteY2" fmla="*/ 88900 h 131000"/>
              <a:gd name="connsiteX3" fmla="*/ 695530 w 844755"/>
              <a:gd name="connsiteY3" fmla="*/ 88900 h 131000"/>
              <a:gd name="connsiteX4" fmla="*/ 381205 w 844755"/>
              <a:gd name="connsiteY4" fmla="*/ 95250 h 131000"/>
              <a:gd name="connsiteX5" fmla="*/ 549480 w 844755"/>
              <a:gd name="connsiteY5" fmla="*/ 82550 h 131000"/>
              <a:gd name="connsiteX6" fmla="*/ 432005 w 844755"/>
              <a:gd name="connsiteY6" fmla="*/ 38100 h 131000"/>
              <a:gd name="connsiteX7" fmla="*/ 266905 w 844755"/>
              <a:gd name="connsiteY7" fmla="*/ 88900 h 131000"/>
              <a:gd name="connsiteX8" fmla="*/ 206580 w 844755"/>
              <a:gd name="connsiteY8" fmla="*/ 95250 h 131000"/>
              <a:gd name="connsiteX9" fmla="*/ 285955 w 844755"/>
              <a:gd name="connsiteY9" fmla="*/ 47625 h 131000"/>
              <a:gd name="connsiteX10" fmla="*/ 82755 w 844755"/>
              <a:gd name="connsiteY10" fmla="*/ 57150 h 131000"/>
              <a:gd name="connsiteX11" fmla="*/ 136730 w 844755"/>
              <a:gd name="connsiteY11" fmla="*/ 92075 h 131000"/>
              <a:gd name="connsiteX12" fmla="*/ 136730 w 844755"/>
              <a:gd name="connsiteY12" fmla="*/ 120650 h 131000"/>
              <a:gd name="connsiteX13" fmla="*/ 205 w 844755"/>
              <a:gd name="connsiteY13" fmla="*/ 127000 h 131000"/>
              <a:gd name="connsiteX14" fmla="*/ 171655 w 844755"/>
              <a:gd name="connsiteY14" fmla="*/ 120650 h 131000"/>
              <a:gd name="connsiteX15" fmla="*/ 70055 w 844755"/>
              <a:gd name="connsiteY15" fmla="*/ 63500 h 131000"/>
              <a:gd name="connsiteX16" fmla="*/ 336755 w 844755"/>
              <a:gd name="connsiteY16" fmla="*/ 3175 h 131000"/>
              <a:gd name="connsiteX17" fmla="*/ 266905 w 844755"/>
              <a:gd name="connsiteY17" fmla="*/ 34925 h 131000"/>
              <a:gd name="connsiteX18" fmla="*/ 492330 w 844755"/>
              <a:gd name="connsiteY18" fmla="*/ 69850 h 131000"/>
              <a:gd name="connsiteX19" fmla="*/ 663780 w 844755"/>
              <a:gd name="connsiteY19" fmla="*/ 88900 h 131000"/>
              <a:gd name="connsiteX20" fmla="*/ 593930 w 844755"/>
              <a:gd name="connsiteY20" fmla="*/ 130175 h 131000"/>
              <a:gd name="connsiteX21" fmla="*/ 759030 w 844755"/>
              <a:gd name="connsiteY21" fmla="*/ 47625 h 131000"/>
              <a:gd name="connsiteX22" fmla="*/ 844755 w 844755"/>
              <a:gd name="connsiteY22" fmla="*/ 0 h 1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4755" h="131000">
                <a:moveTo>
                  <a:pt x="844755" y="0"/>
                </a:moveTo>
                <a:cubicBezTo>
                  <a:pt x="792896" y="21166"/>
                  <a:pt x="741038" y="42333"/>
                  <a:pt x="714580" y="57150"/>
                </a:cubicBezTo>
                <a:cubicBezTo>
                  <a:pt x="688122" y="71967"/>
                  <a:pt x="686005" y="88900"/>
                  <a:pt x="686005" y="88900"/>
                </a:cubicBezTo>
                <a:cubicBezTo>
                  <a:pt x="682830" y="94192"/>
                  <a:pt x="695530" y="88900"/>
                  <a:pt x="695530" y="88900"/>
                </a:cubicBezTo>
                <a:lnTo>
                  <a:pt x="381205" y="95250"/>
                </a:lnTo>
                <a:cubicBezTo>
                  <a:pt x="356863" y="94192"/>
                  <a:pt x="541013" y="92075"/>
                  <a:pt x="549480" y="82550"/>
                </a:cubicBezTo>
                <a:cubicBezTo>
                  <a:pt x="557947" y="73025"/>
                  <a:pt x="479101" y="37042"/>
                  <a:pt x="432005" y="38100"/>
                </a:cubicBezTo>
                <a:cubicBezTo>
                  <a:pt x="384909" y="39158"/>
                  <a:pt x="304476" y="79375"/>
                  <a:pt x="266905" y="88900"/>
                </a:cubicBezTo>
                <a:cubicBezTo>
                  <a:pt x="229334" y="98425"/>
                  <a:pt x="203405" y="102129"/>
                  <a:pt x="206580" y="95250"/>
                </a:cubicBezTo>
                <a:cubicBezTo>
                  <a:pt x="209755" y="88371"/>
                  <a:pt x="306592" y="53975"/>
                  <a:pt x="285955" y="47625"/>
                </a:cubicBezTo>
                <a:cubicBezTo>
                  <a:pt x="265318" y="41275"/>
                  <a:pt x="107626" y="49742"/>
                  <a:pt x="82755" y="57150"/>
                </a:cubicBezTo>
                <a:cubicBezTo>
                  <a:pt x="57884" y="64558"/>
                  <a:pt x="127734" y="81492"/>
                  <a:pt x="136730" y="92075"/>
                </a:cubicBezTo>
                <a:cubicBezTo>
                  <a:pt x="145726" y="102658"/>
                  <a:pt x="159484" y="114829"/>
                  <a:pt x="136730" y="120650"/>
                </a:cubicBezTo>
                <a:cubicBezTo>
                  <a:pt x="113976" y="126471"/>
                  <a:pt x="-5616" y="127000"/>
                  <a:pt x="205" y="127000"/>
                </a:cubicBezTo>
                <a:cubicBezTo>
                  <a:pt x="6026" y="127000"/>
                  <a:pt x="160013" y="131233"/>
                  <a:pt x="171655" y="120650"/>
                </a:cubicBezTo>
                <a:cubicBezTo>
                  <a:pt x="183297" y="110067"/>
                  <a:pt x="42538" y="83079"/>
                  <a:pt x="70055" y="63500"/>
                </a:cubicBezTo>
                <a:cubicBezTo>
                  <a:pt x="97572" y="43921"/>
                  <a:pt x="303947" y="7938"/>
                  <a:pt x="336755" y="3175"/>
                </a:cubicBezTo>
                <a:cubicBezTo>
                  <a:pt x="369563" y="-1588"/>
                  <a:pt x="240976" y="23813"/>
                  <a:pt x="266905" y="34925"/>
                </a:cubicBezTo>
                <a:cubicBezTo>
                  <a:pt x="292834" y="46038"/>
                  <a:pt x="426184" y="60854"/>
                  <a:pt x="492330" y="69850"/>
                </a:cubicBezTo>
                <a:cubicBezTo>
                  <a:pt x="558476" y="78846"/>
                  <a:pt x="646847" y="78846"/>
                  <a:pt x="663780" y="88900"/>
                </a:cubicBezTo>
                <a:cubicBezTo>
                  <a:pt x="680713" y="98954"/>
                  <a:pt x="578055" y="137054"/>
                  <a:pt x="593930" y="130175"/>
                </a:cubicBezTo>
                <a:cubicBezTo>
                  <a:pt x="609805" y="123296"/>
                  <a:pt x="759030" y="47625"/>
                  <a:pt x="759030" y="47625"/>
                </a:cubicBezTo>
                <a:lnTo>
                  <a:pt x="84475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2DEF726C-7F25-8A97-1A54-70DECF6367BF}"/>
              </a:ext>
            </a:extLst>
          </p:cNvPr>
          <p:cNvSpPr/>
          <p:nvPr/>
        </p:nvSpPr>
        <p:spPr>
          <a:xfrm>
            <a:off x="3793742" y="6478880"/>
            <a:ext cx="429008" cy="242723"/>
          </a:xfrm>
          <a:custGeom>
            <a:avLst/>
            <a:gdLst>
              <a:gd name="connsiteX0" fmla="*/ 429008 w 429008"/>
              <a:gd name="connsiteY0" fmla="*/ 52095 h 242723"/>
              <a:gd name="connsiteX1" fmla="*/ 108333 w 429008"/>
              <a:gd name="connsiteY1" fmla="*/ 26695 h 242723"/>
              <a:gd name="connsiteX2" fmla="*/ 238508 w 429008"/>
              <a:gd name="connsiteY2" fmla="*/ 52095 h 242723"/>
              <a:gd name="connsiteX3" fmla="*/ 248033 w 429008"/>
              <a:gd name="connsiteY3" fmla="*/ 67970 h 242723"/>
              <a:gd name="connsiteX4" fmla="*/ 222633 w 429008"/>
              <a:gd name="connsiteY4" fmla="*/ 160045 h 242723"/>
              <a:gd name="connsiteX5" fmla="*/ 171833 w 429008"/>
              <a:gd name="connsiteY5" fmla="*/ 242595 h 242723"/>
              <a:gd name="connsiteX6" fmla="*/ 209933 w 429008"/>
              <a:gd name="connsiteY6" fmla="*/ 175920 h 242723"/>
              <a:gd name="connsiteX7" fmla="*/ 241683 w 429008"/>
              <a:gd name="connsiteY7" fmla="*/ 58445 h 242723"/>
              <a:gd name="connsiteX8" fmla="*/ 383 w 429008"/>
              <a:gd name="connsiteY8" fmla="*/ 1295 h 242723"/>
              <a:gd name="connsiteX9" fmla="*/ 181358 w 429008"/>
              <a:gd name="connsiteY9" fmla="*/ 17170 h 242723"/>
              <a:gd name="connsiteX10" fmla="*/ 429008 w 429008"/>
              <a:gd name="connsiteY10" fmla="*/ 52095 h 242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9008" h="242723">
                <a:moveTo>
                  <a:pt x="429008" y="52095"/>
                </a:moveTo>
                <a:lnTo>
                  <a:pt x="108333" y="26695"/>
                </a:lnTo>
                <a:cubicBezTo>
                  <a:pt x="76583" y="26695"/>
                  <a:pt x="238508" y="52095"/>
                  <a:pt x="238508" y="52095"/>
                </a:cubicBezTo>
                <a:cubicBezTo>
                  <a:pt x="261791" y="58974"/>
                  <a:pt x="250679" y="49978"/>
                  <a:pt x="248033" y="67970"/>
                </a:cubicBezTo>
                <a:cubicBezTo>
                  <a:pt x="245387" y="85962"/>
                  <a:pt x="235333" y="130941"/>
                  <a:pt x="222633" y="160045"/>
                </a:cubicBezTo>
                <a:cubicBezTo>
                  <a:pt x="209933" y="189149"/>
                  <a:pt x="173950" y="239949"/>
                  <a:pt x="171833" y="242595"/>
                </a:cubicBezTo>
                <a:cubicBezTo>
                  <a:pt x="169716" y="245241"/>
                  <a:pt x="198291" y="206612"/>
                  <a:pt x="209933" y="175920"/>
                </a:cubicBezTo>
                <a:cubicBezTo>
                  <a:pt x="221575" y="145228"/>
                  <a:pt x="276608" y="87549"/>
                  <a:pt x="241683" y="58445"/>
                </a:cubicBezTo>
                <a:cubicBezTo>
                  <a:pt x="206758" y="29341"/>
                  <a:pt x="10437" y="8174"/>
                  <a:pt x="383" y="1295"/>
                </a:cubicBezTo>
                <a:cubicBezTo>
                  <a:pt x="-9671" y="-5584"/>
                  <a:pt x="181358" y="17170"/>
                  <a:pt x="181358" y="17170"/>
                </a:cubicBezTo>
                <a:lnTo>
                  <a:pt x="429008" y="520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B474BEC5-7E45-74B5-1FB1-779A5F227B36}"/>
              </a:ext>
            </a:extLst>
          </p:cNvPr>
          <p:cNvSpPr/>
          <p:nvPr/>
        </p:nvSpPr>
        <p:spPr>
          <a:xfrm>
            <a:off x="3727027" y="6483318"/>
            <a:ext cx="254747" cy="219123"/>
          </a:xfrm>
          <a:custGeom>
            <a:avLst/>
            <a:gdLst>
              <a:gd name="connsiteX0" fmla="*/ 155998 w 254747"/>
              <a:gd name="connsiteY0" fmla="*/ 32 h 219123"/>
              <a:gd name="connsiteX1" fmla="*/ 190923 w 254747"/>
              <a:gd name="connsiteY1" fmla="*/ 85757 h 219123"/>
              <a:gd name="connsiteX2" fmla="*/ 187748 w 254747"/>
              <a:gd name="connsiteY2" fmla="*/ 127032 h 219123"/>
              <a:gd name="connsiteX3" fmla="*/ 140123 w 254747"/>
              <a:gd name="connsiteY3" fmla="*/ 142907 h 219123"/>
              <a:gd name="connsiteX4" fmla="*/ 423 w 254747"/>
              <a:gd name="connsiteY4" fmla="*/ 149257 h 219123"/>
              <a:gd name="connsiteX5" fmla="*/ 98848 w 254747"/>
              <a:gd name="connsiteY5" fmla="*/ 152432 h 219123"/>
              <a:gd name="connsiteX6" fmla="*/ 159173 w 254747"/>
              <a:gd name="connsiteY6" fmla="*/ 158782 h 219123"/>
              <a:gd name="connsiteX7" fmla="*/ 222673 w 254747"/>
              <a:gd name="connsiteY7" fmla="*/ 190532 h 219123"/>
              <a:gd name="connsiteX8" fmla="*/ 254423 w 254747"/>
              <a:gd name="connsiteY8" fmla="*/ 219107 h 219123"/>
              <a:gd name="connsiteX9" fmla="*/ 235373 w 254747"/>
              <a:gd name="connsiteY9" fmla="*/ 193707 h 219123"/>
              <a:gd name="connsiteX10" fmla="*/ 178223 w 254747"/>
              <a:gd name="connsiteY10" fmla="*/ 136557 h 219123"/>
              <a:gd name="connsiteX11" fmla="*/ 203623 w 254747"/>
              <a:gd name="connsiteY11" fmla="*/ 76232 h 219123"/>
              <a:gd name="connsiteX12" fmla="*/ 155998 w 254747"/>
              <a:gd name="connsiteY12" fmla="*/ 32 h 21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747" h="219123">
                <a:moveTo>
                  <a:pt x="155998" y="32"/>
                </a:moveTo>
                <a:cubicBezTo>
                  <a:pt x="153881" y="1620"/>
                  <a:pt x="185631" y="64591"/>
                  <a:pt x="190923" y="85757"/>
                </a:cubicBezTo>
                <a:cubicBezTo>
                  <a:pt x="196215" y="106923"/>
                  <a:pt x="196215" y="117507"/>
                  <a:pt x="187748" y="127032"/>
                </a:cubicBezTo>
                <a:cubicBezTo>
                  <a:pt x="179281" y="136557"/>
                  <a:pt x="171344" y="139203"/>
                  <a:pt x="140123" y="142907"/>
                </a:cubicBezTo>
                <a:cubicBezTo>
                  <a:pt x="108902" y="146611"/>
                  <a:pt x="7302" y="147670"/>
                  <a:pt x="423" y="149257"/>
                </a:cubicBezTo>
                <a:cubicBezTo>
                  <a:pt x="-6456" y="150844"/>
                  <a:pt x="72390" y="150845"/>
                  <a:pt x="98848" y="152432"/>
                </a:cubicBezTo>
                <a:cubicBezTo>
                  <a:pt x="125306" y="154020"/>
                  <a:pt x="138536" y="152432"/>
                  <a:pt x="159173" y="158782"/>
                </a:cubicBezTo>
                <a:cubicBezTo>
                  <a:pt x="179810" y="165132"/>
                  <a:pt x="206798" y="180478"/>
                  <a:pt x="222673" y="190532"/>
                </a:cubicBezTo>
                <a:cubicBezTo>
                  <a:pt x="238548" y="200586"/>
                  <a:pt x="252306" y="218578"/>
                  <a:pt x="254423" y="219107"/>
                </a:cubicBezTo>
                <a:cubicBezTo>
                  <a:pt x="256540" y="219636"/>
                  <a:pt x="248073" y="207465"/>
                  <a:pt x="235373" y="193707"/>
                </a:cubicBezTo>
                <a:cubicBezTo>
                  <a:pt x="222673" y="179949"/>
                  <a:pt x="183515" y="156136"/>
                  <a:pt x="178223" y="136557"/>
                </a:cubicBezTo>
                <a:cubicBezTo>
                  <a:pt x="172931" y="116978"/>
                  <a:pt x="211561" y="96870"/>
                  <a:pt x="203623" y="76232"/>
                </a:cubicBezTo>
                <a:cubicBezTo>
                  <a:pt x="195686" y="55595"/>
                  <a:pt x="158115" y="-1556"/>
                  <a:pt x="155998" y="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B389ACA5-D0D5-D09F-CA1E-07303D3CA440}"/>
              </a:ext>
            </a:extLst>
          </p:cNvPr>
          <p:cNvSpPr/>
          <p:nvPr/>
        </p:nvSpPr>
        <p:spPr>
          <a:xfrm>
            <a:off x="3324225" y="6264275"/>
            <a:ext cx="552516" cy="375279"/>
          </a:xfrm>
          <a:custGeom>
            <a:avLst/>
            <a:gdLst>
              <a:gd name="connsiteX0" fmla="*/ 0 w 552516"/>
              <a:gd name="connsiteY0" fmla="*/ 0 h 375279"/>
              <a:gd name="connsiteX1" fmla="*/ 101600 w 552516"/>
              <a:gd name="connsiteY1" fmla="*/ 66675 h 375279"/>
              <a:gd name="connsiteX2" fmla="*/ 158750 w 552516"/>
              <a:gd name="connsiteY2" fmla="*/ 123825 h 375279"/>
              <a:gd name="connsiteX3" fmla="*/ 101600 w 552516"/>
              <a:gd name="connsiteY3" fmla="*/ 133350 h 375279"/>
              <a:gd name="connsiteX4" fmla="*/ 200025 w 552516"/>
              <a:gd name="connsiteY4" fmla="*/ 111125 h 375279"/>
              <a:gd name="connsiteX5" fmla="*/ 266700 w 552516"/>
              <a:gd name="connsiteY5" fmla="*/ 130175 h 375279"/>
              <a:gd name="connsiteX6" fmla="*/ 276225 w 552516"/>
              <a:gd name="connsiteY6" fmla="*/ 146050 h 375279"/>
              <a:gd name="connsiteX7" fmla="*/ 349250 w 552516"/>
              <a:gd name="connsiteY7" fmla="*/ 168275 h 375279"/>
              <a:gd name="connsiteX8" fmla="*/ 330200 w 552516"/>
              <a:gd name="connsiteY8" fmla="*/ 158750 h 375279"/>
              <a:gd name="connsiteX9" fmla="*/ 406400 w 552516"/>
              <a:gd name="connsiteY9" fmla="*/ 165100 h 375279"/>
              <a:gd name="connsiteX10" fmla="*/ 504825 w 552516"/>
              <a:gd name="connsiteY10" fmla="*/ 244475 h 375279"/>
              <a:gd name="connsiteX11" fmla="*/ 479425 w 552516"/>
              <a:gd name="connsiteY11" fmla="*/ 219075 h 375279"/>
              <a:gd name="connsiteX12" fmla="*/ 473075 w 552516"/>
              <a:gd name="connsiteY12" fmla="*/ 247650 h 375279"/>
              <a:gd name="connsiteX13" fmla="*/ 476250 w 552516"/>
              <a:gd name="connsiteY13" fmla="*/ 276225 h 375279"/>
              <a:gd name="connsiteX14" fmla="*/ 485775 w 552516"/>
              <a:gd name="connsiteY14" fmla="*/ 244475 h 375279"/>
              <a:gd name="connsiteX15" fmla="*/ 425450 w 552516"/>
              <a:gd name="connsiteY15" fmla="*/ 374650 h 375279"/>
              <a:gd name="connsiteX16" fmla="*/ 450850 w 552516"/>
              <a:gd name="connsiteY16" fmla="*/ 292100 h 375279"/>
              <a:gd name="connsiteX17" fmla="*/ 488950 w 552516"/>
              <a:gd name="connsiteY17" fmla="*/ 247650 h 375279"/>
              <a:gd name="connsiteX18" fmla="*/ 552450 w 552516"/>
              <a:gd name="connsiteY18" fmla="*/ 301625 h 375279"/>
              <a:gd name="connsiteX19" fmla="*/ 476250 w 552516"/>
              <a:gd name="connsiteY19" fmla="*/ 228600 h 375279"/>
              <a:gd name="connsiteX20" fmla="*/ 241300 w 552516"/>
              <a:gd name="connsiteY20" fmla="*/ 133350 h 375279"/>
              <a:gd name="connsiteX21" fmla="*/ 123825 w 552516"/>
              <a:gd name="connsiteY21" fmla="*/ 66675 h 375279"/>
              <a:gd name="connsiteX22" fmla="*/ 171450 w 552516"/>
              <a:gd name="connsiteY22" fmla="*/ 82550 h 375279"/>
              <a:gd name="connsiteX23" fmla="*/ 0 w 552516"/>
              <a:gd name="connsiteY23" fmla="*/ 0 h 3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2516" h="375279">
                <a:moveTo>
                  <a:pt x="0" y="0"/>
                </a:moveTo>
                <a:cubicBezTo>
                  <a:pt x="37571" y="23018"/>
                  <a:pt x="75142" y="46037"/>
                  <a:pt x="101600" y="66675"/>
                </a:cubicBezTo>
                <a:cubicBezTo>
                  <a:pt x="128058" y="87313"/>
                  <a:pt x="158750" y="112713"/>
                  <a:pt x="158750" y="123825"/>
                </a:cubicBezTo>
                <a:cubicBezTo>
                  <a:pt x="158750" y="134937"/>
                  <a:pt x="94721" y="135467"/>
                  <a:pt x="101600" y="133350"/>
                </a:cubicBezTo>
                <a:cubicBezTo>
                  <a:pt x="108479" y="131233"/>
                  <a:pt x="172508" y="111654"/>
                  <a:pt x="200025" y="111125"/>
                </a:cubicBezTo>
                <a:cubicBezTo>
                  <a:pt x="227542" y="110596"/>
                  <a:pt x="266700" y="130175"/>
                  <a:pt x="266700" y="130175"/>
                </a:cubicBezTo>
                <a:cubicBezTo>
                  <a:pt x="279400" y="135996"/>
                  <a:pt x="262467" y="139700"/>
                  <a:pt x="276225" y="146050"/>
                </a:cubicBezTo>
                <a:cubicBezTo>
                  <a:pt x="289983" y="152400"/>
                  <a:pt x="349250" y="168275"/>
                  <a:pt x="349250" y="168275"/>
                </a:cubicBezTo>
                <a:cubicBezTo>
                  <a:pt x="358246" y="170392"/>
                  <a:pt x="320675" y="159279"/>
                  <a:pt x="330200" y="158750"/>
                </a:cubicBezTo>
                <a:cubicBezTo>
                  <a:pt x="339725" y="158221"/>
                  <a:pt x="377296" y="150813"/>
                  <a:pt x="406400" y="165100"/>
                </a:cubicBezTo>
                <a:cubicBezTo>
                  <a:pt x="435504" y="179387"/>
                  <a:pt x="492654" y="235479"/>
                  <a:pt x="504825" y="244475"/>
                </a:cubicBezTo>
                <a:cubicBezTo>
                  <a:pt x="516996" y="253471"/>
                  <a:pt x="484717" y="218546"/>
                  <a:pt x="479425" y="219075"/>
                </a:cubicBezTo>
                <a:cubicBezTo>
                  <a:pt x="474133" y="219604"/>
                  <a:pt x="473604" y="238125"/>
                  <a:pt x="473075" y="247650"/>
                </a:cubicBezTo>
                <a:cubicBezTo>
                  <a:pt x="472546" y="257175"/>
                  <a:pt x="474133" y="276754"/>
                  <a:pt x="476250" y="276225"/>
                </a:cubicBezTo>
                <a:cubicBezTo>
                  <a:pt x="478367" y="275696"/>
                  <a:pt x="494242" y="228071"/>
                  <a:pt x="485775" y="244475"/>
                </a:cubicBezTo>
                <a:cubicBezTo>
                  <a:pt x="477308" y="260879"/>
                  <a:pt x="431271" y="366713"/>
                  <a:pt x="425450" y="374650"/>
                </a:cubicBezTo>
                <a:cubicBezTo>
                  <a:pt x="419629" y="382587"/>
                  <a:pt x="440267" y="313267"/>
                  <a:pt x="450850" y="292100"/>
                </a:cubicBezTo>
                <a:cubicBezTo>
                  <a:pt x="461433" y="270933"/>
                  <a:pt x="472017" y="246063"/>
                  <a:pt x="488950" y="247650"/>
                </a:cubicBezTo>
                <a:cubicBezTo>
                  <a:pt x="505883" y="249238"/>
                  <a:pt x="554567" y="304800"/>
                  <a:pt x="552450" y="301625"/>
                </a:cubicBezTo>
                <a:cubicBezTo>
                  <a:pt x="550333" y="298450"/>
                  <a:pt x="528108" y="256646"/>
                  <a:pt x="476250" y="228600"/>
                </a:cubicBezTo>
                <a:cubicBezTo>
                  <a:pt x="424392" y="200554"/>
                  <a:pt x="300037" y="160337"/>
                  <a:pt x="241300" y="133350"/>
                </a:cubicBezTo>
                <a:cubicBezTo>
                  <a:pt x="182563" y="106363"/>
                  <a:pt x="135467" y="75142"/>
                  <a:pt x="123825" y="66675"/>
                </a:cubicBezTo>
                <a:cubicBezTo>
                  <a:pt x="112183" y="58208"/>
                  <a:pt x="171450" y="82550"/>
                  <a:pt x="171450" y="825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DD94BDDF-D025-D292-DDB1-B2356A61629F}"/>
              </a:ext>
            </a:extLst>
          </p:cNvPr>
          <p:cNvSpPr/>
          <p:nvPr/>
        </p:nvSpPr>
        <p:spPr>
          <a:xfrm>
            <a:off x="3278904" y="6286497"/>
            <a:ext cx="48607" cy="213497"/>
          </a:xfrm>
          <a:custGeom>
            <a:avLst/>
            <a:gdLst>
              <a:gd name="connsiteX0" fmla="*/ 48496 w 48607"/>
              <a:gd name="connsiteY0" fmla="*/ 3 h 213497"/>
              <a:gd name="connsiteX1" fmla="*/ 16746 w 48607"/>
              <a:gd name="connsiteY1" fmla="*/ 73028 h 213497"/>
              <a:gd name="connsiteX2" fmla="*/ 16746 w 48607"/>
              <a:gd name="connsiteY2" fmla="*/ 123828 h 213497"/>
              <a:gd name="connsiteX3" fmla="*/ 16746 w 48607"/>
              <a:gd name="connsiteY3" fmla="*/ 212728 h 213497"/>
              <a:gd name="connsiteX4" fmla="*/ 4046 w 48607"/>
              <a:gd name="connsiteY4" fmla="*/ 161928 h 213497"/>
              <a:gd name="connsiteX5" fmla="*/ 4046 w 48607"/>
              <a:gd name="connsiteY5" fmla="*/ 76203 h 213497"/>
              <a:gd name="connsiteX6" fmla="*/ 48496 w 48607"/>
              <a:gd name="connsiteY6" fmla="*/ 3 h 21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07" h="213497">
                <a:moveTo>
                  <a:pt x="48496" y="3"/>
                </a:moveTo>
                <a:cubicBezTo>
                  <a:pt x="50613" y="-526"/>
                  <a:pt x="22038" y="52391"/>
                  <a:pt x="16746" y="73028"/>
                </a:cubicBezTo>
                <a:cubicBezTo>
                  <a:pt x="11454" y="93665"/>
                  <a:pt x="16746" y="123828"/>
                  <a:pt x="16746" y="123828"/>
                </a:cubicBezTo>
                <a:cubicBezTo>
                  <a:pt x="16746" y="147111"/>
                  <a:pt x="18863" y="206378"/>
                  <a:pt x="16746" y="212728"/>
                </a:cubicBezTo>
                <a:cubicBezTo>
                  <a:pt x="14629" y="219078"/>
                  <a:pt x="6163" y="184682"/>
                  <a:pt x="4046" y="161928"/>
                </a:cubicBezTo>
                <a:cubicBezTo>
                  <a:pt x="1929" y="139174"/>
                  <a:pt x="-3891" y="107424"/>
                  <a:pt x="4046" y="76203"/>
                </a:cubicBezTo>
                <a:cubicBezTo>
                  <a:pt x="11983" y="44982"/>
                  <a:pt x="46379" y="532"/>
                  <a:pt x="48496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C37D37EF-D3A3-D34E-C7FC-450B10ECD58B}"/>
              </a:ext>
            </a:extLst>
          </p:cNvPr>
          <p:cNvSpPr/>
          <p:nvPr/>
        </p:nvSpPr>
        <p:spPr>
          <a:xfrm>
            <a:off x="3266891" y="6346754"/>
            <a:ext cx="212967" cy="197069"/>
          </a:xfrm>
          <a:custGeom>
            <a:avLst/>
            <a:gdLst>
              <a:gd name="connsiteX0" fmla="*/ 149409 w 212967"/>
              <a:gd name="connsiteY0" fmla="*/ 71 h 197069"/>
              <a:gd name="connsiteX1" fmla="*/ 114484 w 212967"/>
              <a:gd name="connsiteY1" fmla="*/ 101671 h 197069"/>
              <a:gd name="connsiteX2" fmla="*/ 114484 w 212967"/>
              <a:gd name="connsiteY2" fmla="*/ 146121 h 197069"/>
              <a:gd name="connsiteX3" fmla="*/ 143059 w 212967"/>
              <a:gd name="connsiteY3" fmla="*/ 168346 h 197069"/>
              <a:gd name="connsiteX4" fmla="*/ 108134 w 212967"/>
              <a:gd name="connsiteY4" fmla="*/ 161996 h 197069"/>
              <a:gd name="connsiteX5" fmla="*/ 184 w 212967"/>
              <a:gd name="connsiteY5" fmla="*/ 161996 h 197069"/>
              <a:gd name="connsiteX6" fmla="*/ 136709 w 212967"/>
              <a:gd name="connsiteY6" fmla="*/ 168346 h 197069"/>
              <a:gd name="connsiteX7" fmla="*/ 212909 w 212967"/>
              <a:gd name="connsiteY7" fmla="*/ 44521 h 197069"/>
              <a:gd name="connsiteX8" fmla="*/ 149409 w 212967"/>
              <a:gd name="connsiteY8" fmla="*/ 161996 h 197069"/>
              <a:gd name="connsiteX9" fmla="*/ 155759 w 212967"/>
              <a:gd name="connsiteY9" fmla="*/ 196921 h 197069"/>
              <a:gd name="connsiteX10" fmla="*/ 124009 w 212967"/>
              <a:gd name="connsiteY10" fmla="*/ 152471 h 197069"/>
              <a:gd name="connsiteX11" fmla="*/ 9709 w 212967"/>
              <a:gd name="connsiteY11" fmla="*/ 139771 h 197069"/>
              <a:gd name="connsiteX12" fmla="*/ 104959 w 212967"/>
              <a:gd name="connsiteY12" fmla="*/ 120721 h 197069"/>
              <a:gd name="connsiteX13" fmla="*/ 108134 w 212967"/>
              <a:gd name="connsiteY13" fmla="*/ 85796 h 197069"/>
              <a:gd name="connsiteX14" fmla="*/ 149409 w 212967"/>
              <a:gd name="connsiteY14" fmla="*/ 71 h 19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967" h="197069">
                <a:moveTo>
                  <a:pt x="149409" y="71"/>
                </a:moveTo>
                <a:cubicBezTo>
                  <a:pt x="150467" y="2717"/>
                  <a:pt x="120305" y="77329"/>
                  <a:pt x="114484" y="101671"/>
                </a:cubicBezTo>
                <a:cubicBezTo>
                  <a:pt x="108663" y="126013"/>
                  <a:pt x="109722" y="135009"/>
                  <a:pt x="114484" y="146121"/>
                </a:cubicBezTo>
                <a:cubicBezTo>
                  <a:pt x="119246" y="157233"/>
                  <a:pt x="144117" y="165700"/>
                  <a:pt x="143059" y="168346"/>
                </a:cubicBezTo>
                <a:cubicBezTo>
                  <a:pt x="142001" y="170992"/>
                  <a:pt x="131946" y="163054"/>
                  <a:pt x="108134" y="161996"/>
                </a:cubicBezTo>
                <a:cubicBezTo>
                  <a:pt x="84322" y="160938"/>
                  <a:pt x="-4578" y="160938"/>
                  <a:pt x="184" y="161996"/>
                </a:cubicBezTo>
                <a:cubicBezTo>
                  <a:pt x="4946" y="163054"/>
                  <a:pt x="101255" y="187925"/>
                  <a:pt x="136709" y="168346"/>
                </a:cubicBezTo>
                <a:cubicBezTo>
                  <a:pt x="172163" y="148767"/>
                  <a:pt x="210792" y="45579"/>
                  <a:pt x="212909" y="44521"/>
                </a:cubicBezTo>
                <a:cubicBezTo>
                  <a:pt x="215026" y="43463"/>
                  <a:pt x="158934" y="136596"/>
                  <a:pt x="149409" y="161996"/>
                </a:cubicBezTo>
                <a:cubicBezTo>
                  <a:pt x="139884" y="187396"/>
                  <a:pt x="159992" y="198508"/>
                  <a:pt x="155759" y="196921"/>
                </a:cubicBezTo>
                <a:cubicBezTo>
                  <a:pt x="151526" y="195334"/>
                  <a:pt x="148351" y="161996"/>
                  <a:pt x="124009" y="152471"/>
                </a:cubicBezTo>
                <a:cubicBezTo>
                  <a:pt x="99667" y="142946"/>
                  <a:pt x="12884" y="145063"/>
                  <a:pt x="9709" y="139771"/>
                </a:cubicBezTo>
                <a:cubicBezTo>
                  <a:pt x="6534" y="134479"/>
                  <a:pt x="88555" y="129717"/>
                  <a:pt x="104959" y="120721"/>
                </a:cubicBezTo>
                <a:cubicBezTo>
                  <a:pt x="121363" y="111725"/>
                  <a:pt x="102842" y="102200"/>
                  <a:pt x="108134" y="85796"/>
                </a:cubicBezTo>
                <a:cubicBezTo>
                  <a:pt x="113426" y="69392"/>
                  <a:pt x="148351" y="-2575"/>
                  <a:pt x="149409" y="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94F1E416-0D9B-375D-AB96-E8199DF65A09}"/>
              </a:ext>
            </a:extLst>
          </p:cNvPr>
          <p:cNvSpPr/>
          <p:nvPr/>
        </p:nvSpPr>
        <p:spPr>
          <a:xfrm>
            <a:off x="3532067" y="6449262"/>
            <a:ext cx="117244" cy="180422"/>
          </a:xfrm>
          <a:custGeom>
            <a:avLst/>
            <a:gdLst>
              <a:gd name="connsiteX0" fmla="*/ 116008 w 117244"/>
              <a:gd name="connsiteY0" fmla="*/ 2338 h 180422"/>
              <a:gd name="connsiteX1" fmla="*/ 4883 w 117244"/>
              <a:gd name="connsiteY1" fmla="*/ 173788 h 180422"/>
              <a:gd name="connsiteX2" fmla="*/ 23933 w 117244"/>
              <a:gd name="connsiteY2" fmla="*/ 138863 h 180422"/>
              <a:gd name="connsiteX3" fmla="*/ 62033 w 117244"/>
              <a:gd name="connsiteY3" fmla="*/ 78538 h 180422"/>
              <a:gd name="connsiteX4" fmla="*/ 116008 w 117244"/>
              <a:gd name="connsiteY4" fmla="*/ 2338 h 18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244" h="180422">
                <a:moveTo>
                  <a:pt x="116008" y="2338"/>
                </a:moveTo>
                <a:cubicBezTo>
                  <a:pt x="106483" y="18213"/>
                  <a:pt x="20229" y="151034"/>
                  <a:pt x="4883" y="173788"/>
                </a:cubicBezTo>
                <a:cubicBezTo>
                  <a:pt x="-10463" y="196542"/>
                  <a:pt x="14408" y="154738"/>
                  <a:pt x="23933" y="138863"/>
                </a:cubicBezTo>
                <a:cubicBezTo>
                  <a:pt x="33458" y="122988"/>
                  <a:pt x="46687" y="101292"/>
                  <a:pt x="62033" y="78538"/>
                </a:cubicBezTo>
                <a:cubicBezTo>
                  <a:pt x="77379" y="55784"/>
                  <a:pt x="125533" y="-13537"/>
                  <a:pt x="116008" y="23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FA641448-3872-4363-C3DE-2ECA85F70DAF}"/>
              </a:ext>
            </a:extLst>
          </p:cNvPr>
          <p:cNvSpPr/>
          <p:nvPr/>
        </p:nvSpPr>
        <p:spPr>
          <a:xfrm>
            <a:off x="3552825" y="6435725"/>
            <a:ext cx="50918" cy="184415"/>
          </a:xfrm>
          <a:custGeom>
            <a:avLst/>
            <a:gdLst>
              <a:gd name="connsiteX0" fmla="*/ 50800 w 50918"/>
              <a:gd name="connsiteY0" fmla="*/ 0 h 184415"/>
              <a:gd name="connsiteX1" fmla="*/ 44450 w 50918"/>
              <a:gd name="connsiteY1" fmla="*/ 130175 h 184415"/>
              <a:gd name="connsiteX2" fmla="*/ 44450 w 50918"/>
              <a:gd name="connsiteY2" fmla="*/ 184150 h 184415"/>
              <a:gd name="connsiteX3" fmla="*/ 38100 w 50918"/>
              <a:gd name="connsiteY3" fmla="*/ 146050 h 184415"/>
              <a:gd name="connsiteX4" fmla="*/ 0 w 50918"/>
              <a:gd name="connsiteY4" fmla="*/ 44450 h 184415"/>
              <a:gd name="connsiteX5" fmla="*/ 38100 w 50918"/>
              <a:gd name="connsiteY5" fmla="*/ 130175 h 184415"/>
              <a:gd name="connsiteX6" fmla="*/ 50800 w 50918"/>
              <a:gd name="connsiteY6" fmla="*/ 0 h 18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18" h="184415">
                <a:moveTo>
                  <a:pt x="50800" y="0"/>
                </a:moveTo>
                <a:cubicBezTo>
                  <a:pt x="51858" y="0"/>
                  <a:pt x="45508" y="99483"/>
                  <a:pt x="44450" y="130175"/>
                </a:cubicBezTo>
                <a:cubicBezTo>
                  <a:pt x="43392" y="160867"/>
                  <a:pt x="45508" y="181504"/>
                  <a:pt x="44450" y="184150"/>
                </a:cubicBezTo>
                <a:cubicBezTo>
                  <a:pt x="43392" y="186796"/>
                  <a:pt x="45508" y="169333"/>
                  <a:pt x="38100" y="146050"/>
                </a:cubicBezTo>
                <a:cubicBezTo>
                  <a:pt x="30692" y="122767"/>
                  <a:pt x="0" y="47096"/>
                  <a:pt x="0" y="44450"/>
                </a:cubicBezTo>
                <a:cubicBezTo>
                  <a:pt x="0" y="41804"/>
                  <a:pt x="32279" y="132821"/>
                  <a:pt x="38100" y="130175"/>
                </a:cubicBezTo>
                <a:cubicBezTo>
                  <a:pt x="43921" y="127529"/>
                  <a:pt x="49742" y="0"/>
                  <a:pt x="508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8BC41844-2B8C-CDAC-FF51-5A5C4FEF4750}"/>
              </a:ext>
            </a:extLst>
          </p:cNvPr>
          <p:cNvSpPr/>
          <p:nvPr/>
        </p:nvSpPr>
        <p:spPr>
          <a:xfrm>
            <a:off x="3736906" y="6495564"/>
            <a:ext cx="6450" cy="107458"/>
          </a:xfrm>
          <a:custGeom>
            <a:avLst/>
            <a:gdLst>
              <a:gd name="connsiteX0" fmla="*/ 69 w 6450"/>
              <a:gd name="connsiteY0" fmla="*/ 486 h 107458"/>
              <a:gd name="connsiteX1" fmla="*/ 3244 w 6450"/>
              <a:gd name="connsiteY1" fmla="*/ 105261 h 107458"/>
              <a:gd name="connsiteX2" fmla="*/ 6419 w 6450"/>
              <a:gd name="connsiteY2" fmla="*/ 67161 h 107458"/>
              <a:gd name="connsiteX3" fmla="*/ 69 w 6450"/>
              <a:gd name="connsiteY3" fmla="*/ 486 h 10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0" h="107458">
                <a:moveTo>
                  <a:pt x="69" y="486"/>
                </a:moveTo>
                <a:cubicBezTo>
                  <a:pt x="-460" y="6836"/>
                  <a:pt x="2186" y="94149"/>
                  <a:pt x="3244" y="105261"/>
                </a:cubicBezTo>
                <a:cubicBezTo>
                  <a:pt x="4302" y="116373"/>
                  <a:pt x="5890" y="82507"/>
                  <a:pt x="6419" y="67161"/>
                </a:cubicBezTo>
                <a:cubicBezTo>
                  <a:pt x="6948" y="51815"/>
                  <a:pt x="598" y="-5864"/>
                  <a:pt x="69" y="4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A50D8B4-952C-882C-E8DF-9751320148CD}"/>
              </a:ext>
            </a:extLst>
          </p:cNvPr>
          <p:cNvSpPr/>
          <p:nvPr/>
        </p:nvSpPr>
        <p:spPr>
          <a:xfrm>
            <a:off x="3546416" y="6431471"/>
            <a:ext cx="6468" cy="136241"/>
          </a:xfrm>
          <a:custGeom>
            <a:avLst/>
            <a:gdLst>
              <a:gd name="connsiteX0" fmla="*/ 6409 w 6468"/>
              <a:gd name="connsiteY0" fmla="*/ 1079 h 136241"/>
              <a:gd name="connsiteX1" fmla="*/ 59 w 6468"/>
              <a:gd name="connsiteY1" fmla="*/ 134429 h 136241"/>
              <a:gd name="connsiteX2" fmla="*/ 3234 w 6468"/>
              <a:gd name="connsiteY2" fmla="*/ 74104 h 136241"/>
              <a:gd name="connsiteX3" fmla="*/ 6409 w 6468"/>
              <a:gd name="connsiteY3" fmla="*/ 1079 h 13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8" h="136241">
                <a:moveTo>
                  <a:pt x="6409" y="1079"/>
                </a:moveTo>
                <a:cubicBezTo>
                  <a:pt x="5880" y="11133"/>
                  <a:pt x="588" y="122258"/>
                  <a:pt x="59" y="134429"/>
                </a:cubicBezTo>
                <a:cubicBezTo>
                  <a:pt x="-470" y="146600"/>
                  <a:pt x="2705" y="94212"/>
                  <a:pt x="3234" y="74104"/>
                </a:cubicBezTo>
                <a:cubicBezTo>
                  <a:pt x="3763" y="53996"/>
                  <a:pt x="6938" y="-8975"/>
                  <a:pt x="6409" y="10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FA336AEF-0AA9-AC9D-DD6F-64E7ECEB813E}"/>
              </a:ext>
            </a:extLst>
          </p:cNvPr>
          <p:cNvSpPr/>
          <p:nvPr/>
        </p:nvSpPr>
        <p:spPr>
          <a:xfrm>
            <a:off x="3614212" y="6486521"/>
            <a:ext cx="46588" cy="98439"/>
          </a:xfrm>
          <a:custGeom>
            <a:avLst/>
            <a:gdLst>
              <a:gd name="connsiteX0" fmla="*/ 46563 w 46588"/>
              <a:gd name="connsiteY0" fmla="*/ 4 h 98439"/>
              <a:gd name="connsiteX1" fmla="*/ 8463 w 46588"/>
              <a:gd name="connsiteY1" fmla="*/ 63504 h 98439"/>
              <a:gd name="connsiteX2" fmla="*/ 5288 w 46588"/>
              <a:gd name="connsiteY2" fmla="*/ 98429 h 98439"/>
              <a:gd name="connsiteX3" fmla="*/ 2113 w 46588"/>
              <a:gd name="connsiteY3" fmla="*/ 60329 h 98439"/>
              <a:gd name="connsiteX4" fmla="*/ 46563 w 46588"/>
              <a:gd name="connsiteY4" fmla="*/ 4 h 9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8" h="98439">
                <a:moveTo>
                  <a:pt x="46563" y="4"/>
                </a:moveTo>
                <a:cubicBezTo>
                  <a:pt x="47621" y="533"/>
                  <a:pt x="15342" y="47100"/>
                  <a:pt x="8463" y="63504"/>
                </a:cubicBezTo>
                <a:cubicBezTo>
                  <a:pt x="1584" y="79908"/>
                  <a:pt x="6346" y="98958"/>
                  <a:pt x="5288" y="98429"/>
                </a:cubicBezTo>
                <a:cubicBezTo>
                  <a:pt x="4230" y="97900"/>
                  <a:pt x="-3708" y="74616"/>
                  <a:pt x="2113" y="60329"/>
                </a:cubicBezTo>
                <a:cubicBezTo>
                  <a:pt x="7934" y="46042"/>
                  <a:pt x="45505" y="-525"/>
                  <a:pt x="46563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DB33218A-2BCB-8D5C-5637-BD14571382B6}"/>
              </a:ext>
            </a:extLst>
          </p:cNvPr>
          <p:cNvSpPr/>
          <p:nvPr/>
        </p:nvSpPr>
        <p:spPr>
          <a:xfrm>
            <a:off x="3308937" y="6335094"/>
            <a:ext cx="91617" cy="63490"/>
          </a:xfrm>
          <a:custGeom>
            <a:avLst/>
            <a:gdLst>
              <a:gd name="connsiteX0" fmla="*/ 91488 w 91617"/>
              <a:gd name="connsiteY0" fmla="*/ 2206 h 63490"/>
              <a:gd name="connsiteX1" fmla="*/ 24813 w 91617"/>
              <a:gd name="connsiteY1" fmla="*/ 5381 h 63490"/>
              <a:gd name="connsiteX2" fmla="*/ 8938 w 91617"/>
              <a:gd name="connsiteY2" fmla="*/ 46656 h 63490"/>
              <a:gd name="connsiteX3" fmla="*/ 5763 w 91617"/>
              <a:gd name="connsiteY3" fmla="*/ 62531 h 63490"/>
              <a:gd name="connsiteX4" fmla="*/ 5763 w 91617"/>
              <a:gd name="connsiteY4" fmla="*/ 21256 h 63490"/>
              <a:gd name="connsiteX5" fmla="*/ 91488 w 91617"/>
              <a:gd name="connsiteY5" fmla="*/ 2206 h 6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17" h="63490">
                <a:moveTo>
                  <a:pt x="91488" y="2206"/>
                </a:moveTo>
                <a:cubicBezTo>
                  <a:pt x="94663" y="-440"/>
                  <a:pt x="38571" y="-2027"/>
                  <a:pt x="24813" y="5381"/>
                </a:cubicBezTo>
                <a:cubicBezTo>
                  <a:pt x="11055" y="12789"/>
                  <a:pt x="8938" y="46656"/>
                  <a:pt x="8938" y="46656"/>
                </a:cubicBezTo>
                <a:cubicBezTo>
                  <a:pt x="5763" y="56181"/>
                  <a:pt x="6292" y="66764"/>
                  <a:pt x="5763" y="62531"/>
                </a:cubicBezTo>
                <a:cubicBezTo>
                  <a:pt x="5234" y="58298"/>
                  <a:pt x="-6937" y="30781"/>
                  <a:pt x="5763" y="21256"/>
                </a:cubicBezTo>
                <a:cubicBezTo>
                  <a:pt x="18463" y="11731"/>
                  <a:pt x="88313" y="4852"/>
                  <a:pt x="91488" y="22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B361601D-C0C6-E1EB-CED1-1BEC4C292220}"/>
              </a:ext>
            </a:extLst>
          </p:cNvPr>
          <p:cNvSpPr/>
          <p:nvPr/>
        </p:nvSpPr>
        <p:spPr>
          <a:xfrm>
            <a:off x="4324148" y="4920575"/>
            <a:ext cx="372383" cy="172867"/>
          </a:xfrm>
          <a:custGeom>
            <a:avLst/>
            <a:gdLst>
              <a:gd name="connsiteX0" fmla="*/ 104977 w 372383"/>
              <a:gd name="connsiteY0" fmla="*/ 16550 h 172867"/>
              <a:gd name="connsiteX1" fmla="*/ 276427 w 372383"/>
              <a:gd name="connsiteY1" fmla="*/ 134025 h 172867"/>
              <a:gd name="connsiteX2" fmla="*/ 263727 w 372383"/>
              <a:gd name="connsiteY2" fmla="*/ 108625 h 172867"/>
              <a:gd name="connsiteX3" fmla="*/ 371677 w 372383"/>
              <a:gd name="connsiteY3" fmla="*/ 172125 h 172867"/>
              <a:gd name="connsiteX4" fmla="*/ 308177 w 372383"/>
              <a:gd name="connsiteY4" fmla="*/ 143550 h 172867"/>
              <a:gd name="connsiteX5" fmla="*/ 263727 w 372383"/>
              <a:gd name="connsiteY5" fmla="*/ 146725 h 172867"/>
              <a:gd name="connsiteX6" fmla="*/ 124027 w 372383"/>
              <a:gd name="connsiteY6" fmla="*/ 137200 h 172867"/>
              <a:gd name="connsiteX7" fmla="*/ 181177 w 372383"/>
              <a:gd name="connsiteY7" fmla="*/ 134025 h 172867"/>
              <a:gd name="connsiteX8" fmla="*/ 60527 w 372383"/>
              <a:gd name="connsiteY8" fmla="*/ 41950 h 172867"/>
              <a:gd name="connsiteX9" fmla="*/ 6552 w 372383"/>
              <a:gd name="connsiteY9" fmla="*/ 3850 h 172867"/>
              <a:gd name="connsiteX10" fmla="*/ 206577 w 372383"/>
              <a:gd name="connsiteY10" fmla="*/ 130850 h 172867"/>
              <a:gd name="connsiteX11" fmla="*/ 279602 w 372383"/>
              <a:gd name="connsiteY11" fmla="*/ 134025 h 172867"/>
              <a:gd name="connsiteX12" fmla="*/ 225627 w 372383"/>
              <a:gd name="connsiteY12" fmla="*/ 99100 h 172867"/>
              <a:gd name="connsiteX13" fmla="*/ 104977 w 372383"/>
              <a:gd name="connsiteY13" fmla="*/ 16550 h 17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383" h="172867">
                <a:moveTo>
                  <a:pt x="104977" y="16550"/>
                </a:moveTo>
                <a:cubicBezTo>
                  <a:pt x="113444" y="22371"/>
                  <a:pt x="249969" y="118679"/>
                  <a:pt x="276427" y="134025"/>
                </a:cubicBezTo>
                <a:cubicBezTo>
                  <a:pt x="302885" y="149371"/>
                  <a:pt x="247852" y="102275"/>
                  <a:pt x="263727" y="108625"/>
                </a:cubicBezTo>
                <a:cubicBezTo>
                  <a:pt x="279602" y="114975"/>
                  <a:pt x="364269" y="166304"/>
                  <a:pt x="371677" y="172125"/>
                </a:cubicBezTo>
                <a:cubicBezTo>
                  <a:pt x="379085" y="177946"/>
                  <a:pt x="326169" y="147783"/>
                  <a:pt x="308177" y="143550"/>
                </a:cubicBezTo>
                <a:cubicBezTo>
                  <a:pt x="290185" y="139317"/>
                  <a:pt x="294419" y="147783"/>
                  <a:pt x="263727" y="146725"/>
                </a:cubicBezTo>
                <a:cubicBezTo>
                  <a:pt x="233035" y="145667"/>
                  <a:pt x="137785" y="139317"/>
                  <a:pt x="124027" y="137200"/>
                </a:cubicBezTo>
                <a:cubicBezTo>
                  <a:pt x="110269" y="135083"/>
                  <a:pt x="191760" y="149900"/>
                  <a:pt x="181177" y="134025"/>
                </a:cubicBezTo>
                <a:cubicBezTo>
                  <a:pt x="170594" y="118150"/>
                  <a:pt x="89631" y="63646"/>
                  <a:pt x="60527" y="41950"/>
                </a:cubicBezTo>
                <a:cubicBezTo>
                  <a:pt x="31423" y="20254"/>
                  <a:pt x="-17790" y="-10967"/>
                  <a:pt x="6552" y="3850"/>
                </a:cubicBezTo>
                <a:cubicBezTo>
                  <a:pt x="30894" y="18667"/>
                  <a:pt x="161069" y="109154"/>
                  <a:pt x="206577" y="130850"/>
                </a:cubicBezTo>
                <a:cubicBezTo>
                  <a:pt x="252085" y="152546"/>
                  <a:pt x="276427" y="139317"/>
                  <a:pt x="279602" y="134025"/>
                </a:cubicBezTo>
                <a:cubicBezTo>
                  <a:pt x="282777" y="128733"/>
                  <a:pt x="250498" y="113917"/>
                  <a:pt x="225627" y="99100"/>
                </a:cubicBezTo>
                <a:cubicBezTo>
                  <a:pt x="200756" y="84283"/>
                  <a:pt x="96510" y="10729"/>
                  <a:pt x="104977" y="165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83C0B601-3957-E066-96AD-1993E216D82A}"/>
              </a:ext>
            </a:extLst>
          </p:cNvPr>
          <p:cNvSpPr/>
          <p:nvPr/>
        </p:nvSpPr>
        <p:spPr>
          <a:xfrm>
            <a:off x="4287896" y="4908523"/>
            <a:ext cx="277823" cy="150733"/>
          </a:xfrm>
          <a:custGeom>
            <a:avLst/>
            <a:gdLst>
              <a:gd name="connsiteX0" fmla="*/ 55504 w 277823"/>
              <a:gd name="connsiteY0" fmla="*/ 27 h 150733"/>
              <a:gd name="connsiteX1" fmla="*/ 74554 w 277823"/>
              <a:gd name="connsiteY1" fmla="*/ 88927 h 150733"/>
              <a:gd name="connsiteX2" fmla="*/ 1529 w 277823"/>
              <a:gd name="connsiteY2" fmla="*/ 149252 h 150733"/>
              <a:gd name="connsiteX3" fmla="*/ 36454 w 277823"/>
              <a:gd name="connsiteY3" fmla="*/ 133377 h 150733"/>
              <a:gd name="connsiteX4" fmla="*/ 166629 w 277823"/>
              <a:gd name="connsiteY4" fmla="*/ 146077 h 150733"/>
              <a:gd name="connsiteX5" fmla="*/ 277754 w 277823"/>
              <a:gd name="connsiteY5" fmla="*/ 149252 h 150733"/>
              <a:gd name="connsiteX6" fmla="*/ 150754 w 277823"/>
              <a:gd name="connsiteY6" fmla="*/ 136552 h 150733"/>
              <a:gd name="connsiteX7" fmla="*/ 207904 w 277823"/>
              <a:gd name="connsiteY7" fmla="*/ 82577 h 150733"/>
              <a:gd name="connsiteX8" fmla="*/ 128529 w 277823"/>
              <a:gd name="connsiteY8" fmla="*/ 127027 h 150733"/>
              <a:gd name="connsiteX9" fmla="*/ 84079 w 277823"/>
              <a:gd name="connsiteY9" fmla="*/ 123852 h 150733"/>
              <a:gd name="connsiteX10" fmla="*/ 179329 w 277823"/>
              <a:gd name="connsiteY10" fmla="*/ 54002 h 150733"/>
              <a:gd name="connsiteX11" fmla="*/ 226954 w 277823"/>
              <a:gd name="connsiteY11" fmla="*/ 34952 h 150733"/>
              <a:gd name="connsiteX12" fmla="*/ 84079 w 277823"/>
              <a:gd name="connsiteY12" fmla="*/ 104802 h 150733"/>
              <a:gd name="connsiteX13" fmla="*/ 90429 w 277823"/>
              <a:gd name="connsiteY13" fmla="*/ 79402 h 150733"/>
              <a:gd name="connsiteX14" fmla="*/ 55504 w 277823"/>
              <a:gd name="connsiteY14" fmla="*/ 27 h 15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7823" h="150733">
                <a:moveTo>
                  <a:pt x="55504" y="27"/>
                </a:moveTo>
                <a:cubicBezTo>
                  <a:pt x="52858" y="1615"/>
                  <a:pt x="83550" y="64056"/>
                  <a:pt x="74554" y="88927"/>
                </a:cubicBezTo>
                <a:cubicBezTo>
                  <a:pt x="65558" y="113798"/>
                  <a:pt x="7879" y="141844"/>
                  <a:pt x="1529" y="149252"/>
                </a:cubicBezTo>
                <a:cubicBezTo>
                  <a:pt x="-4821" y="156660"/>
                  <a:pt x="8937" y="133906"/>
                  <a:pt x="36454" y="133377"/>
                </a:cubicBezTo>
                <a:cubicBezTo>
                  <a:pt x="63971" y="132848"/>
                  <a:pt x="126412" y="143431"/>
                  <a:pt x="166629" y="146077"/>
                </a:cubicBezTo>
                <a:cubicBezTo>
                  <a:pt x="206846" y="148723"/>
                  <a:pt x="280400" y="150840"/>
                  <a:pt x="277754" y="149252"/>
                </a:cubicBezTo>
                <a:cubicBezTo>
                  <a:pt x="275108" y="147665"/>
                  <a:pt x="162396" y="147665"/>
                  <a:pt x="150754" y="136552"/>
                </a:cubicBezTo>
                <a:cubicBezTo>
                  <a:pt x="139112" y="125440"/>
                  <a:pt x="211608" y="84164"/>
                  <a:pt x="207904" y="82577"/>
                </a:cubicBezTo>
                <a:cubicBezTo>
                  <a:pt x="204200" y="80990"/>
                  <a:pt x="149166" y="120148"/>
                  <a:pt x="128529" y="127027"/>
                </a:cubicBezTo>
                <a:cubicBezTo>
                  <a:pt x="107892" y="133906"/>
                  <a:pt x="75612" y="136023"/>
                  <a:pt x="84079" y="123852"/>
                </a:cubicBezTo>
                <a:cubicBezTo>
                  <a:pt x="92546" y="111681"/>
                  <a:pt x="155517" y="68819"/>
                  <a:pt x="179329" y="54002"/>
                </a:cubicBezTo>
                <a:cubicBezTo>
                  <a:pt x="203141" y="39185"/>
                  <a:pt x="242829" y="26485"/>
                  <a:pt x="226954" y="34952"/>
                </a:cubicBezTo>
                <a:cubicBezTo>
                  <a:pt x="211079" y="43419"/>
                  <a:pt x="106833" y="97394"/>
                  <a:pt x="84079" y="104802"/>
                </a:cubicBezTo>
                <a:cubicBezTo>
                  <a:pt x="61325" y="112210"/>
                  <a:pt x="98896" y="93160"/>
                  <a:pt x="90429" y="79402"/>
                </a:cubicBezTo>
                <a:cubicBezTo>
                  <a:pt x="81962" y="65644"/>
                  <a:pt x="58150" y="-1561"/>
                  <a:pt x="55504" y="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9B1DD893-4C40-8F04-59D5-55126A113D61}"/>
              </a:ext>
            </a:extLst>
          </p:cNvPr>
          <p:cNvSpPr/>
          <p:nvPr/>
        </p:nvSpPr>
        <p:spPr>
          <a:xfrm>
            <a:off x="2889118" y="4755766"/>
            <a:ext cx="374847" cy="715320"/>
          </a:xfrm>
          <a:custGeom>
            <a:avLst/>
            <a:gdLst>
              <a:gd name="connsiteX0" fmla="*/ 374782 w 374847"/>
              <a:gd name="connsiteY0" fmla="*/ 384 h 715320"/>
              <a:gd name="connsiteX1" fmla="*/ 133482 w 374847"/>
              <a:gd name="connsiteY1" fmla="*/ 435359 h 715320"/>
              <a:gd name="connsiteX2" fmla="*/ 132 w 374847"/>
              <a:gd name="connsiteY2" fmla="*/ 714759 h 715320"/>
              <a:gd name="connsiteX3" fmla="*/ 155707 w 374847"/>
              <a:gd name="connsiteY3" fmla="*/ 365509 h 715320"/>
              <a:gd name="connsiteX4" fmla="*/ 374782 w 374847"/>
              <a:gd name="connsiteY4" fmla="*/ 384 h 71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847" h="715320">
                <a:moveTo>
                  <a:pt x="374782" y="384"/>
                </a:moveTo>
                <a:cubicBezTo>
                  <a:pt x="371078" y="12026"/>
                  <a:pt x="195924" y="316296"/>
                  <a:pt x="133482" y="435359"/>
                </a:cubicBezTo>
                <a:cubicBezTo>
                  <a:pt x="71040" y="554422"/>
                  <a:pt x="-3572" y="726401"/>
                  <a:pt x="132" y="714759"/>
                </a:cubicBezTo>
                <a:cubicBezTo>
                  <a:pt x="3836" y="703117"/>
                  <a:pt x="86386" y="486688"/>
                  <a:pt x="155707" y="365509"/>
                </a:cubicBezTo>
                <a:cubicBezTo>
                  <a:pt x="225028" y="244330"/>
                  <a:pt x="378486" y="-11258"/>
                  <a:pt x="374782" y="3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B3C33167-73E6-215F-819D-90D6AD60FA4A}"/>
              </a:ext>
            </a:extLst>
          </p:cNvPr>
          <p:cNvSpPr/>
          <p:nvPr/>
        </p:nvSpPr>
        <p:spPr>
          <a:xfrm>
            <a:off x="2748014" y="5486191"/>
            <a:ext cx="122189" cy="1093779"/>
          </a:xfrm>
          <a:custGeom>
            <a:avLst/>
            <a:gdLst>
              <a:gd name="connsiteX0" fmla="*/ 122186 w 122189"/>
              <a:gd name="connsiteY0" fmla="*/ 209 h 1093779"/>
              <a:gd name="connsiteX1" fmla="*/ 45986 w 122189"/>
              <a:gd name="connsiteY1" fmla="*/ 228809 h 1093779"/>
              <a:gd name="connsiteX2" fmla="*/ 45986 w 122189"/>
              <a:gd name="connsiteY2" fmla="*/ 425659 h 1093779"/>
              <a:gd name="connsiteX3" fmla="*/ 49161 w 122189"/>
              <a:gd name="connsiteY3" fmla="*/ 419309 h 1093779"/>
              <a:gd name="connsiteX4" fmla="*/ 1536 w 122189"/>
              <a:gd name="connsiteY4" fmla="*/ 730459 h 1093779"/>
              <a:gd name="connsiteX5" fmla="*/ 11061 w 122189"/>
              <a:gd name="connsiteY5" fmla="*/ 705059 h 1093779"/>
              <a:gd name="connsiteX6" fmla="*/ 4711 w 122189"/>
              <a:gd name="connsiteY6" fmla="*/ 1076534 h 1093779"/>
              <a:gd name="connsiteX7" fmla="*/ 7886 w 122189"/>
              <a:gd name="connsiteY7" fmla="*/ 984459 h 1093779"/>
              <a:gd name="connsiteX8" fmla="*/ 11061 w 122189"/>
              <a:gd name="connsiteY8" fmla="*/ 565359 h 1093779"/>
              <a:gd name="connsiteX9" fmla="*/ 26936 w 122189"/>
              <a:gd name="connsiteY9" fmla="*/ 352634 h 1093779"/>
              <a:gd name="connsiteX10" fmla="*/ 17411 w 122189"/>
              <a:gd name="connsiteY10" fmla="*/ 444709 h 1093779"/>
              <a:gd name="connsiteX11" fmla="*/ 49161 w 122189"/>
              <a:gd name="connsiteY11" fmla="*/ 270084 h 1093779"/>
              <a:gd name="connsiteX12" fmla="*/ 122186 w 122189"/>
              <a:gd name="connsiteY12" fmla="*/ 209 h 109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189" h="1093779">
                <a:moveTo>
                  <a:pt x="122186" y="209"/>
                </a:moveTo>
                <a:cubicBezTo>
                  <a:pt x="121657" y="-6670"/>
                  <a:pt x="58686" y="157901"/>
                  <a:pt x="45986" y="228809"/>
                </a:cubicBezTo>
                <a:cubicBezTo>
                  <a:pt x="33286" y="299717"/>
                  <a:pt x="45457" y="393909"/>
                  <a:pt x="45986" y="425659"/>
                </a:cubicBezTo>
                <a:cubicBezTo>
                  <a:pt x="46515" y="457409"/>
                  <a:pt x="56569" y="368509"/>
                  <a:pt x="49161" y="419309"/>
                </a:cubicBezTo>
                <a:cubicBezTo>
                  <a:pt x="41753" y="470109"/>
                  <a:pt x="7886" y="682834"/>
                  <a:pt x="1536" y="730459"/>
                </a:cubicBezTo>
                <a:cubicBezTo>
                  <a:pt x="-4814" y="778084"/>
                  <a:pt x="10532" y="647380"/>
                  <a:pt x="11061" y="705059"/>
                </a:cubicBezTo>
                <a:cubicBezTo>
                  <a:pt x="11590" y="762738"/>
                  <a:pt x="5240" y="1029967"/>
                  <a:pt x="4711" y="1076534"/>
                </a:cubicBezTo>
                <a:cubicBezTo>
                  <a:pt x="4182" y="1123101"/>
                  <a:pt x="6828" y="1069655"/>
                  <a:pt x="7886" y="984459"/>
                </a:cubicBezTo>
                <a:cubicBezTo>
                  <a:pt x="8944" y="899263"/>
                  <a:pt x="7886" y="670663"/>
                  <a:pt x="11061" y="565359"/>
                </a:cubicBezTo>
                <a:cubicBezTo>
                  <a:pt x="14236" y="460055"/>
                  <a:pt x="25878" y="372742"/>
                  <a:pt x="26936" y="352634"/>
                </a:cubicBezTo>
                <a:cubicBezTo>
                  <a:pt x="27994" y="332526"/>
                  <a:pt x="13707" y="458467"/>
                  <a:pt x="17411" y="444709"/>
                </a:cubicBezTo>
                <a:cubicBezTo>
                  <a:pt x="21115" y="430951"/>
                  <a:pt x="35932" y="339405"/>
                  <a:pt x="49161" y="270084"/>
                </a:cubicBezTo>
                <a:cubicBezTo>
                  <a:pt x="62390" y="200763"/>
                  <a:pt x="122715" y="7088"/>
                  <a:pt x="122186" y="2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173010E8-BEDB-8A0F-2B20-117064E39898}"/>
              </a:ext>
            </a:extLst>
          </p:cNvPr>
          <p:cNvSpPr/>
          <p:nvPr/>
        </p:nvSpPr>
        <p:spPr>
          <a:xfrm>
            <a:off x="2765053" y="6580890"/>
            <a:ext cx="302603" cy="695763"/>
          </a:xfrm>
          <a:custGeom>
            <a:avLst/>
            <a:gdLst>
              <a:gd name="connsiteX0" fmla="*/ 372 w 302603"/>
              <a:gd name="connsiteY0" fmla="*/ 885 h 695763"/>
              <a:gd name="connsiteX1" fmla="*/ 143247 w 302603"/>
              <a:gd name="connsiteY1" fmla="*/ 385060 h 695763"/>
              <a:gd name="connsiteX2" fmla="*/ 133722 w 302603"/>
              <a:gd name="connsiteY2" fmla="*/ 340610 h 695763"/>
              <a:gd name="connsiteX3" fmla="*/ 301997 w 302603"/>
              <a:gd name="connsiteY3" fmla="*/ 693035 h 695763"/>
              <a:gd name="connsiteX4" fmla="*/ 187697 w 302603"/>
              <a:gd name="connsiteY4" fmla="*/ 499360 h 695763"/>
              <a:gd name="connsiteX5" fmla="*/ 124197 w 302603"/>
              <a:gd name="connsiteY5" fmla="*/ 413635 h 695763"/>
              <a:gd name="connsiteX6" fmla="*/ 216272 w 302603"/>
              <a:gd name="connsiteY6" fmla="*/ 531110 h 695763"/>
              <a:gd name="connsiteX7" fmla="*/ 174997 w 302603"/>
              <a:gd name="connsiteY7" fmla="*/ 435860 h 695763"/>
              <a:gd name="connsiteX8" fmla="*/ 60697 w 302603"/>
              <a:gd name="connsiteY8" fmla="*/ 251710 h 695763"/>
              <a:gd name="connsiteX9" fmla="*/ 108322 w 302603"/>
              <a:gd name="connsiteY9" fmla="*/ 331085 h 695763"/>
              <a:gd name="connsiteX10" fmla="*/ 101972 w 302603"/>
              <a:gd name="connsiteY10" fmla="*/ 280285 h 695763"/>
              <a:gd name="connsiteX11" fmla="*/ 372 w 302603"/>
              <a:gd name="connsiteY11" fmla="*/ 885 h 69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603" h="695763">
                <a:moveTo>
                  <a:pt x="372" y="885"/>
                </a:moveTo>
                <a:cubicBezTo>
                  <a:pt x="7251" y="18347"/>
                  <a:pt x="121022" y="328439"/>
                  <a:pt x="143247" y="385060"/>
                </a:cubicBezTo>
                <a:cubicBezTo>
                  <a:pt x="165472" y="441681"/>
                  <a:pt x="107264" y="289281"/>
                  <a:pt x="133722" y="340610"/>
                </a:cubicBezTo>
                <a:cubicBezTo>
                  <a:pt x="160180" y="391939"/>
                  <a:pt x="293001" y="666577"/>
                  <a:pt x="301997" y="693035"/>
                </a:cubicBezTo>
                <a:cubicBezTo>
                  <a:pt x="310993" y="719493"/>
                  <a:pt x="217330" y="545927"/>
                  <a:pt x="187697" y="499360"/>
                </a:cubicBezTo>
                <a:cubicBezTo>
                  <a:pt x="158064" y="452793"/>
                  <a:pt x="119435" y="408343"/>
                  <a:pt x="124197" y="413635"/>
                </a:cubicBezTo>
                <a:cubicBezTo>
                  <a:pt x="128960" y="418927"/>
                  <a:pt x="207805" y="527406"/>
                  <a:pt x="216272" y="531110"/>
                </a:cubicBezTo>
                <a:cubicBezTo>
                  <a:pt x="224739" y="534814"/>
                  <a:pt x="200926" y="482427"/>
                  <a:pt x="174997" y="435860"/>
                </a:cubicBezTo>
                <a:cubicBezTo>
                  <a:pt x="149068" y="389293"/>
                  <a:pt x="71809" y="269172"/>
                  <a:pt x="60697" y="251710"/>
                </a:cubicBezTo>
                <a:cubicBezTo>
                  <a:pt x="49585" y="234248"/>
                  <a:pt x="101443" y="326323"/>
                  <a:pt x="108322" y="331085"/>
                </a:cubicBezTo>
                <a:cubicBezTo>
                  <a:pt x="115201" y="335847"/>
                  <a:pt x="119964" y="331085"/>
                  <a:pt x="101972" y="280285"/>
                </a:cubicBezTo>
                <a:cubicBezTo>
                  <a:pt x="83980" y="229485"/>
                  <a:pt x="-6507" y="-16577"/>
                  <a:pt x="372" y="8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B7750ABC-2A4A-8B6F-B4F1-3501DFD0216A}"/>
              </a:ext>
            </a:extLst>
          </p:cNvPr>
          <p:cNvSpPr/>
          <p:nvPr/>
        </p:nvSpPr>
        <p:spPr>
          <a:xfrm>
            <a:off x="3117568" y="7079643"/>
            <a:ext cx="792247" cy="274529"/>
          </a:xfrm>
          <a:custGeom>
            <a:avLst/>
            <a:gdLst>
              <a:gd name="connsiteX0" fmla="*/ 282 w 792247"/>
              <a:gd name="connsiteY0" fmla="*/ 229207 h 274529"/>
              <a:gd name="connsiteX1" fmla="*/ 184432 w 792247"/>
              <a:gd name="connsiteY1" fmla="*/ 178407 h 274529"/>
              <a:gd name="connsiteX2" fmla="*/ 340007 w 792247"/>
              <a:gd name="connsiteY2" fmla="*/ 206982 h 274529"/>
              <a:gd name="connsiteX3" fmla="*/ 270157 w 792247"/>
              <a:gd name="connsiteY3" fmla="*/ 184757 h 274529"/>
              <a:gd name="connsiteX4" fmla="*/ 251107 w 792247"/>
              <a:gd name="connsiteY4" fmla="*/ 273657 h 274529"/>
              <a:gd name="connsiteX5" fmla="*/ 251107 w 792247"/>
              <a:gd name="connsiteY5" fmla="*/ 226032 h 274529"/>
              <a:gd name="connsiteX6" fmla="*/ 333657 w 792247"/>
              <a:gd name="connsiteY6" fmla="*/ 159357 h 274529"/>
              <a:gd name="connsiteX7" fmla="*/ 479707 w 792247"/>
              <a:gd name="connsiteY7" fmla="*/ 38707 h 274529"/>
              <a:gd name="connsiteX8" fmla="*/ 435257 w 792247"/>
              <a:gd name="connsiteY8" fmla="*/ 70457 h 274529"/>
              <a:gd name="connsiteX9" fmla="*/ 790857 w 792247"/>
              <a:gd name="connsiteY9" fmla="*/ 607 h 274529"/>
              <a:gd name="connsiteX10" fmla="*/ 552732 w 792247"/>
              <a:gd name="connsiteY10" fmla="*/ 38707 h 274529"/>
              <a:gd name="connsiteX11" fmla="*/ 400332 w 792247"/>
              <a:gd name="connsiteY11" fmla="*/ 76807 h 274529"/>
              <a:gd name="connsiteX12" fmla="*/ 530507 w 792247"/>
              <a:gd name="connsiteY12" fmla="*/ 60932 h 274529"/>
              <a:gd name="connsiteX13" fmla="*/ 378107 w 792247"/>
              <a:gd name="connsiteY13" fmla="*/ 143482 h 274529"/>
              <a:gd name="connsiteX14" fmla="*/ 460657 w 792247"/>
              <a:gd name="connsiteY14" fmla="*/ 67282 h 274529"/>
              <a:gd name="connsiteX15" fmla="*/ 413032 w 792247"/>
              <a:gd name="connsiteY15" fmla="*/ 92682 h 274529"/>
              <a:gd name="connsiteX16" fmla="*/ 213007 w 792247"/>
              <a:gd name="connsiteY16" fmla="*/ 184757 h 274529"/>
              <a:gd name="connsiteX17" fmla="*/ 133632 w 792247"/>
              <a:gd name="connsiteY17" fmla="*/ 222857 h 274529"/>
              <a:gd name="connsiteX18" fmla="*/ 178082 w 792247"/>
              <a:gd name="connsiteY18" fmla="*/ 95857 h 274529"/>
              <a:gd name="connsiteX19" fmla="*/ 159032 w 792247"/>
              <a:gd name="connsiteY19" fmla="*/ 10132 h 274529"/>
              <a:gd name="connsiteX20" fmla="*/ 162207 w 792247"/>
              <a:gd name="connsiteY20" fmla="*/ 124432 h 274529"/>
              <a:gd name="connsiteX21" fmla="*/ 143157 w 792247"/>
              <a:gd name="connsiteY21" fmla="*/ 172057 h 274529"/>
              <a:gd name="connsiteX22" fmla="*/ 282 w 792247"/>
              <a:gd name="connsiteY22" fmla="*/ 229207 h 27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92247" h="274529">
                <a:moveTo>
                  <a:pt x="282" y="229207"/>
                </a:moveTo>
                <a:cubicBezTo>
                  <a:pt x="7161" y="230265"/>
                  <a:pt x="127811" y="182111"/>
                  <a:pt x="184432" y="178407"/>
                </a:cubicBezTo>
                <a:cubicBezTo>
                  <a:pt x="241053" y="174703"/>
                  <a:pt x="325720" y="205924"/>
                  <a:pt x="340007" y="206982"/>
                </a:cubicBezTo>
                <a:cubicBezTo>
                  <a:pt x="354294" y="208040"/>
                  <a:pt x="284973" y="173645"/>
                  <a:pt x="270157" y="184757"/>
                </a:cubicBezTo>
                <a:cubicBezTo>
                  <a:pt x="255341" y="195869"/>
                  <a:pt x="254282" y="266778"/>
                  <a:pt x="251107" y="273657"/>
                </a:cubicBezTo>
                <a:cubicBezTo>
                  <a:pt x="247932" y="280536"/>
                  <a:pt x="237349" y="245082"/>
                  <a:pt x="251107" y="226032"/>
                </a:cubicBezTo>
                <a:cubicBezTo>
                  <a:pt x="264865" y="206982"/>
                  <a:pt x="333657" y="159357"/>
                  <a:pt x="333657" y="159357"/>
                </a:cubicBezTo>
                <a:lnTo>
                  <a:pt x="479707" y="38707"/>
                </a:lnTo>
                <a:cubicBezTo>
                  <a:pt x="496640" y="23890"/>
                  <a:pt x="383399" y="76807"/>
                  <a:pt x="435257" y="70457"/>
                </a:cubicBezTo>
                <a:cubicBezTo>
                  <a:pt x="487115" y="64107"/>
                  <a:pt x="771278" y="5899"/>
                  <a:pt x="790857" y="607"/>
                </a:cubicBezTo>
                <a:cubicBezTo>
                  <a:pt x="810436" y="-4685"/>
                  <a:pt x="617819" y="26007"/>
                  <a:pt x="552732" y="38707"/>
                </a:cubicBezTo>
                <a:cubicBezTo>
                  <a:pt x="487645" y="51407"/>
                  <a:pt x="404036" y="73103"/>
                  <a:pt x="400332" y="76807"/>
                </a:cubicBezTo>
                <a:cubicBezTo>
                  <a:pt x="396628" y="80511"/>
                  <a:pt x="534211" y="49820"/>
                  <a:pt x="530507" y="60932"/>
                </a:cubicBezTo>
                <a:cubicBezTo>
                  <a:pt x="526803" y="72044"/>
                  <a:pt x="389749" y="142424"/>
                  <a:pt x="378107" y="143482"/>
                </a:cubicBezTo>
                <a:cubicBezTo>
                  <a:pt x="366465" y="144540"/>
                  <a:pt x="454836" y="75749"/>
                  <a:pt x="460657" y="67282"/>
                </a:cubicBezTo>
                <a:cubicBezTo>
                  <a:pt x="466478" y="58815"/>
                  <a:pt x="454307" y="73103"/>
                  <a:pt x="413032" y="92682"/>
                </a:cubicBezTo>
                <a:cubicBezTo>
                  <a:pt x="371757" y="112261"/>
                  <a:pt x="259574" y="163061"/>
                  <a:pt x="213007" y="184757"/>
                </a:cubicBezTo>
                <a:cubicBezTo>
                  <a:pt x="166440" y="206453"/>
                  <a:pt x="139453" y="237674"/>
                  <a:pt x="133632" y="222857"/>
                </a:cubicBezTo>
                <a:cubicBezTo>
                  <a:pt x="127811" y="208040"/>
                  <a:pt x="173849" y="131311"/>
                  <a:pt x="178082" y="95857"/>
                </a:cubicBezTo>
                <a:cubicBezTo>
                  <a:pt x="182315" y="60403"/>
                  <a:pt x="161678" y="5370"/>
                  <a:pt x="159032" y="10132"/>
                </a:cubicBezTo>
                <a:cubicBezTo>
                  <a:pt x="156386" y="14894"/>
                  <a:pt x="164853" y="97444"/>
                  <a:pt x="162207" y="124432"/>
                </a:cubicBezTo>
                <a:cubicBezTo>
                  <a:pt x="159561" y="151419"/>
                  <a:pt x="172261" y="155124"/>
                  <a:pt x="143157" y="172057"/>
                </a:cubicBezTo>
                <a:cubicBezTo>
                  <a:pt x="114053" y="188990"/>
                  <a:pt x="-6597" y="228149"/>
                  <a:pt x="282" y="2292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6FDE9A3D-8BD0-9204-835E-AD41E24954B8}"/>
              </a:ext>
            </a:extLst>
          </p:cNvPr>
          <p:cNvSpPr/>
          <p:nvPr/>
        </p:nvSpPr>
        <p:spPr>
          <a:xfrm>
            <a:off x="4441354" y="5936944"/>
            <a:ext cx="382847" cy="426305"/>
          </a:xfrm>
          <a:custGeom>
            <a:avLst/>
            <a:gdLst>
              <a:gd name="connsiteX0" fmla="*/ 330671 w 382847"/>
              <a:gd name="connsiteY0" fmla="*/ 117781 h 426305"/>
              <a:gd name="connsiteX1" fmla="*/ 254471 w 382847"/>
              <a:gd name="connsiteY1" fmla="*/ 216206 h 426305"/>
              <a:gd name="connsiteX2" fmla="*/ 244946 w 382847"/>
              <a:gd name="connsiteY2" fmla="*/ 267006 h 426305"/>
              <a:gd name="connsiteX3" fmla="*/ 283046 w 382847"/>
              <a:gd name="connsiteY3" fmla="*/ 247956 h 426305"/>
              <a:gd name="connsiteX4" fmla="*/ 254471 w 382847"/>
              <a:gd name="connsiteY4" fmla="*/ 314631 h 426305"/>
              <a:gd name="connsiteX5" fmla="*/ 251296 w 382847"/>
              <a:gd name="connsiteY5" fmla="*/ 359081 h 426305"/>
              <a:gd name="connsiteX6" fmla="*/ 260821 w 382847"/>
              <a:gd name="connsiteY6" fmla="*/ 330506 h 426305"/>
              <a:gd name="connsiteX7" fmla="*/ 165571 w 382847"/>
              <a:gd name="connsiteY7" fmla="*/ 340031 h 426305"/>
              <a:gd name="connsiteX8" fmla="*/ 156046 w 382847"/>
              <a:gd name="connsiteY8" fmla="*/ 324156 h 426305"/>
              <a:gd name="connsiteX9" fmla="*/ 471 w 382847"/>
              <a:gd name="connsiteY9" fmla="*/ 114606 h 426305"/>
              <a:gd name="connsiteX10" fmla="*/ 213196 w 382847"/>
              <a:gd name="connsiteY10" fmla="*/ 384481 h 426305"/>
              <a:gd name="connsiteX11" fmla="*/ 184621 w 382847"/>
              <a:gd name="connsiteY11" fmla="*/ 371781 h 426305"/>
              <a:gd name="connsiteX12" fmla="*/ 267171 w 382847"/>
              <a:gd name="connsiteY12" fmla="*/ 352731 h 426305"/>
              <a:gd name="connsiteX13" fmla="*/ 210021 w 382847"/>
              <a:gd name="connsiteY13" fmla="*/ 425756 h 426305"/>
              <a:gd name="connsiteX14" fmla="*/ 381471 w 382847"/>
              <a:gd name="connsiteY14" fmla="*/ 387656 h 426305"/>
              <a:gd name="connsiteX15" fmla="*/ 292571 w 382847"/>
              <a:gd name="connsiteY15" fmla="*/ 416231 h 426305"/>
              <a:gd name="connsiteX16" fmla="*/ 327496 w 382847"/>
              <a:gd name="connsiteY16" fmla="*/ 314631 h 426305"/>
              <a:gd name="connsiteX17" fmla="*/ 362421 w 382847"/>
              <a:gd name="connsiteY17" fmla="*/ 209856 h 426305"/>
              <a:gd name="connsiteX18" fmla="*/ 286221 w 382847"/>
              <a:gd name="connsiteY18" fmla="*/ 394006 h 426305"/>
              <a:gd name="connsiteX19" fmla="*/ 232246 w 382847"/>
              <a:gd name="connsiteY19" fmla="*/ 381306 h 426305"/>
              <a:gd name="connsiteX20" fmla="*/ 216371 w 382847"/>
              <a:gd name="connsiteY20" fmla="*/ 295581 h 426305"/>
              <a:gd name="connsiteX21" fmla="*/ 184621 w 382847"/>
              <a:gd name="connsiteY21" fmla="*/ 232081 h 426305"/>
              <a:gd name="connsiteX22" fmla="*/ 289396 w 382847"/>
              <a:gd name="connsiteY22" fmla="*/ 306 h 426305"/>
              <a:gd name="connsiteX23" fmla="*/ 175096 w 382847"/>
              <a:gd name="connsiteY23" fmla="*/ 286056 h 426305"/>
              <a:gd name="connsiteX24" fmla="*/ 330671 w 382847"/>
              <a:gd name="connsiteY24" fmla="*/ 117781 h 42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2847" h="426305">
                <a:moveTo>
                  <a:pt x="330671" y="117781"/>
                </a:moveTo>
                <a:cubicBezTo>
                  <a:pt x="343900" y="106139"/>
                  <a:pt x="268758" y="191335"/>
                  <a:pt x="254471" y="216206"/>
                </a:cubicBezTo>
                <a:cubicBezTo>
                  <a:pt x="240183" y="241077"/>
                  <a:pt x="240183" y="261714"/>
                  <a:pt x="244946" y="267006"/>
                </a:cubicBezTo>
                <a:cubicBezTo>
                  <a:pt x="249708" y="272298"/>
                  <a:pt x="281458" y="240018"/>
                  <a:pt x="283046" y="247956"/>
                </a:cubicBezTo>
                <a:cubicBezTo>
                  <a:pt x="284634" y="255894"/>
                  <a:pt x="259763" y="296110"/>
                  <a:pt x="254471" y="314631"/>
                </a:cubicBezTo>
                <a:cubicBezTo>
                  <a:pt x="249179" y="333152"/>
                  <a:pt x="250238" y="356435"/>
                  <a:pt x="251296" y="359081"/>
                </a:cubicBezTo>
                <a:cubicBezTo>
                  <a:pt x="252354" y="361727"/>
                  <a:pt x="275108" y="333681"/>
                  <a:pt x="260821" y="330506"/>
                </a:cubicBezTo>
                <a:cubicBezTo>
                  <a:pt x="246534" y="327331"/>
                  <a:pt x="183033" y="341089"/>
                  <a:pt x="165571" y="340031"/>
                </a:cubicBezTo>
                <a:cubicBezTo>
                  <a:pt x="148109" y="338973"/>
                  <a:pt x="183563" y="361727"/>
                  <a:pt x="156046" y="324156"/>
                </a:cubicBezTo>
                <a:cubicBezTo>
                  <a:pt x="128529" y="286585"/>
                  <a:pt x="-9054" y="104552"/>
                  <a:pt x="471" y="114606"/>
                </a:cubicBezTo>
                <a:cubicBezTo>
                  <a:pt x="9996" y="124660"/>
                  <a:pt x="182504" y="341619"/>
                  <a:pt x="213196" y="384481"/>
                </a:cubicBezTo>
                <a:cubicBezTo>
                  <a:pt x="243888" y="427343"/>
                  <a:pt x="175625" y="377073"/>
                  <a:pt x="184621" y="371781"/>
                </a:cubicBezTo>
                <a:cubicBezTo>
                  <a:pt x="193617" y="366489"/>
                  <a:pt x="262938" y="343735"/>
                  <a:pt x="267171" y="352731"/>
                </a:cubicBezTo>
                <a:cubicBezTo>
                  <a:pt x="271404" y="361727"/>
                  <a:pt x="190971" y="419935"/>
                  <a:pt x="210021" y="425756"/>
                </a:cubicBezTo>
                <a:cubicBezTo>
                  <a:pt x="229071" y="431577"/>
                  <a:pt x="367713" y="389243"/>
                  <a:pt x="381471" y="387656"/>
                </a:cubicBezTo>
                <a:cubicBezTo>
                  <a:pt x="395229" y="386069"/>
                  <a:pt x="301567" y="428402"/>
                  <a:pt x="292571" y="416231"/>
                </a:cubicBezTo>
                <a:cubicBezTo>
                  <a:pt x="283575" y="404060"/>
                  <a:pt x="315854" y="349027"/>
                  <a:pt x="327496" y="314631"/>
                </a:cubicBezTo>
                <a:cubicBezTo>
                  <a:pt x="339138" y="280235"/>
                  <a:pt x="369300" y="196627"/>
                  <a:pt x="362421" y="209856"/>
                </a:cubicBezTo>
                <a:cubicBezTo>
                  <a:pt x="355542" y="223085"/>
                  <a:pt x="307917" y="365431"/>
                  <a:pt x="286221" y="394006"/>
                </a:cubicBezTo>
                <a:cubicBezTo>
                  <a:pt x="264525" y="422581"/>
                  <a:pt x="243888" y="397710"/>
                  <a:pt x="232246" y="381306"/>
                </a:cubicBezTo>
                <a:cubicBezTo>
                  <a:pt x="220604" y="364902"/>
                  <a:pt x="224308" y="320452"/>
                  <a:pt x="216371" y="295581"/>
                </a:cubicBezTo>
                <a:cubicBezTo>
                  <a:pt x="208434" y="270710"/>
                  <a:pt x="172450" y="281294"/>
                  <a:pt x="184621" y="232081"/>
                </a:cubicBezTo>
                <a:cubicBezTo>
                  <a:pt x="196792" y="182869"/>
                  <a:pt x="290983" y="-8690"/>
                  <a:pt x="289396" y="306"/>
                </a:cubicBezTo>
                <a:cubicBezTo>
                  <a:pt x="287809" y="9302"/>
                  <a:pt x="168217" y="265419"/>
                  <a:pt x="175096" y="286056"/>
                </a:cubicBezTo>
                <a:cubicBezTo>
                  <a:pt x="181975" y="306693"/>
                  <a:pt x="317442" y="129423"/>
                  <a:pt x="330671" y="1177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D1C5569A-400A-E044-860C-76A001EE6AE4}"/>
              </a:ext>
            </a:extLst>
          </p:cNvPr>
          <p:cNvSpPr/>
          <p:nvPr/>
        </p:nvSpPr>
        <p:spPr>
          <a:xfrm>
            <a:off x="4491677" y="6543675"/>
            <a:ext cx="629477" cy="772655"/>
          </a:xfrm>
          <a:custGeom>
            <a:avLst/>
            <a:gdLst>
              <a:gd name="connsiteX0" fmla="*/ 566098 w 629477"/>
              <a:gd name="connsiteY0" fmla="*/ 0 h 772655"/>
              <a:gd name="connsiteX1" fmla="*/ 588323 w 629477"/>
              <a:gd name="connsiteY1" fmla="*/ 107950 h 772655"/>
              <a:gd name="connsiteX2" fmla="*/ 413698 w 629477"/>
              <a:gd name="connsiteY2" fmla="*/ 282575 h 772655"/>
              <a:gd name="connsiteX3" fmla="*/ 499423 w 629477"/>
              <a:gd name="connsiteY3" fmla="*/ 254000 h 772655"/>
              <a:gd name="connsiteX4" fmla="*/ 286698 w 629477"/>
              <a:gd name="connsiteY4" fmla="*/ 485775 h 772655"/>
              <a:gd name="connsiteX5" fmla="*/ 356548 w 629477"/>
              <a:gd name="connsiteY5" fmla="*/ 463550 h 772655"/>
              <a:gd name="connsiteX6" fmla="*/ 220023 w 629477"/>
              <a:gd name="connsiteY6" fmla="*/ 609600 h 772655"/>
              <a:gd name="connsiteX7" fmla="*/ 948 w 629477"/>
              <a:gd name="connsiteY7" fmla="*/ 771525 h 772655"/>
              <a:gd name="connsiteX8" fmla="*/ 312098 w 629477"/>
              <a:gd name="connsiteY8" fmla="*/ 523875 h 772655"/>
              <a:gd name="connsiteX9" fmla="*/ 432748 w 629477"/>
              <a:gd name="connsiteY9" fmla="*/ 406400 h 772655"/>
              <a:gd name="connsiteX10" fmla="*/ 312098 w 629477"/>
              <a:gd name="connsiteY10" fmla="*/ 476250 h 772655"/>
              <a:gd name="connsiteX11" fmla="*/ 534348 w 629477"/>
              <a:gd name="connsiteY11" fmla="*/ 219075 h 772655"/>
              <a:gd name="connsiteX12" fmla="*/ 626423 w 629477"/>
              <a:gd name="connsiteY12" fmla="*/ 111125 h 772655"/>
              <a:gd name="connsiteX13" fmla="*/ 432748 w 629477"/>
              <a:gd name="connsiteY13" fmla="*/ 250825 h 772655"/>
              <a:gd name="connsiteX14" fmla="*/ 597848 w 629477"/>
              <a:gd name="connsiteY14" fmla="*/ 107950 h 772655"/>
              <a:gd name="connsiteX15" fmla="*/ 566098 w 629477"/>
              <a:gd name="connsiteY15" fmla="*/ 0 h 77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9477" h="772655">
                <a:moveTo>
                  <a:pt x="566098" y="0"/>
                </a:moveTo>
                <a:cubicBezTo>
                  <a:pt x="564511" y="0"/>
                  <a:pt x="613723" y="60854"/>
                  <a:pt x="588323" y="107950"/>
                </a:cubicBezTo>
                <a:cubicBezTo>
                  <a:pt x="562923" y="155046"/>
                  <a:pt x="428515" y="258233"/>
                  <a:pt x="413698" y="282575"/>
                </a:cubicBezTo>
                <a:cubicBezTo>
                  <a:pt x="398881" y="306917"/>
                  <a:pt x="520590" y="220133"/>
                  <a:pt x="499423" y="254000"/>
                </a:cubicBezTo>
                <a:cubicBezTo>
                  <a:pt x="478256" y="287867"/>
                  <a:pt x="310510" y="450850"/>
                  <a:pt x="286698" y="485775"/>
                </a:cubicBezTo>
                <a:cubicBezTo>
                  <a:pt x="262886" y="520700"/>
                  <a:pt x="367660" y="442913"/>
                  <a:pt x="356548" y="463550"/>
                </a:cubicBezTo>
                <a:cubicBezTo>
                  <a:pt x="345436" y="484187"/>
                  <a:pt x="279290" y="558271"/>
                  <a:pt x="220023" y="609600"/>
                </a:cubicBezTo>
                <a:cubicBezTo>
                  <a:pt x="160756" y="660929"/>
                  <a:pt x="-14398" y="785813"/>
                  <a:pt x="948" y="771525"/>
                </a:cubicBezTo>
                <a:cubicBezTo>
                  <a:pt x="16294" y="757238"/>
                  <a:pt x="240131" y="584729"/>
                  <a:pt x="312098" y="523875"/>
                </a:cubicBezTo>
                <a:cubicBezTo>
                  <a:pt x="384065" y="463021"/>
                  <a:pt x="432748" y="414337"/>
                  <a:pt x="432748" y="406400"/>
                </a:cubicBezTo>
                <a:cubicBezTo>
                  <a:pt x="432748" y="398463"/>
                  <a:pt x="295165" y="507471"/>
                  <a:pt x="312098" y="476250"/>
                </a:cubicBezTo>
                <a:cubicBezTo>
                  <a:pt x="329031" y="445029"/>
                  <a:pt x="481961" y="279929"/>
                  <a:pt x="534348" y="219075"/>
                </a:cubicBezTo>
                <a:cubicBezTo>
                  <a:pt x="586735" y="158221"/>
                  <a:pt x="643356" y="105833"/>
                  <a:pt x="626423" y="111125"/>
                </a:cubicBezTo>
                <a:cubicBezTo>
                  <a:pt x="609490" y="116417"/>
                  <a:pt x="437510" y="251354"/>
                  <a:pt x="432748" y="250825"/>
                </a:cubicBezTo>
                <a:cubicBezTo>
                  <a:pt x="427985" y="250296"/>
                  <a:pt x="571919" y="146050"/>
                  <a:pt x="597848" y="107950"/>
                </a:cubicBezTo>
                <a:cubicBezTo>
                  <a:pt x="623777" y="69850"/>
                  <a:pt x="567685" y="0"/>
                  <a:pt x="56609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1156C483-268D-FF7F-EDE6-704E684AE9F2}"/>
              </a:ext>
            </a:extLst>
          </p:cNvPr>
          <p:cNvSpPr/>
          <p:nvPr/>
        </p:nvSpPr>
        <p:spPr>
          <a:xfrm>
            <a:off x="4961058" y="5603339"/>
            <a:ext cx="306427" cy="1002575"/>
          </a:xfrm>
          <a:custGeom>
            <a:avLst/>
            <a:gdLst>
              <a:gd name="connsiteX0" fmla="*/ 306267 w 306427"/>
              <a:gd name="connsiteY0" fmla="*/ 536 h 1002575"/>
              <a:gd name="connsiteX1" fmla="*/ 236417 w 306427"/>
              <a:gd name="connsiteY1" fmla="*/ 276761 h 1002575"/>
              <a:gd name="connsiteX2" fmla="*/ 233242 w 306427"/>
              <a:gd name="connsiteY2" fmla="*/ 543461 h 1002575"/>
              <a:gd name="connsiteX3" fmla="*/ 217367 w 306427"/>
              <a:gd name="connsiteY3" fmla="*/ 406936 h 1002575"/>
              <a:gd name="connsiteX4" fmla="*/ 217367 w 306427"/>
              <a:gd name="connsiteY4" fmla="*/ 619661 h 1002575"/>
              <a:gd name="connsiteX5" fmla="*/ 233242 w 306427"/>
              <a:gd name="connsiteY5" fmla="*/ 660936 h 1002575"/>
              <a:gd name="connsiteX6" fmla="*/ 172917 w 306427"/>
              <a:gd name="connsiteY6" fmla="*/ 667286 h 1002575"/>
              <a:gd name="connsiteX7" fmla="*/ 204667 w 306427"/>
              <a:gd name="connsiteY7" fmla="*/ 775236 h 1002575"/>
              <a:gd name="connsiteX8" fmla="*/ 160217 w 306427"/>
              <a:gd name="connsiteY8" fmla="*/ 660936 h 1002575"/>
              <a:gd name="connsiteX9" fmla="*/ 153867 w 306427"/>
              <a:gd name="connsiteY9" fmla="*/ 768886 h 1002575"/>
              <a:gd name="connsiteX10" fmla="*/ 93542 w 306427"/>
              <a:gd name="connsiteY10" fmla="*/ 838736 h 1002575"/>
              <a:gd name="connsiteX11" fmla="*/ 1467 w 306427"/>
              <a:gd name="connsiteY11" fmla="*/ 902236 h 1002575"/>
              <a:gd name="connsiteX12" fmla="*/ 172917 w 306427"/>
              <a:gd name="connsiteY12" fmla="*/ 797461 h 1002575"/>
              <a:gd name="connsiteX13" fmla="*/ 141167 w 306427"/>
              <a:gd name="connsiteY13" fmla="*/ 864136 h 1002575"/>
              <a:gd name="connsiteX14" fmla="*/ 61792 w 306427"/>
              <a:gd name="connsiteY14" fmla="*/ 930811 h 1002575"/>
              <a:gd name="connsiteX15" fmla="*/ 74492 w 306427"/>
              <a:gd name="connsiteY15" fmla="*/ 899061 h 1002575"/>
              <a:gd name="connsiteX16" fmla="*/ 103067 w 306427"/>
              <a:gd name="connsiteY16" fmla="*/ 1000661 h 1002575"/>
              <a:gd name="connsiteX17" fmla="*/ 179267 w 306427"/>
              <a:gd name="connsiteY17" fmla="*/ 794286 h 1002575"/>
              <a:gd name="connsiteX18" fmla="*/ 172917 w 306427"/>
              <a:gd name="connsiteY18" fmla="*/ 572036 h 1002575"/>
              <a:gd name="connsiteX19" fmla="*/ 214192 w 306427"/>
              <a:gd name="connsiteY19" fmla="*/ 349786 h 1002575"/>
              <a:gd name="connsiteX20" fmla="*/ 306267 w 306427"/>
              <a:gd name="connsiteY20" fmla="*/ 536 h 100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6427" h="1002575">
                <a:moveTo>
                  <a:pt x="306267" y="536"/>
                </a:moveTo>
                <a:cubicBezTo>
                  <a:pt x="309971" y="-11635"/>
                  <a:pt x="248588" y="186274"/>
                  <a:pt x="236417" y="276761"/>
                </a:cubicBezTo>
                <a:cubicBezTo>
                  <a:pt x="224246" y="367248"/>
                  <a:pt x="236417" y="521765"/>
                  <a:pt x="233242" y="543461"/>
                </a:cubicBezTo>
                <a:cubicBezTo>
                  <a:pt x="230067" y="565157"/>
                  <a:pt x="220013" y="394236"/>
                  <a:pt x="217367" y="406936"/>
                </a:cubicBezTo>
                <a:cubicBezTo>
                  <a:pt x="214721" y="419636"/>
                  <a:pt x="214721" y="577328"/>
                  <a:pt x="217367" y="619661"/>
                </a:cubicBezTo>
                <a:cubicBezTo>
                  <a:pt x="220013" y="661994"/>
                  <a:pt x="240650" y="652999"/>
                  <a:pt x="233242" y="660936"/>
                </a:cubicBezTo>
                <a:cubicBezTo>
                  <a:pt x="225834" y="668874"/>
                  <a:pt x="177679" y="648236"/>
                  <a:pt x="172917" y="667286"/>
                </a:cubicBezTo>
                <a:cubicBezTo>
                  <a:pt x="168155" y="686336"/>
                  <a:pt x="206784" y="776294"/>
                  <a:pt x="204667" y="775236"/>
                </a:cubicBezTo>
                <a:cubicBezTo>
                  <a:pt x="202550" y="774178"/>
                  <a:pt x="168684" y="661994"/>
                  <a:pt x="160217" y="660936"/>
                </a:cubicBezTo>
                <a:cubicBezTo>
                  <a:pt x="151750" y="659878"/>
                  <a:pt x="164979" y="739253"/>
                  <a:pt x="153867" y="768886"/>
                </a:cubicBezTo>
                <a:cubicBezTo>
                  <a:pt x="142755" y="798519"/>
                  <a:pt x="118942" y="816511"/>
                  <a:pt x="93542" y="838736"/>
                </a:cubicBezTo>
                <a:cubicBezTo>
                  <a:pt x="68142" y="860961"/>
                  <a:pt x="-11762" y="909115"/>
                  <a:pt x="1467" y="902236"/>
                </a:cubicBezTo>
                <a:cubicBezTo>
                  <a:pt x="14696" y="895357"/>
                  <a:pt x="149634" y="803811"/>
                  <a:pt x="172917" y="797461"/>
                </a:cubicBezTo>
                <a:cubicBezTo>
                  <a:pt x="196200" y="791111"/>
                  <a:pt x="159688" y="841911"/>
                  <a:pt x="141167" y="864136"/>
                </a:cubicBezTo>
                <a:cubicBezTo>
                  <a:pt x="122646" y="886361"/>
                  <a:pt x="72904" y="924990"/>
                  <a:pt x="61792" y="930811"/>
                </a:cubicBezTo>
                <a:cubicBezTo>
                  <a:pt x="50680" y="936632"/>
                  <a:pt x="67613" y="887419"/>
                  <a:pt x="74492" y="899061"/>
                </a:cubicBezTo>
                <a:cubicBezTo>
                  <a:pt x="81371" y="910703"/>
                  <a:pt x="85605" y="1018123"/>
                  <a:pt x="103067" y="1000661"/>
                </a:cubicBezTo>
                <a:cubicBezTo>
                  <a:pt x="120529" y="983199"/>
                  <a:pt x="167625" y="865724"/>
                  <a:pt x="179267" y="794286"/>
                </a:cubicBezTo>
                <a:cubicBezTo>
                  <a:pt x="190909" y="722849"/>
                  <a:pt x="167096" y="646119"/>
                  <a:pt x="172917" y="572036"/>
                </a:cubicBezTo>
                <a:cubicBezTo>
                  <a:pt x="178738" y="497953"/>
                  <a:pt x="191967" y="442390"/>
                  <a:pt x="214192" y="349786"/>
                </a:cubicBezTo>
                <a:cubicBezTo>
                  <a:pt x="236417" y="257182"/>
                  <a:pt x="302563" y="12707"/>
                  <a:pt x="306267" y="5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BB09767C-3429-F823-4948-EFA7714139AB}"/>
              </a:ext>
            </a:extLst>
          </p:cNvPr>
          <p:cNvSpPr/>
          <p:nvPr/>
        </p:nvSpPr>
        <p:spPr>
          <a:xfrm>
            <a:off x="3457399" y="4907788"/>
            <a:ext cx="210800" cy="26212"/>
          </a:xfrm>
          <a:custGeom>
            <a:avLst/>
            <a:gdLst>
              <a:gd name="connsiteX0" fmla="*/ 176 w 210800"/>
              <a:gd name="connsiteY0" fmla="*/ 26162 h 26212"/>
              <a:gd name="connsiteX1" fmla="*/ 200201 w 210800"/>
              <a:gd name="connsiteY1" fmla="*/ 7112 h 26212"/>
              <a:gd name="connsiteX2" fmla="*/ 165276 w 210800"/>
              <a:gd name="connsiteY2" fmla="*/ 762 h 26212"/>
              <a:gd name="connsiteX3" fmla="*/ 176 w 210800"/>
              <a:gd name="connsiteY3" fmla="*/ 26162 h 2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800" h="26212">
                <a:moveTo>
                  <a:pt x="176" y="26162"/>
                </a:moveTo>
                <a:cubicBezTo>
                  <a:pt x="5997" y="27220"/>
                  <a:pt x="172684" y="11345"/>
                  <a:pt x="200201" y="7112"/>
                </a:cubicBezTo>
                <a:cubicBezTo>
                  <a:pt x="227718" y="2879"/>
                  <a:pt x="196497" y="-1884"/>
                  <a:pt x="165276" y="762"/>
                </a:cubicBezTo>
                <a:cubicBezTo>
                  <a:pt x="134055" y="3408"/>
                  <a:pt x="-5645" y="25104"/>
                  <a:pt x="176" y="261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25879FD1-BD49-200D-133E-D3E4B6AFBCC6}"/>
              </a:ext>
            </a:extLst>
          </p:cNvPr>
          <p:cNvSpPr/>
          <p:nvPr/>
        </p:nvSpPr>
        <p:spPr>
          <a:xfrm>
            <a:off x="3790836" y="4997390"/>
            <a:ext cx="32049" cy="143153"/>
          </a:xfrm>
          <a:custGeom>
            <a:avLst/>
            <a:gdLst>
              <a:gd name="connsiteX0" fmla="*/ 15989 w 32049"/>
              <a:gd name="connsiteY0" fmla="*/ 60 h 143153"/>
              <a:gd name="connsiteX1" fmla="*/ 9639 w 32049"/>
              <a:gd name="connsiteY1" fmla="*/ 82610 h 143153"/>
              <a:gd name="connsiteX2" fmla="*/ 31864 w 32049"/>
              <a:gd name="connsiteY2" fmla="*/ 142935 h 143153"/>
              <a:gd name="connsiteX3" fmla="*/ 19164 w 32049"/>
              <a:gd name="connsiteY3" fmla="*/ 101660 h 143153"/>
              <a:gd name="connsiteX4" fmla="*/ 114 w 32049"/>
              <a:gd name="connsiteY4" fmla="*/ 69910 h 143153"/>
              <a:gd name="connsiteX5" fmla="*/ 15989 w 32049"/>
              <a:gd name="connsiteY5" fmla="*/ 60 h 14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9" h="143153">
                <a:moveTo>
                  <a:pt x="15989" y="60"/>
                </a:moveTo>
                <a:cubicBezTo>
                  <a:pt x="17577" y="2177"/>
                  <a:pt x="6993" y="58798"/>
                  <a:pt x="9639" y="82610"/>
                </a:cubicBezTo>
                <a:cubicBezTo>
                  <a:pt x="12285" y="106422"/>
                  <a:pt x="30277" y="139760"/>
                  <a:pt x="31864" y="142935"/>
                </a:cubicBezTo>
                <a:cubicBezTo>
                  <a:pt x="33451" y="146110"/>
                  <a:pt x="24456" y="113831"/>
                  <a:pt x="19164" y="101660"/>
                </a:cubicBezTo>
                <a:cubicBezTo>
                  <a:pt x="13872" y="89489"/>
                  <a:pt x="-1474" y="87902"/>
                  <a:pt x="114" y="69910"/>
                </a:cubicBezTo>
                <a:cubicBezTo>
                  <a:pt x="1701" y="51918"/>
                  <a:pt x="14401" y="-2057"/>
                  <a:pt x="15989" y="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A5F64A00-83C8-2B59-ABFD-667EDF02DDD5}"/>
              </a:ext>
            </a:extLst>
          </p:cNvPr>
          <p:cNvSpPr/>
          <p:nvPr/>
        </p:nvSpPr>
        <p:spPr>
          <a:xfrm>
            <a:off x="3688726" y="5001459"/>
            <a:ext cx="178454" cy="342107"/>
          </a:xfrm>
          <a:custGeom>
            <a:avLst/>
            <a:gdLst>
              <a:gd name="connsiteX0" fmla="*/ 624 w 178454"/>
              <a:gd name="connsiteY0" fmla="*/ 2341 h 342107"/>
              <a:gd name="connsiteX1" fmla="*/ 64124 w 178454"/>
              <a:gd name="connsiteY1" fmla="*/ 59491 h 342107"/>
              <a:gd name="connsiteX2" fmla="*/ 111749 w 178454"/>
              <a:gd name="connsiteY2" fmla="*/ 170616 h 342107"/>
              <a:gd name="connsiteX3" fmla="*/ 124449 w 178454"/>
              <a:gd name="connsiteY3" fmla="*/ 167441 h 342107"/>
              <a:gd name="connsiteX4" fmla="*/ 124449 w 178454"/>
              <a:gd name="connsiteY4" fmla="*/ 221416 h 342107"/>
              <a:gd name="connsiteX5" fmla="*/ 83174 w 178454"/>
              <a:gd name="connsiteY5" fmla="*/ 278566 h 342107"/>
              <a:gd name="connsiteX6" fmla="*/ 89524 w 178454"/>
              <a:gd name="connsiteY6" fmla="*/ 256341 h 342107"/>
              <a:gd name="connsiteX7" fmla="*/ 57774 w 178454"/>
              <a:gd name="connsiteY7" fmla="*/ 284916 h 342107"/>
              <a:gd name="connsiteX8" fmla="*/ 35549 w 178454"/>
              <a:gd name="connsiteY8" fmla="*/ 342066 h 342107"/>
              <a:gd name="connsiteX9" fmla="*/ 48249 w 178454"/>
              <a:gd name="connsiteY9" fmla="*/ 275391 h 342107"/>
              <a:gd name="connsiteX10" fmla="*/ 86349 w 178454"/>
              <a:gd name="connsiteY10" fmla="*/ 246816 h 342107"/>
              <a:gd name="connsiteX11" fmla="*/ 137149 w 178454"/>
              <a:gd name="connsiteY11" fmla="*/ 196016 h 342107"/>
              <a:gd name="connsiteX12" fmla="*/ 178424 w 178454"/>
              <a:gd name="connsiteY12" fmla="*/ 88066 h 342107"/>
              <a:gd name="connsiteX13" fmla="*/ 130799 w 178454"/>
              <a:gd name="connsiteY13" fmla="*/ 164266 h 342107"/>
              <a:gd name="connsiteX14" fmla="*/ 105399 w 178454"/>
              <a:gd name="connsiteY14" fmla="*/ 135691 h 342107"/>
              <a:gd name="connsiteX15" fmla="*/ 624 w 178454"/>
              <a:gd name="connsiteY15" fmla="*/ 2341 h 34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8454" h="342107">
                <a:moveTo>
                  <a:pt x="624" y="2341"/>
                </a:moveTo>
                <a:cubicBezTo>
                  <a:pt x="-6255" y="-10359"/>
                  <a:pt x="45603" y="31445"/>
                  <a:pt x="64124" y="59491"/>
                </a:cubicBezTo>
                <a:cubicBezTo>
                  <a:pt x="82645" y="87537"/>
                  <a:pt x="111749" y="170616"/>
                  <a:pt x="111749" y="170616"/>
                </a:cubicBezTo>
                <a:cubicBezTo>
                  <a:pt x="121803" y="188608"/>
                  <a:pt x="122332" y="158974"/>
                  <a:pt x="124449" y="167441"/>
                </a:cubicBezTo>
                <a:cubicBezTo>
                  <a:pt x="126566" y="175908"/>
                  <a:pt x="131328" y="202895"/>
                  <a:pt x="124449" y="221416"/>
                </a:cubicBezTo>
                <a:cubicBezTo>
                  <a:pt x="117570" y="239937"/>
                  <a:pt x="88995" y="272745"/>
                  <a:pt x="83174" y="278566"/>
                </a:cubicBezTo>
                <a:cubicBezTo>
                  <a:pt x="77353" y="284387"/>
                  <a:pt x="93757" y="255283"/>
                  <a:pt x="89524" y="256341"/>
                </a:cubicBezTo>
                <a:cubicBezTo>
                  <a:pt x="85291" y="257399"/>
                  <a:pt x="66770" y="270629"/>
                  <a:pt x="57774" y="284916"/>
                </a:cubicBezTo>
                <a:cubicBezTo>
                  <a:pt x="48778" y="299203"/>
                  <a:pt x="37136" y="343653"/>
                  <a:pt x="35549" y="342066"/>
                </a:cubicBezTo>
                <a:cubicBezTo>
                  <a:pt x="33962" y="340479"/>
                  <a:pt x="39782" y="291266"/>
                  <a:pt x="48249" y="275391"/>
                </a:cubicBezTo>
                <a:cubicBezTo>
                  <a:pt x="56716" y="259516"/>
                  <a:pt x="71532" y="260045"/>
                  <a:pt x="86349" y="246816"/>
                </a:cubicBezTo>
                <a:cubicBezTo>
                  <a:pt x="101166" y="233587"/>
                  <a:pt x="121803" y="222474"/>
                  <a:pt x="137149" y="196016"/>
                </a:cubicBezTo>
                <a:cubicBezTo>
                  <a:pt x="152495" y="169558"/>
                  <a:pt x="179482" y="93357"/>
                  <a:pt x="178424" y="88066"/>
                </a:cubicBezTo>
                <a:cubicBezTo>
                  <a:pt x="177366" y="82775"/>
                  <a:pt x="142970" y="156329"/>
                  <a:pt x="130799" y="164266"/>
                </a:cubicBezTo>
                <a:cubicBezTo>
                  <a:pt x="118628" y="172203"/>
                  <a:pt x="122332" y="158974"/>
                  <a:pt x="105399" y="135691"/>
                </a:cubicBezTo>
                <a:cubicBezTo>
                  <a:pt x="88466" y="112408"/>
                  <a:pt x="7503" y="15041"/>
                  <a:pt x="624" y="23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F7426069-222F-48F8-BDE6-15146188937A}"/>
              </a:ext>
            </a:extLst>
          </p:cNvPr>
          <p:cNvSpPr/>
          <p:nvPr/>
        </p:nvSpPr>
        <p:spPr>
          <a:xfrm>
            <a:off x="3291783" y="5206992"/>
            <a:ext cx="378619" cy="73215"/>
          </a:xfrm>
          <a:custGeom>
            <a:avLst/>
            <a:gdLst>
              <a:gd name="connsiteX0" fmla="*/ 99117 w 378619"/>
              <a:gd name="connsiteY0" fmla="*/ 8 h 73215"/>
              <a:gd name="connsiteX1" fmla="*/ 191192 w 378619"/>
              <a:gd name="connsiteY1" fmla="*/ 31758 h 73215"/>
              <a:gd name="connsiteX2" fmla="*/ 692 w 378619"/>
              <a:gd name="connsiteY2" fmla="*/ 50808 h 73215"/>
              <a:gd name="connsiteX3" fmla="*/ 134042 w 378619"/>
              <a:gd name="connsiteY3" fmla="*/ 38108 h 73215"/>
              <a:gd name="connsiteX4" fmla="*/ 311842 w 378619"/>
              <a:gd name="connsiteY4" fmla="*/ 47633 h 73215"/>
              <a:gd name="connsiteX5" fmla="*/ 273742 w 378619"/>
              <a:gd name="connsiteY5" fmla="*/ 53983 h 73215"/>
              <a:gd name="connsiteX6" fmla="*/ 378517 w 378619"/>
              <a:gd name="connsiteY6" fmla="*/ 73033 h 73215"/>
              <a:gd name="connsiteX7" fmla="*/ 251517 w 378619"/>
              <a:gd name="connsiteY7" fmla="*/ 41283 h 73215"/>
              <a:gd name="connsiteX8" fmla="*/ 140392 w 378619"/>
              <a:gd name="connsiteY8" fmla="*/ 41283 h 73215"/>
              <a:gd name="connsiteX9" fmla="*/ 172142 w 378619"/>
              <a:gd name="connsiteY9" fmla="*/ 28583 h 73215"/>
              <a:gd name="connsiteX10" fmla="*/ 99117 w 378619"/>
              <a:gd name="connsiteY10" fmla="*/ 8 h 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619" h="73215">
                <a:moveTo>
                  <a:pt x="99117" y="8"/>
                </a:moveTo>
                <a:cubicBezTo>
                  <a:pt x="102292" y="537"/>
                  <a:pt x="207596" y="23291"/>
                  <a:pt x="191192" y="31758"/>
                </a:cubicBezTo>
                <a:cubicBezTo>
                  <a:pt x="174788" y="40225"/>
                  <a:pt x="10217" y="49750"/>
                  <a:pt x="692" y="50808"/>
                </a:cubicBezTo>
                <a:cubicBezTo>
                  <a:pt x="-8833" y="51866"/>
                  <a:pt x="82184" y="38637"/>
                  <a:pt x="134042" y="38108"/>
                </a:cubicBezTo>
                <a:cubicBezTo>
                  <a:pt x="185900" y="37579"/>
                  <a:pt x="288559" y="44987"/>
                  <a:pt x="311842" y="47633"/>
                </a:cubicBezTo>
                <a:cubicBezTo>
                  <a:pt x="335125" y="50279"/>
                  <a:pt x="262630" y="49750"/>
                  <a:pt x="273742" y="53983"/>
                </a:cubicBezTo>
                <a:cubicBezTo>
                  <a:pt x="284855" y="58216"/>
                  <a:pt x="382221" y="75150"/>
                  <a:pt x="378517" y="73033"/>
                </a:cubicBezTo>
                <a:cubicBezTo>
                  <a:pt x="374813" y="70916"/>
                  <a:pt x="291205" y="46575"/>
                  <a:pt x="251517" y="41283"/>
                </a:cubicBezTo>
                <a:cubicBezTo>
                  <a:pt x="211830" y="35991"/>
                  <a:pt x="153621" y="43400"/>
                  <a:pt x="140392" y="41283"/>
                </a:cubicBezTo>
                <a:cubicBezTo>
                  <a:pt x="127163" y="39166"/>
                  <a:pt x="175846" y="33875"/>
                  <a:pt x="172142" y="28583"/>
                </a:cubicBezTo>
                <a:cubicBezTo>
                  <a:pt x="168438" y="23291"/>
                  <a:pt x="95942" y="-521"/>
                  <a:pt x="99117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54718817-0306-9C9E-119F-98077D3C6482}"/>
              </a:ext>
            </a:extLst>
          </p:cNvPr>
          <p:cNvSpPr/>
          <p:nvPr/>
        </p:nvSpPr>
        <p:spPr>
          <a:xfrm>
            <a:off x="4368762" y="5438645"/>
            <a:ext cx="246162" cy="43434"/>
          </a:xfrm>
          <a:custGeom>
            <a:avLst/>
            <a:gdLst>
              <a:gd name="connsiteX0" fmla="*/ 38 w 246162"/>
              <a:gd name="connsiteY0" fmla="*/ 130 h 43434"/>
              <a:gd name="connsiteX1" fmla="*/ 149263 w 246162"/>
              <a:gd name="connsiteY1" fmla="*/ 38230 h 43434"/>
              <a:gd name="connsiteX2" fmla="*/ 98463 w 246162"/>
              <a:gd name="connsiteY2" fmla="*/ 41405 h 43434"/>
              <a:gd name="connsiteX3" fmla="*/ 244513 w 246162"/>
              <a:gd name="connsiteY3" fmla="*/ 22355 h 43434"/>
              <a:gd name="connsiteX4" fmla="*/ 165138 w 246162"/>
              <a:gd name="connsiteY4" fmla="*/ 25530 h 43434"/>
              <a:gd name="connsiteX5" fmla="*/ 38 w 246162"/>
              <a:gd name="connsiteY5" fmla="*/ 130 h 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162" h="43434">
                <a:moveTo>
                  <a:pt x="38" y="130"/>
                </a:moveTo>
                <a:cubicBezTo>
                  <a:pt x="-2608" y="2247"/>
                  <a:pt x="132859" y="31351"/>
                  <a:pt x="149263" y="38230"/>
                </a:cubicBezTo>
                <a:cubicBezTo>
                  <a:pt x="165667" y="45109"/>
                  <a:pt x="82588" y="44051"/>
                  <a:pt x="98463" y="41405"/>
                </a:cubicBezTo>
                <a:cubicBezTo>
                  <a:pt x="114338" y="38759"/>
                  <a:pt x="233400" y="25001"/>
                  <a:pt x="244513" y="22355"/>
                </a:cubicBezTo>
                <a:cubicBezTo>
                  <a:pt x="255626" y="19709"/>
                  <a:pt x="208530" y="28705"/>
                  <a:pt x="165138" y="25530"/>
                </a:cubicBezTo>
                <a:cubicBezTo>
                  <a:pt x="121746" y="22355"/>
                  <a:pt x="2684" y="-1987"/>
                  <a:pt x="38" y="1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53761632-0347-2228-55FD-B654B56ECC13}"/>
              </a:ext>
            </a:extLst>
          </p:cNvPr>
          <p:cNvSpPr/>
          <p:nvPr/>
        </p:nvSpPr>
        <p:spPr>
          <a:xfrm>
            <a:off x="3551769" y="5318122"/>
            <a:ext cx="141874" cy="223611"/>
          </a:xfrm>
          <a:custGeom>
            <a:avLst/>
            <a:gdLst>
              <a:gd name="connsiteX0" fmla="*/ 105831 w 141874"/>
              <a:gd name="connsiteY0" fmla="*/ 3 h 223611"/>
              <a:gd name="connsiteX1" fmla="*/ 134406 w 141874"/>
              <a:gd name="connsiteY1" fmla="*/ 82553 h 223611"/>
              <a:gd name="connsiteX2" fmla="*/ 102656 w 141874"/>
              <a:gd name="connsiteY2" fmla="*/ 107953 h 223611"/>
              <a:gd name="connsiteX3" fmla="*/ 1056 w 141874"/>
              <a:gd name="connsiteY3" fmla="*/ 222253 h 223611"/>
              <a:gd name="connsiteX4" fmla="*/ 55031 w 141874"/>
              <a:gd name="connsiteY4" fmla="*/ 165103 h 223611"/>
              <a:gd name="connsiteX5" fmla="*/ 140756 w 141874"/>
              <a:gd name="connsiteY5" fmla="*/ 79378 h 223611"/>
              <a:gd name="connsiteX6" fmla="*/ 105831 w 141874"/>
              <a:gd name="connsiteY6" fmla="*/ 3 h 22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874" h="223611">
                <a:moveTo>
                  <a:pt x="105831" y="3"/>
                </a:moveTo>
                <a:cubicBezTo>
                  <a:pt x="104773" y="532"/>
                  <a:pt x="134935" y="64561"/>
                  <a:pt x="134406" y="82553"/>
                </a:cubicBezTo>
                <a:cubicBezTo>
                  <a:pt x="133877" y="100545"/>
                  <a:pt x="124881" y="84670"/>
                  <a:pt x="102656" y="107953"/>
                </a:cubicBezTo>
                <a:cubicBezTo>
                  <a:pt x="80431" y="131236"/>
                  <a:pt x="8993" y="212728"/>
                  <a:pt x="1056" y="222253"/>
                </a:cubicBezTo>
                <a:cubicBezTo>
                  <a:pt x="-6881" y="231778"/>
                  <a:pt x="31748" y="188916"/>
                  <a:pt x="55031" y="165103"/>
                </a:cubicBezTo>
                <a:cubicBezTo>
                  <a:pt x="78314" y="141291"/>
                  <a:pt x="132289" y="101603"/>
                  <a:pt x="140756" y="79378"/>
                </a:cubicBezTo>
                <a:cubicBezTo>
                  <a:pt x="149223" y="57153"/>
                  <a:pt x="106889" y="-526"/>
                  <a:pt x="105831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895ED275-AFBA-0964-A9B8-E9AB94793C2A}"/>
              </a:ext>
            </a:extLst>
          </p:cNvPr>
          <p:cNvSpPr/>
          <p:nvPr/>
        </p:nvSpPr>
        <p:spPr>
          <a:xfrm>
            <a:off x="3355954" y="5546725"/>
            <a:ext cx="63561" cy="185464"/>
          </a:xfrm>
          <a:custGeom>
            <a:avLst/>
            <a:gdLst>
              <a:gd name="connsiteX0" fmla="*/ 34946 w 63561"/>
              <a:gd name="connsiteY0" fmla="*/ 0 h 185464"/>
              <a:gd name="connsiteX1" fmla="*/ 63521 w 63561"/>
              <a:gd name="connsiteY1" fmla="*/ 114300 h 185464"/>
              <a:gd name="connsiteX2" fmla="*/ 41296 w 63561"/>
              <a:gd name="connsiteY2" fmla="*/ 184150 h 185464"/>
              <a:gd name="connsiteX3" fmla="*/ 44471 w 63561"/>
              <a:gd name="connsiteY3" fmla="*/ 155575 h 185464"/>
              <a:gd name="connsiteX4" fmla="*/ 21 w 63561"/>
              <a:gd name="connsiteY4" fmla="*/ 101600 h 185464"/>
              <a:gd name="connsiteX5" fmla="*/ 50821 w 63561"/>
              <a:gd name="connsiteY5" fmla="*/ 133350 h 185464"/>
              <a:gd name="connsiteX6" fmla="*/ 57171 w 63561"/>
              <a:gd name="connsiteY6" fmla="*/ 114300 h 185464"/>
              <a:gd name="connsiteX7" fmla="*/ 34946 w 63561"/>
              <a:gd name="connsiteY7" fmla="*/ 0 h 18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61" h="185464">
                <a:moveTo>
                  <a:pt x="34946" y="0"/>
                </a:moveTo>
                <a:cubicBezTo>
                  <a:pt x="36004" y="0"/>
                  <a:pt x="62463" y="83608"/>
                  <a:pt x="63521" y="114300"/>
                </a:cubicBezTo>
                <a:cubicBezTo>
                  <a:pt x="64579" y="144992"/>
                  <a:pt x="44471" y="177271"/>
                  <a:pt x="41296" y="184150"/>
                </a:cubicBezTo>
                <a:cubicBezTo>
                  <a:pt x="38121" y="191029"/>
                  <a:pt x="51350" y="169333"/>
                  <a:pt x="44471" y="155575"/>
                </a:cubicBezTo>
                <a:cubicBezTo>
                  <a:pt x="37592" y="141817"/>
                  <a:pt x="-1037" y="105304"/>
                  <a:pt x="21" y="101600"/>
                </a:cubicBezTo>
                <a:cubicBezTo>
                  <a:pt x="1079" y="97896"/>
                  <a:pt x="50821" y="133350"/>
                  <a:pt x="50821" y="133350"/>
                </a:cubicBezTo>
                <a:cubicBezTo>
                  <a:pt x="60346" y="135467"/>
                  <a:pt x="59817" y="129117"/>
                  <a:pt x="57171" y="114300"/>
                </a:cubicBezTo>
                <a:cubicBezTo>
                  <a:pt x="54525" y="99483"/>
                  <a:pt x="33888" y="0"/>
                  <a:pt x="34946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A8AD1404-256B-BDA2-AFF9-697B54D502C0}"/>
              </a:ext>
            </a:extLst>
          </p:cNvPr>
          <p:cNvSpPr/>
          <p:nvPr/>
        </p:nvSpPr>
        <p:spPr>
          <a:xfrm>
            <a:off x="3247962" y="5625996"/>
            <a:ext cx="42073" cy="127250"/>
          </a:xfrm>
          <a:custGeom>
            <a:avLst/>
            <a:gdLst>
              <a:gd name="connsiteX0" fmla="*/ 28638 w 42073"/>
              <a:gd name="connsiteY0" fmla="*/ 104 h 127250"/>
              <a:gd name="connsiteX1" fmla="*/ 31813 w 42073"/>
              <a:gd name="connsiteY1" fmla="*/ 66779 h 127250"/>
              <a:gd name="connsiteX2" fmla="*/ 63 w 42073"/>
              <a:gd name="connsiteY2" fmla="*/ 127104 h 127250"/>
              <a:gd name="connsiteX3" fmla="*/ 41338 w 42073"/>
              <a:gd name="connsiteY3" fmla="*/ 82654 h 127250"/>
              <a:gd name="connsiteX4" fmla="*/ 28638 w 42073"/>
              <a:gd name="connsiteY4" fmla="*/ 104 h 12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3" h="127250">
                <a:moveTo>
                  <a:pt x="28638" y="104"/>
                </a:moveTo>
                <a:cubicBezTo>
                  <a:pt x="27050" y="-2542"/>
                  <a:pt x="36575" y="45612"/>
                  <a:pt x="31813" y="66779"/>
                </a:cubicBezTo>
                <a:cubicBezTo>
                  <a:pt x="27051" y="87946"/>
                  <a:pt x="-1525" y="124458"/>
                  <a:pt x="63" y="127104"/>
                </a:cubicBezTo>
                <a:cubicBezTo>
                  <a:pt x="1650" y="129750"/>
                  <a:pt x="37105" y="95883"/>
                  <a:pt x="41338" y="82654"/>
                </a:cubicBezTo>
                <a:cubicBezTo>
                  <a:pt x="45571" y="69425"/>
                  <a:pt x="30226" y="2750"/>
                  <a:pt x="28638" y="1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75B6234D-30C0-EDFF-B90F-95B1D3AF566B}"/>
              </a:ext>
            </a:extLst>
          </p:cNvPr>
          <p:cNvSpPr/>
          <p:nvPr/>
        </p:nvSpPr>
        <p:spPr>
          <a:xfrm>
            <a:off x="2925958" y="5802792"/>
            <a:ext cx="102992" cy="592432"/>
          </a:xfrm>
          <a:custGeom>
            <a:avLst/>
            <a:gdLst>
              <a:gd name="connsiteX0" fmla="*/ 102992 w 102992"/>
              <a:gd name="connsiteY0" fmla="*/ 80483 h 592432"/>
              <a:gd name="connsiteX1" fmla="*/ 33142 w 102992"/>
              <a:gd name="connsiteY1" fmla="*/ 229708 h 592432"/>
              <a:gd name="connsiteX2" fmla="*/ 23617 w 102992"/>
              <a:gd name="connsiteY2" fmla="*/ 382108 h 592432"/>
              <a:gd name="connsiteX3" fmla="*/ 39492 w 102992"/>
              <a:gd name="connsiteY3" fmla="*/ 264633 h 592432"/>
              <a:gd name="connsiteX4" fmla="*/ 33142 w 102992"/>
              <a:gd name="connsiteY4" fmla="*/ 591658 h 592432"/>
              <a:gd name="connsiteX5" fmla="*/ 42667 w 102992"/>
              <a:gd name="connsiteY5" fmla="*/ 350358 h 592432"/>
              <a:gd name="connsiteX6" fmla="*/ 4567 w 102992"/>
              <a:gd name="connsiteY6" fmla="*/ 182083 h 592432"/>
              <a:gd name="connsiteX7" fmla="*/ 1392 w 102992"/>
              <a:gd name="connsiteY7" fmla="*/ 1108 h 592432"/>
              <a:gd name="connsiteX8" fmla="*/ 10917 w 102992"/>
              <a:gd name="connsiteY8" fmla="*/ 270983 h 592432"/>
              <a:gd name="connsiteX9" fmla="*/ 33142 w 102992"/>
              <a:gd name="connsiteY9" fmla="*/ 194783 h 592432"/>
              <a:gd name="connsiteX10" fmla="*/ 102992 w 102992"/>
              <a:gd name="connsiteY10" fmla="*/ 80483 h 59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992" h="592432">
                <a:moveTo>
                  <a:pt x="102992" y="80483"/>
                </a:moveTo>
                <a:cubicBezTo>
                  <a:pt x="102992" y="86304"/>
                  <a:pt x="46371" y="179437"/>
                  <a:pt x="33142" y="229708"/>
                </a:cubicBezTo>
                <a:cubicBezTo>
                  <a:pt x="19913" y="279979"/>
                  <a:pt x="22559" y="376287"/>
                  <a:pt x="23617" y="382108"/>
                </a:cubicBezTo>
                <a:cubicBezTo>
                  <a:pt x="24675" y="387929"/>
                  <a:pt x="37904" y="229708"/>
                  <a:pt x="39492" y="264633"/>
                </a:cubicBezTo>
                <a:cubicBezTo>
                  <a:pt x="41080" y="299558"/>
                  <a:pt x="32613" y="577371"/>
                  <a:pt x="33142" y="591658"/>
                </a:cubicBezTo>
                <a:cubicBezTo>
                  <a:pt x="33671" y="605946"/>
                  <a:pt x="47429" y="418620"/>
                  <a:pt x="42667" y="350358"/>
                </a:cubicBezTo>
                <a:cubicBezTo>
                  <a:pt x="37905" y="282096"/>
                  <a:pt x="11446" y="240291"/>
                  <a:pt x="4567" y="182083"/>
                </a:cubicBezTo>
                <a:cubicBezTo>
                  <a:pt x="-2312" y="123875"/>
                  <a:pt x="334" y="-13709"/>
                  <a:pt x="1392" y="1108"/>
                </a:cubicBezTo>
                <a:cubicBezTo>
                  <a:pt x="2450" y="15925"/>
                  <a:pt x="5625" y="238704"/>
                  <a:pt x="10917" y="270983"/>
                </a:cubicBezTo>
                <a:cubicBezTo>
                  <a:pt x="16209" y="303262"/>
                  <a:pt x="19913" y="223887"/>
                  <a:pt x="33142" y="194783"/>
                </a:cubicBezTo>
                <a:cubicBezTo>
                  <a:pt x="46371" y="165679"/>
                  <a:pt x="102992" y="74662"/>
                  <a:pt x="102992" y="804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3BEF98FD-8A1C-0111-F23A-40932D9B61EE}"/>
              </a:ext>
            </a:extLst>
          </p:cNvPr>
          <p:cNvSpPr/>
          <p:nvPr/>
        </p:nvSpPr>
        <p:spPr>
          <a:xfrm>
            <a:off x="3050845" y="6655727"/>
            <a:ext cx="17813" cy="228964"/>
          </a:xfrm>
          <a:custGeom>
            <a:avLst/>
            <a:gdLst>
              <a:gd name="connsiteX0" fmla="*/ 17670 w 17813"/>
              <a:gd name="connsiteY0" fmla="*/ 50 h 228964"/>
              <a:gd name="connsiteX1" fmla="*/ 8878 w 17813"/>
              <a:gd name="connsiteY1" fmla="*/ 175896 h 228964"/>
              <a:gd name="connsiteX2" fmla="*/ 17670 w 17813"/>
              <a:gd name="connsiteY2" fmla="*/ 228650 h 228964"/>
              <a:gd name="connsiteX3" fmla="*/ 86 w 17813"/>
              <a:gd name="connsiteY3" fmla="*/ 158311 h 228964"/>
              <a:gd name="connsiteX4" fmla="*/ 17670 w 17813"/>
              <a:gd name="connsiteY4" fmla="*/ 50 h 2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3" h="228964">
                <a:moveTo>
                  <a:pt x="17670" y="50"/>
                </a:moveTo>
                <a:cubicBezTo>
                  <a:pt x="19135" y="2981"/>
                  <a:pt x="8878" y="137796"/>
                  <a:pt x="8878" y="175896"/>
                </a:cubicBezTo>
                <a:cubicBezTo>
                  <a:pt x="8878" y="213996"/>
                  <a:pt x="19135" y="231581"/>
                  <a:pt x="17670" y="228650"/>
                </a:cubicBezTo>
                <a:cubicBezTo>
                  <a:pt x="16205" y="225719"/>
                  <a:pt x="1551" y="193480"/>
                  <a:pt x="86" y="158311"/>
                </a:cubicBezTo>
                <a:cubicBezTo>
                  <a:pt x="-1379" y="123142"/>
                  <a:pt x="16205" y="-2881"/>
                  <a:pt x="17670" y="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DA9D119D-ECBD-D061-1750-505916A2F525}"/>
              </a:ext>
            </a:extLst>
          </p:cNvPr>
          <p:cNvSpPr/>
          <p:nvPr/>
        </p:nvSpPr>
        <p:spPr>
          <a:xfrm>
            <a:off x="3217985" y="7332641"/>
            <a:ext cx="617219" cy="61690"/>
          </a:xfrm>
          <a:custGeom>
            <a:avLst/>
            <a:gdLst>
              <a:gd name="connsiteX0" fmla="*/ 0 w 617219"/>
              <a:gd name="connsiteY0" fmla="*/ 61690 h 61690"/>
              <a:gd name="connsiteX1" fmla="*/ 422030 w 617219"/>
              <a:gd name="connsiteY1" fmla="*/ 144 h 61690"/>
              <a:gd name="connsiteX2" fmla="*/ 316523 w 617219"/>
              <a:gd name="connsiteY2" fmla="*/ 44105 h 61690"/>
              <a:gd name="connsiteX3" fmla="*/ 615461 w 617219"/>
              <a:gd name="connsiteY3" fmla="*/ 26521 h 61690"/>
              <a:gd name="connsiteX4" fmla="*/ 430823 w 617219"/>
              <a:gd name="connsiteY4" fmla="*/ 26521 h 61690"/>
              <a:gd name="connsiteX5" fmla="*/ 237392 w 617219"/>
              <a:gd name="connsiteY5" fmla="*/ 35313 h 61690"/>
              <a:gd name="connsiteX6" fmla="*/ 0 w 617219"/>
              <a:gd name="connsiteY6" fmla="*/ 61690 h 6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19" h="61690">
                <a:moveTo>
                  <a:pt x="0" y="61690"/>
                </a:moveTo>
                <a:cubicBezTo>
                  <a:pt x="184638" y="32382"/>
                  <a:pt x="369276" y="3075"/>
                  <a:pt x="422030" y="144"/>
                </a:cubicBezTo>
                <a:cubicBezTo>
                  <a:pt x="474784" y="-2787"/>
                  <a:pt x="284284" y="39709"/>
                  <a:pt x="316523" y="44105"/>
                </a:cubicBezTo>
                <a:cubicBezTo>
                  <a:pt x="348762" y="48501"/>
                  <a:pt x="596411" y="29452"/>
                  <a:pt x="615461" y="26521"/>
                </a:cubicBezTo>
                <a:cubicBezTo>
                  <a:pt x="634511" y="23590"/>
                  <a:pt x="493834" y="25056"/>
                  <a:pt x="430823" y="26521"/>
                </a:cubicBezTo>
                <a:cubicBezTo>
                  <a:pt x="367812" y="27986"/>
                  <a:pt x="237392" y="35313"/>
                  <a:pt x="237392" y="35313"/>
                </a:cubicBezTo>
                <a:lnTo>
                  <a:pt x="0" y="616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5206D3D5-DDC1-FD9E-7063-9765E2EAD483}"/>
              </a:ext>
            </a:extLst>
          </p:cNvPr>
          <p:cNvSpPr/>
          <p:nvPr/>
        </p:nvSpPr>
        <p:spPr>
          <a:xfrm>
            <a:off x="3255886" y="7228553"/>
            <a:ext cx="1458356" cy="245671"/>
          </a:xfrm>
          <a:custGeom>
            <a:avLst/>
            <a:gdLst>
              <a:gd name="connsiteX0" fmla="*/ 5474 w 1458356"/>
              <a:gd name="connsiteY0" fmla="*/ 233967 h 245671"/>
              <a:gd name="connsiteX1" fmla="*/ 874154 w 1458356"/>
              <a:gd name="connsiteY1" fmla="*/ 218727 h 245671"/>
              <a:gd name="connsiteX2" fmla="*/ 676034 w 1458356"/>
              <a:gd name="connsiteY2" fmla="*/ 193327 h 245671"/>
              <a:gd name="connsiteX3" fmla="*/ 1194194 w 1458356"/>
              <a:gd name="connsiteY3" fmla="*/ 239047 h 245671"/>
              <a:gd name="connsiteX4" fmla="*/ 1072274 w 1458356"/>
              <a:gd name="connsiteY4" fmla="*/ 213647 h 245671"/>
              <a:gd name="connsiteX5" fmla="*/ 1072274 w 1458356"/>
              <a:gd name="connsiteY5" fmla="*/ 71407 h 245671"/>
              <a:gd name="connsiteX6" fmla="*/ 1107834 w 1458356"/>
              <a:gd name="connsiteY6" fmla="*/ 244127 h 245671"/>
              <a:gd name="connsiteX7" fmla="*/ 1168794 w 1458356"/>
              <a:gd name="connsiteY7" fmla="*/ 147607 h 245671"/>
              <a:gd name="connsiteX8" fmla="*/ 1458354 w 1458356"/>
              <a:gd name="connsiteY8" fmla="*/ 287 h 245671"/>
              <a:gd name="connsiteX9" fmla="*/ 1173874 w 1458356"/>
              <a:gd name="connsiteY9" fmla="*/ 112047 h 245671"/>
              <a:gd name="connsiteX10" fmla="*/ 970674 w 1458356"/>
              <a:gd name="connsiteY10" fmla="*/ 183167 h 245671"/>
              <a:gd name="connsiteX11" fmla="*/ 640474 w 1458356"/>
              <a:gd name="connsiteY11" fmla="*/ 162847 h 245671"/>
              <a:gd name="connsiteX12" fmla="*/ 996074 w 1458356"/>
              <a:gd name="connsiteY12" fmla="*/ 188247 h 245671"/>
              <a:gd name="connsiteX13" fmla="*/ 228994 w 1458356"/>
              <a:gd name="connsiteY13" fmla="*/ 142527 h 245671"/>
              <a:gd name="connsiteX14" fmla="*/ 1057034 w 1458356"/>
              <a:gd name="connsiteY14" fmla="*/ 188247 h 245671"/>
              <a:gd name="connsiteX15" fmla="*/ 650634 w 1458356"/>
              <a:gd name="connsiteY15" fmla="*/ 188247 h 245671"/>
              <a:gd name="connsiteX16" fmla="*/ 945274 w 1458356"/>
              <a:gd name="connsiteY16" fmla="*/ 208567 h 245671"/>
              <a:gd name="connsiteX17" fmla="*/ 523634 w 1458356"/>
              <a:gd name="connsiteY17" fmla="*/ 213647 h 245671"/>
              <a:gd name="connsiteX18" fmla="*/ 5474 w 1458356"/>
              <a:gd name="connsiteY18" fmla="*/ 233967 h 24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58356" h="245671">
                <a:moveTo>
                  <a:pt x="5474" y="233967"/>
                </a:moveTo>
                <a:lnTo>
                  <a:pt x="874154" y="218727"/>
                </a:lnTo>
                <a:cubicBezTo>
                  <a:pt x="985914" y="211954"/>
                  <a:pt x="622694" y="189940"/>
                  <a:pt x="676034" y="193327"/>
                </a:cubicBezTo>
                <a:cubicBezTo>
                  <a:pt x="729374" y="196714"/>
                  <a:pt x="1128154" y="235660"/>
                  <a:pt x="1194194" y="239047"/>
                </a:cubicBezTo>
                <a:cubicBezTo>
                  <a:pt x="1260234" y="242434"/>
                  <a:pt x="1092594" y="241587"/>
                  <a:pt x="1072274" y="213647"/>
                </a:cubicBezTo>
                <a:cubicBezTo>
                  <a:pt x="1051954" y="185707"/>
                  <a:pt x="1066347" y="66327"/>
                  <a:pt x="1072274" y="71407"/>
                </a:cubicBezTo>
                <a:cubicBezTo>
                  <a:pt x="1078201" y="76487"/>
                  <a:pt x="1091747" y="231427"/>
                  <a:pt x="1107834" y="244127"/>
                </a:cubicBezTo>
                <a:cubicBezTo>
                  <a:pt x="1123921" y="256827"/>
                  <a:pt x="1110374" y="188247"/>
                  <a:pt x="1168794" y="147607"/>
                </a:cubicBezTo>
                <a:cubicBezTo>
                  <a:pt x="1227214" y="106967"/>
                  <a:pt x="1457507" y="6214"/>
                  <a:pt x="1458354" y="287"/>
                </a:cubicBezTo>
                <a:cubicBezTo>
                  <a:pt x="1459201" y="-5640"/>
                  <a:pt x="1255154" y="81567"/>
                  <a:pt x="1173874" y="112047"/>
                </a:cubicBezTo>
                <a:cubicBezTo>
                  <a:pt x="1092594" y="142527"/>
                  <a:pt x="1059574" y="174700"/>
                  <a:pt x="970674" y="183167"/>
                </a:cubicBezTo>
                <a:cubicBezTo>
                  <a:pt x="881774" y="191634"/>
                  <a:pt x="636241" y="162000"/>
                  <a:pt x="640474" y="162847"/>
                </a:cubicBezTo>
                <a:cubicBezTo>
                  <a:pt x="644707" y="163694"/>
                  <a:pt x="1064654" y="191634"/>
                  <a:pt x="996074" y="188247"/>
                </a:cubicBezTo>
                <a:cubicBezTo>
                  <a:pt x="927494" y="184860"/>
                  <a:pt x="218834" y="142527"/>
                  <a:pt x="228994" y="142527"/>
                </a:cubicBezTo>
                <a:cubicBezTo>
                  <a:pt x="239154" y="142527"/>
                  <a:pt x="986761" y="180627"/>
                  <a:pt x="1057034" y="188247"/>
                </a:cubicBezTo>
                <a:cubicBezTo>
                  <a:pt x="1127307" y="195867"/>
                  <a:pt x="669261" y="184860"/>
                  <a:pt x="650634" y="188247"/>
                </a:cubicBezTo>
                <a:cubicBezTo>
                  <a:pt x="632007" y="191634"/>
                  <a:pt x="966441" y="204334"/>
                  <a:pt x="945274" y="208567"/>
                </a:cubicBezTo>
                <a:cubicBezTo>
                  <a:pt x="924107" y="212800"/>
                  <a:pt x="675187" y="209414"/>
                  <a:pt x="523634" y="213647"/>
                </a:cubicBezTo>
                <a:cubicBezTo>
                  <a:pt x="372081" y="217880"/>
                  <a:pt x="-52946" y="233120"/>
                  <a:pt x="5474" y="2339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9F0CED64-A7DF-4E3E-6DB0-7D5E4812C7DD}"/>
              </a:ext>
            </a:extLst>
          </p:cNvPr>
          <p:cNvSpPr/>
          <p:nvPr/>
        </p:nvSpPr>
        <p:spPr>
          <a:xfrm>
            <a:off x="4183552" y="4080105"/>
            <a:ext cx="337613" cy="755052"/>
          </a:xfrm>
          <a:custGeom>
            <a:avLst/>
            <a:gdLst>
              <a:gd name="connsiteX0" fmla="*/ 332568 w 337613"/>
              <a:gd name="connsiteY0" fmla="*/ 14375 h 755052"/>
              <a:gd name="connsiteX1" fmla="*/ 2368 w 337613"/>
              <a:gd name="connsiteY1" fmla="*/ 750975 h 755052"/>
              <a:gd name="connsiteX2" fmla="*/ 190328 w 337613"/>
              <a:gd name="connsiteY2" fmla="*/ 298855 h 755052"/>
              <a:gd name="connsiteX3" fmla="*/ 332568 w 337613"/>
              <a:gd name="connsiteY3" fmla="*/ 14375 h 75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613" h="755052">
                <a:moveTo>
                  <a:pt x="332568" y="14375"/>
                </a:moveTo>
                <a:cubicBezTo>
                  <a:pt x="301241" y="89728"/>
                  <a:pt x="26075" y="703562"/>
                  <a:pt x="2368" y="750975"/>
                </a:cubicBezTo>
                <a:cubicBezTo>
                  <a:pt x="-21339" y="798388"/>
                  <a:pt x="139528" y="419082"/>
                  <a:pt x="190328" y="298855"/>
                </a:cubicBezTo>
                <a:cubicBezTo>
                  <a:pt x="241128" y="178628"/>
                  <a:pt x="363895" y="-60978"/>
                  <a:pt x="332568" y="143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60502F27-C0F6-8AB9-9E87-0981F6561190}"/>
              </a:ext>
            </a:extLst>
          </p:cNvPr>
          <p:cNvSpPr/>
          <p:nvPr/>
        </p:nvSpPr>
        <p:spPr>
          <a:xfrm>
            <a:off x="3967371" y="3965031"/>
            <a:ext cx="295340" cy="759342"/>
          </a:xfrm>
          <a:custGeom>
            <a:avLst/>
            <a:gdLst>
              <a:gd name="connsiteX0" fmla="*/ 294749 w 295340"/>
              <a:gd name="connsiteY0" fmla="*/ 2449 h 759342"/>
              <a:gd name="connsiteX1" fmla="*/ 5189 w 295340"/>
              <a:gd name="connsiteY1" fmla="*/ 749209 h 759342"/>
              <a:gd name="connsiteX2" fmla="*/ 106789 w 295340"/>
              <a:gd name="connsiteY2" fmla="*/ 439329 h 759342"/>
              <a:gd name="connsiteX3" fmla="*/ 81389 w 295340"/>
              <a:gd name="connsiteY3" fmla="*/ 505369 h 759342"/>
              <a:gd name="connsiteX4" fmla="*/ 294749 w 295340"/>
              <a:gd name="connsiteY4" fmla="*/ 2449 h 75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0" h="759342">
                <a:moveTo>
                  <a:pt x="294749" y="2449"/>
                </a:moveTo>
                <a:cubicBezTo>
                  <a:pt x="282049" y="43089"/>
                  <a:pt x="36516" y="676396"/>
                  <a:pt x="5189" y="749209"/>
                </a:cubicBezTo>
                <a:cubicBezTo>
                  <a:pt x="-26138" y="822022"/>
                  <a:pt x="94089" y="479969"/>
                  <a:pt x="106789" y="439329"/>
                </a:cubicBezTo>
                <a:cubicBezTo>
                  <a:pt x="119489" y="398689"/>
                  <a:pt x="50909" y="571409"/>
                  <a:pt x="81389" y="505369"/>
                </a:cubicBezTo>
                <a:cubicBezTo>
                  <a:pt x="111869" y="439329"/>
                  <a:pt x="307449" y="-38191"/>
                  <a:pt x="294749" y="24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31D8520B-61AF-7C0C-0815-090381DF8970}"/>
              </a:ext>
            </a:extLst>
          </p:cNvPr>
          <p:cNvSpPr/>
          <p:nvPr/>
        </p:nvSpPr>
        <p:spPr>
          <a:xfrm>
            <a:off x="3690198" y="3876564"/>
            <a:ext cx="421722" cy="738378"/>
          </a:xfrm>
          <a:custGeom>
            <a:avLst/>
            <a:gdLst>
              <a:gd name="connsiteX0" fmla="*/ 419522 w 421722"/>
              <a:gd name="connsiteY0" fmla="*/ 4556 h 738378"/>
              <a:gd name="connsiteX1" fmla="*/ 8042 w 421722"/>
              <a:gd name="connsiteY1" fmla="*/ 725916 h 738378"/>
              <a:gd name="connsiteX2" fmla="*/ 165522 w 421722"/>
              <a:gd name="connsiteY2" fmla="*/ 431276 h 738378"/>
              <a:gd name="connsiteX3" fmla="*/ 419522 w 421722"/>
              <a:gd name="connsiteY3" fmla="*/ 4556 h 73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722" h="738378">
                <a:moveTo>
                  <a:pt x="419522" y="4556"/>
                </a:moveTo>
                <a:cubicBezTo>
                  <a:pt x="393275" y="53663"/>
                  <a:pt x="50375" y="654796"/>
                  <a:pt x="8042" y="725916"/>
                </a:cubicBezTo>
                <a:cubicBezTo>
                  <a:pt x="-34291" y="797036"/>
                  <a:pt x="101175" y="545576"/>
                  <a:pt x="165522" y="431276"/>
                </a:cubicBezTo>
                <a:cubicBezTo>
                  <a:pt x="229869" y="316976"/>
                  <a:pt x="445769" y="-44551"/>
                  <a:pt x="419522" y="45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BFDBEC8E-C7DB-83F1-1869-77E02173795F}"/>
              </a:ext>
            </a:extLst>
          </p:cNvPr>
          <p:cNvSpPr/>
          <p:nvPr/>
        </p:nvSpPr>
        <p:spPr>
          <a:xfrm>
            <a:off x="4490704" y="4907210"/>
            <a:ext cx="914421" cy="707247"/>
          </a:xfrm>
          <a:custGeom>
            <a:avLst/>
            <a:gdLst>
              <a:gd name="connsiteX0" fmla="*/ 16 w 914421"/>
              <a:gd name="connsiteY0" fmla="*/ 70 h 707247"/>
              <a:gd name="connsiteX1" fmla="*/ 147336 w 914421"/>
              <a:gd name="connsiteY1" fmla="*/ 127070 h 707247"/>
              <a:gd name="connsiteX2" fmla="*/ 96536 w 914421"/>
              <a:gd name="connsiteY2" fmla="*/ 66110 h 707247"/>
              <a:gd name="connsiteX3" fmla="*/ 228616 w 914421"/>
              <a:gd name="connsiteY3" fmla="*/ 198190 h 707247"/>
              <a:gd name="connsiteX4" fmla="*/ 223536 w 914421"/>
              <a:gd name="connsiteY4" fmla="*/ 116910 h 707247"/>
              <a:gd name="connsiteX5" fmla="*/ 370856 w 914421"/>
              <a:gd name="connsiteY5" fmla="*/ 259150 h 707247"/>
              <a:gd name="connsiteX6" fmla="*/ 375936 w 914421"/>
              <a:gd name="connsiteY6" fmla="*/ 203270 h 707247"/>
              <a:gd name="connsiteX7" fmla="*/ 452136 w 914421"/>
              <a:gd name="connsiteY7" fmla="*/ 355670 h 707247"/>
              <a:gd name="connsiteX8" fmla="*/ 457216 w 914421"/>
              <a:gd name="connsiteY8" fmla="*/ 421710 h 707247"/>
              <a:gd name="connsiteX9" fmla="*/ 497856 w 914421"/>
              <a:gd name="connsiteY9" fmla="*/ 325190 h 707247"/>
              <a:gd name="connsiteX10" fmla="*/ 609616 w 914421"/>
              <a:gd name="connsiteY10" fmla="*/ 294710 h 707247"/>
              <a:gd name="connsiteX11" fmla="*/ 599456 w 914421"/>
              <a:gd name="connsiteY11" fmla="*/ 350590 h 707247"/>
              <a:gd name="connsiteX12" fmla="*/ 640096 w 914421"/>
              <a:gd name="connsiteY12" fmla="*/ 513150 h 707247"/>
              <a:gd name="connsiteX13" fmla="*/ 665496 w 914421"/>
              <a:gd name="connsiteY13" fmla="*/ 411550 h 707247"/>
              <a:gd name="connsiteX14" fmla="*/ 741696 w 914421"/>
              <a:gd name="connsiteY14" fmla="*/ 579190 h 707247"/>
              <a:gd name="connsiteX15" fmla="*/ 736616 w 914421"/>
              <a:gd name="connsiteY15" fmla="*/ 706190 h 707247"/>
              <a:gd name="connsiteX16" fmla="*/ 767096 w 914421"/>
              <a:gd name="connsiteY16" fmla="*/ 619830 h 707247"/>
              <a:gd name="connsiteX17" fmla="*/ 914416 w 914421"/>
              <a:gd name="connsiteY17" fmla="*/ 299790 h 707247"/>
              <a:gd name="connsiteX18" fmla="*/ 772176 w 914421"/>
              <a:gd name="connsiteY18" fmla="*/ 589350 h 707247"/>
              <a:gd name="connsiteX19" fmla="*/ 660416 w 914421"/>
              <a:gd name="connsiteY19" fmla="*/ 442030 h 707247"/>
              <a:gd name="connsiteX20" fmla="*/ 548656 w 914421"/>
              <a:gd name="connsiteY20" fmla="*/ 294710 h 707247"/>
              <a:gd name="connsiteX21" fmla="*/ 355616 w 914421"/>
              <a:gd name="connsiteY21" fmla="*/ 213430 h 707247"/>
              <a:gd name="connsiteX22" fmla="*/ 177816 w 914421"/>
              <a:gd name="connsiteY22" fmla="*/ 45790 h 707247"/>
              <a:gd name="connsiteX23" fmla="*/ 157496 w 914421"/>
              <a:gd name="connsiteY23" fmla="*/ 147390 h 707247"/>
              <a:gd name="connsiteX24" fmla="*/ 16 w 914421"/>
              <a:gd name="connsiteY24" fmla="*/ 70 h 70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421" h="707247">
                <a:moveTo>
                  <a:pt x="16" y="70"/>
                </a:moveTo>
                <a:cubicBezTo>
                  <a:pt x="-1677" y="-3317"/>
                  <a:pt x="131249" y="116063"/>
                  <a:pt x="147336" y="127070"/>
                </a:cubicBezTo>
                <a:cubicBezTo>
                  <a:pt x="163423" y="138077"/>
                  <a:pt x="82989" y="54257"/>
                  <a:pt x="96536" y="66110"/>
                </a:cubicBezTo>
                <a:cubicBezTo>
                  <a:pt x="110083" y="77963"/>
                  <a:pt x="207449" y="189723"/>
                  <a:pt x="228616" y="198190"/>
                </a:cubicBezTo>
                <a:cubicBezTo>
                  <a:pt x="249783" y="206657"/>
                  <a:pt x="199829" y="106750"/>
                  <a:pt x="223536" y="116910"/>
                </a:cubicBezTo>
                <a:cubicBezTo>
                  <a:pt x="247243" y="127070"/>
                  <a:pt x="345456" y="244757"/>
                  <a:pt x="370856" y="259150"/>
                </a:cubicBezTo>
                <a:cubicBezTo>
                  <a:pt x="396256" y="273543"/>
                  <a:pt x="362389" y="187183"/>
                  <a:pt x="375936" y="203270"/>
                </a:cubicBezTo>
                <a:cubicBezTo>
                  <a:pt x="389483" y="219357"/>
                  <a:pt x="438589" y="319263"/>
                  <a:pt x="452136" y="355670"/>
                </a:cubicBezTo>
                <a:cubicBezTo>
                  <a:pt x="465683" y="392077"/>
                  <a:pt x="449596" y="426790"/>
                  <a:pt x="457216" y="421710"/>
                </a:cubicBezTo>
                <a:cubicBezTo>
                  <a:pt x="464836" y="416630"/>
                  <a:pt x="472456" y="346357"/>
                  <a:pt x="497856" y="325190"/>
                </a:cubicBezTo>
                <a:cubicBezTo>
                  <a:pt x="523256" y="304023"/>
                  <a:pt x="592683" y="290477"/>
                  <a:pt x="609616" y="294710"/>
                </a:cubicBezTo>
                <a:cubicBezTo>
                  <a:pt x="626549" y="298943"/>
                  <a:pt x="594376" y="314183"/>
                  <a:pt x="599456" y="350590"/>
                </a:cubicBezTo>
                <a:cubicBezTo>
                  <a:pt x="604536" y="386997"/>
                  <a:pt x="629089" y="502990"/>
                  <a:pt x="640096" y="513150"/>
                </a:cubicBezTo>
                <a:cubicBezTo>
                  <a:pt x="651103" y="523310"/>
                  <a:pt x="648563" y="400543"/>
                  <a:pt x="665496" y="411550"/>
                </a:cubicBezTo>
                <a:cubicBezTo>
                  <a:pt x="682429" y="422557"/>
                  <a:pt x="729843" y="530083"/>
                  <a:pt x="741696" y="579190"/>
                </a:cubicBezTo>
                <a:cubicBezTo>
                  <a:pt x="753549" y="628297"/>
                  <a:pt x="732383" y="699417"/>
                  <a:pt x="736616" y="706190"/>
                </a:cubicBezTo>
                <a:cubicBezTo>
                  <a:pt x="740849" y="712963"/>
                  <a:pt x="737463" y="687563"/>
                  <a:pt x="767096" y="619830"/>
                </a:cubicBezTo>
                <a:cubicBezTo>
                  <a:pt x="796729" y="552097"/>
                  <a:pt x="913569" y="304870"/>
                  <a:pt x="914416" y="299790"/>
                </a:cubicBezTo>
                <a:cubicBezTo>
                  <a:pt x="915263" y="294710"/>
                  <a:pt x="814509" y="565643"/>
                  <a:pt x="772176" y="589350"/>
                </a:cubicBezTo>
                <a:cubicBezTo>
                  <a:pt x="729843" y="613057"/>
                  <a:pt x="660416" y="442030"/>
                  <a:pt x="660416" y="442030"/>
                </a:cubicBezTo>
                <a:cubicBezTo>
                  <a:pt x="623163" y="392923"/>
                  <a:pt x="599456" y="332810"/>
                  <a:pt x="548656" y="294710"/>
                </a:cubicBezTo>
                <a:cubicBezTo>
                  <a:pt x="497856" y="256610"/>
                  <a:pt x="417423" y="254917"/>
                  <a:pt x="355616" y="213430"/>
                </a:cubicBezTo>
                <a:cubicBezTo>
                  <a:pt x="293809" y="171943"/>
                  <a:pt x="210836" y="56797"/>
                  <a:pt x="177816" y="45790"/>
                </a:cubicBezTo>
                <a:cubicBezTo>
                  <a:pt x="144796" y="34783"/>
                  <a:pt x="182049" y="150777"/>
                  <a:pt x="157496" y="147390"/>
                </a:cubicBezTo>
                <a:cubicBezTo>
                  <a:pt x="132943" y="144003"/>
                  <a:pt x="1709" y="3457"/>
                  <a:pt x="16" y="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0D32D319-A472-1D10-1B2C-FAB058FAAA67}"/>
              </a:ext>
            </a:extLst>
          </p:cNvPr>
          <p:cNvSpPr/>
          <p:nvPr/>
        </p:nvSpPr>
        <p:spPr>
          <a:xfrm>
            <a:off x="3265248" y="3377567"/>
            <a:ext cx="1643760" cy="1180717"/>
          </a:xfrm>
          <a:custGeom>
            <a:avLst/>
            <a:gdLst>
              <a:gd name="connsiteX0" fmla="*/ 1642032 w 1643760"/>
              <a:gd name="connsiteY0" fmla="*/ 168273 h 1180717"/>
              <a:gd name="connsiteX1" fmla="*/ 1443912 w 1643760"/>
              <a:gd name="connsiteY1" fmla="*/ 97153 h 1180717"/>
              <a:gd name="connsiteX2" fmla="*/ 1403272 w 1643760"/>
              <a:gd name="connsiteY2" fmla="*/ 285113 h 1180717"/>
              <a:gd name="connsiteX3" fmla="*/ 1433752 w 1643760"/>
              <a:gd name="connsiteY3" fmla="*/ 86993 h 1180717"/>
              <a:gd name="connsiteX4" fmla="*/ 1459152 w 1643760"/>
              <a:gd name="connsiteY4" fmla="*/ 61593 h 1180717"/>
              <a:gd name="connsiteX5" fmla="*/ 575232 w 1643760"/>
              <a:gd name="connsiteY5" fmla="*/ 76833 h 1180717"/>
              <a:gd name="connsiteX6" fmla="*/ 1108632 w 1643760"/>
              <a:gd name="connsiteY6" fmla="*/ 41273 h 1180717"/>
              <a:gd name="connsiteX7" fmla="*/ 544752 w 1643760"/>
              <a:gd name="connsiteY7" fmla="*/ 224153 h 1180717"/>
              <a:gd name="connsiteX8" fmla="*/ 173912 w 1643760"/>
              <a:gd name="connsiteY8" fmla="*/ 427353 h 1180717"/>
              <a:gd name="connsiteX9" fmla="*/ 280592 w 1643760"/>
              <a:gd name="connsiteY9" fmla="*/ 386713 h 1180717"/>
              <a:gd name="connsiteX10" fmla="*/ 184072 w 1643760"/>
              <a:gd name="connsiteY10" fmla="*/ 625473 h 1180717"/>
              <a:gd name="connsiteX11" fmla="*/ 1192 w 1643760"/>
              <a:gd name="connsiteY11" fmla="*/ 1174113 h 1180717"/>
              <a:gd name="connsiteX12" fmla="*/ 107872 w 1643760"/>
              <a:gd name="connsiteY12" fmla="*/ 915033 h 1180717"/>
              <a:gd name="connsiteX13" fmla="*/ 163752 w 1643760"/>
              <a:gd name="connsiteY13" fmla="*/ 706753 h 1180717"/>
              <a:gd name="connsiteX14" fmla="*/ 483792 w 1643760"/>
              <a:gd name="connsiteY14" fmla="*/ 310513 h 1180717"/>
              <a:gd name="connsiteX15" fmla="*/ 224712 w 1643760"/>
              <a:gd name="connsiteY15" fmla="*/ 589913 h 1180717"/>
              <a:gd name="connsiteX16" fmla="*/ 280592 w 1643760"/>
              <a:gd name="connsiteY16" fmla="*/ 412113 h 1180717"/>
              <a:gd name="connsiteX17" fmla="*/ 412672 w 1643760"/>
              <a:gd name="connsiteY17" fmla="*/ 249553 h 1180717"/>
              <a:gd name="connsiteX18" fmla="*/ 305992 w 1643760"/>
              <a:gd name="connsiteY18" fmla="*/ 361313 h 1180717"/>
              <a:gd name="connsiteX19" fmla="*/ 910512 w 1643760"/>
              <a:gd name="connsiteY19" fmla="*/ 86993 h 1180717"/>
              <a:gd name="connsiteX20" fmla="*/ 1245792 w 1643760"/>
              <a:gd name="connsiteY20" fmla="*/ 46353 h 1180717"/>
              <a:gd name="connsiteX21" fmla="*/ 1240712 w 1643760"/>
              <a:gd name="connsiteY21" fmla="*/ 633 h 1180717"/>
              <a:gd name="connsiteX22" fmla="*/ 1393112 w 1643760"/>
              <a:gd name="connsiteY22" fmla="*/ 81913 h 1180717"/>
              <a:gd name="connsiteX23" fmla="*/ 1316912 w 1643760"/>
              <a:gd name="connsiteY23" fmla="*/ 5713 h 1180717"/>
              <a:gd name="connsiteX24" fmla="*/ 1642032 w 1643760"/>
              <a:gd name="connsiteY24" fmla="*/ 168273 h 118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43760" h="1180717">
                <a:moveTo>
                  <a:pt x="1642032" y="168273"/>
                </a:moveTo>
                <a:cubicBezTo>
                  <a:pt x="1663199" y="183513"/>
                  <a:pt x="1483705" y="77680"/>
                  <a:pt x="1443912" y="97153"/>
                </a:cubicBezTo>
                <a:cubicBezTo>
                  <a:pt x="1404119" y="116626"/>
                  <a:pt x="1404965" y="286806"/>
                  <a:pt x="1403272" y="285113"/>
                </a:cubicBezTo>
                <a:cubicBezTo>
                  <a:pt x="1401579" y="283420"/>
                  <a:pt x="1424439" y="124246"/>
                  <a:pt x="1433752" y="86993"/>
                </a:cubicBezTo>
                <a:cubicBezTo>
                  <a:pt x="1443065" y="49740"/>
                  <a:pt x="1459152" y="61593"/>
                  <a:pt x="1459152" y="61593"/>
                </a:cubicBezTo>
                <a:lnTo>
                  <a:pt x="575232" y="76833"/>
                </a:lnTo>
                <a:cubicBezTo>
                  <a:pt x="516812" y="73446"/>
                  <a:pt x="1113712" y="16720"/>
                  <a:pt x="1108632" y="41273"/>
                </a:cubicBezTo>
                <a:cubicBezTo>
                  <a:pt x="1103552" y="65826"/>
                  <a:pt x="700539" y="159806"/>
                  <a:pt x="544752" y="224153"/>
                </a:cubicBezTo>
                <a:cubicBezTo>
                  <a:pt x="388965" y="288500"/>
                  <a:pt x="217939" y="400260"/>
                  <a:pt x="173912" y="427353"/>
                </a:cubicBezTo>
                <a:cubicBezTo>
                  <a:pt x="129885" y="454446"/>
                  <a:pt x="278899" y="353693"/>
                  <a:pt x="280592" y="386713"/>
                </a:cubicBezTo>
                <a:cubicBezTo>
                  <a:pt x="282285" y="419733"/>
                  <a:pt x="230639" y="494240"/>
                  <a:pt x="184072" y="625473"/>
                </a:cubicBezTo>
                <a:cubicBezTo>
                  <a:pt x="137505" y="756706"/>
                  <a:pt x="13892" y="1125853"/>
                  <a:pt x="1192" y="1174113"/>
                </a:cubicBezTo>
                <a:cubicBezTo>
                  <a:pt x="-11508" y="1222373"/>
                  <a:pt x="80779" y="992926"/>
                  <a:pt x="107872" y="915033"/>
                </a:cubicBezTo>
                <a:cubicBezTo>
                  <a:pt x="134965" y="837140"/>
                  <a:pt x="101099" y="807506"/>
                  <a:pt x="163752" y="706753"/>
                </a:cubicBezTo>
                <a:cubicBezTo>
                  <a:pt x="226405" y="606000"/>
                  <a:pt x="473632" y="329986"/>
                  <a:pt x="483792" y="310513"/>
                </a:cubicBezTo>
                <a:cubicBezTo>
                  <a:pt x="493952" y="291040"/>
                  <a:pt x="258579" y="572980"/>
                  <a:pt x="224712" y="589913"/>
                </a:cubicBezTo>
                <a:cubicBezTo>
                  <a:pt x="190845" y="606846"/>
                  <a:pt x="249265" y="468840"/>
                  <a:pt x="280592" y="412113"/>
                </a:cubicBezTo>
                <a:cubicBezTo>
                  <a:pt x="311919" y="355386"/>
                  <a:pt x="408439" y="258020"/>
                  <a:pt x="412672" y="249553"/>
                </a:cubicBezTo>
                <a:cubicBezTo>
                  <a:pt x="416905" y="241086"/>
                  <a:pt x="223019" y="388406"/>
                  <a:pt x="305992" y="361313"/>
                </a:cubicBezTo>
                <a:cubicBezTo>
                  <a:pt x="388965" y="334220"/>
                  <a:pt x="753879" y="139486"/>
                  <a:pt x="910512" y="86993"/>
                </a:cubicBezTo>
                <a:cubicBezTo>
                  <a:pt x="1067145" y="34500"/>
                  <a:pt x="1190759" y="60746"/>
                  <a:pt x="1245792" y="46353"/>
                </a:cubicBezTo>
                <a:cubicBezTo>
                  <a:pt x="1300825" y="31960"/>
                  <a:pt x="1216159" y="-5294"/>
                  <a:pt x="1240712" y="633"/>
                </a:cubicBezTo>
                <a:cubicBezTo>
                  <a:pt x="1265265" y="6560"/>
                  <a:pt x="1380412" y="81066"/>
                  <a:pt x="1393112" y="81913"/>
                </a:cubicBezTo>
                <a:cubicBezTo>
                  <a:pt x="1405812" y="82760"/>
                  <a:pt x="1274579" y="-7834"/>
                  <a:pt x="1316912" y="5713"/>
                </a:cubicBezTo>
                <a:cubicBezTo>
                  <a:pt x="1359245" y="19260"/>
                  <a:pt x="1620865" y="153033"/>
                  <a:pt x="1642032" y="1682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7F83AB50-93D9-7359-C9F3-F3392D7E39F0}"/>
              </a:ext>
            </a:extLst>
          </p:cNvPr>
          <p:cNvSpPr/>
          <p:nvPr/>
        </p:nvSpPr>
        <p:spPr>
          <a:xfrm>
            <a:off x="3257839" y="3802034"/>
            <a:ext cx="678255" cy="996413"/>
          </a:xfrm>
          <a:custGeom>
            <a:avLst/>
            <a:gdLst>
              <a:gd name="connsiteX0" fmla="*/ 674081 w 678255"/>
              <a:gd name="connsiteY0" fmla="*/ 7966 h 996413"/>
              <a:gd name="connsiteX1" fmla="*/ 3521 w 678255"/>
              <a:gd name="connsiteY1" fmla="*/ 993486 h 996413"/>
              <a:gd name="connsiteX2" fmla="*/ 404841 w 678255"/>
              <a:gd name="connsiteY2" fmla="*/ 317846 h 996413"/>
              <a:gd name="connsiteX3" fmla="*/ 293081 w 678255"/>
              <a:gd name="connsiteY3" fmla="*/ 515966 h 996413"/>
              <a:gd name="connsiteX4" fmla="*/ 674081 w 678255"/>
              <a:gd name="connsiteY4" fmla="*/ 7966 h 99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255" h="996413">
                <a:moveTo>
                  <a:pt x="674081" y="7966"/>
                </a:moveTo>
                <a:cubicBezTo>
                  <a:pt x="625821" y="87553"/>
                  <a:pt x="48394" y="941839"/>
                  <a:pt x="3521" y="993486"/>
                </a:cubicBezTo>
                <a:cubicBezTo>
                  <a:pt x="-41352" y="1045133"/>
                  <a:pt x="356581" y="397433"/>
                  <a:pt x="404841" y="317846"/>
                </a:cubicBezTo>
                <a:cubicBezTo>
                  <a:pt x="453101" y="238259"/>
                  <a:pt x="249054" y="561686"/>
                  <a:pt x="293081" y="515966"/>
                </a:cubicBezTo>
                <a:cubicBezTo>
                  <a:pt x="337108" y="470246"/>
                  <a:pt x="722341" y="-71621"/>
                  <a:pt x="674081" y="79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D886249E-3BEA-757B-9D84-DE878D6BBC54}"/>
              </a:ext>
            </a:extLst>
          </p:cNvPr>
          <p:cNvSpPr/>
          <p:nvPr/>
        </p:nvSpPr>
        <p:spPr>
          <a:xfrm>
            <a:off x="3166218" y="3752675"/>
            <a:ext cx="326203" cy="1045370"/>
          </a:xfrm>
          <a:custGeom>
            <a:avLst/>
            <a:gdLst>
              <a:gd name="connsiteX0" fmla="*/ 323742 w 326203"/>
              <a:gd name="connsiteY0" fmla="*/ 6525 h 1045370"/>
              <a:gd name="connsiteX1" fmla="*/ 34182 w 326203"/>
              <a:gd name="connsiteY1" fmla="*/ 616125 h 1045370"/>
              <a:gd name="connsiteX2" fmla="*/ 166262 w 326203"/>
              <a:gd name="connsiteY2" fmla="*/ 407845 h 1045370"/>
              <a:gd name="connsiteX3" fmla="*/ 3702 w 326203"/>
              <a:gd name="connsiteY3" fmla="*/ 1032685 h 1045370"/>
              <a:gd name="connsiteX4" fmla="*/ 59582 w 326203"/>
              <a:gd name="connsiteY4" fmla="*/ 804085 h 1045370"/>
              <a:gd name="connsiteX5" fmla="*/ 140862 w 326203"/>
              <a:gd name="connsiteY5" fmla="*/ 519605 h 1045370"/>
              <a:gd name="connsiteX6" fmla="*/ 318662 w 326203"/>
              <a:gd name="connsiteY6" fmla="*/ 92885 h 1045370"/>
              <a:gd name="connsiteX7" fmla="*/ 166262 w 326203"/>
              <a:gd name="connsiteY7" fmla="*/ 402765 h 1045370"/>
              <a:gd name="connsiteX8" fmla="*/ 171342 w 326203"/>
              <a:gd name="connsiteY8" fmla="*/ 382445 h 1045370"/>
              <a:gd name="connsiteX9" fmla="*/ 110382 w 326203"/>
              <a:gd name="connsiteY9" fmla="*/ 423085 h 1045370"/>
              <a:gd name="connsiteX10" fmla="*/ 171342 w 326203"/>
              <a:gd name="connsiteY10" fmla="*/ 301165 h 1045370"/>
              <a:gd name="connsiteX11" fmla="*/ 323742 w 326203"/>
              <a:gd name="connsiteY11" fmla="*/ 6525 h 104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6203" h="1045370">
                <a:moveTo>
                  <a:pt x="323742" y="6525"/>
                </a:moveTo>
                <a:cubicBezTo>
                  <a:pt x="300882" y="59018"/>
                  <a:pt x="60429" y="549238"/>
                  <a:pt x="34182" y="616125"/>
                </a:cubicBezTo>
                <a:cubicBezTo>
                  <a:pt x="7935" y="683012"/>
                  <a:pt x="171342" y="338418"/>
                  <a:pt x="166262" y="407845"/>
                </a:cubicBezTo>
                <a:cubicBezTo>
                  <a:pt x="161182" y="477272"/>
                  <a:pt x="21482" y="966645"/>
                  <a:pt x="3702" y="1032685"/>
                </a:cubicBezTo>
                <a:cubicBezTo>
                  <a:pt x="-14078" y="1098725"/>
                  <a:pt x="36722" y="889598"/>
                  <a:pt x="59582" y="804085"/>
                </a:cubicBezTo>
                <a:cubicBezTo>
                  <a:pt x="82442" y="718572"/>
                  <a:pt x="97682" y="638138"/>
                  <a:pt x="140862" y="519605"/>
                </a:cubicBezTo>
                <a:cubicBezTo>
                  <a:pt x="184042" y="401072"/>
                  <a:pt x="314429" y="112358"/>
                  <a:pt x="318662" y="92885"/>
                </a:cubicBezTo>
                <a:cubicBezTo>
                  <a:pt x="322895" y="73412"/>
                  <a:pt x="190815" y="354505"/>
                  <a:pt x="166262" y="402765"/>
                </a:cubicBezTo>
                <a:cubicBezTo>
                  <a:pt x="141709" y="451025"/>
                  <a:pt x="180655" y="379058"/>
                  <a:pt x="171342" y="382445"/>
                </a:cubicBezTo>
                <a:cubicBezTo>
                  <a:pt x="162029" y="385832"/>
                  <a:pt x="110382" y="436632"/>
                  <a:pt x="110382" y="423085"/>
                </a:cubicBezTo>
                <a:cubicBezTo>
                  <a:pt x="110382" y="409538"/>
                  <a:pt x="139169" y="368898"/>
                  <a:pt x="171342" y="301165"/>
                </a:cubicBezTo>
                <a:cubicBezTo>
                  <a:pt x="203515" y="233432"/>
                  <a:pt x="346602" y="-45968"/>
                  <a:pt x="323742" y="65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846B3CB1-A5AC-3C17-486E-005360E4F968}"/>
              </a:ext>
            </a:extLst>
          </p:cNvPr>
          <p:cNvSpPr/>
          <p:nvPr/>
        </p:nvSpPr>
        <p:spPr>
          <a:xfrm>
            <a:off x="2102173" y="3695250"/>
            <a:ext cx="1580178" cy="2192334"/>
          </a:xfrm>
          <a:custGeom>
            <a:avLst/>
            <a:gdLst>
              <a:gd name="connsiteX0" fmla="*/ 1575747 w 1580178"/>
              <a:gd name="connsiteY0" fmla="*/ 2990 h 2192334"/>
              <a:gd name="connsiteX1" fmla="*/ 1077907 w 1580178"/>
              <a:gd name="connsiteY1" fmla="*/ 328110 h 2192334"/>
              <a:gd name="connsiteX2" fmla="*/ 1189667 w 1580178"/>
              <a:gd name="connsiteY2" fmla="*/ 307790 h 2192334"/>
              <a:gd name="connsiteX3" fmla="*/ 1016947 w 1580178"/>
              <a:gd name="connsiteY3" fmla="*/ 587190 h 2192334"/>
              <a:gd name="connsiteX4" fmla="*/ 1072827 w 1580178"/>
              <a:gd name="connsiteY4" fmla="*/ 480510 h 2192334"/>
              <a:gd name="connsiteX5" fmla="*/ 742627 w 1580178"/>
              <a:gd name="connsiteY5" fmla="*/ 932630 h 2192334"/>
              <a:gd name="connsiteX6" fmla="*/ 818827 w 1580178"/>
              <a:gd name="connsiteY6" fmla="*/ 846270 h 2192334"/>
              <a:gd name="connsiteX7" fmla="*/ 529267 w 1580178"/>
              <a:gd name="connsiteY7" fmla="*/ 1100270 h 2192334"/>
              <a:gd name="connsiteX8" fmla="*/ 762947 w 1580178"/>
              <a:gd name="connsiteY8" fmla="*/ 922470 h 2192334"/>
              <a:gd name="connsiteX9" fmla="*/ 534347 w 1580178"/>
              <a:gd name="connsiteY9" fmla="*/ 1191710 h 2192334"/>
              <a:gd name="connsiteX10" fmla="*/ 244787 w 1580178"/>
              <a:gd name="connsiteY10" fmla="*/ 1587950 h 2192334"/>
              <a:gd name="connsiteX11" fmla="*/ 534347 w 1580178"/>
              <a:gd name="connsiteY11" fmla="*/ 1191710 h 2192334"/>
              <a:gd name="connsiteX12" fmla="*/ 605467 w 1580178"/>
              <a:gd name="connsiteY12" fmla="*/ 1090110 h 2192334"/>
              <a:gd name="connsiteX13" fmla="*/ 432747 w 1580178"/>
              <a:gd name="connsiteY13" fmla="*/ 1389830 h 2192334"/>
              <a:gd name="connsiteX14" fmla="*/ 16187 w 1580178"/>
              <a:gd name="connsiteY14" fmla="*/ 2161990 h 2192334"/>
              <a:gd name="connsiteX15" fmla="*/ 112707 w 1580178"/>
              <a:gd name="connsiteY15" fmla="*/ 1989270 h 2192334"/>
              <a:gd name="connsiteX16" fmla="*/ 371787 w 1580178"/>
              <a:gd name="connsiteY16" fmla="*/ 1547310 h 2192334"/>
              <a:gd name="connsiteX17" fmla="*/ 544507 w 1580178"/>
              <a:gd name="connsiteY17" fmla="*/ 1145990 h 2192334"/>
              <a:gd name="connsiteX18" fmla="*/ 478467 w 1580178"/>
              <a:gd name="connsiteY18" fmla="*/ 1323790 h 2192334"/>
              <a:gd name="connsiteX19" fmla="*/ 1128707 w 1580178"/>
              <a:gd name="connsiteY19" fmla="*/ 521150 h 2192334"/>
              <a:gd name="connsiteX20" fmla="*/ 823907 w 1580178"/>
              <a:gd name="connsiteY20" fmla="*/ 866590 h 2192334"/>
              <a:gd name="connsiteX21" fmla="*/ 976307 w 1580178"/>
              <a:gd name="connsiteY21" fmla="*/ 637990 h 2192334"/>
              <a:gd name="connsiteX22" fmla="*/ 823907 w 1580178"/>
              <a:gd name="connsiteY22" fmla="*/ 866590 h 2192334"/>
              <a:gd name="connsiteX23" fmla="*/ 1194747 w 1580178"/>
              <a:gd name="connsiteY23" fmla="*/ 256990 h 2192334"/>
              <a:gd name="connsiteX24" fmla="*/ 1154107 w 1580178"/>
              <a:gd name="connsiteY24" fmla="*/ 389070 h 2192334"/>
              <a:gd name="connsiteX25" fmla="*/ 1016947 w 1580178"/>
              <a:gd name="connsiteY25" fmla="*/ 607510 h 2192334"/>
              <a:gd name="connsiteX26" fmla="*/ 1306507 w 1580178"/>
              <a:gd name="connsiteY26" fmla="*/ 190950 h 2192334"/>
              <a:gd name="connsiteX27" fmla="*/ 1575747 w 1580178"/>
              <a:gd name="connsiteY27" fmla="*/ 2990 h 219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80178" h="2192334">
                <a:moveTo>
                  <a:pt x="1575747" y="2990"/>
                </a:moveTo>
                <a:cubicBezTo>
                  <a:pt x="1537647" y="25850"/>
                  <a:pt x="1142254" y="277310"/>
                  <a:pt x="1077907" y="328110"/>
                </a:cubicBezTo>
                <a:cubicBezTo>
                  <a:pt x="1013560" y="378910"/>
                  <a:pt x="1199827" y="264610"/>
                  <a:pt x="1189667" y="307790"/>
                </a:cubicBezTo>
                <a:cubicBezTo>
                  <a:pt x="1179507" y="350970"/>
                  <a:pt x="1036420" y="558403"/>
                  <a:pt x="1016947" y="587190"/>
                </a:cubicBezTo>
                <a:cubicBezTo>
                  <a:pt x="997474" y="615977"/>
                  <a:pt x="1118547" y="422937"/>
                  <a:pt x="1072827" y="480510"/>
                </a:cubicBezTo>
                <a:cubicBezTo>
                  <a:pt x="1027107" y="538083"/>
                  <a:pt x="784960" y="871670"/>
                  <a:pt x="742627" y="932630"/>
                </a:cubicBezTo>
                <a:cubicBezTo>
                  <a:pt x="700294" y="993590"/>
                  <a:pt x="854387" y="818330"/>
                  <a:pt x="818827" y="846270"/>
                </a:cubicBezTo>
                <a:cubicBezTo>
                  <a:pt x="783267" y="874210"/>
                  <a:pt x="538580" y="1087570"/>
                  <a:pt x="529267" y="1100270"/>
                </a:cubicBezTo>
                <a:cubicBezTo>
                  <a:pt x="519954" y="1112970"/>
                  <a:pt x="762100" y="907230"/>
                  <a:pt x="762947" y="922470"/>
                </a:cubicBezTo>
                <a:cubicBezTo>
                  <a:pt x="763794" y="937710"/>
                  <a:pt x="620707" y="1080797"/>
                  <a:pt x="534347" y="1191710"/>
                </a:cubicBezTo>
                <a:cubicBezTo>
                  <a:pt x="447987" y="1302623"/>
                  <a:pt x="244787" y="1587950"/>
                  <a:pt x="244787" y="1587950"/>
                </a:cubicBezTo>
                <a:lnTo>
                  <a:pt x="534347" y="1191710"/>
                </a:lnTo>
                <a:cubicBezTo>
                  <a:pt x="594460" y="1108737"/>
                  <a:pt x="622400" y="1057090"/>
                  <a:pt x="605467" y="1090110"/>
                </a:cubicBezTo>
                <a:cubicBezTo>
                  <a:pt x="588534" y="1123130"/>
                  <a:pt x="530960" y="1211183"/>
                  <a:pt x="432747" y="1389830"/>
                </a:cubicBezTo>
                <a:cubicBezTo>
                  <a:pt x="334534" y="1568477"/>
                  <a:pt x="69527" y="2062083"/>
                  <a:pt x="16187" y="2161990"/>
                </a:cubicBezTo>
                <a:cubicBezTo>
                  <a:pt x="-37153" y="2261897"/>
                  <a:pt x="53440" y="2091717"/>
                  <a:pt x="112707" y="1989270"/>
                </a:cubicBezTo>
                <a:cubicBezTo>
                  <a:pt x="171974" y="1886823"/>
                  <a:pt x="299820" y="1687857"/>
                  <a:pt x="371787" y="1547310"/>
                </a:cubicBezTo>
                <a:cubicBezTo>
                  <a:pt x="443754" y="1406763"/>
                  <a:pt x="526727" y="1183243"/>
                  <a:pt x="544507" y="1145990"/>
                </a:cubicBezTo>
                <a:cubicBezTo>
                  <a:pt x="562287" y="1108737"/>
                  <a:pt x="381100" y="1427930"/>
                  <a:pt x="478467" y="1323790"/>
                </a:cubicBezTo>
                <a:cubicBezTo>
                  <a:pt x="575834" y="1219650"/>
                  <a:pt x="1071134" y="597350"/>
                  <a:pt x="1128707" y="521150"/>
                </a:cubicBezTo>
                <a:cubicBezTo>
                  <a:pt x="1186280" y="444950"/>
                  <a:pt x="849307" y="847117"/>
                  <a:pt x="823907" y="866590"/>
                </a:cubicBezTo>
                <a:cubicBezTo>
                  <a:pt x="798507" y="886063"/>
                  <a:pt x="976307" y="637990"/>
                  <a:pt x="976307" y="637990"/>
                </a:cubicBezTo>
                <a:cubicBezTo>
                  <a:pt x="976307" y="637990"/>
                  <a:pt x="787500" y="930090"/>
                  <a:pt x="823907" y="866590"/>
                </a:cubicBezTo>
                <a:cubicBezTo>
                  <a:pt x="860314" y="803090"/>
                  <a:pt x="1139714" y="336577"/>
                  <a:pt x="1194747" y="256990"/>
                </a:cubicBezTo>
                <a:cubicBezTo>
                  <a:pt x="1249780" y="177403"/>
                  <a:pt x="1183740" y="330650"/>
                  <a:pt x="1154107" y="389070"/>
                </a:cubicBezTo>
                <a:cubicBezTo>
                  <a:pt x="1124474" y="447490"/>
                  <a:pt x="991547" y="640530"/>
                  <a:pt x="1016947" y="607510"/>
                </a:cubicBezTo>
                <a:cubicBezTo>
                  <a:pt x="1042347" y="574490"/>
                  <a:pt x="1216760" y="289163"/>
                  <a:pt x="1306507" y="190950"/>
                </a:cubicBezTo>
                <a:cubicBezTo>
                  <a:pt x="1396254" y="92737"/>
                  <a:pt x="1613847" y="-19870"/>
                  <a:pt x="1575747" y="29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98940B78-515D-CD27-BBFE-BB9F03DAA6D1}"/>
              </a:ext>
            </a:extLst>
          </p:cNvPr>
          <p:cNvSpPr/>
          <p:nvPr/>
        </p:nvSpPr>
        <p:spPr>
          <a:xfrm>
            <a:off x="4413097" y="3952784"/>
            <a:ext cx="227530" cy="1003561"/>
          </a:xfrm>
          <a:custGeom>
            <a:avLst/>
            <a:gdLst>
              <a:gd name="connsiteX0" fmla="*/ 226359 w 227530"/>
              <a:gd name="connsiteY0" fmla="*/ 4619 h 1003561"/>
              <a:gd name="connsiteX1" fmla="*/ 9001 w 227530"/>
              <a:gd name="connsiteY1" fmla="*/ 664186 h 1003561"/>
              <a:gd name="connsiteX2" fmla="*/ 38982 w 227530"/>
              <a:gd name="connsiteY2" fmla="*/ 551760 h 1003561"/>
              <a:gd name="connsiteX3" fmla="*/ 16496 w 227530"/>
              <a:gd name="connsiteY3" fmla="*/ 993970 h 1003561"/>
              <a:gd name="connsiteX4" fmla="*/ 16496 w 227530"/>
              <a:gd name="connsiteY4" fmla="*/ 866554 h 1003561"/>
              <a:gd name="connsiteX5" fmla="*/ 16496 w 227530"/>
              <a:gd name="connsiteY5" fmla="*/ 686672 h 1003561"/>
              <a:gd name="connsiteX6" fmla="*/ 31487 w 227530"/>
              <a:gd name="connsiteY6" fmla="*/ 506790 h 1003561"/>
              <a:gd name="connsiteX7" fmla="*/ 128923 w 227530"/>
              <a:gd name="connsiteY7" fmla="*/ 304423 h 1003561"/>
              <a:gd name="connsiteX8" fmla="*/ 181388 w 227530"/>
              <a:gd name="connsiteY8" fmla="*/ 409354 h 1003561"/>
              <a:gd name="connsiteX9" fmla="*/ 211369 w 227530"/>
              <a:gd name="connsiteY9" fmla="*/ 656691 h 1003561"/>
              <a:gd name="connsiteX10" fmla="*/ 211369 w 227530"/>
              <a:gd name="connsiteY10" fmla="*/ 514285 h 1003561"/>
              <a:gd name="connsiteX11" fmla="*/ 181388 w 227530"/>
              <a:gd name="connsiteY11" fmla="*/ 281937 h 1003561"/>
              <a:gd name="connsiteX12" fmla="*/ 98942 w 227530"/>
              <a:gd name="connsiteY12" fmla="*/ 364383 h 1003561"/>
              <a:gd name="connsiteX13" fmla="*/ 226359 w 227530"/>
              <a:gd name="connsiteY13" fmla="*/ 4619 h 100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530" h="1003561">
                <a:moveTo>
                  <a:pt x="226359" y="4619"/>
                </a:moveTo>
                <a:cubicBezTo>
                  <a:pt x="211369" y="54586"/>
                  <a:pt x="40230" y="572996"/>
                  <a:pt x="9001" y="664186"/>
                </a:cubicBezTo>
                <a:cubicBezTo>
                  <a:pt x="-22229" y="755376"/>
                  <a:pt x="37733" y="496796"/>
                  <a:pt x="38982" y="551760"/>
                </a:cubicBezTo>
                <a:cubicBezTo>
                  <a:pt x="40231" y="606724"/>
                  <a:pt x="20244" y="941504"/>
                  <a:pt x="16496" y="993970"/>
                </a:cubicBezTo>
                <a:cubicBezTo>
                  <a:pt x="12748" y="1046436"/>
                  <a:pt x="16496" y="866554"/>
                  <a:pt x="16496" y="866554"/>
                </a:cubicBezTo>
                <a:cubicBezTo>
                  <a:pt x="16496" y="815338"/>
                  <a:pt x="13997" y="746633"/>
                  <a:pt x="16496" y="686672"/>
                </a:cubicBezTo>
                <a:cubicBezTo>
                  <a:pt x="18994" y="626711"/>
                  <a:pt x="12749" y="570498"/>
                  <a:pt x="31487" y="506790"/>
                </a:cubicBezTo>
                <a:cubicBezTo>
                  <a:pt x="50225" y="443082"/>
                  <a:pt x="103939" y="320662"/>
                  <a:pt x="128923" y="304423"/>
                </a:cubicBezTo>
                <a:cubicBezTo>
                  <a:pt x="153906" y="288184"/>
                  <a:pt x="167647" y="350643"/>
                  <a:pt x="181388" y="409354"/>
                </a:cubicBezTo>
                <a:cubicBezTo>
                  <a:pt x="195129" y="468065"/>
                  <a:pt x="206372" y="639203"/>
                  <a:pt x="211369" y="656691"/>
                </a:cubicBezTo>
                <a:cubicBezTo>
                  <a:pt x="216366" y="674179"/>
                  <a:pt x="216366" y="576744"/>
                  <a:pt x="211369" y="514285"/>
                </a:cubicBezTo>
                <a:cubicBezTo>
                  <a:pt x="206372" y="451826"/>
                  <a:pt x="200126" y="306921"/>
                  <a:pt x="181388" y="281937"/>
                </a:cubicBezTo>
                <a:cubicBezTo>
                  <a:pt x="162650" y="256953"/>
                  <a:pt x="90198" y="403107"/>
                  <a:pt x="98942" y="364383"/>
                </a:cubicBezTo>
                <a:cubicBezTo>
                  <a:pt x="107686" y="325659"/>
                  <a:pt x="241349" y="-45348"/>
                  <a:pt x="226359" y="46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4EFC5186-323F-33F8-8051-1BA123A99985}"/>
              </a:ext>
            </a:extLst>
          </p:cNvPr>
          <p:cNvSpPr/>
          <p:nvPr/>
        </p:nvSpPr>
        <p:spPr>
          <a:xfrm>
            <a:off x="3838939" y="4654061"/>
            <a:ext cx="141158" cy="225844"/>
          </a:xfrm>
          <a:custGeom>
            <a:avLst/>
            <a:gdLst>
              <a:gd name="connsiteX0" fmla="*/ 140950 w 141158"/>
              <a:gd name="connsiteY0" fmla="*/ 385 h 225844"/>
              <a:gd name="connsiteX1" fmla="*/ 6038 w 141158"/>
              <a:gd name="connsiteY1" fmla="*/ 217742 h 225844"/>
              <a:gd name="connsiteX2" fmla="*/ 36018 w 141158"/>
              <a:gd name="connsiteY2" fmla="*/ 165277 h 225844"/>
              <a:gd name="connsiteX3" fmla="*/ 140950 w 141158"/>
              <a:gd name="connsiteY3" fmla="*/ 385 h 22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158" h="225844">
                <a:moveTo>
                  <a:pt x="140950" y="385"/>
                </a:moveTo>
                <a:cubicBezTo>
                  <a:pt x="135953" y="9129"/>
                  <a:pt x="23527" y="190260"/>
                  <a:pt x="6038" y="217742"/>
                </a:cubicBezTo>
                <a:cubicBezTo>
                  <a:pt x="-11451" y="245224"/>
                  <a:pt x="12284" y="196506"/>
                  <a:pt x="36018" y="165277"/>
                </a:cubicBezTo>
                <a:cubicBezTo>
                  <a:pt x="59752" y="134048"/>
                  <a:pt x="145947" y="-8359"/>
                  <a:pt x="140950" y="3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D8CA1957-7A21-9AB6-873F-3B798E61D8C8}"/>
              </a:ext>
            </a:extLst>
          </p:cNvPr>
          <p:cNvSpPr/>
          <p:nvPr/>
        </p:nvSpPr>
        <p:spPr>
          <a:xfrm>
            <a:off x="3535615" y="4483684"/>
            <a:ext cx="196618" cy="101455"/>
          </a:xfrm>
          <a:custGeom>
            <a:avLst/>
            <a:gdLst>
              <a:gd name="connsiteX0" fmla="*/ 65 w 196618"/>
              <a:gd name="connsiteY0" fmla="*/ 66545 h 101455"/>
              <a:gd name="connsiteX1" fmla="*/ 78442 w 196618"/>
              <a:gd name="connsiteY1" fmla="*/ 1230 h 101455"/>
              <a:gd name="connsiteX2" fmla="*/ 61025 w 196618"/>
              <a:gd name="connsiteY2" fmla="*/ 27356 h 101455"/>
              <a:gd name="connsiteX3" fmla="*/ 100214 w 196618"/>
              <a:gd name="connsiteY3" fmla="*/ 70899 h 101455"/>
              <a:gd name="connsiteX4" fmla="*/ 91505 w 196618"/>
              <a:gd name="connsiteY4" fmla="*/ 101379 h 101455"/>
              <a:gd name="connsiteX5" fmla="*/ 126339 w 196618"/>
              <a:gd name="connsiteY5" fmla="*/ 62190 h 101455"/>
              <a:gd name="connsiteX6" fmla="*/ 196008 w 196618"/>
              <a:gd name="connsiteY6" fmla="*/ 36065 h 101455"/>
              <a:gd name="connsiteX7" fmla="*/ 82796 w 196618"/>
              <a:gd name="connsiteY7" fmla="*/ 70899 h 101455"/>
              <a:gd name="connsiteX8" fmla="*/ 104568 w 196618"/>
              <a:gd name="connsiteY8" fmla="*/ 53482 h 101455"/>
              <a:gd name="connsiteX9" fmla="*/ 65379 w 196618"/>
              <a:gd name="connsiteY9" fmla="*/ 18647 h 101455"/>
              <a:gd name="connsiteX10" fmla="*/ 65 w 196618"/>
              <a:gd name="connsiteY10" fmla="*/ 66545 h 10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618" h="101455">
                <a:moveTo>
                  <a:pt x="65" y="66545"/>
                </a:moveTo>
                <a:cubicBezTo>
                  <a:pt x="2242" y="63642"/>
                  <a:pt x="78442" y="1230"/>
                  <a:pt x="78442" y="1230"/>
                </a:cubicBezTo>
                <a:cubicBezTo>
                  <a:pt x="88602" y="-5301"/>
                  <a:pt x="57396" y="15745"/>
                  <a:pt x="61025" y="27356"/>
                </a:cubicBezTo>
                <a:cubicBezTo>
                  <a:pt x="64654" y="38967"/>
                  <a:pt x="95134" y="58562"/>
                  <a:pt x="100214" y="70899"/>
                </a:cubicBezTo>
                <a:cubicBezTo>
                  <a:pt x="105294" y="83236"/>
                  <a:pt x="87151" y="102830"/>
                  <a:pt x="91505" y="101379"/>
                </a:cubicBezTo>
                <a:cubicBezTo>
                  <a:pt x="95859" y="99928"/>
                  <a:pt x="108922" y="73076"/>
                  <a:pt x="126339" y="62190"/>
                </a:cubicBezTo>
                <a:cubicBezTo>
                  <a:pt x="143756" y="51304"/>
                  <a:pt x="203265" y="34613"/>
                  <a:pt x="196008" y="36065"/>
                </a:cubicBezTo>
                <a:cubicBezTo>
                  <a:pt x="188751" y="37516"/>
                  <a:pt x="82796" y="70899"/>
                  <a:pt x="82796" y="70899"/>
                </a:cubicBezTo>
                <a:cubicBezTo>
                  <a:pt x="67556" y="73802"/>
                  <a:pt x="107471" y="62191"/>
                  <a:pt x="104568" y="53482"/>
                </a:cubicBezTo>
                <a:cubicBezTo>
                  <a:pt x="101665" y="44773"/>
                  <a:pt x="79893" y="17196"/>
                  <a:pt x="65379" y="18647"/>
                </a:cubicBezTo>
                <a:cubicBezTo>
                  <a:pt x="50865" y="20098"/>
                  <a:pt x="-2112" y="69448"/>
                  <a:pt x="65" y="665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F79885DB-823D-40AF-A04E-D080B85D9FE7}"/>
              </a:ext>
            </a:extLst>
          </p:cNvPr>
          <p:cNvSpPr/>
          <p:nvPr/>
        </p:nvSpPr>
        <p:spPr>
          <a:xfrm>
            <a:off x="4452676" y="6680799"/>
            <a:ext cx="187975" cy="284344"/>
          </a:xfrm>
          <a:custGeom>
            <a:avLst/>
            <a:gdLst>
              <a:gd name="connsiteX0" fmla="*/ 185425 w 187975"/>
              <a:gd name="connsiteY0" fmla="*/ 6440 h 284344"/>
              <a:gd name="connsiteX1" fmla="*/ 3647 w 187975"/>
              <a:gd name="connsiteY1" fmla="*/ 281861 h 284344"/>
              <a:gd name="connsiteX2" fmla="*/ 64240 w 187975"/>
              <a:gd name="connsiteY2" fmla="*/ 144150 h 284344"/>
              <a:gd name="connsiteX3" fmla="*/ 69748 w 187975"/>
              <a:gd name="connsiteY3" fmla="*/ 177201 h 284344"/>
              <a:gd name="connsiteX4" fmla="*/ 108307 w 187975"/>
              <a:gd name="connsiteY4" fmla="*/ 94574 h 284344"/>
              <a:gd name="connsiteX5" fmla="*/ 185425 w 187975"/>
              <a:gd name="connsiteY5" fmla="*/ 6440 h 28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75" h="284344">
                <a:moveTo>
                  <a:pt x="185425" y="6440"/>
                </a:moveTo>
                <a:cubicBezTo>
                  <a:pt x="167982" y="37655"/>
                  <a:pt x="23844" y="258909"/>
                  <a:pt x="3647" y="281861"/>
                </a:cubicBezTo>
                <a:cubicBezTo>
                  <a:pt x="-16550" y="304813"/>
                  <a:pt x="53223" y="161593"/>
                  <a:pt x="64240" y="144150"/>
                </a:cubicBezTo>
                <a:cubicBezTo>
                  <a:pt x="75257" y="126707"/>
                  <a:pt x="62404" y="185464"/>
                  <a:pt x="69748" y="177201"/>
                </a:cubicBezTo>
                <a:cubicBezTo>
                  <a:pt x="77092" y="168938"/>
                  <a:pt x="90864" y="123034"/>
                  <a:pt x="108307" y="94574"/>
                </a:cubicBezTo>
                <a:cubicBezTo>
                  <a:pt x="125750" y="66114"/>
                  <a:pt x="202868" y="-24775"/>
                  <a:pt x="185425" y="64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840F6735-F8C0-554C-5CE1-BCD7FA165C68}"/>
              </a:ext>
            </a:extLst>
          </p:cNvPr>
          <p:cNvSpPr/>
          <p:nvPr/>
        </p:nvSpPr>
        <p:spPr>
          <a:xfrm>
            <a:off x="3491146" y="7143038"/>
            <a:ext cx="343415" cy="161217"/>
          </a:xfrm>
          <a:custGeom>
            <a:avLst/>
            <a:gdLst>
              <a:gd name="connsiteX0" fmla="*/ 1201 w 343415"/>
              <a:gd name="connsiteY0" fmla="*/ 161145 h 161217"/>
              <a:gd name="connsiteX1" fmla="*/ 138912 w 343415"/>
              <a:gd name="connsiteY1" fmla="*/ 56485 h 161217"/>
              <a:gd name="connsiteX2" fmla="*/ 342724 w 343415"/>
              <a:gd name="connsiteY2" fmla="*/ 1401 h 161217"/>
              <a:gd name="connsiteX3" fmla="*/ 205013 w 343415"/>
              <a:gd name="connsiteY3" fmla="*/ 17926 h 161217"/>
              <a:gd name="connsiteX4" fmla="*/ 193996 w 343415"/>
              <a:gd name="connsiteY4" fmla="*/ 34451 h 161217"/>
              <a:gd name="connsiteX5" fmla="*/ 78319 w 343415"/>
              <a:gd name="connsiteY5" fmla="*/ 73010 h 161217"/>
              <a:gd name="connsiteX6" fmla="*/ 1201 w 343415"/>
              <a:gd name="connsiteY6" fmla="*/ 161145 h 16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415" h="161217">
                <a:moveTo>
                  <a:pt x="1201" y="161145"/>
                </a:moveTo>
                <a:cubicBezTo>
                  <a:pt x="11300" y="158391"/>
                  <a:pt x="81992" y="83109"/>
                  <a:pt x="138912" y="56485"/>
                </a:cubicBezTo>
                <a:cubicBezTo>
                  <a:pt x="195832" y="29861"/>
                  <a:pt x="331707" y="7827"/>
                  <a:pt x="342724" y="1401"/>
                </a:cubicBezTo>
                <a:cubicBezTo>
                  <a:pt x="353741" y="-5025"/>
                  <a:pt x="229801" y="12418"/>
                  <a:pt x="205013" y="17926"/>
                </a:cubicBezTo>
                <a:cubicBezTo>
                  <a:pt x="180225" y="23434"/>
                  <a:pt x="215112" y="25270"/>
                  <a:pt x="193996" y="34451"/>
                </a:cubicBezTo>
                <a:cubicBezTo>
                  <a:pt x="172880" y="43632"/>
                  <a:pt x="109533" y="58321"/>
                  <a:pt x="78319" y="73010"/>
                </a:cubicBezTo>
                <a:cubicBezTo>
                  <a:pt x="47105" y="87699"/>
                  <a:pt x="-8898" y="163899"/>
                  <a:pt x="1201" y="1611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FFD62FA1-D163-BB3C-1068-8AA7453A7A1E}"/>
              </a:ext>
            </a:extLst>
          </p:cNvPr>
          <p:cNvSpPr/>
          <p:nvPr/>
        </p:nvSpPr>
        <p:spPr>
          <a:xfrm>
            <a:off x="3287987" y="6830452"/>
            <a:ext cx="50139" cy="187313"/>
          </a:xfrm>
          <a:custGeom>
            <a:avLst/>
            <a:gdLst>
              <a:gd name="connsiteX0" fmla="*/ 50124 w 50139"/>
              <a:gd name="connsiteY0" fmla="*/ 6 h 187313"/>
              <a:gd name="connsiteX1" fmla="*/ 6056 w 50139"/>
              <a:gd name="connsiteY1" fmla="*/ 126700 h 187313"/>
              <a:gd name="connsiteX2" fmla="*/ 22582 w 50139"/>
              <a:gd name="connsiteY2" fmla="*/ 187293 h 187313"/>
              <a:gd name="connsiteX3" fmla="*/ 548 w 50139"/>
              <a:gd name="connsiteY3" fmla="*/ 121191 h 187313"/>
              <a:gd name="connsiteX4" fmla="*/ 50124 w 50139"/>
              <a:gd name="connsiteY4" fmla="*/ 6 h 18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39" h="187313">
                <a:moveTo>
                  <a:pt x="50124" y="6"/>
                </a:moveTo>
                <a:cubicBezTo>
                  <a:pt x="51042" y="924"/>
                  <a:pt x="10646" y="95486"/>
                  <a:pt x="6056" y="126700"/>
                </a:cubicBezTo>
                <a:cubicBezTo>
                  <a:pt x="1466" y="157914"/>
                  <a:pt x="23500" y="188211"/>
                  <a:pt x="22582" y="187293"/>
                </a:cubicBezTo>
                <a:cubicBezTo>
                  <a:pt x="21664" y="186375"/>
                  <a:pt x="-4042" y="147815"/>
                  <a:pt x="548" y="121191"/>
                </a:cubicBezTo>
                <a:cubicBezTo>
                  <a:pt x="5138" y="94567"/>
                  <a:pt x="49206" y="-912"/>
                  <a:pt x="50124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BC686977-6294-E8E2-C913-E9E4875AC82D}"/>
              </a:ext>
            </a:extLst>
          </p:cNvPr>
          <p:cNvSpPr/>
          <p:nvPr/>
        </p:nvSpPr>
        <p:spPr>
          <a:xfrm>
            <a:off x="3244417" y="5392728"/>
            <a:ext cx="22453" cy="115746"/>
          </a:xfrm>
          <a:custGeom>
            <a:avLst/>
            <a:gdLst>
              <a:gd name="connsiteX0" fmla="*/ 50 w 22453"/>
              <a:gd name="connsiteY0" fmla="*/ 29 h 115746"/>
              <a:gd name="connsiteX1" fmla="*/ 11067 w 22453"/>
              <a:gd name="connsiteY1" fmla="*/ 82655 h 115746"/>
              <a:gd name="connsiteX2" fmla="*/ 5559 w 22453"/>
              <a:gd name="connsiteY2" fmla="*/ 115706 h 115746"/>
              <a:gd name="connsiteX3" fmla="*/ 22084 w 22453"/>
              <a:gd name="connsiteY3" fmla="*/ 77147 h 115746"/>
              <a:gd name="connsiteX4" fmla="*/ 16576 w 22453"/>
              <a:gd name="connsiteY4" fmla="*/ 93672 h 115746"/>
              <a:gd name="connsiteX5" fmla="*/ 50 w 22453"/>
              <a:gd name="connsiteY5" fmla="*/ 29 h 11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53" h="115746">
                <a:moveTo>
                  <a:pt x="50" y="29"/>
                </a:moveTo>
                <a:cubicBezTo>
                  <a:pt x="-868" y="-1807"/>
                  <a:pt x="11067" y="82655"/>
                  <a:pt x="11067" y="82655"/>
                </a:cubicBezTo>
                <a:cubicBezTo>
                  <a:pt x="11985" y="101934"/>
                  <a:pt x="3723" y="116624"/>
                  <a:pt x="5559" y="115706"/>
                </a:cubicBezTo>
                <a:cubicBezTo>
                  <a:pt x="7395" y="114788"/>
                  <a:pt x="22084" y="77147"/>
                  <a:pt x="22084" y="77147"/>
                </a:cubicBezTo>
                <a:cubicBezTo>
                  <a:pt x="23920" y="73475"/>
                  <a:pt x="18412" y="101935"/>
                  <a:pt x="16576" y="93672"/>
                </a:cubicBezTo>
                <a:cubicBezTo>
                  <a:pt x="14740" y="85409"/>
                  <a:pt x="968" y="1865"/>
                  <a:pt x="50" y="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393BFE34-5C0D-7132-0CD1-775B4F119464}"/>
              </a:ext>
            </a:extLst>
          </p:cNvPr>
          <p:cNvSpPr/>
          <p:nvPr/>
        </p:nvSpPr>
        <p:spPr>
          <a:xfrm>
            <a:off x="4579345" y="5938077"/>
            <a:ext cx="53248" cy="99166"/>
          </a:xfrm>
          <a:custGeom>
            <a:avLst/>
            <a:gdLst>
              <a:gd name="connsiteX0" fmla="*/ 53248 w 53248"/>
              <a:gd name="connsiteY0" fmla="*/ 15 h 99166"/>
              <a:gd name="connsiteX1" fmla="*/ 3672 w 53248"/>
              <a:gd name="connsiteY1" fmla="*/ 60607 h 99166"/>
              <a:gd name="connsiteX2" fmla="*/ 3672 w 53248"/>
              <a:gd name="connsiteY2" fmla="*/ 99166 h 99166"/>
              <a:gd name="connsiteX3" fmla="*/ 3672 w 53248"/>
              <a:gd name="connsiteY3" fmla="*/ 55099 h 99166"/>
              <a:gd name="connsiteX4" fmla="*/ 53248 w 53248"/>
              <a:gd name="connsiteY4" fmla="*/ 15 h 9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48" h="99166">
                <a:moveTo>
                  <a:pt x="53248" y="15"/>
                </a:moveTo>
                <a:cubicBezTo>
                  <a:pt x="53248" y="933"/>
                  <a:pt x="11935" y="44082"/>
                  <a:pt x="3672" y="60607"/>
                </a:cubicBezTo>
                <a:cubicBezTo>
                  <a:pt x="-4591" y="77132"/>
                  <a:pt x="3672" y="99166"/>
                  <a:pt x="3672" y="99166"/>
                </a:cubicBezTo>
                <a:cubicBezTo>
                  <a:pt x="3672" y="98248"/>
                  <a:pt x="-4591" y="69788"/>
                  <a:pt x="3672" y="55099"/>
                </a:cubicBezTo>
                <a:cubicBezTo>
                  <a:pt x="11935" y="40410"/>
                  <a:pt x="53248" y="-903"/>
                  <a:pt x="53248" y="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0FECABBC-373F-D86B-458A-2B56CB529DFA}"/>
              </a:ext>
            </a:extLst>
          </p:cNvPr>
          <p:cNvSpPr/>
          <p:nvPr/>
        </p:nvSpPr>
        <p:spPr>
          <a:xfrm>
            <a:off x="547225" y="5755574"/>
            <a:ext cx="1676539" cy="174992"/>
          </a:xfrm>
          <a:custGeom>
            <a:avLst/>
            <a:gdLst>
              <a:gd name="connsiteX0" fmla="*/ 1415 w 1676539"/>
              <a:gd name="connsiteY0" fmla="*/ 333 h 174992"/>
              <a:gd name="connsiteX1" fmla="*/ 1108320 w 1676539"/>
              <a:gd name="connsiteY1" fmla="*/ 135087 h 174992"/>
              <a:gd name="connsiteX2" fmla="*/ 954316 w 1676539"/>
              <a:gd name="connsiteY2" fmla="*/ 173588 h 174992"/>
              <a:gd name="connsiteX3" fmla="*/ 1647335 w 1676539"/>
              <a:gd name="connsiteY3" fmla="*/ 96586 h 174992"/>
              <a:gd name="connsiteX4" fmla="*/ 1483706 w 1676539"/>
              <a:gd name="connsiteY4" fmla="*/ 135087 h 174992"/>
              <a:gd name="connsiteX5" fmla="*/ 906190 w 1676539"/>
              <a:gd name="connsiteY5" fmla="*/ 135087 h 174992"/>
              <a:gd name="connsiteX6" fmla="*/ 1050569 w 1676539"/>
              <a:gd name="connsiteY6" fmla="*/ 173588 h 174992"/>
              <a:gd name="connsiteX7" fmla="*/ 732935 w 1676539"/>
              <a:gd name="connsiteY7" fmla="*/ 125462 h 174992"/>
              <a:gd name="connsiteX8" fmla="*/ 521179 w 1676539"/>
              <a:gd name="connsiteY8" fmla="*/ 86961 h 174992"/>
              <a:gd name="connsiteX9" fmla="*/ 867689 w 1676539"/>
              <a:gd name="connsiteY9" fmla="*/ 96586 h 174992"/>
              <a:gd name="connsiteX10" fmla="*/ 1415 w 1676539"/>
              <a:gd name="connsiteY10" fmla="*/ 333 h 17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6539" h="174992">
                <a:moveTo>
                  <a:pt x="1415" y="333"/>
                </a:moveTo>
                <a:cubicBezTo>
                  <a:pt x="41520" y="6750"/>
                  <a:pt x="949503" y="106211"/>
                  <a:pt x="1108320" y="135087"/>
                </a:cubicBezTo>
                <a:cubicBezTo>
                  <a:pt x="1267137" y="163963"/>
                  <a:pt x="864480" y="180005"/>
                  <a:pt x="954316" y="173588"/>
                </a:cubicBezTo>
                <a:cubicBezTo>
                  <a:pt x="1044152" y="167171"/>
                  <a:pt x="1559103" y="103003"/>
                  <a:pt x="1647335" y="96586"/>
                </a:cubicBezTo>
                <a:cubicBezTo>
                  <a:pt x="1735567" y="90169"/>
                  <a:pt x="1607230" y="128670"/>
                  <a:pt x="1483706" y="135087"/>
                </a:cubicBezTo>
                <a:cubicBezTo>
                  <a:pt x="1360182" y="141504"/>
                  <a:pt x="978379" y="128670"/>
                  <a:pt x="906190" y="135087"/>
                </a:cubicBezTo>
                <a:cubicBezTo>
                  <a:pt x="834001" y="141504"/>
                  <a:pt x="1079445" y="175192"/>
                  <a:pt x="1050569" y="173588"/>
                </a:cubicBezTo>
                <a:cubicBezTo>
                  <a:pt x="1021693" y="171984"/>
                  <a:pt x="821167" y="139900"/>
                  <a:pt x="732935" y="125462"/>
                </a:cubicBezTo>
                <a:cubicBezTo>
                  <a:pt x="644703" y="111024"/>
                  <a:pt x="498720" y="91774"/>
                  <a:pt x="521179" y="86961"/>
                </a:cubicBezTo>
                <a:cubicBezTo>
                  <a:pt x="543638" y="82148"/>
                  <a:pt x="949504" y="111024"/>
                  <a:pt x="867689" y="96586"/>
                </a:cubicBezTo>
                <a:cubicBezTo>
                  <a:pt x="785874" y="82148"/>
                  <a:pt x="-38690" y="-6084"/>
                  <a:pt x="1415" y="3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C7C1B7BA-B5D6-DECF-BDCD-2972C8308790}"/>
              </a:ext>
            </a:extLst>
          </p:cNvPr>
          <p:cNvSpPr/>
          <p:nvPr/>
        </p:nvSpPr>
        <p:spPr>
          <a:xfrm>
            <a:off x="4714889" y="3397657"/>
            <a:ext cx="853062" cy="213289"/>
          </a:xfrm>
          <a:custGeom>
            <a:avLst/>
            <a:gdLst>
              <a:gd name="connsiteX0" fmla="*/ 1490 w 853062"/>
              <a:gd name="connsiteY0" fmla="*/ 28937 h 213289"/>
              <a:gd name="connsiteX1" fmla="*/ 309498 w 853062"/>
              <a:gd name="connsiteY1" fmla="*/ 9686 h 213289"/>
              <a:gd name="connsiteX2" fmla="*/ 559755 w 853062"/>
              <a:gd name="connsiteY2" fmla="*/ 211817 h 213289"/>
              <a:gd name="connsiteX3" fmla="*/ 492378 w 853062"/>
              <a:gd name="connsiteY3" fmla="*/ 105939 h 213289"/>
              <a:gd name="connsiteX4" fmla="*/ 848513 w 853062"/>
              <a:gd name="connsiteY4" fmla="*/ 202191 h 213289"/>
              <a:gd name="connsiteX5" fmla="*/ 675258 w 853062"/>
              <a:gd name="connsiteY5" fmla="*/ 134815 h 213289"/>
              <a:gd name="connsiteX6" fmla="*/ 405751 w 853062"/>
              <a:gd name="connsiteY6" fmla="*/ 67438 h 213289"/>
              <a:gd name="connsiteX7" fmla="*/ 405751 w 853062"/>
              <a:gd name="connsiteY7" fmla="*/ 48187 h 213289"/>
              <a:gd name="connsiteX8" fmla="*/ 444252 w 853062"/>
              <a:gd name="connsiteY8" fmla="*/ 61 h 213289"/>
              <a:gd name="connsiteX9" fmla="*/ 1490 w 853062"/>
              <a:gd name="connsiteY9" fmla="*/ 28937 h 21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3062" h="213289">
                <a:moveTo>
                  <a:pt x="1490" y="28937"/>
                </a:moveTo>
                <a:cubicBezTo>
                  <a:pt x="-20969" y="30541"/>
                  <a:pt x="216454" y="-20794"/>
                  <a:pt x="309498" y="9686"/>
                </a:cubicBezTo>
                <a:cubicBezTo>
                  <a:pt x="402542" y="40166"/>
                  <a:pt x="529275" y="195775"/>
                  <a:pt x="559755" y="211817"/>
                </a:cubicBezTo>
                <a:cubicBezTo>
                  <a:pt x="590235" y="227859"/>
                  <a:pt x="444252" y="107543"/>
                  <a:pt x="492378" y="105939"/>
                </a:cubicBezTo>
                <a:cubicBezTo>
                  <a:pt x="540504" y="104335"/>
                  <a:pt x="818033" y="197378"/>
                  <a:pt x="848513" y="202191"/>
                </a:cubicBezTo>
                <a:cubicBezTo>
                  <a:pt x="878993" y="207004"/>
                  <a:pt x="749052" y="157274"/>
                  <a:pt x="675258" y="134815"/>
                </a:cubicBezTo>
                <a:cubicBezTo>
                  <a:pt x="601464" y="112356"/>
                  <a:pt x="405751" y="67438"/>
                  <a:pt x="405751" y="67438"/>
                </a:cubicBezTo>
                <a:cubicBezTo>
                  <a:pt x="360833" y="53000"/>
                  <a:pt x="399334" y="59416"/>
                  <a:pt x="405751" y="48187"/>
                </a:cubicBezTo>
                <a:cubicBezTo>
                  <a:pt x="412168" y="36958"/>
                  <a:pt x="510025" y="-1543"/>
                  <a:pt x="444252" y="61"/>
                </a:cubicBezTo>
                <a:cubicBezTo>
                  <a:pt x="378479" y="1665"/>
                  <a:pt x="23949" y="27333"/>
                  <a:pt x="1490" y="289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042D5F68-53B0-45E0-64A9-B8DA479FA835}"/>
              </a:ext>
            </a:extLst>
          </p:cNvPr>
          <p:cNvSpPr/>
          <p:nvPr/>
        </p:nvSpPr>
        <p:spPr>
          <a:xfrm>
            <a:off x="5620786" y="3619035"/>
            <a:ext cx="700605" cy="919493"/>
          </a:xfrm>
          <a:custGeom>
            <a:avLst/>
            <a:gdLst>
              <a:gd name="connsiteX0" fmla="*/ 368 w 700605"/>
              <a:gd name="connsiteY0" fmla="*/ 64 h 919493"/>
              <a:gd name="connsiteX1" fmla="*/ 135121 w 700605"/>
              <a:gd name="connsiteY1" fmla="*/ 182944 h 919493"/>
              <a:gd name="connsiteX2" fmla="*/ 375753 w 700605"/>
              <a:gd name="connsiteY2" fmla="*/ 413950 h 919493"/>
              <a:gd name="connsiteX3" fmla="*/ 375753 w 700605"/>
              <a:gd name="connsiteY3" fmla="*/ 394700 h 919493"/>
              <a:gd name="connsiteX4" fmla="*/ 568258 w 700605"/>
              <a:gd name="connsiteY4" fmla="*/ 702708 h 919493"/>
              <a:gd name="connsiteX5" fmla="*/ 683761 w 700605"/>
              <a:gd name="connsiteY5" fmla="*/ 914464 h 919493"/>
              <a:gd name="connsiteX6" fmla="*/ 664511 w 700605"/>
              <a:gd name="connsiteY6" fmla="*/ 808586 h 919493"/>
              <a:gd name="connsiteX7" fmla="*/ 356502 w 700605"/>
              <a:gd name="connsiteY7" fmla="*/ 336948 h 919493"/>
              <a:gd name="connsiteX8" fmla="*/ 173622 w 700605"/>
              <a:gd name="connsiteY8" fmla="*/ 202194 h 919493"/>
              <a:gd name="connsiteX9" fmla="*/ 368 w 700605"/>
              <a:gd name="connsiteY9" fmla="*/ 64 h 91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0605" h="919493">
                <a:moveTo>
                  <a:pt x="368" y="64"/>
                </a:moveTo>
                <a:cubicBezTo>
                  <a:pt x="-6049" y="-3144"/>
                  <a:pt x="72557" y="113963"/>
                  <a:pt x="135121" y="182944"/>
                </a:cubicBezTo>
                <a:cubicBezTo>
                  <a:pt x="197685" y="251925"/>
                  <a:pt x="375753" y="413950"/>
                  <a:pt x="375753" y="413950"/>
                </a:cubicBezTo>
                <a:cubicBezTo>
                  <a:pt x="415858" y="449243"/>
                  <a:pt x="343669" y="346574"/>
                  <a:pt x="375753" y="394700"/>
                </a:cubicBezTo>
                <a:cubicBezTo>
                  <a:pt x="407837" y="442826"/>
                  <a:pt x="516923" y="616081"/>
                  <a:pt x="568258" y="702708"/>
                </a:cubicBezTo>
                <a:cubicBezTo>
                  <a:pt x="619593" y="789335"/>
                  <a:pt x="667719" y="896818"/>
                  <a:pt x="683761" y="914464"/>
                </a:cubicBezTo>
                <a:cubicBezTo>
                  <a:pt x="699803" y="932110"/>
                  <a:pt x="719054" y="904839"/>
                  <a:pt x="664511" y="808586"/>
                </a:cubicBezTo>
                <a:cubicBezTo>
                  <a:pt x="609968" y="712333"/>
                  <a:pt x="438317" y="438013"/>
                  <a:pt x="356502" y="336948"/>
                </a:cubicBezTo>
                <a:cubicBezTo>
                  <a:pt x="274687" y="235883"/>
                  <a:pt x="239394" y="263154"/>
                  <a:pt x="173622" y="202194"/>
                </a:cubicBezTo>
                <a:cubicBezTo>
                  <a:pt x="107850" y="141234"/>
                  <a:pt x="6785" y="3272"/>
                  <a:pt x="368" y="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742267CA-E070-9D58-6090-5EA325898DAA}"/>
              </a:ext>
            </a:extLst>
          </p:cNvPr>
          <p:cNvSpPr/>
          <p:nvPr/>
        </p:nvSpPr>
        <p:spPr>
          <a:xfrm>
            <a:off x="6285026" y="4529602"/>
            <a:ext cx="174599" cy="3979511"/>
          </a:xfrm>
          <a:custGeom>
            <a:avLst/>
            <a:gdLst>
              <a:gd name="connsiteX0" fmla="*/ 271 w 174599"/>
              <a:gd name="connsiteY0" fmla="*/ 3897 h 3979511"/>
              <a:gd name="connsiteX1" fmla="*/ 125399 w 174599"/>
              <a:gd name="connsiteY1" fmla="*/ 427409 h 3979511"/>
              <a:gd name="connsiteX2" fmla="*/ 135025 w 174599"/>
              <a:gd name="connsiteY2" fmla="*/ 976049 h 3979511"/>
              <a:gd name="connsiteX3" fmla="*/ 144650 w 174599"/>
              <a:gd name="connsiteY3" fmla="*/ 879796 h 3979511"/>
              <a:gd name="connsiteX4" fmla="*/ 135025 w 174599"/>
              <a:gd name="connsiteY4" fmla="*/ 1457312 h 3979511"/>
              <a:gd name="connsiteX5" fmla="*/ 135025 w 174599"/>
              <a:gd name="connsiteY5" fmla="*/ 1312933 h 3979511"/>
              <a:gd name="connsiteX6" fmla="*/ 86898 w 174599"/>
              <a:gd name="connsiteY6" fmla="*/ 2323585 h 3979511"/>
              <a:gd name="connsiteX7" fmla="*/ 67648 w 174599"/>
              <a:gd name="connsiteY7" fmla="*/ 2256209 h 3979511"/>
              <a:gd name="connsiteX8" fmla="*/ 96523 w 174599"/>
              <a:gd name="connsiteY8" fmla="*/ 3237985 h 3979511"/>
              <a:gd name="connsiteX9" fmla="*/ 77273 w 174599"/>
              <a:gd name="connsiteY9" fmla="*/ 3170609 h 3979511"/>
              <a:gd name="connsiteX10" fmla="*/ 144650 w 174599"/>
              <a:gd name="connsiteY10" fmla="*/ 3959880 h 3979511"/>
              <a:gd name="connsiteX11" fmla="*/ 135025 w 174599"/>
              <a:gd name="connsiteY11" fmla="*/ 3699998 h 3979511"/>
              <a:gd name="connsiteX12" fmla="*/ 67648 w 174599"/>
              <a:gd name="connsiteY12" fmla="*/ 3257236 h 3979511"/>
              <a:gd name="connsiteX13" fmla="*/ 48397 w 174599"/>
              <a:gd name="connsiteY13" fmla="*/ 2458339 h 3979511"/>
              <a:gd name="connsiteX14" fmla="*/ 48397 w 174599"/>
              <a:gd name="connsiteY14" fmla="*/ 2564217 h 3979511"/>
              <a:gd name="connsiteX15" fmla="*/ 135025 w 174599"/>
              <a:gd name="connsiteY15" fmla="*/ 1053051 h 3979511"/>
              <a:gd name="connsiteX16" fmla="*/ 173526 w 174599"/>
              <a:gd name="connsiteY16" fmla="*/ 696916 h 3979511"/>
              <a:gd name="connsiteX17" fmla="*/ 163900 w 174599"/>
              <a:gd name="connsiteY17" fmla="*/ 514036 h 3979511"/>
              <a:gd name="connsiteX18" fmla="*/ 163900 w 174599"/>
              <a:gd name="connsiteY18" fmla="*/ 677665 h 3979511"/>
              <a:gd name="connsiteX19" fmla="*/ 271 w 174599"/>
              <a:gd name="connsiteY19" fmla="*/ 3897 h 397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4599" h="3979511">
                <a:moveTo>
                  <a:pt x="271" y="3897"/>
                </a:moveTo>
                <a:cubicBezTo>
                  <a:pt x="-6146" y="-37812"/>
                  <a:pt x="102940" y="265384"/>
                  <a:pt x="125399" y="427409"/>
                </a:cubicBezTo>
                <a:cubicBezTo>
                  <a:pt x="147858" y="589434"/>
                  <a:pt x="131817" y="900651"/>
                  <a:pt x="135025" y="976049"/>
                </a:cubicBezTo>
                <a:cubicBezTo>
                  <a:pt x="138233" y="1051447"/>
                  <a:pt x="144650" y="799586"/>
                  <a:pt x="144650" y="879796"/>
                </a:cubicBezTo>
                <a:cubicBezTo>
                  <a:pt x="144650" y="960006"/>
                  <a:pt x="136629" y="1385123"/>
                  <a:pt x="135025" y="1457312"/>
                </a:cubicBezTo>
                <a:cubicBezTo>
                  <a:pt x="133421" y="1529501"/>
                  <a:pt x="143046" y="1168554"/>
                  <a:pt x="135025" y="1312933"/>
                </a:cubicBezTo>
                <a:cubicBezTo>
                  <a:pt x="127004" y="1457312"/>
                  <a:pt x="98128" y="2166372"/>
                  <a:pt x="86898" y="2323585"/>
                </a:cubicBezTo>
                <a:cubicBezTo>
                  <a:pt x="75669" y="2480798"/>
                  <a:pt x="66044" y="2103809"/>
                  <a:pt x="67648" y="2256209"/>
                </a:cubicBezTo>
                <a:cubicBezTo>
                  <a:pt x="69252" y="2408609"/>
                  <a:pt x="94919" y="3085585"/>
                  <a:pt x="96523" y="3237985"/>
                </a:cubicBezTo>
                <a:cubicBezTo>
                  <a:pt x="98127" y="3390385"/>
                  <a:pt x="69252" y="3050293"/>
                  <a:pt x="77273" y="3170609"/>
                </a:cubicBezTo>
                <a:cubicBezTo>
                  <a:pt x="85294" y="3290925"/>
                  <a:pt x="135025" y="3871649"/>
                  <a:pt x="144650" y="3959880"/>
                </a:cubicBezTo>
                <a:cubicBezTo>
                  <a:pt x="154275" y="4048111"/>
                  <a:pt x="147859" y="3817105"/>
                  <a:pt x="135025" y="3699998"/>
                </a:cubicBezTo>
                <a:cubicBezTo>
                  <a:pt x="122191" y="3582891"/>
                  <a:pt x="82086" y="3464179"/>
                  <a:pt x="67648" y="3257236"/>
                </a:cubicBezTo>
                <a:cubicBezTo>
                  <a:pt x="53210" y="3050293"/>
                  <a:pt x="51605" y="2573842"/>
                  <a:pt x="48397" y="2458339"/>
                </a:cubicBezTo>
                <a:cubicBezTo>
                  <a:pt x="45189" y="2342836"/>
                  <a:pt x="33959" y="2798432"/>
                  <a:pt x="48397" y="2564217"/>
                </a:cubicBezTo>
                <a:cubicBezTo>
                  <a:pt x="62835" y="2330002"/>
                  <a:pt x="114170" y="1364268"/>
                  <a:pt x="135025" y="1053051"/>
                </a:cubicBezTo>
                <a:cubicBezTo>
                  <a:pt x="155880" y="741834"/>
                  <a:pt x="168714" y="786752"/>
                  <a:pt x="173526" y="696916"/>
                </a:cubicBezTo>
                <a:cubicBezTo>
                  <a:pt x="178339" y="607080"/>
                  <a:pt x="165504" y="517244"/>
                  <a:pt x="163900" y="514036"/>
                </a:cubicBezTo>
                <a:cubicBezTo>
                  <a:pt x="162296" y="510828"/>
                  <a:pt x="186359" y="761084"/>
                  <a:pt x="163900" y="677665"/>
                </a:cubicBezTo>
                <a:cubicBezTo>
                  <a:pt x="141441" y="594246"/>
                  <a:pt x="6688" y="45606"/>
                  <a:pt x="271" y="38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D32745BC-E3C7-0377-EC4D-BFDC2ED2E922}"/>
              </a:ext>
            </a:extLst>
          </p:cNvPr>
          <p:cNvSpPr/>
          <p:nvPr/>
        </p:nvSpPr>
        <p:spPr>
          <a:xfrm>
            <a:off x="3060651" y="5479241"/>
            <a:ext cx="38904" cy="179880"/>
          </a:xfrm>
          <a:custGeom>
            <a:avLst/>
            <a:gdLst>
              <a:gd name="connsiteX0" fmla="*/ 38896 w 38904"/>
              <a:gd name="connsiteY0" fmla="*/ 435 h 179880"/>
              <a:gd name="connsiteX1" fmla="*/ 1917 w 38904"/>
              <a:gd name="connsiteY1" fmla="*/ 134906 h 179880"/>
              <a:gd name="connsiteX2" fmla="*/ 5278 w 38904"/>
              <a:gd name="connsiteY2" fmla="*/ 178609 h 179880"/>
              <a:gd name="connsiteX3" fmla="*/ 5278 w 38904"/>
              <a:gd name="connsiteY3" fmla="*/ 94565 h 179880"/>
              <a:gd name="connsiteX4" fmla="*/ 38896 w 38904"/>
              <a:gd name="connsiteY4" fmla="*/ 435 h 17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4" h="179880">
                <a:moveTo>
                  <a:pt x="38896" y="435"/>
                </a:moveTo>
                <a:cubicBezTo>
                  <a:pt x="38336" y="7158"/>
                  <a:pt x="7520" y="105210"/>
                  <a:pt x="1917" y="134906"/>
                </a:cubicBezTo>
                <a:cubicBezTo>
                  <a:pt x="-3686" y="164602"/>
                  <a:pt x="4718" y="185332"/>
                  <a:pt x="5278" y="178609"/>
                </a:cubicBezTo>
                <a:cubicBezTo>
                  <a:pt x="5838" y="171886"/>
                  <a:pt x="-325" y="122580"/>
                  <a:pt x="5278" y="94565"/>
                </a:cubicBezTo>
                <a:cubicBezTo>
                  <a:pt x="10881" y="66550"/>
                  <a:pt x="39456" y="-6288"/>
                  <a:pt x="38896" y="4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7B49FAE7-F31B-CE5E-006A-45161F5A0241}"/>
              </a:ext>
            </a:extLst>
          </p:cNvPr>
          <p:cNvSpPr/>
          <p:nvPr/>
        </p:nvSpPr>
        <p:spPr>
          <a:xfrm>
            <a:off x="3388161" y="5341393"/>
            <a:ext cx="7471" cy="130161"/>
          </a:xfrm>
          <a:custGeom>
            <a:avLst/>
            <a:gdLst>
              <a:gd name="connsiteX0" fmla="*/ 498 w 7471"/>
              <a:gd name="connsiteY0" fmla="*/ 451 h 130161"/>
              <a:gd name="connsiteX1" fmla="*/ 498 w 7471"/>
              <a:gd name="connsiteY1" fmla="*/ 64325 h 130161"/>
              <a:gd name="connsiteX2" fmla="*/ 498 w 7471"/>
              <a:gd name="connsiteY2" fmla="*/ 128198 h 130161"/>
              <a:gd name="connsiteX3" fmla="*/ 7221 w 7471"/>
              <a:gd name="connsiteY3" fmla="*/ 104666 h 130161"/>
              <a:gd name="connsiteX4" fmla="*/ 498 w 7471"/>
              <a:gd name="connsiteY4" fmla="*/ 451 h 13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1" h="130161">
                <a:moveTo>
                  <a:pt x="498" y="451"/>
                </a:moveTo>
                <a:cubicBezTo>
                  <a:pt x="-623" y="-6273"/>
                  <a:pt x="498" y="64325"/>
                  <a:pt x="498" y="64325"/>
                </a:cubicBezTo>
                <a:cubicBezTo>
                  <a:pt x="498" y="85616"/>
                  <a:pt x="-623" y="121475"/>
                  <a:pt x="498" y="128198"/>
                </a:cubicBezTo>
                <a:cubicBezTo>
                  <a:pt x="1619" y="134922"/>
                  <a:pt x="5540" y="123716"/>
                  <a:pt x="7221" y="104666"/>
                </a:cubicBezTo>
                <a:cubicBezTo>
                  <a:pt x="8902" y="85616"/>
                  <a:pt x="1619" y="7175"/>
                  <a:pt x="498" y="4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ED6F6509-C46F-B21C-7E98-FF33D7A43E1B}"/>
              </a:ext>
            </a:extLst>
          </p:cNvPr>
          <p:cNvSpPr/>
          <p:nvPr/>
        </p:nvSpPr>
        <p:spPr>
          <a:xfrm>
            <a:off x="2988599" y="5462843"/>
            <a:ext cx="27462" cy="90832"/>
          </a:xfrm>
          <a:custGeom>
            <a:avLst/>
            <a:gdLst>
              <a:gd name="connsiteX0" fmla="*/ 16819 w 27462"/>
              <a:gd name="connsiteY0" fmla="*/ 25 h 90832"/>
              <a:gd name="connsiteX1" fmla="*/ 23542 w 27462"/>
              <a:gd name="connsiteY1" fmla="*/ 50451 h 90832"/>
              <a:gd name="connsiteX2" fmla="*/ 10 w 27462"/>
              <a:gd name="connsiteY2" fmla="*/ 90792 h 90832"/>
              <a:gd name="connsiteX3" fmla="*/ 26904 w 27462"/>
              <a:gd name="connsiteY3" fmla="*/ 57175 h 90832"/>
              <a:gd name="connsiteX4" fmla="*/ 16819 w 27462"/>
              <a:gd name="connsiteY4" fmla="*/ 25 h 9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2" h="90832">
                <a:moveTo>
                  <a:pt x="16819" y="25"/>
                </a:moveTo>
                <a:cubicBezTo>
                  <a:pt x="16259" y="-1096"/>
                  <a:pt x="26344" y="35323"/>
                  <a:pt x="23542" y="50451"/>
                </a:cubicBezTo>
                <a:cubicBezTo>
                  <a:pt x="20740" y="65579"/>
                  <a:pt x="-550" y="89671"/>
                  <a:pt x="10" y="90792"/>
                </a:cubicBezTo>
                <a:cubicBezTo>
                  <a:pt x="570" y="91913"/>
                  <a:pt x="23542" y="69502"/>
                  <a:pt x="26904" y="57175"/>
                </a:cubicBezTo>
                <a:cubicBezTo>
                  <a:pt x="30266" y="44848"/>
                  <a:pt x="17379" y="1146"/>
                  <a:pt x="16819" y="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3FFFFD30-4102-919A-BBD8-7EBEC3ED1319}"/>
              </a:ext>
            </a:extLst>
          </p:cNvPr>
          <p:cNvSpPr/>
          <p:nvPr/>
        </p:nvSpPr>
        <p:spPr>
          <a:xfrm>
            <a:off x="4602235" y="5503209"/>
            <a:ext cx="50447" cy="63873"/>
          </a:xfrm>
          <a:custGeom>
            <a:avLst/>
            <a:gdLst>
              <a:gd name="connsiteX0" fmla="*/ 21 w 50447"/>
              <a:gd name="connsiteY0" fmla="*/ 0 h 63873"/>
              <a:gd name="connsiteX1" fmla="*/ 43724 w 50447"/>
              <a:gd name="connsiteY1" fmla="*/ 50426 h 63873"/>
              <a:gd name="connsiteX2" fmla="*/ 10106 w 50447"/>
              <a:gd name="connsiteY2" fmla="*/ 63873 h 63873"/>
              <a:gd name="connsiteX3" fmla="*/ 50447 w 50447"/>
              <a:gd name="connsiteY3" fmla="*/ 50426 h 63873"/>
              <a:gd name="connsiteX4" fmla="*/ 21 w 50447"/>
              <a:gd name="connsiteY4" fmla="*/ 0 h 6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47" h="63873">
                <a:moveTo>
                  <a:pt x="21" y="0"/>
                </a:moveTo>
                <a:cubicBezTo>
                  <a:pt x="-1099" y="0"/>
                  <a:pt x="42043" y="39781"/>
                  <a:pt x="43724" y="50426"/>
                </a:cubicBezTo>
                <a:cubicBezTo>
                  <a:pt x="45405" y="61072"/>
                  <a:pt x="8986" y="63873"/>
                  <a:pt x="10106" y="63873"/>
                </a:cubicBezTo>
                <a:cubicBezTo>
                  <a:pt x="11226" y="63873"/>
                  <a:pt x="50447" y="58270"/>
                  <a:pt x="50447" y="50426"/>
                </a:cubicBezTo>
                <a:cubicBezTo>
                  <a:pt x="50447" y="42582"/>
                  <a:pt x="1141" y="0"/>
                  <a:pt x="2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7D25BBF3-C933-132F-A4FF-EE918C56A8AA}"/>
              </a:ext>
            </a:extLst>
          </p:cNvPr>
          <p:cNvSpPr/>
          <p:nvPr/>
        </p:nvSpPr>
        <p:spPr>
          <a:xfrm>
            <a:off x="5569520" y="5993690"/>
            <a:ext cx="166275" cy="1779956"/>
          </a:xfrm>
          <a:custGeom>
            <a:avLst/>
            <a:gdLst>
              <a:gd name="connsiteX0" fmla="*/ 166262 w 166275"/>
              <a:gd name="connsiteY0" fmla="*/ 710 h 1779956"/>
              <a:gd name="connsiteX1" fmla="*/ 36953 w 166275"/>
              <a:gd name="connsiteY1" fmla="*/ 804274 h 1779956"/>
              <a:gd name="connsiteX2" fmla="*/ 157025 w 166275"/>
              <a:gd name="connsiteY2" fmla="*/ 1709437 h 1779956"/>
              <a:gd name="connsiteX3" fmla="*/ 138553 w 166275"/>
              <a:gd name="connsiteY3" fmla="*/ 1626310 h 1779956"/>
              <a:gd name="connsiteX4" fmla="*/ 9244 w 166275"/>
              <a:gd name="connsiteY4" fmla="*/ 878165 h 1779956"/>
              <a:gd name="connsiteX5" fmla="*/ 27716 w 166275"/>
              <a:gd name="connsiteY5" fmla="*/ 665728 h 1779956"/>
              <a:gd name="connsiteX6" fmla="*/ 166262 w 166275"/>
              <a:gd name="connsiteY6" fmla="*/ 710 h 177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275" h="1779956">
                <a:moveTo>
                  <a:pt x="166262" y="710"/>
                </a:moveTo>
                <a:cubicBezTo>
                  <a:pt x="167802" y="23801"/>
                  <a:pt x="38492" y="519486"/>
                  <a:pt x="36953" y="804274"/>
                </a:cubicBezTo>
                <a:cubicBezTo>
                  <a:pt x="35414" y="1089062"/>
                  <a:pt x="157025" y="1709437"/>
                  <a:pt x="157025" y="1709437"/>
                </a:cubicBezTo>
                <a:cubicBezTo>
                  <a:pt x="173958" y="1846443"/>
                  <a:pt x="163183" y="1764855"/>
                  <a:pt x="138553" y="1626310"/>
                </a:cubicBezTo>
                <a:cubicBezTo>
                  <a:pt x="113923" y="1487765"/>
                  <a:pt x="27717" y="1038262"/>
                  <a:pt x="9244" y="878165"/>
                </a:cubicBezTo>
                <a:cubicBezTo>
                  <a:pt x="-9229" y="718068"/>
                  <a:pt x="1546" y="807352"/>
                  <a:pt x="27716" y="665728"/>
                </a:cubicBezTo>
                <a:cubicBezTo>
                  <a:pt x="53886" y="524104"/>
                  <a:pt x="164722" y="-22381"/>
                  <a:pt x="166262" y="7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927FBF89-6082-7A44-17EA-F9B490EB2921}"/>
              </a:ext>
            </a:extLst>
          </p:cNvPr>
          <p:cNvSpPr/>
          <p:nvPr/>
        </p:nvSpPr>
        <p:spPr>
          <a:xfrm>
            <a:off x="1971197" y="5671127"/>
            <a:ext cx="670403" cy="481012"/>
          </a:xfrm>
          <a:custGeom>
            <a:avLst/>
            <a:gdLst>
              <a:gd name="connsiteX0" fmla="*/ 670403 w 670403"/>
              <a:gd name="connsiteY0" fmla="*/ 0 h 481012"/>
              <a:gd name="connsiteX1" fmla="*/ 14621 w 670403"/>
              <a:gd name="connsiteY1" fmla="*/ 471055 h 481012"/>
              <a:gd name="connsiteX2" fmla="*/ 199348 w 670403"/>
              <a:gd name="connsiteY2" fmla="*/ 332509 h 481012"/>
              <a:gd name="connsiteX3" fmla="*/ 670403 w 670403"/>
              <a:gd name="connsiteY3" fmla="*/ 0 h 48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403" h="481012">
                <a:moveTo>
                  <a:pt x="670403" y="0"/>
                </a:moveTo>
                <a:lnTo>
                  <a:pt x="14621" y="471055"/>
                </a:lnTo>
                <a:cubicBezTo>
                  <a:pt x="-63888" y="526473"/>
                  <a:pt x="199348" y="332509"/>
                  <a:pt x="199348" y="332509"/>
                </a:cubicBezTo>
                <a:lnTo>
                  <a:pt x="67040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3C7D8217-2997-8F75-1FC1-BF0AAAE709F8}"/>
              </a:ext>
            </a:extLst>
          </p:cNvPr>
          <p:cNvSpPr/>
          <p:nvPr/>
        </p:nvSpPr>
        <p:spPr>
          <a:xfrm>
            <a:off x="1712468" y="6328823"/>
            <a:ext cx="813700" cy="1143943"/>
          </a:xfrm>
          <a:custGeom>
            <a:avLst/>
            <a:gdLst>
              <a:gd name="connsiteX0" fmla="*/ 809059 w 813700"/>
              <a:gd name="connsiteY0" fmla="*/ 7322 h 1143943"/>
              <a:gd name="connsiteX1" fmla="*/ 14732 w 813700"/>
              <a:gd name="connsiteY1" fmla="*/ 1124922 h 1143943"/>
              <a:gd name="connsiteX2" fmla="*/ 328768 w 813700"/>
              <a:gd name="connsiteY2" fmla="*/ 663104 h 1143943"/>
              <a:gd name="connsiteX3" fmla="*/ 809059 w 813700"/>
              <a:gd name="connsiteY3" fmla="*/ 7322 h 114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700" h="1143943">
                <a:moveTo>
                  <a:pt x="809059" y="7322"/>
                </a:moveTo>
                <a:cubicBezTo>
                  <a:pt x="756720" y="84292"/>
                  <a:pt x="94780" y="1015625"/>
                  <a:pt x="14732" y="1124922"/>
                </a:cubicBezTo>
                <a:cubicBezTo>
                  <a:pt x="-65316" y="1234219"/>
                  <a:pt x="200998" y="844752"/>
                  <a:pt x="328768" y="663104"/>
                </a:cubicBezTo>
                <a:cubicBezTo>
                  <a:pt x="456538" y="481456"/>
                  <a:pt x="861398" y="-69648"/>
                  <a:pt x="809059" y="73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048AEEDB-C9A4-0F38-9FAC-0741AFA38CEB}"/>
              </a:ext>
            </a:extLst>
          </p:cNvPr>
          <p:cNvSpPr/>
          <p:nvPr/>
        </p:nvSpPr>
        <p:spPr>
          <a:xfrm>
            <a:off x="2856513" y="7413406"/>
            <a:ext cx="299847" cy="720304"/>
          </a:xfrm>
          <a:custGeom>
            <a:avLst/>
            <a:gdLst>
              <a:gd name="connsiteX0" fmla="*/ 293087 w 299847"/>
              <a:gd name="connsiteY0" fmla="*/ 12630 h 720304"/>
              <a:gd name="connsiteX1" fmla="*/ 6760 w 299847"/>
              <a:gd name="connsiteY1" fmla="*/ 696121 h 720304"/>
              <a:gd name="connsiteX2" fmla="*/ 99123 w 299847"/>
              <a:gd name="connsiteY2" fmla="*/ 539103 h 720304"/>
              <a:gd name="connsiteX3" fmla="*/ 200723 w 299847"/>
              <a:gd name="connsiteY3" fmla="*/ 271249 h 720304"/>
              <a:gd name="connsiteX4" fmla="*/ 293087 w 299847"/>
              <a:gd name="connsiteY4" fmla="*/ 12630 h 72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847" h="720304">
                <a:moveTo>
                  <a:pt x="293087" y="12630"/>
                </a:moveTo>
                <a:cubicBezTo>
                  <a:pt x="260760" y="83442"/>
                  <a:pt x="39087" y="608376"/>
                  <a:pt x="6760" y="696121"/>
                </a:cubicBezTo>
                <a:cubicBezTo>
                  <a:pt x="-25567" y="783866"/>
                  <a:pt x="66796" y="609915"/>
                  <a:pt x="99123" y="539103"/>
                </a:cubicBezTo>
                <a:cubicBezTo>
                  <a:pt x="131450" y="468291"/>
                  <a:pt x="168396" y="354376"/>
                  <a:pt x="200723" y="271249"/>
                </a:cubicBezTo>
                <a:cubicBezTo>
                  <a:pt x="233050" y="188122"/>
                  <a:pt x="325414" y="-58182"/>
                  <a:pt x="293087" y="126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328AA344-0175-0DBC-6186-6E934D4FB5B8}"/>
              </a:ext>
            </a:extLst>
          </p:cNvPr>
          <p:cNvSpPr/>
          <p:nvPr/>
        </p:nvSpPr>
        <p:spPr>
          <a:xfrm>
            <a:off x="4292672" y="7599194"/>
            <a:ext cx="48474" cy="482933"/>
          </a:xfrm>
          <a:custGeom>
            <a:avLst/>
            <a:gdLst>
              <a:gd name="connsiteX0" fmla="*/ 2237 w 48474"/>
              <a:gd name="connsiteY0" fmla="*/ 2333 h 482933"/>
              <a:gd name="connsiteX1" fmla="*/ 48419 w 48474"/>
              <a:gd name="connsiteY1" fmla="*/ 473388 h 482933"/>
              <a:gd name="connsiteX2" fmla="*/ 11473 w 48474"/>
              <a:gd name="connsiteY2" fmla="*/ 297897 h 482933"/>
              <a:gd name="connsiteX3" fmla="*/ 2237 w 48474"/>
              <a:gd name="connsiteY3" fmla="*/ 2333 h 48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74" h="482933">
                <a:moveTo>
                  <a:pt x="2237" y="2333"/>
                </a:moveTo>
                <a:cubicBezTo>
                  <a:pt x="8395" y="31581"/>
                  <a:pt x="46880" y="424127"/>
                  <a:pt x="48419" y="473388"/>
                </a:cubicBezTo>
                <a:cubicBezTo>
                  <a:pt x="49958" y="522649"/>
                  <a:pt x="19170" y="368709"/>
                  <a:pt x="11473" y="297897"/>
                </a:cubicBezTo>
                <a:cubicBezTo>
                  <a:pt x="3776" y="227085"/>
                  <a:pt x="-3921" y="-26915"/>
                  <a:pt x="2237" y="23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97FC3B1E-B626-B681-F7CC-A40E52E2B231}"/>
              </a:ext>
            </a:extLst>
          </p:cNvPr>
          <p:cNvSpPr/>
          <p:nvPr/>
        </p:nvSpPr>
        <p:spPr>
          <a:xfrm>
            <a:off x="3435476" y="7675356"/>
            <a:ext cx="46633" cy="295715"/>
          </a:xfrm>
          <a:custGeom>
            <a:avLst/>
            <a:gdLst>
              <a:gd name="connsiteX0" fmla="*/ 28160 w 46633"/>
              <a:gd name="connsiteY0" fmla="*/ 62 h 295715"/>
              <a:gd name="connsiteX1" fmla="*/ 451 w 46633"/>
              <a:gd name="connsiteY1" fmla="*/ 157080 h 295715"/>
              <a:gd name="connsiteX2" fmla="*/ 46633 w 46633"/>
              <a:gd name="connsiteY2" fmla="*/ 295626 h 295715"/>
              <a:gd name="connsiteX3" fmla="*/ 451 w 46633"/>
              <a:gd name="connsiteY3" fmla="*/ 175553 h 295715"/>
              <a:gd name="connsiteX4" fmla="*/ 28160 w 46633"/>
              <a:gd name="connsiteY4" fmla="*/ 62 h 29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3" h="295715">
                <a:moveTo>
                  <a:pt x="28160" y="62"/>
                </a:moveTo>
                <a:cubicBezTo>
                  <a:pt x="28160" y="-3017"/>
                  <a:pt x="-2628" y="107819"/>
                  <a:pt x="451" y="157080"/>
                </a:cubicBezTo>
                <a:cubicBezTo>
                  <a:pt x="3530" y="206341"/>
                  <a:pt x="46633" y="292547"/>
                  <a:pt x="46633" y="295626"/>
                </a:cubicBezTo>
                <a:cubicBezTo>
                  <a:pt x="46633" y="298705"/>
                  <a:pt x="5069" y="221735"/>
                  <a:pt x="451" y="175553"/>
                </a:cubicBezTo>
                <a:cubicBezTo>
                  <a:pt x="-4167" y="129371"/>
                  <a:pt x="28160" y="3141"/>
                  <a:pt x="28160" y="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E22EC555-6A07-81CD-FFA9-7BA43CD81C82}"/>
              </a:ext>
            </a:extLst>
          </p:cNvPr>
          <p:cNvSpPr/>
          <p:nvPr/>
        </p:nvSpPr>
        <p:spPr>
          <a:xfrm>
            <a:off x="2380222" y="7687189"/>
            <a:ext cx="594895" cy="151355"/>
          </a:xfrm>
          <a:custGeom>
            <a:avLst/>
            <a:gdLst>
              <a:gd name="connsiteX0" fmla="*/ 588403 w 594895"/>
              <a:gd name="connsiteY0" fmla="*/ 2661 h 151355"/>
              <a:gd name="connsiteX1" fmla="*/ 32778 w 594895"/>
              <a:gd name="connsiteY1" fmla="*/ 142361 h 151355"/>
              <a:gd name="connsiteX2" fmla="*/ 89928 w 594895"/>
              <a:gd name="connsiteY2" fmla="*/ 129661 h 151355"/>
              <a:gd name="connsiteX3" fmla="*/ 299478 w 594895"/>
              <a:gd name="connsiteY3" fmla="*/ 66161 h 151355"/>
              <a:gd name="connsiteX4" fmla="*/ 264553 w 594895"/>
              <a:gd name="connsiteY4" fmla="*/ 66161 h 151355"/>
              <a:gd name="connsiteX5" fmla="*/ 439178 w 594895"/>
              <a:gd name="connsiteY5" fmla="*/ 18536 h 151355"/>
              <a:gd name="connsiteX6" fmla="*/ 343928 w 594895"/>
              <a:gd name="connsiteY6" fmla="*/ 47111 h 151355"/>
              <a:gd name="connsiteX7" fmla="*/ 588403 w 594895"/>
              <a:gd name="connsiteY7" fmla="*/ 2661 h 15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895" h="151355">
                <a:moveTo>
                  <a:pt x="588403" y="2661"/>
                </a:moveTo>
                <a:cubicBezTo>
                  <a:pt x="536545" y="18536"/>
                  <a:pt x="115857" y="121194"/>
                  <a:pt x="32778" y="142361"/>
                </a:cubicBezTo>
                <a:cubicBezTo>
                  <a:pt x="-50301" y="163528"/>
                  <a:pt x="45478" y="142361"/>
                  <a:pt x="89928" y="129661"/>
                </a:cubicBezTo>
                <a:cubicBezTo>
                  <a:pt x="134378" y="116961"/>
                  <a:pt x="270374" y="76744"/>
                  <a:pt x="299478" y="66161"/>
                </a:cubicBezTo>
                <a:cubicBezTo>
                  <a:pt x="328582" y="55578"/>
                  <a:pt x="241270" y="74099"/>
                  <a:pt x="264553" y="66161"/>
                </a:cubicBezTo>
                <a:cubicBezTo>
                  <a:pt x="287836" y="58224"/>
                  <a:pt x="425949" y="21711"/>
                  <a:pt x="439178" y="18536"/>
                </a:cubicBezTo>
                <a:cubicBezTo>
                  <a:pt x="452407" y="15361"/>
                  <a:pt x="322761" y="47111"/>
                  <a:pt x="343928" y="47111"/>
                </a:cubicBezTo>
                <a:cubicBezTo>
                  <a:pt x="365095" y="47111"/>
                  <a:pt x="640261" y="-13214"/>
                  <a:pt x="588403" y="26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2C9B8552-8DA5-B8DB-C62B-4D0A4E106457}"/>
              </a:ext>
            </a:extLst>
          </p:cNvPr>
          <p:cNvSpPr/>
          <p:nvPr/>
        </p:nvSpPr>
        <p:spPr>
          <a:xfrm>
            <a:off x="1919199" y="7743788"/>
            <a:ext cx="836704" cy="484017"/>
          </a:xfrm>
          <a:custGeom>
            <a:avLst/>
            <a:gdLst>
              <a:gd name="connsiteX0" fmla="*/ 836701 w 836704"/>
              <a:gd name="connsiteY0" fmla="*/ 37 h 484017"/>
              <a:gd name="connsiteX1" fmla="*/ 766851 w 836704"/>
              <a:gd name="connsiteY1" fmla="*/ 57187 h 484017"/>
              <a:gd name="connsiteX2" fmla="*/ 544601 w 836704"/>
              <a:gd name="connsiteY2" fmla="*/ 85762 h 484017"/>
              <a:gd name="connsiteX3" fmla="*/ 589051 w 836704"/>
              <a:gd name="connsiteY3" fmla="*/ 85762 h 484017"/>
              <a:gd name="connsiteX4" fmla="*/ 474751 w 836704"/>
              <a:gd name="connsiteY4" fmla="*/ 101637 h 484017"/>
              <a:gd name="connsiteX5" fmla="*/ 379501 w 836704"/>
              <a:gd name="connsiteY5" fmla="*/ 174662 h 484017"/>
              <a:gd name="connsiteX6" fmla="*/ 160426 w 836704"/>
              <a:gd name="connsiteY6" fmla="*/ 314362 h 484017"/>
              <a:gd name="connsiteX7" fmla="*/ 198526 w 836704"/>
              <a:gd name="connsiteY7" fmla="*/ 292137 h 484017"/>
              <a:gd name="connsiteX8" fmla="*/ 74701 w 836704"/>
              <a:gd name="connsiteY8" fmla="*/ 384212 h 484017"/>
              <a:gd name="connsiteX9" fmla="*/ 1676 w 836704"/>
              <a:gd name="connsiteY9" fmla="*/ 482637 h 484017"/>
              <a:gd name="connsiteX10" fmla="*/ 30251 w 836704"/>
              <a:gd name="connsiteY10" fmla="*/ 435012 h 484017"/>
              <a:gd name="connsiteX11" fmla="*/ 106451 w 836704"/>
              <a:gd name="connsiteY11" fmla="*/ 339762 h 484017"/>
              <a:gd name="connsiteX12" fmla="*/ 138201 w 836704"/>
              <a:gd name="connsiteY12" fmla="*/ 358812 h 484017"/>
              <a:gd name="connsiteX13" fmla="*/ 150901 w 836704"/>
              <a:gd name="connsiteY13" fmla="*/ 323887 h 484017"/>
              <a:gd name="connsiteX14" fmla="*/ 465226 w 836704"/>
              <a:gd name="connsiteY14" fmla="*/ 117512 h 484017"/>
              <a:gd name="connsiteX15" fmla="*/ 662076 w 836704"/>
              <a:gd name="connsiteY15" fmla="*/ 98462 h 484017"/>
              <a:gd name="connsiteX16" fmla="*/ 725576 w 836704"/>
              <a:gd name="connsiteY16" fmla="*/ 54012 h 484017"/>
              <a:gd name="connsiteX17" fmla="*/ 776376 w 836704"/>
              <a:gd name="connsiteY17" fmla="*/ 22262 h 484017"/>
              <a:gd name="connsiteX18" fmla="*/ 770026 w 836704"/>
              <a:gd name="connsiteY18" fmla="*/ 47662 h 484017"/>
              <a:gd name="connsiteX19" fmla="*/ 836701 w 836704"/>
              <a:gd name="connsiteY19" fmla="*/ 37 h 48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36704" h="484017">
                <a:moveTo>
                  <a:pt x="836701" y="37"/>
                </a:moveTo>
                <a:cubicBezTo>
                  <a:pt x="836172" y="1624"/>
                  <a:pt x="815534" y="42900"/>
                  <a:pt x="766851" y="57187"/>
                </a:cubicBezTo>
                <a:cubicBezTo>
                  <a:pt x="718168" y="71475"/>
                  <a:pt x="574234" y="81000"/>
                  <a:pt x="544601" y="85762"/>
                </a:cubicBezTo>
                <a:cubicBezTo>
                  <a:pt x="514968" y="90524"/>
                  <a:pt x="600693" y="83116"/>
                  <a:pt x="589051" y="85762"/>
                </a:cubicBezTo>
                <a:cubicBezTo>
                  <a:pt x="577409" y="88408"/>
                  <a:pt x="509676" y="86820"/>
                  <a:pt x="474751" y="101637"/>
                </a:cubicBezTo>
                <a:cubicBezTo>
                  <a:pt x="439826" y="116454"/>
                  <a:pt x="431889" y="139208"/>
                  <a:pt x="379501" y="174662"/>
                </a:cubicBezTo>
                <a:cubicBezTo>
                  <a:pt x="327113" y="210116"/>
                  <a:pt x="190588" y="294783"/>
                  <a:pt x="160426" y="314362"/>
                </a:cubicBezTo>
                <a:cubicBezTo>
                  <a:pt x="130263" y="333941"/>
                  <a:pt x="212813" y="280495"/>
                  <a:pt x="198526" y="292137"/>
                </a:cubicBezTo>
                <a:cubicBezTo>
                  <a:pt x="184239" y="303779"/>
                  <a:pt x="107509" y="352462"/>
                  <a:pt x="74701" y="384212"/>
                </a:cubicBezTo>
                <a:cubicBezTo>
                  <a:pt x="41893" y="415962"/>
                  <a:pt x="9084" y="474170"/>
                  <a:pt x="1676" y="482637"/>
                </a:cubicBezTo>
                <a:cubicBezTo>
                  <a:pt x="-5732" y="491104"/>
                  <a:pt x="12789" y="458824"/>
                  <a:pt x="30251" y="435012"/>
                </a:cubicBezTo>
                <a:cubicBezTo>
                  <a:pt x="47713" y="411200"/>
                  <a:pt x="88459" y="352462"/>
                  <a:pt x="106451" y="339762"/>
                </a:cubicBezTo>
                <a:cubicBezTo>
                  <a:pt x="124443" y="327062"/>
                  <a:pt x="130793" y="361458"/>
                  <a:pt x="138201" y="358812"/>
                </a:cubicBezTo>
                <a:cubicBezTo>
                  <a:pt x="145609" y="356166"/>
                  <a:pt x="96397" y="364104"/>
                  <a:pt x="150901" y="323887"/>
                </a:cubicBezTo>
                <a:cubicBezTo>
                  <a:pt x="205405" y="283670"/>
                  <a:pt x="380030" y="155083"/>
                  <a:pt x="465226" y="117512"/>
                </a:cubicBezTo>
                <a:cubicBezTo>
                  <a:pt x="550422" y="79941"/>
                  <a:pt x="618684" y="109045"/>
                  <a:pt x="662076" y="98462"/>
                </a:cubicBezTo>
                <a:cubicBezTo>
                  <a:pt x="705468" y="87879"/>
                  <a:pt x="706526" y="66712"/>
                  <a:pt x="725576" y="54012"/>
                </a:cubicBezTo>
                <a:cubicBezTo>
                  <a:pt x="744626" y="41312"/>
                  <a:pt x="768968" y="23320"/>
                  <a:pt x="776376" y="22262"/>
                </a:cubicBezTo>
                <a:cubicBezTo>
                  <a:pt x="783784" y="21204"/>
                  <a:pt x="760501" y="47662"/>
                  <a:pt x="770026" y="47662"/>
                </a:cubicBezTo>
                <a:cubicBezTo>
                  <a:pt x="779551" y="47662"/>
                  <a:pt x="837230" y="-1550"/>
                  <a:pt x="836701" y="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FBD86C13-AE27-4013-DFDD-EF1E9434F7F8}"/>
              </a:ext>
            </a:extLst>
          </p:cNvPr>
          <p:cNvSpPr/>
          <p:nvPr/>
        </p:nvSpPr>
        <p:spPr>
          <a:xfrm>
            <a:off x="1889125" y="7772378"/>
            <a:ext cx="746950" cy="409597"/>
          </a:xfrm>
          <a:custGeom>
            <a:avLst/>
            <a:gdLst>
              <a:gd name="connsiteX0" fmla="*/ 746125 w 746950"/>
              <a:gd name="connsiteY0" fmla="*/ 22 h 409597"/>
              <a:gd name="connsiteX1" fmla="*/ 447675 w 746950"/>
              <a:gd name="connsiteY1" fmla="*/ 66697 h 409597"/>
              <a:gd name="connsiteX2" fmla="*/ 450850 w 746950"/>
              <a:gd name="connsiteY2" fmla="*/ 92097 h 409597"/>
              <a:gd name="connsiteX3" fmla="*/ 307975 w 746950"/>
              <a:gd name="connsiteY3" fmla="*/ 177822 h 409597"/>
              <a:gd name="connsiteX4" fmla="*/ 346075 w 746950"/>
              <a:gd name="connsiteY4" fmla="*/ 149247 h 409597"/>
              <a:gd name="connsiteX5" fmla="*/ 60325 w 746950"/>
              <a:gd name="connsiteY5" fmla="*/ 361972 h 409597"/>
              <a:gd name="connsiteX6" fmla="*/ 0 w 746950"/>
              <a:gd name="connsiteY6" fmla="*/ 409597 h 409597"/>
              <a:gd name="connsiteX7" fmla="*/ 339725 w 746950"/>
              <a:gd name="connsiteY7" fmla="*/ 149247 h 409597"/>
              <a:gd name="connsiteX8" fmla="*/ 530225 w 746950"/>
              <a:gd name="connsiteY8" fmla="*/ 60347 h 409597"/>
              <a:gd name="connsiteX9" fmla="*/ 746125 w 746950"/>
              <a:gd name="connsiteY9" fmla="*/ 22 h 40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6950" h="409597">
                <a:moveTo>
                  <a:pt x="746125" y="22"/>
                </a:moveTo>
                <a:cubicBezTo>
                  <a:pt x="732367" y="1080"/>
                  <a:pt x="496888" y="51351"/>
                  <a:pt x="447675" y="66697"/>
                </a:cubicBezTo>
                <a:cubicBezTo>
                  <a:pt x="398462" y="82043"/>
                  <a:pt x="474133" y="73576"/>
                  <a:pt x="450850" y="92097"/>
                </a:cubicBezTo>
                <a:cubicBezTo>
                  <a:pt x="427567" y="110618"/>
                  <a:pt x="325437" y="168297"/>
                  <a:pt x="307975" y="177822"/>
                </a:cubicBezTo>
                <a:cubicBezTo>
                  <a:pt x="290512" y="187347"/>
                  <a:pt x="346075" y="149247"/>
                  <a:pt x="346075" y="149247"/>
                </a:cubicBezTo>
                <a:lnTo>
                  <a:pt x="60325" y="361972"/>
                </a:lnTo>
                <a:cubicBezTo>
                  <a:pt x="2646" y="405364"/>
                  <a:pt x="0" y="409597"/>
                  <a:pt x="0" y="409597"/>
                </a:cubicBezTo>
                <a:cubicBezTo>
                  <a:pt x="46567" y="374143"/>
                  <a:pt x="251354" y="207455"/>
                  <a:pt x="339725" y="149247"/>
                </a:cubicBezTo>
                <a:cubicBezTo>
                  <a:pt x="428096" y="91039"/>
                  <a:pt x="462492" y="84689"/>
                  <a:pt x="530225" y="60347"/>
                </a:cubicBezTo>
                <a:cubicBezTo>
                  <a:pt x="597958" y="36005"/>
                  <a:pt x="759883" y="-1036"/>
                  <a:pt x="746125" y="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404C91A2-9294-08C0-03F0-3E002BEC72A7}"/>
              </a:ext>
            </a:extLst>
          </p:cNvPr>
          <p:cNvSpPr/>
          <p:nvPr/>
        </p:nvSpPr>
        <p:spPr>
          <a:xfrm>
            <a:off x="1784334" y="8230766"/>
            <a:ext cx="114411" cy="609880"/>
          </a:xfrm>
          <a:custGeom>
            <a:avLst/>
            <a:gdLst>
              <a:gd name="connsiteX0" fmla="*/ 114316 w 114411"/>
              <a:gd name="connsiteY0" fmla="*/ 2009 h 609880"/>
              <a:gd name="connsiteX1" fmla="*/ 41291 w 114411"/>
              <a:gd name="connsiteY1" fmla="*/ 405234 h 609880"/>
              <a:gd name="connsiteX2" fmla="*/ 44466 w 114411"/>
              <a:gd name="connsiteY2" fmla="*/ 309984 h 609880"/>
              <a:gd name="connsiteX3" fmla="*/ 19066 w 114411"/>
              <a:gd name="connsiteY3" fmla="*/ 551284 h 609880"/>
              <a:gd name="connsiteX4" fmla="*/ 16 w 114411"/>
              <a:gd name="connsiteY4" fmla="*/ 608434 h 609880"/>
              <a:gd name="connsiteX5" fmla="*/ 22241 w 114411"/>
              <a:gd name="connsiteY5" fmla="*/ 513184 h 609880"/>
              <a:gd name="connsiteX6" fmla="*/ 63516 w 114411"/>
              <a:gd name="connsiteY6" fmla="*/ 224259 h 609880"/>
              <a:gd name="connsiteX7" fmla="*/ 50816 w 114411"/>
              <a:gd name="connsiteY7" fmla="*/ 236959 h 609880"/>
              <a:gd name="connsiteX8" fmla="*/ 66691 w 114411"/>
              <a:gd name="connsiteY8" fmla="*/ 103609 h 609880"/>
              <a:gd name="connsiteX9" fmla="*/ 57166 w 114411"/>
              <a:gd name="connsiteY9" fmla="*/ 243309 h 609880"/>
              <a:gd name="connsiteX10" fmla="*/ 114316 w 114411"/>
              <a:gd name="connsiteY10" fmla="*/ 2009 h 60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411" h="609880">
                <a:moveTo>
                  <a:pt x="114316" y="2009"/>
                </a:moveTo>
                <a:cubicBezTo>
                  <a:pt x="111670" y="28997"/>
                  <a:pt x="52933" y="353905"/>
                  <a:pt x="41291" y="405234"/>
                </a:cubicBezTo>
                <a:cubicBezTo>
                  <a:pt x="29649" y="456563"/>
                  <a:pt x="48170" y="285642"/>
                  <a:pt x="44466" y="309984"/>
                </a:cubicBezTo>
                <a:cubicBezTo>
                  <a:pt x="40762" y="334326"/>
                  <a:pt x="26474" y="501542"/>
                  <a:pt x="19066" y="551284"/>
                </a:cubicBezTo>
                <a:cubicBezTo>
                  <a:pt x="11658" y="601026"/>
                  <a:pt x="-513" y="614784"/>
                  <a:pt x="16" y="608434"/>
                </a:cubicBezTo>
                <a:cubicBezTo>
                  <a:pt x="545" y="602084"/>
                  <a:pt x="11658" y="577213"/>
                  <a:pt x="22241" y="513184"/>
                </a:cubicBezTo>
                <a:cubicBezTo>
                  <a:pt x="32824" y="449155"/>
                  <a:pt x="58753" y="270297"/>
                  <a:pt x="63516" y="224259"/>
                </a:cubicBezTo>
                <a:cubicBezTo>
                  <a:pt x="68278" y="178222"/>
                  <a:pt x="50287" y="257067"/>
                  <a:pt x="50816" y="236959"/>
                </a:cubicBezTo>
                <a:cubicBezTo>
                  <a:pt x="51345" y="216851"/>
                  <a:pt x="65633" y="102551"/>
                  <a:pt x="66691" y="103609"/>
                </a:cubicBezTo>
                <a:cubicBezTo>
                  <a:pt x="67749" y="104667"/>
                  <a:pt x="50287" y="258126"/>
                  <a:pt x="57166" y="243309"/>
                </a:cubicBezTo>
                <a:cubicBezTo>
                  <a:pt x="64045" y="228492"/>
                  <a:pt x="116962" y="-24979"/>
                  <a:pt x="114316" y="20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AEE1B19A-5F06-D39E-FFDB-8E166BE340D1}"/>
              </a:ext>
            </a:extLst>
          </p:cNvPr>
          <p:cNvSpPr/>
          <p:nvPr/>
        </p:nvSpPr>
        <p:spPr>
          <a:xfrm>
            <a:off x="1658638" y="8061272"/>
            <a:ext cx="379765" cy="1013208"/>
          </a:xfrm>
          <a:custGeom>
            <a:avLst/>
            <a:gdLst>
              <a:gd name="connsiteX0" fmla="*/ 379712 w 379765"/>
              <a:gd name="connsiteY0" fmla="*/ 53 h 1013208"/>
              <a:gd name="connsiteX1" fmla="*/ 198737 w 379765"/>
              <a:gd name="connsiteY1" fmla="*/ 161978 h 1013208"/>
              <a:gd name="connsiteX2" fmla="*/ 233662 w 379765"/>
              <a:gd name="connsiteY2" fmla="*/ 149278 h 1013208"/>
              <a:gd name="connsiteX3" fmla="*/ 189212 w 379765"/>
              <a:gd name="connsiteY3" fmla="*/ 241353 h 1013208"/>
              <a:gd name="connsiteX4" fmla="*/ 170162 w 379765"/>
              <a:gd name="connsiteY4" fmla="*/ 374703 h 1013208"/>
              <a:gd name="connsiteX5" fmla="*/ 179687 w 379765"/>
              <a:gd name="connsiteY5" fmla="*/ 346128 h 1013208"/>
              <a:gd name="connsiteX6" fmla="*/ 138412 w 379765"/>
              <a:gd name="connsiteY6" fmla="*/ 603303 h 1013208"/>
              <a:gd name="connsiteX7" fmla="*/ 138412 w 379765"/>
              <a:gd name="connsiteY7" fmla="*/ 552503 h 1013208"/>
              <a:gd name="connsiteX8" fmla="*/ 128887 w 379765"/>
              <a:gd name="connsiteY8" fmla="*/ 647753 h 1013208"/>
              <a:gd name="connsiteX9" fmla="*/ 93962 w 379765"/>
              <a:gd name="connsiteY9" fmla="*/ 749353 h 1013208"/>
              <a:gd name="connsiteX10" fmla="*/ 119362 w 379765"/>
              <a:gd name="connsiteY10" fmla="*/ 720778 h 1013208"/>
              <a:gd name="connsiteX11" fmla="*/ 74912 w 379765"/>
              <a:gd name="connsiteY11" fmla="*/ 835078 h 1013208"/>
              <a:gd name="connsiteX12" fmla="*/ 20937 w 379765"/>
              <a:gd name="connsiteY12" fmla="*/ 955728 h 1013208"/>
              <a:gd name="connsiteX13" fmla="*/ 59037 w 379765"/>
              <a:gd name="connsiteY13" fmla="*/ 828728 h 1013208"/>
              <a:gd name="connsiteX14" fmla="*/ 5062 w 379765"/>
              <a:gd name="connsiteY14" fmla="*/ 1009703 h 1013208"/>
              <a:gd name="connsiteX15" fmla="*/ 17762 w 379765"/>
              <a:gd name="connsiteY15" fmla="*/ 923978 h 1013208"/>
              <a:gd name="connsiteX16" fmla="*/ 141587 w 379765"/>
              <a:gd name="connsiteY16" fmla="*/ 638228 h 1013208"/>
              <a:gd name="connsiteX17" fmla="*/ 163812 w 379765"/>
              <a:gd name="connsiteY17" fmla="*/ 419153 h 1013208"/>
              <a:gd name="connsiteX18" fmla="*/ 189212 w 379765"/>
              <a:gd name="connsiteY18" fmla="*/ 349303 h 1013208"/>
              <a:gd name="connsiteX19" fmla="*/ 214612 w 379765"/>
              <a:gd name="connsiteY19" fmla="*/ 269928 h 1013208"/>
              <a:gd name="connsiteX20" fmla="*/ 195562 w 379765"/>
              <a:gd name="connsiteY20" fmla="*/ 282628 h 1013208"/>
              <a:gd name="connsiteX21" fmla="*/ 217787 w 379765"/>
              <a:gd name="connsiteY21" fmla="*/ 181028 h 1013208"/>
              <a:gd name="connsiteX22" fmla="*/ 379712 w 379765"/>
              <a:gd name="connsiteY22" fmla="*/ 53 h 101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9765" h="1013208">
                <a:moveTo>
                  <a:pt x="379712" y="53"/>
                </a:moveTo>
                <a:cubicBezTo>
                  <a:pt x="376537" y="-3122"/>
                  <a:pt x="223079" y="137107"/>
                  <a:pt x="198737" y="161978"/>
                </a:cubicBezTo>
                <a:cubicBezTo>
                  <a:pt x="174395" y="186849"/>
                  <a:pt x="235249" y="136049"/>
                  <a:pt x="233662" y="149278"/>
                </a:cubicBezTo>
                <a:cubicBezTo>
                  <a:pt x="232075" y="162507"/>
                  <a:pt x="199795" y="203782"/>
                  <a:pt x="189212" y="241353"/>
                </a:cubicBezTo>
                <a:cubicBezTo>
                  <a:pt x="178629" y="278924"/>
                  <a:pt x="171749" y="357241"/>
                  <a:pt x="170162" y="374703"/>
                </a:cubicBezTo>
                <a:cubicBezTo>
                  <a:pt x="168575" y="392165"/>
                  <a:pt x="184979" y="308028"/>
                  <a:pt x="179687" y="346128"/>
                </a:cubicBezTo>
                <a:cubicBezTo>
                  <a:pt x="174395" y="384228"/>
                  <a:pt x="145291" y="568907"/>
                  <a:pt x="138412" y="603303"/>
                </a:cubicBezTo>
                <a:cubicBezTo>
                  <a:pt x="131533" y="637699"/>
                  <a:pt x="139999" y="545095"/>
                  <a:pt x="138412" y="552503"/>
                </a:cubicBezTo>
                <a:cubicBezTo>
                  <a:pt x="136825" y="559911"/>
                  <a:pt x="136295" y="614945"/>
                  <a:pt x="128887" y="647753"/>
                </a:cubicBezTo>
                <a:cubicBezTo>
                  <a:pt x="121479" y="680561"/>
                  <a:pt x="95549" y="737182"/>
                  <a:pt x="93962" y="749353"/>
                </a:cubicBezTo>
                <a:cubicBezTo>
                  <a:pt x="92375" y="761524"/>
                  <a:pt x="122537" y="706491"/>
                  <a:pt x="119362" y="720778"/>
                </a:cubicBezTo>
                <a:cubicBezTo>
                  <a:pt x="116187" y="735065"/>
                  <a:pt x="91316" y="795920"/>
                  <a:pt x="74912" y="835078"/>
                </a:cubicBezTo>
                <a:cubicBezTo>
                  <a:pt x="58508" y="874236"/>
                  <a:pt x="23583" y="956786"/>
                  <a:pt x="20937" y="955728"/>
                </a:cubicBezTo>
                <a:cubicBezTo>
                  <a:pt x="18291" y="954670"/>
                  <a:pt x="61683" y="819732"/>
                  <a:pt x="59037" y="828728"/>
                </a:cubicBezTo>
                <a:cubicBezTo>
                  <a:pt x="56391" y="837724"/>
                  <a:pt x="11941" y="993828"/>
                  <a:pt x="5062" y="1009703"/>
                </a:cubicBezTo>
                <a:cubicBezTo>
                  <a:pt x="-1817" y="1025578"/>
                  <a:pt x="-4992" y="985891"/>
                  <a:pt x="17762" y="923978"/>
                </a:cubicBezTo>
                <a:cubicBezTo>
                  <a:pt x="40516" y="862066"/>
                  <a:pt x="117245" y="722366"/>
                  <a:pt x="141587" y="638228"/>
                </a:cubicBezTo>
                <a:cubicBezTo>
                  <a:pt x="165929" y="554091"/>
                  <a:pt x="155875" y="467307"/>
                  <a:pt x="163812" y="419153"/>
                </a:cubicBezTo>
                <a:cubicBezTo>
                  <a:pt x="171749" y="370999"/>
                  <a:pt x="180745" y="374174"/>
                  <a:pt x="189212" y="349303"/>
                </a:cubicBezTo>
                <a:cubicBezTo>
                  <a:pt x="197679" y="324432"/>
                  <a:pt x="213554" y="281040"/>
                  <a:pt x="214612" y="269928"/>
                </a:cubicBezTo>
                <a:cubicBezTo>
                  <a:pt x="215670" y="258816"/>
                  <a:pt x="195033" y="297445"/>
                  <a:pt x="195562" y="282628"/>
                </a:cubicBezTo>
                <a:cubicBezTo>
                  <a:pt x="196091" y="267811"/>
                  <a:pt x="191858" y="222832"/>
                  <a:pt x="217787" y="181028"/>
                </a:cubicBezTo>
                <a:cubicBezTo>
                  <a:pt x="243716" y="139224"/>
                  <a:pt x="382887" y="3228"/>
                  <a:pt x="379712" y="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9123170D-AD36-D66E-F2DD-9065416D9436}"/>
              </a:ext>
            </a:extLst>
          </p:cNvPr>
          <p:cNvSpPr/>
          <p:nvPr/>
        </p:nvSpPr>
        <p:spPr>
          <a:xfrm>
            <a:off x="1660404" y="8337550"/>
            <a:ext cx="563491" cy="755711"/>
          </a:xfrm>
          <a:custGeom>
            <a:avLst/>
            <a:gdLst>
              <a:gd name="connsiteX0" fmla="*/ 495421 w 563491"/>
              <a:gd name="connsiteY0" fmla="*/ 0 h 755711"/>
              <a:gd name="connsiteX1" fmla="*/ 498596 w 563491"/>
              <a:gd name="connsiteY1" fmla="*/ 117475 h 755711"/>
              <a:gd name="connsiteX2" fmla="*/ 393821 w 563491"/>
              <a:gd name="connsiteY2" fmla="*/ 234950 h 755711"/>
              <a:gd name="connsiteX3" fmla="*/ 254121 w 563491"/>
              <a:gd name="connsiteY3" fmla="*/ 339725 h 755711"/>
              <a:gd name="connsiteX4" fmla="*/ 327146 w 563491"/>
              <a:gd name="connsiteY4" fmla="*/ 288925 h 755711"/>
              <a:gd name="connsiteX5" fmla="*/ 235071 w 563491"/>
              <a:gd name="connsiteY5" fmla="*/ 390525 h 755711"/>
              <a:gd name="connsiteX6" fmla="*/ 123946 w 563491"/>
              <a:gd name="connsiteY6" fmla="*/ 514350 h 755711"/>
              <a:gd name="connsiteX7" fmla="*/ 158871 w 563491"/>
              <a:gd name="connsiteY7" fmla="*/ 485775 h 755711"/>
              <a:gd name="connsiteX8" fmla="*/ 89021 w 563491"/>
              <a:gd name="connsiteY8" fmla="*/ 565150 h 755711"/>
              <a:gd name="connsiteX9" fmla="*/ 63621 w 563491"/>
              <a:gd name="connsiteY9" fmla="*/ 669925 h 755711"/>
              <a:gd name="connsiteX10" fmla="*/ 82671 w 563491"/>
              <a:gd name="connsiteY10" fmla="*/ 615950 h 755711"/>
              <a:gd name="connsiteX11" fmla="*/ 121 w 563491"/>
              <a:gd name="connsiteY11" fmla="*/ 755650 h 755711"/>
              <a:gd name="connsiteX12" fmla="*/ 63621 w 563491"/>
              <a:gd name="connsiteY12" fmla="*/ 635000 h 755711"/>
              <a:gd name="connsiteX13" fmla="*/ 41396 w 563491"/>
              <a:gd name="connsiteY13" fmla="*/ 742950 h 755711"/>
              <a:gd name="connsiteX14" fmla="*/ 76321 w 563491"/>
              <a:gd name="connsiteY14" fmla="*/ 590550 h 755711"/>
              <a:gd name="connsiteX15" fmla="*/ 114421 w 563491"/>
              <a:gd name="connsiteY15" fmla="*/ 517525 h 755711"/>
              <a:gd name="connsiteX16" fmla="*/ 323971 w 563491"/>
              <a:gd name="connsiteY16" fmla="*/ 336550 h 755711"/>
              <a:gd name="connsiteX17" fmla="*/ 282696 w 563491"/>
              <a:gd name="connsiteY17" fmla="*/ 349250 h 755711"/>
              <a:gd name="connsiteX18" fmla="*/ 358896 w 563491"/>
              <a:gd name="connsiteY18" fmla="*/ 250825 h 755711"/>
              <a:gd name="connsiteX19" fmla="*/ 450971 w 563491"/>
              <a:gd name="connsiteY19" fmla="*/ 152400 h 755711"/>
              <a:gd name="connsiteX20" fmla="*/ 562096 w 563491"/>
              <a:gd name="connsiteY20" fmla="*/ 104775 h 755711"/>
              <a:gd name="connsiteX21" fmla="*/ 511296 w 563491"/>
              <a:gd name="connsiteY21" fmla="*/ 117475 h 755711"/>
              <a:gd name="connsiteX22" fmla="*/ 495421 w 563491"/>
              <a:gd name="connsiteY22" fmla="*/ 0 h 75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3491" h="755711">
                <a:moveTo>
                  <a:pt x="495421" y="0"/>
                </a:moveTo>
                <a:cubicBezTo>
                  <a:pt x="493304" y="0"/>
                  <a:pt x="515529" y="78317"/>
                  <a:pt x="498596" y="117475"/>
                </a:cubicBezTo>
                <a:cubicBezTo>
                  <a:pt x="481663" y="156633"/>
                  <a:pt x="434567" y="197908"/>
                  <a:pt x="393821" y="234950"/>
                </a:cubicBezTo>
                <a:cubicBezTo>
                  <a:pt x="353075" y="271992"/>
                  <a:pt x="265233" y="330729"/>
                  <a:pt x="254121" y="339725"/>
                </a:cubicBezTo>
                <a:cubicBezTo>
                  <a:pt x="243009" y="348721"/>
                  <a:pt x="330321" y="280458"/>
                  <a:pt x="327146" y="288925"/>
                </a:cubicBezTo>
                <a:cubicBezTo>
                  <a:pt x="323971" y="297392"/>
                  <a:pt x="235071" y="390525"/>
                  <a:pt x="235071" y="390525"/>
                </a:cubicBezTo>
                <a:cubicBezTo>
                  <a:pt x="201204" y="428096"/>
                  <a:pt x="136646" y="498475"/>
                  <a:pt x="123946" y="514350"/>
                </a:cubicBezTo>
                <a:cubicBezTo>
                  <a:pt x="111246" y="530225"/>
                  <a:pt x="164692" y="477308"/>
                  <a:pt x="158871" y="485775"/>
                </a:cubicBezTo>
                <a:cubicBezTo>
                  <a:pt x="153050" y="494242"/>
                  <a:pt x="104896" y="534458"/>
                  <a:pt x="89021" y="565150"/>
                </a:cubicBezTo>
                <a:cubicBezTo>
                  <a:pt x="73146" y="595842"/>
                  <a:pt x="64679" y="661458"/>
                  <a:pt x="63621" y="669925"/>
                </a:cubicBezTo>
                <a:cubicBezTo>
                  <a:pt x="62563" y="678392"/>
                  <a:pt x="93254" y="601663"/>
                  <a:pt x="82671" y="615950"/>
                </a:cubicBezTo>
                <a:cubicBezTo>
                  <a:pt x="72088" y="630238"/>
                  <a:pt x="3296" y="752475"/>
                  <a:pt x="121" y="755650"/>
                </a:cubicBezTo>
                <a:cubicBezTo>
                  <a:pt x="-3054" y="758825"/>
                  <a:pt x="56742" y="637117"/>
                  <a:pt x="63621" y="635000"/>
                </a:cubicBezTo>
                <a:cubicBezTo>
                  <a:pt x="70500" y="632883"/>
                  <a:pt x="39279" y="750358"/>
                  <a:pt x="41396" y="742950"/>
                </a:cubicBezTo>
                <a:cubicBezTo>
                  <a:pt x="43513" y="735542"/>
                  <a:pt x="64150" y="628121"/>
                  <a:pt x="76321" y="590550"/>
                </a:cubicBezTo>
                <a:cubicBezTo>
                  <a:pt x="88492" y="552979"/>
                  <a:pt x="73146" y="559858"/>
                  <a:pt x="114421" y="517525"/>
                </a:cubicBezTo>
                <a:cubicBezTo>
                  <a:pt x="155696" y="475192"/>
                  <a:pt x="295925" y="364596"/>
                  <a:pt x="323971" y="336550"/>
                </a:cubicBezTo>
                <a:cubicBezTo>
                  <a:pt x="352017" y="308504"/>
                  <a:pt x="276875" y="363537"/>
                  <a:pt x="282696" y="349250"/>
                </a:cubicBezTo>
                <a:cubicBezTo>
                  <a:pt x="288517" y="334963"/>
                  <a:pt x="330850" y="283633"/>
                  <a:pt x="358896" y="250825"/>
                </a:cubicBezTo>
                <a:cubicBezTo>
                  <a:pt x="386942" y="218017"/>
                  <a:pt x="417104" y="176742"/>
                  <a:pt x="450971" y="152400"/>
                </a:cubicBezTo>
                <a:cubicBezTo>
                  <a:pt x="484838" y="128058"/>
                  <a:pt x="552042" y="110596"/>
                  <a:pt x="562096" y="104775"/>
                </a:cubicBezTo>
                <a:cubicBezTo>
                  <a:pt x="572150" y="98954"/>
                  <a:pt x="525054" y="137583"/>
                  <a:pt x="511296" y="117475"/>
                </a:cubicBezTo>
                <a:cubicBezTo>
                  <a:pt x="497538" y="97367"/>
                  <a:pt x="497538" y="0"/>
                  <a:pt x="49542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65AEF901-CE7C-27E9-5458-B5D518A58A15}"/>
              </a:ext>
            </a:extLst>
          </p:cNvPr>
          <p:cNvSpPr/>
          <p:nvPr/>
        </p:nvSpPr>
        <p:spPr>
          <a:xfrm>
            <a:off x="2044874" y="8349638"/>
            <a:ext cx="66576" cy="182975"/>
          </a:xfrm>
          <a:custGeom>
            <a:avLst/>
            <a:gdLst>
              <a:gd name="connsiteX0" fmla="*/ 66501 w 66576"/>
              <a:gd name="connsiteY0" fmla="*/ 612 h 182975"/>
              <a:gd name="connsiteX1" fmla="*/ 3001 w 66576"/>
              <a:gd name="connsiteY1" fmla="*/ 178412 h 182975"/>
              <a:gd name="connsiteX2" fmla="*/ 15701 w 66576"/>
              <a:gd name="connsiteY2" fmla="*/ 121262 h 182975"/>
              <a:gd name="connsiteX3" fmla="*/ 66501 w 66576"/>
              <a:gd name="connsiteY3" fmla="*/ 612 h 1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76" h="182975">
                <a:moveTo>
                  <a:pt x="66501" y="612"/>
                </a:moveTo>
                <a:cubicBezTo>
                  <a:pt x="64384" y="10137"/>
                  <a:pt x="11468" y="158304"/>
                  <a:pt x="3001" y="178412"/>
                </a:cubicBezTo>
                <a:cubicBezTo>
                  <a:pt x="-5466" y="198520"/>
                  <a:pt x="5647" y="147191"/>
                  <a:pt x="15701" y="121262"/>
                </a:cubicBezTo>
                <a:cubicBezTo>
                  <a:pt x="25755" y="95333"/>
                  <a:pt x="68618" y="-8913"/>
                  <a:pt x="66501" y="6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483EC2B6-D171-A2D4-1038-27B864B264CB}"/>
              </a:ext>
            </a:extLst>
          </p:cNvPr>
          <p:cNvSpPr/>
          <p:nvPr/>
        </p:nvSpPr>
        <p:spPr>
          <a:xfrm>
            <a:off x="2330048" y="7758205"/>
            <a:ext cx="447814" cy="562750"/>
          </a:xfrm>
          <a:custGeom>
            <a:avLst/>
            <a:gdLst>
              <a:gd name="connsiteX0" fmla="*/ 447788 w 447814"/>
              <a:gd name="connsiteY0" fmla="*/ 340 h 562750"/>
              <a:gd name="connsiteX1" fmla="*/ 260752 w 447814"/>
              <a:gd name="connsiteY1" fmla="*/ 187377 h 562750"/>
              <a:gd name="connsiteX2" fmla="*/ 4443 w 447814"/>
              <a:gd name="connsiteY2" fmla="*/ 557986 h 562750"/>
              <a:gd name="connsiteX3" fmla="*/ 108352 w 447814"/>
              <a:gd name="connsiteY3" fmla="*/ 381340 h 562750"/>
              <a:gd name="connsiteX4" fmla="*/ 239970 w 447814"/>
              <a:gd name="connsiteY4" fmla="*/ 145813 h 562750"/>
              <a:gd name="connsiteX5" fmla="*/ 170697 w 447814"/>
              <a:gd name="connsiteY5" fmla="*/ 287822 h 562750"/>
              <a:gd name="connsiteX6" fmla="*/ 253825 w 447814"/>
              <a:gd name="connsiteY6" fmla="*/ 166595 h 562750"/>
              <a:gd name="connsiteX7" fmla="*/ 291925 w 447814"/>
              <a:gd name="connsiteY7" fmla="*/ 62686 h 562750"/>
              <a:gd name="connsiteX8" fmla="*/ 274607 w 447814"/>
              <a:gd name="connsiteY8" fmla="*/ 138886 h 562750"/>
              <a:gd name="connsiteX9" fmla="*/ 447788 w 447814"/>
              <a:gd name="connsiteY9" fmla="*/ 340 h 56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814" h="562750">
                <a:moveTo>
                  <a:pt x="447788" y="340"/>
                </a:moveTo>
                <a:cubicBezTo>
                  <a:pt x="445479" y="8422"/>
                  <a:pt x="334643" y="94436"/>
                  <a:pt x="260752" y="187377"/>
                </a:cubicBezTo>
                <a:cubicBezTo>
                  <a:pt x="186861" y="280318"/>
                  <a:pt x="29843" y="525659"/>
                  <a:pt x="4443" y="557986"/>
                </a:cubicBezTo>
                <a:cubicBezTo>
                  <a:pt x="-20957" y="590313"/>
                  <a:pt x="69098" y="450035"/>
                  <a:pt x="108352" y="381340"/>
                </a:cubicBezTo>
                <a:cubicBezTo>
                  <a:pt x="147606" y="312645"/>
                  <a:pt x="229579" y="161399"/>
                  <a:pt x="239970" y="145813"/>
                </a:cubicBezTo>
                <a:cubicBezTo>
                  <a:pt x="250361" y="130227"/>
                  <a:pt x="168388" y="284358"/>
                  <a:pt x="170697" y="287822"/>
                </a:cubicBezTo>
                <a:cubicBezTo>
                  <a:pt x="173006" y="291286"/>
                  <a:pt x="233620" y="204118"/>
                  <a:pt x="253825" y="166595"/>
                </a:cubicBezTo>
                <a:cubicBezTo>
                  <a:pt x="274030" y="129072"/>
                  <a:pt x="288461" y="67304"/>
                  <a:pt x="291925" y="62686"/>
                </a:cubicBezTo>
                <a:cubicBezTo>
                  <a:pt x="295389" y="58068"/>
                  <a:pt x="248630" y="146968"/>
                  <a:pt x="274607" y="138886"/>
                </a:cubicBezTo>
                <a:cubicBezTo>
                  <a:pt x="300584" y="130804"/>
                  <a:pt x="450097" y="-7742"/>
                  <a:pt x="447788" y="3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9A1D99C0-1981-E2FC-DF9B-80DC5B3326B4}"/>
              </a:ext>
            </a:extLst>
          </p:cNvPr>
          <p:cNvSpPr/>
          <p:nvPr/>
        </p:nvSpPr>
        <p:spPr>
          <a:xfrm>
            <a:off x="2255471" y="8083833"/>
            <a:ext cx="275760" cy="285947"/>
          </a:xfrm>
          <a:custGeom>
            <a:avLst/>
            <a:gdLst>
              <a:gd name="connsiteX0" fmla="*/ 144829 w 275760"/>
              <a:gd name="connsiteY0" fmla="*/ 294 h 285947"/>
              <a:gd name="connsiteX1" fmla="*/ 30529 w 275760"/>
              <a:gd name="connsiteY1" fmla="*/ 208112 h 285947"/>
              <a:gd name="connsiteX2" fmla="*/ 54774 w 275760"/>
              <a:gd name="connsiteY2" fmla="*/ 239285 h 285947"/>
              <a:gd name="connsiteX3" fmla="*/ 259129 w 275760"/>
              <a:gd name="connsiteY3" fmla="*/ 284312 h 285947"/>
              <a:gd name="connsiteX4" fmla="*/ 234884 w 275760"/>
              <a:gd name="connsiteY4" fmla="*/ 273922 h 285947"/>
              <a:gd name="connsiteX5" fmla="*/ 6284 w 275760"/>
              <a:gd name="connsiteY5" fmla="*/ 253140 h 285947"/>
              <a:gd name="connsiteX6" fmla="*/ 61702 w 275760"/>
              <a:gd name="connsiteY6" fmla="*/ 208112 h 285947"/>
              <a:gd name="connsiteX7" fmla="*/ 33993 w 275760"/>
              <a:gd name="connsiteY7" fmla="*/ 218503 h 285947"/>
              <a:gd name="connsiteX8" fmla="*/ 54774 w 275760"/>
              <a:gd name="connsiteY8" fmla="*/ 41858 h 285947"/>
              <a:gd name="connsiteX9" fmla="*/ 23602 w 275760"/>
              <a:gd name="connsiteY9" fmla="*/ 159622 h 285947"/>
              <a:gd name="connsiteX10" fmla="*/ 144829 w 275760"/>
              <a:gd name="connsiteY10" fmla="*/ 294 h 28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5760" h="285947">
                <a:moveTo>
                  <a:pt x="144829" y="294"/>
                </a:moveTo>
                <a:cubicBezTo>
                  <a:pt x="145984" y="8376"/>
                  <a:pt x="45538" y="168280"/>
                  <a:pt x="30529" y="208112"/>
                </a:cubicBezTo>
                <a:cubicBezTo>
                  <a:pt x="15520" y="247944"/>
                  <a:pt x="16674" y="226585"/>
                  <a:pt x="54774" y="239285"/>
                </a:cubicBezTo>
                <a:cubicBezTo>
                  <a:pt x="92874" y="251985"/>
                  <a:pt x="229111" y="278539"/>
                  <a:pt x="259129" y="284312"/>
                </a:cubicBezTo>
                <a:cubicBezTo>
                  <a:pt x="289147" y="290085"/>
                  <a:pt x="277025" y="279117"/>
                  <a:pt x="234884" y="273922"/>
                </a:cubicBezTo>
                <a:cubicBezTo>
                  <a:pt x="192743" y="268727"/>
                  <a:pt x="35148" y="264108"/>
                  <a:pt x="6284" y="253140"/>
                </a:cubicBezTo>
                <a:cubicBezTo>
                  <a:pt x="-22580" y="242172"/>
                  <a:pt x="57084" y="213885"/>
                  <a:pt x="61702" y="208112"/>
                </a:cubicBezTo>
                <a:cubicBezTo>
                  <a:pt x="66320" y="202339"/>
                  <a:pt x="35148" y="246212"/>
                  <a:pt x="33993" y="218503"/>
                </a:cubicBezTo>
                <a:cubicBezTo>
                  <a:pt x="32838" y="190794"/>
                  <a:pt x="56506" y="51672"/>
                  <a:pt x="54774" y="41858"/>
                </a:cubicBezTo>
                <a:cubicBezTo>
                  <a:pt x="53042" y="32045"/>
                  <a:pt x="10902" y="165972"/>
                  <a:pt x="23602" y="159622"/>
                </a:cubicBezTo>
                <a:cubicBezTo>
                  <a:pt x="36302" y="153272"/>
                  <a:pt x="143674" y="-7788"/>
                  <a:pt x="144829" y="2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6116F083-11DA-BC0B-39FC-87B2DAE3989E}"/>
              </a:ext>
            </a:extLst>
          </p:cNvPr>
          <p:cNvSpPr/>
          <p:nvPr/>
        </p:nvSpPr>
        <p:spPr>
          <a:xfrm>
            <a:off x="2136922" y="8166871"/>
            <a:ext cx="405782" cy="274033"/>
          </a:xfrm>
          <a:custGeom>
            <a:avLst/>
            <a:gdLst>
              <a:gd name="connsiteX0" fmla="*/ 17460 w 405782"/>
              <a:gd name="connsiteY0" fmla="*/ 384 h 274033"/>
              <a:gd name="connsiteX1" fmla="*/ 83269 w 405782"/>
              <a:gd name="connsiteY1" fmla="*/ 180493 h 274033"/>
              <a:gd name="connsiteX2" fmla="*/ 131760 w 405782"/>
              <a:gd name="connsiteY2" fmla="*/ 177029 h 274033"/>
              <a:gd name="connsiteX3" fmla="*/ 256451 w 405782"/>
              <a:gd name="connsiteY3" fmla="*/ 211665 h 274033"/>
              <a:gd name="connsiteX4" fmla="*/ 252987 w 405782"/>
              <a:gd name="connsiteY4" fmla="*/ 183956 h 274033"/>
              <a:gd name="connsiteX5" fmla="*/ 405387 w 405782"/>
              <a:gd name="connsiteY5" fmla="*/ 225520 h 274033"/>
              <a:gd name="connsiteX6" fmla="*/ 201033 w 405782"/>
              <a:gd name="connsiteY6" fmla="*/ 187420 h 274033"/>
              <a:gd name="connsiteX7" fmla="*/ 90196 w 405782"/>
              <a:gd name="connsiteY7" fmla="*/ 197811 h 274033"/>
              <a:gd name="connsiteX8" fmla="*/ 72878 w 405782"/>
              <a:gd name="connsiteY8" fmla="*/ 274011 h 274033"/>
              <a:gd name="connsiteX9" fmla="*/ 69414 w 405782"/>
              <a:gd name="connsiteY9" fmla="*/ 204738 h 274033"/>
              <a:gd name="connsiteX10" fmla="*/ 142 w 405782"/>
              <a:gd name="connsiteY10" fmla="*/ 107756 h 274033"/>
              <a:gd name="connsiteX11" fmla="*/ 90196 w 405782"/>
              <a:gd name="connsiteY11" fmla="*/ 197811 h 274033"/>
              <a:gd name="connsiteX12" fmla="*/ 52096 w 405782"/>
              <a:gd name="connsiteY12" fmla="*/ 128538 h 274033"/>
              <a:gd name="connsiteX13" fmla="*/ 34778 w 405782"/>
              <a:gd name="connsiteY13" fmla="*/ 100829 h 274033"/>
              <a:gd name="connsiteX14" fmla="*/ 62487 w 405782"/>
              <a:gd name="connsiteY14" fmla="*/ 132002 h 274033"/>
              <a:gd name="connsiteX15" fmla="*/ 17460 w 405782"/>
              <a:gd name="connsiteY15" fmla="*/ 384 h 27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5782" h="274033">
                <a:moveTo>
                  <a:pt x="17460" y="384"/>
                </a:moveTo>
                <a:cubicBezTo>
                  <a:pt x="20924" y="8466"/>
                  <a:pt x="64219" y="151052"/>
                  <a:pt x="83269" y="180493"/>
                </a:cubicBezTo>
                <a:cubicBezTo>
                  <a:pt x="102319" y="209934"/>
                  <a:pt x="102896" y="171834"/>
                  <a:pt x="131760" y="177029"/>
                </a:cubicBezTo>
                <a:cubicBezTo>
                  <a:pt x="160624" y="182224"/>
                  <a:pt x="236247" y="210511"/>
                  <a:pt x="256451" y="211665"/>
                </a:cubicBezTo>
                <a:cubicBezTo>
                  <a:pt x="276655" y="212819"/>
                  <a:pt x="228164" y="181647"/>
                  <a:pt x="252987" y="183956"/>
                </a:cubicBezTo>
                <a:cubicBezTo>
                  <a:pt x="277810" y="186265"/>
                  <a:pt x="414046" y="224943"/>
                  <a:pt x="405387" y="225520"/>
                </a:cubicBezTo>
                <a:cubicBezTo>
                  <a:pt x="396728" y="226097"/>
                  <a:pt x="253565" y="192038"/>
                  <a:pt x="201033" y="187420"/>
                </a:cubicBezTo>
                <a:cubicBezTo>
                  <a:pt x="148501" y="182802"/>
                  <a:pt x="111555" y="183379"/>
                  <a:pt x="90196" y="197811"/>
                </a:cubicBezTo>
                <a:cubicBezTo>
                  <a:pt x="68837" y="212243"/>
                  <a:pt x="76342" y="272857"/>
                  <a:pt x="72878" y="274011"/>
                </a:cubicBezTo>
                <a:cubicBezTo>
                  <a:pt x="69414" y="275165"/>
                  <a:pt x="81537" y="232447"/>
                  <a:pt x="69414" y="204738"/>
                </a:cubicBezTo>
                <a:cubicBezTo>
                  <a:pt x="57291" y="177029"/>
                  <a:pt x="-3322" y="108910"/>
                  <a:pt x="142" y="107756"/>
                </a:cubicBezTo>
                <a:cubicBezTo>
                  <a:pt x="3606" y="106602"/>
                  <a:pt x="81537" y="194347"/>
                  <a:pt x="90196" y="197811"/>
                </a:cubicBezTo>
                <a:cubicBezTo>
                  <a:pt x="98855" y="201275"/>
                  <a:pt x="61332" y="144702"/>
                  <a:pt x="52096" y="128538"/>
                </a:cubicBezTo>
                <a:cubicBezTo>
                  <a:pt x="42860" y="112374"/>
                  <a:pt x="33046" y="100252"/>
                  <a:pt x="34778" y="100829"/>
                </a:cubicBezTo>
                <a:cubicBezTo>
                  <a:pt x="36510" y="101406"/>
                  <a:pt x="66528" y="149897"/>
                  <a:pt x="62487" y="132002"/>
                </a:cubicBezTo>
                <a:cubicBezTo>
                  <a:pt x="58446" y="114107"/>
                  <a:pt x="13996" y="-7698"/>
                  <a:pt x="17460" y="3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57532248-7293-6284-9CEE-E1552B4F8A7B}"/>
              </a:ext>
            </a:extLst>
          </p:cNvPr>
          <p:cNvSpPr/>
          <p:nvPr/>
        </p:nvSpPr>
        <p:spPr>
          <a:xfrm>
            <a:off x="2490322" y="8343680"/>
            <a:ext cx="316443" cy="499071"/>
          </a:xfrm>
          <a:custGeom>
            <a:avLst/>
            <a:gdLst>
              <a:gd name="connsiteX0" fmla="*/ 33 w 316443"/>
              <a:gd name="connsiteY0" fmla="*/ 220 h 499071"/>
              <a:gd name="connsiteX1" fmla="*/ 51987 w 316443"/>
              <a:gd name="connsiteY1" fmla="*/ 90275 h 499071"/>
              <a:gd name="connsiteX2" fmla="*/ 145505 w 316443"/>
              <a:gd name="connsiteY2" fmla="*/ 152620 h 499071"/>
              <a:gd name="connsiteX3" fmla="*/ 235560 w 316443"/>
              <a:gd name="connsiteY3" fmla="*/ 291165 h 499071"/>
              <a:gd name="connsiteX4" fmla="*/ 232096 w 316443"/>
              <a:gd name="connsiteY4" fmla="*/ 259993 h 499071"/>
              <a:gd name="connsiteX5" fmla="*/ 315223 w 316443"/>
              <a:gd name="connsiteY5" fmla="*/ 495520 h 499071"/>
              <a:gd name="connsiteX6" fmla="*/ 277123 w 316443"/>
              <a:gd name="connsiteY6" fmla="*/ 395075 h 499071"/>
              <a:gd name="connsiteX7" fmla="*/ 214778 w 316443"/>
              <a:gd name="connsiteY7" fmla="*/ 301556 h 499071"/>
              <a:gd name="connsiteX8" fmla="*/ 235560 w 316443"/>
              <a:gd name="connsiteY8" fmla="*/ 325802 h 499071"/>
              <a:gd name="connsiteX9" fmla="*/ 221705 w 316443"/>
              <a:gd name="connsiteY9" fmla="*/ 256529 h 499071"/>
              <a:gd name="connsiteX10" fmla="*/ 41596 w 316443"/>
              <a:gd name="connsiteY10" fmla="*/ 138765 h 499071"/>
              <a:gd name="connsiteX11" fmla="*/ 152433 w 316443"/>
              <a:gd name="connsiteY11" fmla="*/ 183793 h 499071"/>
              <a:gd name="connsiteX12" fmla="*/ 117796 w 316443"/>
              <a:gd name="connsiteY12" fmla="*/ 142229 h 499071"/>
              <a:gd name="connsiteX13" fmla="*/ 58914 w 316443"/>
              <a:gd name="connsiteY13" fmla="*/ 117984 h 499071"/>
              <a:gd name="connsiteX14" fmla="*/ 33 w 316443"/>
              <a:gd name="connsiteY14" fmla="*/ 220 h 49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6443" h="499071">
                <a:moveTo>
                  <a:pt x="33" y="220"/>
                </a:moveTo>
                <a:cubicBezTo>
                  <a:pt x="-1122" y="-4398"/>
                  <a:pt x="27742" y="64875"/>
                  <a:pt x="51987" y="90275"/>
                </a:cubicBezTo>
                <a:cubicBezTo>
                  <a:pt x="76232" y="115675"/>
                  <a:pt x="114910" y="119138"/>
                  <a:pt x="145505" y="152620"/>
                </a:cubicBezTo>
                <a:cubicBezTo>
                  <a:pt x="176101" y="186102"/>
                  <a:pt x="221128" y="273270"/>
                  <a:pt x="235560" y="291165"/>
                </a:cubicBezTo>
                <a:cubicBezTo>
                  <a:pt x="249992" y="309060"/>
                  <a:pt x="218819" y="225934"/>
                  <a:pt x="232096" y="259993"/>
                </a:cubicBezTo>
                <a:cubicBezTo>
                  <a:pt x="245373" y="294052"/>
                  <a:pt x="307719" y="473006"/>
                  <a:pt x="315223" y="495520"/>
                </a:cubicBezTo>
                <a:cubicBezTo>
                  <a:pt x="322727" y="518034"/>
                  <a:pt x="293864" y="427402"/>
                  <a:pt x="277123" y="395075"/>
                </a:cubicBezTo>
                <a:cubicBezTo>
                  <a:pt x="260382" y="362748"/>
                  <a:pt x="221705" y="313102"/>
                  <a:pt x="214778" y="301556"/>
                </a:cubicBezTo>
                <a:cubicBezTo>
                  <a:pt x="207851" y="290011"/>
                  <a:pt x="234406" y="333306"/>
                  <a:pt x="235560" y="325802"/>
                </a:cubicBezTo>
                <a:cubicBezTo>
                  <a:pt x="236714" y="318298"/>
                  <a:pt x="254032" y="287702"/>
                  <a:pt x="221705" y="256529"/>
                </a:cubicBezTo>
                <a:cubicBezTo>
                  <a:pt x="189378" y="225356"/>
                  <a:pt x="53141" y="150888"/>
                  <a:pt x="41596" y="138765"/>
                </a:cubicBezTo>
                <a:cubicBezTo>
                  <a:pt x="30051" y="126642"/>
                  <a:pt x="139733" y="183216"/>
                  <a:pt x="152433" y="183793"/>
                </a:cubicBezTo>
                <a:cubicBezTo>
                  <a:pt x="165133" y="184370"/>
                  <a:pt x="133382" y="153197"/>
                  <a:pt x="117796" y="142229"/>
                </a:cubicBezTo>
                <a:cubicBezTo>
                  <a:pt x="102210" y="131261"/>
                  <a:pt x="73923" y="137034"/>
                  <a:pt x="58914" y="117984"/>
                </a:cubicBezTo>
                <a:cubicBezTo>
                  <a:pt x="43905" y="98934"/>
                  <a:pt x="1188" y="4838"/>
                  <a:pt x="33" y="2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CB6515C1-C992-C9A5-9C06-85EB3873C9DF}"/>
              </a:ext>
            </a:extLst>
          </p:cNvPr>
          <p:cNvSpPr/>
          <p:nvPr/>
        </p:nvSpPr>
        <p:spPr>
          <a:xfrm>
            <a:off x="2192311" y="8419642"/>
            <a:ext cx="594061" cy="512140"/>
          </a:xfrm>
          <a:custGeom>
            <a:avLst/>
            <a:gdLst>
              <a:gd name="connsiteX0" fmla="*/ 17489 w 594061"/>
              <a:gd name="connsiteY0" fmla="*/ 458 h 512140"/>
              <a:gd name="connsiteX1" fmla="*/ 156034 w 594061"/>
              <a:gd name="connsiteY1" fmla="*/ 180567 h 512140"/>
              <a:gd name="connsiteX2" fmla="*/ 284189 w 594061"/>
              <a:gd name="connsiteY2" fmla="*/ 201349 h 512140"/>
              <a:gd name="connsiteX3" fmla="*/ 249553 w 594061"/>
              <a:gd name="connsiteY3" fmla="*/ 208276 h 512140"/>
              <a:gd name="connsiteX4" fmla="*/ 356925 w 594061"/>
              <a:gd name="connsiteY4" fmla="*/ 190958 h 512140"/>
              <a:gd name="connsiteX5" fmla="*/ 464298 w 594061"/>
              <a:gd name="connsiteY5" fmla="*/ 194422 h 512140"/>
              <a:gd name="connsiteX6" fmla="*/ 453907 w 594061"/>
              <a:gd name="connsiteY6" fmla="*/ 170176 h 512140"/>
              <a:gd name="connsiteX7" fmla="*/ 543962 w 594061"/>
              <a:gd name="connsiteY7" fmla="*/ 301794 h 512140"/>
              <a:gd name="connsiteX8" fmla="*/ 582062 w 594061"/>
              <a:gd name="connsiteY8" fmla="*/ 405703 h 512140"/>
              <a:gd name="connsiteX9" fmla="*/ 585525 w 594061"/>
              <a:gd name="connsiteY9" fmla="*/ 509613 h 512140"/>
              <a:gd name="connsiteX10" fmla="*/ 588989 w 594061"/>
              <a:gd name="connsiteY10" fmla="*/ 457658 h 512140"/>
              <a:gd name="connsiteX11" fmla="*/ 509325 w 594061"/>
              <a:gd name="connsiteY11" fmla="*/ 222131 h 512140"/>
              <a:gd name="connsiteX12" fmla="*/ 464298 w 594061"/>
              <a:gd name="connsiteY12" fmla="*/ 190958 h 512140"/>
              <a:gd name="connsiteX13" fmla="*/ 270334 w 594061"/>
              <a:gd name="connsiteY13" fmla="*/ 145931 h 512140"/>
              <a:gd name="connsiteX14" fmla="*/ 367316 w 594061"/>
              <a:gd name="connsiteY14" fmla="*/ 180567 h 512140"/>
              <a:gd name="connsiteX15" fmla="*/ 239162 w 594061"/>
              <a:gd name="connsiteY15" fmla="*/ 194422 h 512140"/>
              <a:gd name="connsiteX16" fmla="*/ 114471 w 594061"/>
              <a:gd name="connsiteY16" fmla="*/ 232522 h 512140"/>
              <a:gd name="connsiteX17" fmla="*/ 128325 w 594061"/>
              <a:gd name="connsiteY17" fmla="*/ 225594 h 512140"/>
              <a:gd name="connsiteX18" fmla="*/ 171 w 594061"/>
              <a:gd name="connsiteY18" fmla="*/ 139003 h 512140"/>
              <a:gd name="connsiteX19" fmla="*/ 159498 w 594061"/>
              <a:gd name="connsiteY19" fmla="*/ 208276 h 512140"/>
              <a:gd name="connsiteX20" fmla="*/ 93689 w 594061"/>
              <a:gd name="connsiteY20" fmla="*/ 156322 h 512140"/>
              <a:gd name="connsiteX21" fmla="*/ 114471 w 594061"/>
              <a:gd name="connsiteY21" fmla="*/ 128613 h 512140"/>
              <a:gd name="connsiteX22" fmla="*/ 17489 w 594061"/>
              <a:gd name="connsiteY22" fmla="*/ 458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4061" h="512140">
                <a:moveTo>
                  <a:pt x="17489" y="458"/>
                </a:moveTo>
                <a:cubicBezTo>
                  <a:pt x="24416" y="9117"/>
                  <a:pt x="111584" y="147085"/>
                  <a:pt x="156034" y="180567"/>
                </a:cubicBezTo>
                <a:cubicBezTo>
                  <a:pt x="200484" y="214049"/>
                  <a:pt x="268603" y="196731"/>
                  <a:pt x="284189" y="201349"/>
                </a:cubicBezTo>
                <a:cubicBezTo>
                  <a:pt x="299775" y="205967"/>
                  <a:pt x="237430" y="210008"/>
                  <a:pt x="249553" y="208276"/>
                </a:cubicBezTo>
                <a:cubicBezTo>
                  <a:pt x="261676" y="206544"/>
                  <a:pt x="321134" y="193267"/>
                  <a:pt x="356925" y="190958"/>
                </a:cubicBezTo>
                <a:cubicBezTo>
                  <a:pt x="392716" y="188649"/>
                  <a:pt x="448134" y="197886"/>
                  <a:pt x="464298" y="194422"/>
                </a:cubicBezTo>
                <a:cubicBezTo>
                  <a:pt x="480462" y="190958"/>
                  <a:pt x="440630" y="152281"/>
                  <a:pt x="453907" y="170176"/>
                </a:cubicBezTo>
                <a:cubicBezTo>
                  <a:pt x="467184" y="188071"/>
                  <a:pt x="522603" y="262539"/>
                  <a:pt x="543962" y="301794"/>
                </a:cubicBezTo>
                <a:cubicBezTo>
                  <a:pt x="565321" y="341049"/>
                  <a:pt x="575135" y="371067"/>
                  <a:pt x="582062" y="405703"/>
                </a:cubicBezTo>
                <a:cubicBezTo>
                  <a:pt x="588989" y="440340"/>
                  <a:pt x="584371" y="500954"/>
                  <a:pt x="585525" y="509613"/>
                </a:cubicBezTo>
                <a:cubicBezTo>
                  <a:pt x="586680" y="518272"/>
                  <a:pt x="601689" y="505572"/>
                  <a:pt x="588989" y="457658"/>
                </a:cubicBezTo>
                <a:cubicBezTo>
                  <a:pt x="576289" y="409744"/>
                  <a:pt x="530107" y="266581"/>
                  <a:pt x="509325" y="222131"/>
                </a:cubicBezTo>
                <a:cubicBezTo>
                  <a:pt x="488543" y="177681"/>
                  <a:pt x="504130" y="203658"/>
                  <a:pt x="464298" y="190958"/>
                </a:cubicBezTo>
                <a:cubicBezTo>
                  <a:pt x="424466" y="178258"/>
                  <a:pt x="286498" y="147663"/>
                  <a:pt x="270334" y="145931"/>
                </a:cubicBezTo>
                <a:cubicBezTo>
                  <a:pt x="254170" y="144199"/>
                  <a:pt x="372511" y="172485"/>
                  <a:pt x="367316" y="180567"/>
                </a:cubicBezTo>
                <a:cubicBezTo>
                  <a:pt x="362121" y="188649"/>
                  <a:pt x="281303" y="185763"/>
                  <a:pt x="239162" y="194422"/>
                </a:cubicBezTo>
                <a:cubicBezTo>
                  <a:pt x="197021" y="203081"/>
                  <a:pt x="114471" y="232522"/>
                  <a:pt x="114471" y="232522"/>
                </a:cubicBezTo>
                <a:cubicBezTo>
                  <a:pt x="95998" y="237717"/>
                  <a:pt x="147375" y="241181"/>
                  <a:pt x="128325" y="225594"/>
                </a:cubicBezTo>
                <a:cubicBezTo>
                  <a:pt x="109275" y="210007"/>
                  <a:pt x="-5025" y="141889"/>
                  <a:pt x="171" y="139003"/>
                </a:cubicBezTo>
                <a:cubicBezTo>
                  <a:pt x="5366" y="136117"/>
                  <a:pt x="143912" y="205390"/>
                  <a:pt x="159498" y="208276"/>
                </a:cubicBezTo>
                <a:cubicBezTo>
                  <a:pt x="175084" y="211162"/>
                  <a:pt x="101193" y="169599"/>
                  <a:pt x="93689" y="156322"/>
                </a:cubicBezTo>
                <a:cubicBezTo>
                  <a:pt x="86185" y="143045"/>
                  <a:pt x="123707" y="148817"/>
                  <a:pt x="114471" y="128613"/>
                </a:cubicBezTo>
                <a:cubicBezTo>
                  <a:pt x="105235" y="108409"/>
                  <a:pt x="10562" y="-8201"/>
                  <a:pt x="17489" y="4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151C8497-9CE9-DE95-594C-591C3351C3C7}"/>
              </a:ext>
            </a:extLst>
          </p:cNvPr>
          <p:cNvSpPr/>
          <p:nvPr/>
        </p:nvSpPr>
        <p:spPr>
          <a:xfrm>
            <a:off x="4207404" y="7945578"/>
            <a:ext cx="484303" cy="207940"/>
          </a:xfrm>
          <a:custGeom>
            <a:avLst/>
            <a:gdLst>
              <a:gd name="connsiteX0" fmla="*/ 440796 w 484303"/>
              <a:gd name="connsiteY0" fmla="*/ 4 h 207940"/>
              <a:gd name="connsiteX1" fmla="*/ 482360 w 484303"/>
              <a:gd name="connsiteY1" fmla="*/ 76204 h 207940"/>
              <a:gd name="connsiteX2" fmla="*/ 364596 w 484303"/>
              <a:gd name="connsiteY2" fmla="*/ 117767 h 207940"/>
              <a:gd name="connsiteX3" fmla="*/ 4378 w 484303"/>
              <a:gd name="connsiteY3" fmla="*/ 197431 h 207940"/>
              <a:gd name="connsiteX4" fmla="*/ 170632 w 484303"/>
              <a:gd name="connsiteY4" fmla="*/ 162795 h 207940"/>
              <a:gd name="connsiteX5" fmla="*/ 260687 w 484303"/>
              <a:gd name="connsiteY5" fmla="*/ 152404 h 207940"/>
              <a:gd name="connsiteX6" fmla="*/ 219123 w 484303"/>
              <a:gd name="connsiteY6" fmla="*/ 207822 h 207940"/>
              <a:gd name="connsiteX7" fmla="*/ 264151 w 484303"/>
              <a:gd name="connsiteY7" fmla="*/ 135086 h 207940"/>
              <a:gd name="connsiteX8" fmla="*/ 440796 w 484303"/>
              <a:gd name="connsiteY8" fmla="*/ 83131 h 207940"/>
              <a:gd name="connsiteX9" fmla="*/ 329960 w 484303"/>
              <a:gd name="connsiteY9" fmla="*/ 114304 h 207940"/>
              <a:gd name="connsiteX10" fmla="*/ 478896 w 484303"/>
              <a:gd name="connsiteY10" fmla="*/ 79667 h 207940"/>
              <a:gd name="connsiteX11" fmla="*/ 440796 w 484303"/>
              <a:gd name="connsiteY11" fmla="*/ 4 h 20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03" h="207940">
                <a:moveTo>
                  <a:pt x="440796" y="4"/>
                </a:moveTo>
                <a:cubicBezTo>
                  <a:pt x="441373" y="-573"/>
                  <a:pt x="495060" y="56577"/>
                  <a:pt x="482360" y="76204"/>
                </a:cubicBezTo>
                <a:cubicBezTo>
                  <a:pt x="469660" y="95831"/>
                  <a:pt x="444260" y="97563"/>
                  <a:pt x="364596" y="117767"/>
                </a:cubicBezTo>
                <a:cubicBezTo>
                  <a:pt x="284932" y="137971"/>
                  <a:pt x="36705" y="189926"/>
                  <a:pt x="4378" y="197431"/>
                </a:cubicBezTo>
                <a:cubicBezTo>
                  <a:pt x="-27949" y="204936"/>
                  <a:pt x="127914" y="170299"/>
                  <a:pt x="170632" y="162795"/>
                </a:cubicBezTo>
                <a:cubicBezTo>
                  <a:pt x="213350" y="155291"/>
                  <a:pt x="252605" y="144900"/>
                  <a:pt x="260687" y="152404"/>
                </a:cubicBezTo>
                <a:cubicBezTo>
                  <a:pt x="268769" y="159909"/>
                  <a:pt x="218546" y="210708"/>
                  <a:pt x="219123" y="207822"/>
                </a:cubicBezTo>
                <a:cubicBezTo>
                  <a:pt x="219700" y="204936"/>
                  <a:pt x="227206" y="155868"/>
                  <a:pt x="264151" y="135086"/>
                </a:cubicBezTo>
                <a:cubicBezTo>
                  <a:pt x="301096" y="114304"/>
                  <a:pt x="429828" y="86595"/>
                  <a:pt x="440796" y="83131"/>
                </a:cubicBezTo>
                <a:cubicBezTo>
                  <a:pt x="451764" y="79667"/>
                  <a:pt x="323610" y="114881"/>
                  <a:pt x="329960" y="114304"/>
                </a:cubicBezTo>
                <a:cubicBezTo>
                  <a:pt x="336310" y="113727"/>
                  <a:pt x="456383" y="94676"/>
                  <a:pt x="478896" y="79667"/>
                </a:cubicBezTo>
                <a:cubicBezTo>
                  <a:pt x="501410" y="64658"/>
                  <a:pt x="440219" y="581"/>
                  <a:pt x="440796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5BCC95FE-5139-E97B-3D5F-94D7CC469B00}"/>
              </a:ext>
            </a:extLst>
          </p:cNvPr>
          <p:cNvSpPr/>
          <p:nvPr/>
        </p:nvSpPr>
        <p:spPr>
          <a:xfrm>
            <a:off x="3794857" y="8118248"/>
            <a:ext cx="681653" cy="156842"/>
          </a:xfrm>
          <a:custGeom>
            <a:avLst/>
            <a:gdLst>
              <a:gd name="connsiteX0" fmla="*/ 1288 w 681653"/>
              <a:gd name="connsiteY0" fmla="*/ 156379 h 156842"/>
              <a:gd name="connsiteX1" fmla="*/ 358043 w 681653"/>
              <a:gd name="connsiteY1" fmla="*/ 42079 h 156842"/>
              <a:gd name="connsiteX2" fmla="*/ 306088 w 681653"/>
              <a:gd name="connsiteY2" fmla="*/ 62861 h 156842"/>
              <a:gd name="connsiteX3" fmla="*/ 534688 w 681653"/>
              <a:gd name="connsiteY3" fmla="*/ 14370 h 156842"/>
              <a:gd name="connsiteX4" fmla="*/ 680161 w 681653"/>
              <a:gd name="connsiteY4" fmla="*/ 14370 h 156842"/>
              <a:gd name="connsiteX5" fmla="*/ 597034 w 681653"/>
              <a:gd name="connsiteY5" fmla="*/ 516 h 156842"/>
              <a:gd name="connsiteX6" fmla="*/ 392679 w 681653"/>
              <a:gd name="connsiteY6" fmla="*/ 35152 h 156842"/>
              <a:gd name="connsiteX7" fmla="*/ 413461 w 681653"/>
              <a:gd name="connsiteY7" fmla="*/ 24761 h 156842"/>
              <a:gd name="connsiteX8" fmla="*/ 243743 w 681653"/>
              <a:gd name="connsiteY8" fmla="*/ 80179 h 156842"/>
              <a:gd name="connsiteX9" fmla="*/ 1288 w 681653"/>
              <a:gd name="connsiteY9" fmla="*/ 156379 h 15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1653" h="156842">
                <a:moveTo>
                  <a:pt x="1288" y="156379"/>
                </a:moveTo>
                <a:cubicBezTo>
                  <a:pt x="20338" y="150029"/>
                  <a:pt x="307243" y="57665"/>
                  <a:pt x="358043" y="42079"/>
                </a:cubicBezTo>
                <a:cubicBezTo>
                  <a:pt x="408843" y="26493"/>
                  <a:pt x="276647" y="67479"/>
                  <a:pt x="306088" y="62861"/>
                </a:cubicBezTo>
                <a:cubicBezTo>
                  <a:pt x="335529" y="58243"/>
                  <a:pt x="472343" y="22452"/>
                  <a:pt x="534688" y="14370"/>
                </a:cubicBezTo>
                <a:cubicBezTo>
                  <a:pt x="597033" y="6288"/>
                  <a:pt x="669770" y="16679"/>
                  <a:pt x="680161" y="14370"/>
                </a:cubicBezTo>
                <a:cubicBezTo>
                  <a:pt x="690552" y="12061"/>
                  <a:pt x="644948" y="-2948"/>
                  <a:pt x="597034" y="516"/>
                </a:cubicBezTo>
                <a:cubicBezTo>
                  <a:pt x="549120" y="3980"/>
                  <a:pt x="392679" y="35152"/>
                  <a:pt x="392679" y="35152"/>
                </a:cubicBezTo>
                <a:cubicBezTo>
                  <a:pt x="362084" y="39193"/>
                  <a:pt x="438284" y="17257"/>
                  <a:pt x="413461" y="24761"/>
                </a:cubicBezTo>
                <a:cubicBezTo>
                  <a:pt x="388638" y="32265"/>
                  <a:pt x="307820" y="58243"/>
                  <a:pt x="243743" y="80179"/>
                </a:cubicBezTo>
                <a:cubicBezTo>
                  <a:pt x="179666" y="102115"/>
                  <a:pt x="-17762" y="162729"/>
                  <a:pt x="1288" y="1563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B459D738-9F9F-1324-726B-6AF0066B75F9}"/>
              </a:ext>
            </a:extLst>
          </p:cNvPr>
          <p:cNvSpPr/>
          <p:nvPr/>
        </p:nvSpPr>
        <p:spPr>
          <a:xfrm>
            <a:off x="4377406" y="8063201"/>
            <a:ext cx="320481" cy="76576"/>
          </a:xfrm>
          <a:custGeom>
            <a:avLst/>
            <a:gdLst>
              <a:gd name="connsiteX0" fmla="*/ 319285 w 320481"/>
              <a:gd name="connsiteY0" fmla="*/ 144 h 76576"/>
              <a:gd name="connsiteX1" fmla="*/ 204985 w 320481"/>
              <a:gd name="connsiteY1" fmla="*/ 17463 h 76576"/>
              <a:gd name="connsiteX2" fmla="*/ 159958 w 320481"/>
              <a:gd name="connsiteY2" fmla="*/ 76344 h 76576"/>
              <a:gd name="connsiteX3" fmla="*/ 177276 w 320481"/>
              <a:gd name="connsiteY3" fmla="*/ 38244 h 76576"/>
              <a:gd name="connsiteX4" fmla="*/ 630 w 320481"/>
              <a:gd name="connsiteY4" fmla="*/ 45172 h 76576"/>
              <a:gd name="connsiteX5" fmla="*/ 125321 w 320481"/>
              <a:gd name="connsiteY5" fmla="*/ 24390 h 76576"/>
              <a:gd name="connsiteX6" fmla="*/ 319285 w 320481"/>
              <a:gd name="connsiteY6" fmla="*/ 144 h 7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481" h="76576">
                <a:moveTo>
                  <a:pt x="319285" y="144"/>
                </a:moveTo>
                <a:cubicBezTo>
                  <a:pt x="332562" y="-1010"/>
                  <a:pt x="231539" y="4763"/>
                  <a:pt x="204985" y="17463"/>
                </a:cubicBezTo>
                <a:cubicBezTo>
                  <a:pt x="178430" y="30163"/>
                  <a:pt x="164576" y="72881"/>
                  <a:pt x="159958" y="76344"/>
                </a:cubicBezTo>
                <a:cubicBezTo>
                  <a:pt x="155340" y="79808"/>
                  <a:pt x="203831" y="43439"/>
                  <a:pt x="177276" y="38244"/>
                </a:cubicBezTo>
                <a:cubicBezTo>
                  <a:pt x="150721" y="33049"/>
                  <a:pt x="9289" y="47481"/>
                  <a:pt x="630" y="45172"/>
                </a:cubicBezTo>
                <a:cubicBezTo>
                  <a:pt x="-8029" y="42863"/>
                  <a:pt x="74521" y="30163"/>
                  <a:pt x="125321" y="24390"/>
                </a:cubicBezTo>
                <a:cubicBezTo>
                  <a:pt x="176121" y="18617"/>
                  <a:pt x="306008" y="1298"/>
                  <a:pt x="319285" y="1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B81A0133-3068-4A3D-27F6-5A7617660A60}"/>
              </a:ext>
            </a:extLst>
          </p:cNvPr>
          <p:cNvSpPr/>
          <p:nvPr/>
        </p:nvSpPr>
        <p:spPr>
          <a:xfrm>
            <a:off x="3688766" y="8222081"/>
            <a:ext cx="340015" cy="144096"/>
          </a:xfrm>
          <a:custGeom>
            <a:avLst/>
            <a:gdLst>
              <a:gd name="connsiteX0" fmla="*/ 339443 w 340015"/>
              <a:gd name="connsiteY0" fmla="*/ 592 h 144096"/>
              <a:gd name="connsiteX1" fmla="*/ 103916 w 340015"/>
              <a:gd name="connsiteY1" fmla="*/ 142601 h 144096"/>
              <a:gd name="connsiteX2" fmla="*/ 183579 w 340015"/>
              <a:gd name="connsiteY2" fmla="*/ 76792 h 144096"/>
              <a:gd name="connsiteX3" fmla="*/ 7 w 340015"/>
              <a:gd name="connsiteY3" fmla="*/ 104501 h 144096"/>
              <a:gd name="connsiteX4" fmla="*/ 176652 w 340015"/>
              <a:gd name="connsiteY4" fmla="*/ 80255 h 144096"/>
              <a:gd name="connsiteX5" fmla="*/ 238998 w 340015"/>
              <a:gd name="connsiteY5" fmla="*/ 62937 h 144096"/>
              <a:gd name="connsiteX6" fmla="*/ 173189 w 340015"/>
              <a:gd name="connsiteY6" fmla="*/ 90646 h 144096"/>
              <a:gd name="connsiteX7" fmla="*/ 339443 w 340015"/>
              <a:gd name="connsiteY7" fmla="*/ 592 h 14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015" h="144096">
                <a:moveTo>
                  <a:pt x="339443" y="592"/>
                </a:moveTo>
                <a:cubicBezTo>
                  <a:pt x="327898" y="9251"/>
                  <a:pt x="129893" y="129901"/>
                  <a:pt x="103916" y="142601"/>
                </a:cubicBezTo>
                <a:cubicBezTo>
                  <a:pt x="77939" y="155301"/>
                  <a:pt x="200897" y="83142"/>
                  <a:pt x="183579" y="76792"/>
                </a:cubicBezTo>
                <a:cubicBezTo>
                  <a:pt x="166261" y="70442"/>
                  <a:pt x="1161" y="103924"/>
                  <a:pt x="7" y="104501"/>
                </a:cubicBezTo>
                <a:cubicBezTo>
                  <a:pt x="-1147" y="105078"/>
                  <a:pt x="136820" y="87182"/>
                  <a:pt x="176652" y="80255"/>
                </a:cubicBezTo>
                <a:cubicBezTo>
                  <a:pt x="216484" y="73328"/>
                  <a:pt x="239575" y="61205"/>
                  <a:pt x="238998" y="62937"/>
                </a:cubicBezTo>
                <a:cubicBezTo>
                  <a:pt x="238421" y="64669"/>
                  <a:pt x="162221" y="100460"/>
                  <a:pt x="173189" y="90646"/>
                </a:cubicBezTo>
                <a:cubicBezTo>
                  <a:pt x="184157" y="80832"/>
                  <a:pt x="350988" y="-8067"/>
                  <a:pt x="339443" y="5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7BF77B19-E715-02E7-7D81-232620128B61}"/>
              </a:ext>
            </a:extLst>
          </p:cNvPr>
          <p:cNvSpPr/>
          <p:nvPr/>
        </p:nvSpPr>
        <p:spPr>
          <a:xfrm>
            <a:off x="3234981" y="8329818"/>
            <a:ext cx="464839" cy="350366"/>
          </a:xfrm>
          <a:custGeom>
            <a:avLst/>
            <a:gdLst>
              <a:gd name="connsiteX0" fmla="*/ 464183 w 464839"/>
              <a:gd name="connsiteY0" fmla="*/ 227 h 350366"/>
              <a:gd name="connsiteX1" fmla="*/ 322174 w 464839"/>
              <a:gd name="connsiteY1" fmla="*/ 121455 h 350366"/>
              <a:gd name="connsiteX2" fmla="*/ 218264 w 464839"/>
              <a:gd name="connsiteY2" fmla="*/ 235755 h 350366"/>
              <a:gd name="connsiteX3" fmla="*/ 249437 w 464839"/>
              <a:gd name="connsiteY3" fmla="*/ 176873 h 350366"/>
              <a:gd name="connsiteX4" fmla="*/ 55 w 464839"/>
              <a:gd name="connsiteY4" fmla="*/ 350055 h 350366"/>
              <a:gd name="connsiteX5" fmla="*/ 228655 w 464839"/>
              <a:gd name="connsiteY5" fmla="*/ 214973 h 350366"/>
              <a:gd name="connsiteX6" fmla="*/ 426083 w 464839"/>
              <a:gd name="connsiteY6" fmla="*/ 55646 h 350366"/>
              <a:gd name="connsiteX7" fmla="*/ 377592 w 464839"/>
              <a:gd name="connsiteY7" fmla="*/ 90282 h 350366"/>
              <a:gd name="connsiteX8" fmla="*/ 464183 w 464839"/>
              <a:gd name="connsiteY8" fmla="*/ 227 h 35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839" h="350366">
                <a:moveTo>
                  <a:pt x="464183" y="227"/>
                </a:moveTo>
                <a:cubicBezTo>
                  <a:pt x="454947" y="5422"/>
                  <a:pt x="363160" y="82200"/>
                  <a:pt x="322174" y="121455"/>
                </a:cubicBezTo>
                <a:cubicBezTo>
                  <a:pt x="281188" y="160710"/>
                  <a:pt x="230387" y="226519"/>
                  <a:pt x="218264" y="235755"/>
                </a:cubicBezTo>
                <a:cubicBezTo>
                  <a:pt x="206141" y="244991"/>
                  <a:pt x="285805" y="157823"/>
                  <a:pt x="249437" y="176873"/>
                </a:cubicBezTo>
                <a:cubicBezTo>
                  <a:pt x="213069" y="195923"/>
                  <a:pt x="3519" y="343705"/>
                  <a:pt x="55" y="350055"/>
                </a:cubicBezTo>
                <a:cubicBezTo>
                  <a:pt x="-3409" y="356405"/>
                  <a:pt x="157650" y="264041"/>
                  <a:pt x="228655" y="214973"/>
                </a:cubicBezTo>
                <a:cubicBezTo>
                  <a:pt x="299660" y="165905"/>
                  <a:pt x="401260" y="76428"/>
                  <a:pt x="426083" y="55646"/>
                </a:cubicBezTo>
                <a:cubicBezTo>
                  <a:pt x="450906" y="34864"/>
                  <a:pt x="372974" y="100096"/>
                  <a:pt x="377592" y="90282"/>
                </a:cubicBezTo>
                <a:cubicBezTo>
                  <a:pt x="382210" y="80468"/>
                  <a:pt x="473419" y="-4968"/>
                  <a:pt x="464183" y="2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D482F30A-573D-B4C3-AA61-C0C23B59E3D3}"/>
              </a:ext>
            </a:extLst>
          </p:cNvPr>
          <p:cNvSpPr/>
          <p:nvPr/>
        </p:nvSpPr>
        <p:spPr>
          <a:xfrm>
            <a:off x="3484289" y="8272244"/>
            <a:ext cx="417469" cy="262421"/>
          </a:xfrm>
          <a:custGeom>
            <a:avLst/>
            <a:gdLst>
              <a:gd name="connsiteX0" fmla="*/ 415766 w 417469"/>
              <a:gd name="connsiteY0" fmla="*/ 2383 h 262421"/>
              <a:gd name="connsiteX1" fmla="*/ 124820 w 417469"/>
              <a:gd name="connsiteY1" fmla="*/ 30092 h 262421"/>
              <a:gd name="connsiteX2" fmla="*/ 180238 w 417469"/>
              <a:gd name="connsiteY2" fmla="*/ 26629 h 262421"/>
              <a:gd name="connsiteX3" fmla="*/ 117893 w 417469"/>
              <a:gd name="connsiteY3" fmla="*/ 99365 h 262421"/>
              <a:gd name="connsiteX4" fmla="*/ 129 w 417469"/>
              <a:gd name="connsiteY4" fmla="*/ 262156 h 262421"/>
              <a:gd name="connsiteX5" fmla="*/ 142138 w 417469"/>
              <a:gd name="connsiteY5" fmla="*/ 57801 h 262421"/>
              <a:gd name="connsiteX6" fmla="*/ 318784 w 417469"/>
              <a:gd name="connsiteY6" fmla="*/ 5847 h 262421"/>
              <a:gd name="connsiteX7" fmla="*/ 249511 w 417469"/>
              <a:gd name="connsiteY7" fmla="*/ 2383 h 262421"/>
              <a:gd name="connsiteX8" fmla="*/ 415766 w 417469"/>
              <a:gd name="connsiteY8" fmla="*/ 2383 h 26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69" h="262421">
                <a:moveTo>
                  <a:pt x="415766" y="2383"/>
                </a:moveTo>
                <a:cubicBezTo>
                  <a:pt x="394984" y="7001"/>
                  <a:pt x="164075" y="26051"/>
                  <a:pt x="124820" y="30092"/>
                </a:cubicBezTo>
                <a:cubicBezTo>
                  <a:pt x="85565" y="34133"/>
                  <a:pt x="181392" y="15084"/>
                  <a:pt x="180238" y="26629"/>
                </a:cubicBezTo>
                <a:cubicBezTo>
                  <a:pt x="179083" y="38175"/>
                  <a:pt x="147911" y="60111"/>
                  <a:pt x="117893" y="99365"/>
                </a:cubicBezTo>
                <a:cubicBezTo>
                  <a:pt x="87875" y="138619"/>
                  <a:pt x="-3912" y="269083"/>
                  <a:pt x="129" y="262156"/>
                </a:cubicBezTo>
                <a:cubicBezTo>
                  <a:pt x="4170" y="255229"/>
                  <a:pt x="89029" y="100519"/>
                  <a:pt x="142138" y="57801"/>
                </a:cubicBezTo>
                <a:cubicBezTo>
                  <a:pt x="195247" y="15083"/>
                  <a:pt x="300889" y="15083"/>
                  <a:pt x="318784" y="5847"/>
                </a:cubicBezTo>
                <a:cubicBezTo>
                  <a:pt x="336679" y="-3389"/>
                  <a:pt x="238543" y="651"/>
                  <a:pt x="249511" y="2383"/>
                </a:cubicBezTo>
                <a:cubicBezTo>
                  <a:pt x="260479" y="4115"/>
                  <a:pt x="436548" y="-2235"/>
                  <a:pt x="415766" y="23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00A7A07B-C510-68F0-82B8-DF32A5BD1299}"/>
              </a:ext>
            </a:extLst>
          </p:cNvPr>
          <p:cNvSpPr/>
          <p:nvPr/>
        </p:nvSpPr>
        <p:spPr>
          <a:xfrm>
            <a:off x="5240840" y="5551363"/>
            <a:ext cx="73531" cy="681085"/>
          </a:xfrm>
          <a:custGeom>
            <a:avLst/>
            <a:gdLst>
              <a:gd name="connsiteX0" fmla="*/ 65741 w 73531"/>
              <a:gd name="connsiteY0" fmla="*/ 78 h 681085"/>
              <a:gd name="connsiteX1" fmla="*/ 700 w 73531"/>
              <a:gd name="connsiteY1" fmla="*/ 382672 h 681085"/>
              <a:gd name="connsiteX2" fmla="*/ 31307 w 73531"/>
              <a:gd name="connsiteY2" fmla="*/ 309979 h 681085"/>
              <a:gd name="connsiteX3" fmla="*/ 31307 w 73531"/>
              <a:gd name="connsiteY3" fmla="*/ 497450 h 681085"/>
              <a:gd name="connsiteX4" fmla="*/ 27481 w 73531"/>
              <a:gd name="connsiteY4" fmla="*/ 424758 h 681085"/>
              <a:gd name="connsiteX5" fmla="*/ 700 w 73531"/>
              <a:gd name="connsiteY5" fmla="*/ 677270 h 681085"/>
              <a:gd name="connsiteX6" fmla="*/ 19829 w 73531"/>
              <a:gd name="connsiteY6" fmla="*/ 566317 h 681085"/>
              <a:gd name="connsiteX7" fmla="*/ 58089 w 73531"/>
              <a:gd name="connsiteY7" fmla="*/ 420932 h 681085"/>
              <a:gd name="connsiteX8" fmla="*/ 54263 w 73531"/>
              <a:gd name="connsiteY8" fmla="*/ 455365 h 681085"/>
              <a:gd name="connsiteX9" fmla="*/ 73393 w 73531"/>
              <a:gd name="connsiteY9" fmla="*/ 264068 h 681085"/>
              <a:gd name="connsiteX10" fmla="*/ 42785 w 73531"/>
              <a:gd name="connsiteY10" fmla="*/ 443887 h 681085"/>
              <a:gd name="connsiteX11" fmla="*/ 35133 w 73531"/>
              <a:gd name="connsiteY11" fmla="*/ 325283 h 681085"/>
              <a:gd name="connsiteX12" fmla="*/ 31307 w 73531"/>
              <a:gd name="connsiteY12" fmla="*/ 290850 h 681085"/>
              <a:gd name="connsiteX13" fmla="*/ 16004 w 73531"/>
              <a:gd name="connsiteY13" fmla="*/ 348239 h 681085"/>
              <a:gd name="connsiteX14" fmla="*/ 65741 w 73531"/>
              <a:gd name="connsiteY14" fmla="*/ 78 h 68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531" h="681085">
                <a:moveTo>
                  <a:pt x="65741" y="78"/>
                </a:moveTo>
                <a:cubicBezTo>
                  <a:pt x="63190" y="5817"/>
                  <a:pt x="6439" y="331022"/>
                  <a:pt x="700" y="382672"/>
                </a:cubicBezTo>
                <a:cubicBezTo>
                  <a:pt x="-5039" y="434322"/>
                  <a:pt x="26206" y="290849"/>
                  <a:pt x="31307" y="309979"/>
                </a:cubicBezTo>
                <a:cubicBezTo>
                  <a:pt x="36408" y="329109"/>
                  <a:pt x="31945" y="478320"/>
                  <a:pt x="31307" y="497450"/>
                </a:cubicBezTo>
                <a:cubicBezTo>
                  <a:pt x="30669" y="516580"/>
                  <a:pt x="32582" y="394788"/>
                  <a:pt x="27481" y="424758"/>
                </a:cubicBezTo>
                <a:cubicBezTo>
                  <a:pt x="22380" y="454728"/>
                  <a:pt x="1975" y="653677"/>
                  <a:pt x="700" y="677270"/>
                </a:cubicBezTo>
                <a:cubicBezTo>
                  <a:pt x="-575" y="700863"/>
                  <a:pt x="10264" y="609040"/>
                  <a:pt x="19829" y="566317"/>
                </a:cubicBezTo>
                <a:cubicBezTo>
                  <a:pt x="29394" y="523594"/>
                  <a:pt x="52350" y="439424"/>
                  <a:pt x="58089" y="420932"/>
                </a:cubicBezTo>
                <a:cubicBezTo>
                  <a:pt x="63828" y="402440"/>
                  <a:pt x="51712" y="481509"/>
                  <a:pt x="54263" y="455365"/>
                </a:cubicBezTo>
                <a:cubicBezTo>
                  <a:pt x="56814" y="429221"/>
                  <a:pt x="75306" y="265981"/>
                  <a:pt x="73393" y="264068"/>
                </a:cubicBezTo>
                <a:cubicBezTo>
                  <a:pt x="71480" y="262155"/>
                  <a:pt x="49162" y="433685"/>
                  <a:pt x="42785" y="443887"/>
                </a:cubicBezTo>
                <a:cubicBezTo>
                  <a:pt x="36408" y="454090"/>
                  <a:pt x="37046" y="350789"/>
                  <a:pt x="35133" y="325283"/>
                </a:cubicBezTo>
                <a:cubicBezTo>
                  <a:pt x="33220" y="299777"/>
                  <a:pt x="34495" y="287024"/>
                  <a:pt x="31307" y="290850"/>
                </a:cubicBezTo>
                <a:cubicBezTo>
                  <a:pt x="28119" y="294676"/>
                  <a:pt x="9627" y="390962"/>
                  <a:pt x="16004" y="348239"/>
                </a:cubicBezTo>
                <a:cubicBezTo>
                  <a:pt x="22381" y="305516"/>
                  <a:pt x="68292" y="-5661"/>
                  <a:pt x="65741" y="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7C0D1106-E233-9307-C8FB-AC0F4F5E7037}"/>
              </a:ext>
            </a:extLst>
          </p:cNvPr>
          <p:cNvSpPr/>
          <p:nvPr/>
        </p:nvSpPr>
        <p:spPr>
          <a:xfrm>
            <a:off x="240314" y="5811120"/>
            <a:ext cx="1909340" cy="351347"/>
          </a:xfrm>
          <a:custGeom>
            <a:avLst/>
            <a:gdLst>
              <a:gd name="connsiteX0" fmla="*/ 23676 w 1909340"/>
              <a:gd name="connsiteY0" fmla="*/ 4311 h 351347"/>
              <a:gd name="connsiteX1" fmla="*/ 1450752 w 1909340"/>
              <a:gd name="connsiteY1" fmla="*/ 249171 h 351347"/>
              <a:gd name="connsiteX2" fmla="*/ 1194414 w 1909340"/>
              <a:gd name="connsiteY2" fmla="*/ 252997 h 351347"/>
              <a:gd name="connsiteX3" fmla="*/ 1898387 w 1909340"/>
              <a:gd name="connsiteY3" fmla="*/ 275953 h 351347"/>
              <a:gd name="connsiteX4" fmla="*/ 1642049 w 1909340"/>
              <a:gd name="connsiteY4" fmla="*/ 295083 h 351347"/>
              <a:gd name="connsiteX5" fmla="*/ 953380 w 1909340"/>
              <a:gd name="connsiteY5" fmla="*/ 333342 h 351347"/>
              <a:gd name="connsiteX6" fmla="*/ 1152329 w 1909340"/>
              <a:gd name="connsiteY6" fmla="*/ 337168 h 351347"/>
              <a:gd name="connsiteX7" fmla="*/ 218799 w 1909340"/>
              <a:gd name="connsiteY7" fmla="*/ 149697 h 351347"/>
              <a:gd name="connsiteX8" fmla="*/ 551656 w 1909340"/>
              <a:gd name="connsiteY8" fmla="*/ 195608 h 351347"/>
              <a:gd name="connsiteX9" fmla="*/ 677912 w 1909340"/>
              <a:gd name="connsiteY9" fmla="*/ 222390 h 351347"/>
              <a:gd name="connsiteX10" fmla="*/ 1117895 w 1909340"/>
              <a:gd name="connsiteY10" fmla="*/ 314212 h 351347"/>
              <a:gd name="connsiteX11" fmla="*/ 1661179 w 1909340"/>
              <a:gd name="connsiteY11" fmla="*/ 298908 h 351347"/>
              <a:gd name="connsiteX12" fmla="*/ 1435448 w 1909340"/>
              <a:gd name="connsiteY12" fmla="*/ 268301 h 351347"/>
              <a:gd name="connsiteX13" fmla="*/ 727649 w 1909340"/>
              <a:gd name="connsiteY13" fmla="*/ 73178 h 351347"/>
              <a:gd name="connsiteX14" fmla="*/ 907468 w 1909340"/>
              <a:gd name="connsiteY14" fmla="*/ 165001 h 351347"/>
              <a:gd name="connsiteX15" fmla="*/ 429226 w 1909340"/>
              <a:gd name="connsiteY15" fmla="*/ 96134 h 351347"/>
              <a:gd name="connsiteX16" fmla="*/ 551656 w 1909340"/>
              <a:gd name="connsiteY16" fmla="*/ 92308 h 351347"/>
              <a:gd name="connsiteX17" fmla="*/ 23676 w 1909340"/>
              <a:gd name="connsiteY17" fmla="*/ 4311 h 35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09340" h="351347">
                <a:moveTo>
                  <a:pt x="23676" y="4311"/>
                </a:moveTo>
                <a:lnTo>
                  <a:pt x="1450752" y="249171"/>
                </a:lnTo>
                <a:cubicBezTo>
                  <a:pt x="1645875" y="290619"/>
                  <a:pt x="1119808" y="248533"/>
                  <a:pt x="1194414" y="252997"/>
                </a:cubicBezTo>
                <a:cubicBezTo>
                  <a:pt x="1269020" y="257461"/>
                  <a:pt x="1823781" y="268939"/>
                  <a:pt x="1898387" y="275953"/>
                </a:cubicBezTo>
                <a:cubicBezTo>
                  <a:pt x="1972993" y="282967"/>
                  <a:pt x="1642049" y="295083"/>
                  <a:pt x="1642049" y="295083"/>
                </a:cubicBezTo>
                <a:lnTo>
                  <a:pt x="953380" y="333342"/>
                </a:lnTo>
                <a:cubicBezTo>
                  <a:pt x="871760" y="340356"/>
                  <a:pt x="1274759" y="367775"/>
                  <a:pt x="1152329" y="337168"/>
                </a:cubicBezTo>
                <a:cubicBezTo>
                  <a:pt x="1029899" y="306561"/>
                  <a:pt x="318911" y="173290"/>
                  <a:pt x="218799" y="149697"/>
                </a:cubicBezTo>
                <a:cubicBezTo>
                  <a:pt x="118687" y="126104"/>
                  <a:pt x="475137" y="183493"/>
                  <a:pt x="551656" y="195608"/>
                </a:cubicBezTo>
                <a:cubicBezTo>
                  <a:pt x="628175" y="207723"/>
                  <a:pt x="677912" y="222390"/>
                  <a:pt x="677912" y="222390"/>
                </a:cubicBezTo>
                <a:cubicBezTo>
                  <a:pt x="772285" y="242157"/>
                  <a:pt x="954017" y="301459"/>
                  <a:pt x="1117895" y="314212"/>
                </a:cubicBezTo>
                <a:cubicBezTo>
                  <a:pt x="1281773" y="326965"/>
                  <a:pt x="1608254" y="306560"/>
                  <a:pt x="1661179" y="298908"/>
                </a:cubicBezTo>
                <a:cubicBezTo>
                  <a:pt x="1714104" y="291256"/>
                  <a:pt x="1591036" y="305923"/>
                  <a:pt x="1435448" y="268301"/>
                </a:cubicBezTo>
                <a:cubicBezTo>
                  <a:pt x="1279860" y="230679"/>
                  <a:pt x="815646" y="90395"/>
                  <a:pt x="727649" y="73178"/>
                </a:cubicBezTo>
                <a:cubicBezTo>
                  <a:pt x="639652" y="55961"/>
                  <a:pt x="957205" y="161175"/>
                  <a:pt x="907468" y="165001"/>
                </a:cubicBezTo>
                <a:cubicBezTo>
                  <a:pt x="857731" y="168827"/>
                  <a:pt x="488528" y="108250"/>
                  <a:pt x="429226" y="96134"/>
                </a:cubicBezTo>
                <a:cubicBezTo>
                  <a:pt x="369924" y="84019"/>
                  <a:pt x="621798" y="105699"/>
                  <a:pt x="551656" y="92308"/>
                </a:cubicBezTo>
                <a:cubicBezTo>
                  <a:pt x="481514" y="78917"/>
                  <a:pt x="-126173" y="-21833"/>
                  <a:pt x="23676" y="43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4556A9D3-610F-133A-695B-2F230E9695D8}"/>
              </a:ext>
            </a:extLst>
          </p:cNvPr>
          <p:cNvSpPr/>
          <p:nvPr/>
        </p:nvSpPr>
        <p:spPr>
          <a:xfrm>
            <a:off x="158034" y="6148272"/>
            <a:ext cx="1598067" cy="440079"/>
          </a:xfrm>
          <a:custGeom>
            <a:avLst/>
            <a:gdLst>
              <a:gd name="connsiteX0" fmla="*/ 1586595 w 1598067"/>
              <a:gd name="connsiteY0" fmla="*/ 38275 h 440079"/>
              <a:gd name="connsiteX1" fmla="*/ 813755 w 1598067"/>
              <a:gd name="connsiteY1" fmla="*/ 80361 h 440079"/>
              <a:gd name="connsiteX2" fmla="*/ 105956 w 1598067"/>
              <a:gd name="connsiteY2" fmla="*/ 16 h 440079"/>
              <a:gd name="connsiteX3" fmla="*/ 538287 w 1598067"/>
              <a:gd name="connsiteY3" fmla="*/ 88013 h 440079"/>
              <a:gd name="connsiteX4" fmla="*/ 1334083 w 1598067"/>
              <a:gd name="connsiteY4" fmla="*/ 126272 h 440079"/>
              <a:gd name="connsiteX5" fmla="*/ 855840 w 1598067"/>
              <a:gd name="connsiteY5" fmla="*/ 172183 h 440079"/>
              <a:gd name="connsiteX6" fmla="*/ 71522 w 1598067"/>
              <a:gd name="connsiteY6" fmla="*/ 424695 h 440079"/>
              <a:gd name="connsiteX7" fmla="*/ 182475 w 1598067"/>
              <a:gd name="connsiteY7" fmla="*/ 374958 h 440079"/>
              <a:gd name="connsiteX8" fmla="*/ 1364691 w 1598067"/>
              <a:gd name="connsiteY8" fmla="*/ 68883 h 440079"/>
              <a:gd name="connsiteX9" fmla="*/ 1280520 w 1598067"/>
              <a:gd name="connsiteY9" fmla="*/ 80361 h 440079"/>
              <a:gd name="connsiteX10" fmla="*/ 1586595 w 1598067"/>
              <a:gd name="connsiteY10" fmla="*/ 38275 h 44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8067" h="440079">
                <a:moveTo>
                  <a:pt x="1586595" y="38275"/>
                </a:moveTo>
                <a:cubicBezTo>
                  <a:pt x="1508801" y="38275"/>
                  <a:pt x="1060528" y="86737"/>
                  <a:pt x="813755" y="80361"/>
                </a:cubicBezTo>
                <a:cubicBezTo>
                  <a:pt x="566982" y="73985"/>
                  <a:pt x="151867" y="-1259"/>
                  <a:pt x="105956" y="16"/>
                </a:cubicBezTo>
                <a:cubicBezTo>
                  <a:pt x="60045" y="1291"/>
                  <a:pt x="333599" y="66970"/>
                  <a:pt x="538287" y="88013"/>
                </a:cubicBezTo>
                <a:cubicBezTo>
                  <a:pt x="742975" y="109056"/>
                  <a:pt x="1281158" y="112244"/>
                  <a:pt x="1334083" y="126272"/>
                </a:cubicBezTo>
                <a:cubicBezTo>
                  <a:pt x="1387008" y="140300"/>
                  <a:pt x="1066267" y="122446"/>
                  <a:pt x="855840" y="172183"/>
                </a:cubicBezTo>
                <a:cubicBezTo>
                  <a:pt x="645413" y="221920"/>
                  <a:pt x="183749" y="390899"/>
                  <a:pt x="71522" y="424695"/>
                </a:cubicBezTo>
                <a:cubicBezTo>
                  <a:pt x="-40705" y="458491"/>
                  <a:pt x="-33053" y="434260"/>
                  <a:pt x="182475" y="374958"/>
                </a:cubicBezTo>
                <a:cubicBezTo>
                  <a:pt x="398003" y="315656"/>
                  <a:pt x="1181684" y="117982"/>
                  <a:pt x="1364691" y="68883"/>
                </a:cubicBezTo>
                <a:cubicBezTo>
                  <a:pt x="1547698" y="19784"/>
                  <a:pt x="1238435" y="82274"/>
                  <a:pt x="1280520" y="80361"/>
                </a:cubicBezTo>
                <a:cubicBezTo>
                  <a:pt x="1322605" y="78448"/>
                  <a:pt x="1664389" y="38275"/>
                  <a:pt x="1586595" y="382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4F7F7D2B-71E3-B488-37A5-D938B7E58000}"/>
              </a:ext>
            </a:extLst>
          </p:cNvPr>
          <p:cNvSpPr/>
          <p:nvPr/>
        </p:nvSpPr>
        <p:spPr>
          <a:xfrm>
            <a:off x="244579" y="6266561"/>
            <a:ext cx="1630154" cy="826314"/>
          </a:xfrm>
          <a:custGeom>
            <a:avLst/>
            <a:gdLst>
              <a:gd name="connsiteX0" fmla="*/ 1630132 w 1630154"/>
              <a:gd name="connsiteY0" fmla="*/ 331 h 826314"/>
              <a:gd name="connsiteX1" fmla="*/ 1067719 w 1630154"/>
              <a:gd name="connsiteY1" fmla="*/ 210758 h 826314"/>
              <a:gd name="connsiteX2" fmla="*/ 1331709 w 1630154"/>
              <a:gd name="connsiteY2" fmla="*/ 210758 h 826314"/>
              <a:gd name="connsiteX3" fmla="*/ 834336 w 1630154"/>
              <a:gd name="connsiteY3" fmla="*/ 237539 h 826314"/>
              <a:gd name="connsiteX4" fmla="*/ 321660 w 1630154"/>
              <a:gd name="connsiteY4" fmla="*/ 470922 h 826314"/>
              <a:gd name="connsiteX5" fmla="*/ 405831 w 1630154"/>
              <a:gd name="connsiteY5" fmla="*/ 436488 h 826314"/>
              <a:gd name="connsiteX6" fmla="*/ 7933 w 1630154"/>
              <a:gd name="connsiteY6" fmla="*/ 819083 h 826314"/>
              <a:gd name="connsiteX7" fmla="*/ 130363 w 1630154"/>
              <a:gd name="connsiteY7" fmla="*/ 696652 h 826314"/>
              <a:gd name="connsiteX8" fmla="*/ 532087 w 1630154"/>
              <a:gd name="connsiteY8" fmla="*/ 298754 h 826314"/>
              <a:gd name="connsiteX9" fmla="*/ 512957 w 1630154"/>
              <a:gd name="connsiteY9" fmla="*/ 340840 h 826314"/>
              <a:gd name="connsiteX10" fmla="*/ 1060067 w 1630154"/>
              <a:gd name="connsiteY10" fmla="*/ 115109 h 826314"/>
              <a:gd name="connsiteX11" fmla="*/ 952941 w 1630154"/>
              <a:gd name="connsiteY11" fmla="*/ 206932 h 826314"/>
              <a:gd name="connsiteX12" fmla="*/ 1247538 w 1630154"/>
              <a:gd name="connsiteY12" fmla="*/ 126587 h 826314"/>
              <a:gd name="connsiteX13" fmla="*/ 1090675 w 1630154"/>
              <a:gd name="connsiteY13" fmla="*/ 161021 h 826314"/>
              <a:gd name="connsiteX14" fmla="*/ 1630132 w 1630154"/>
              <a:gd name="connsiteY14" fmla="*/ 331 h 82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0154" h="826314">
                <a:moveTo>
                  <a:pt x="1630132" y="331"/>
                </a:moveTo>
                <a:cubicBezTo>
                  <a:pt x="1626306" y="8621"/>
                  <a:pt x="1117456" y="175687"/>
                  <a:pt x="1067719" y="210758"/>
                </a:cubicBezTo>
                <a:cubicBezTo>
                  <a:pt x="1017982" y="245829"/>
                  <a:pt x="1370606" y="206295"/>
                  <a:pt x="1331709" y="210758"/>
                </a:cubicBezTo>
                <a:cubicBezTo>
                  <a:pt x="1292812" y="215222"/>
                  <a:pt x="1002677" y="194178"/>
                  <a:pt x="834336" y="237539"/>
                </a:cubicBezTo>
                <a:cubicBezTo>
                  <a:pt x="665994" y="280900"/>
                  <a:pt x="393077" y="437764"/>
                  <a:pt x="321660" y="470922"/>
                </a:cubicBezTo>
                <a:cubicBezTo>
                  <a:pt x="250243" y="504080"/>
                  <a:pt x="458119" y="378461"/>
                  <a:pt x="405831" y="436488"/>
                </a:cubicBezTo>
                <a:cubicBezTo>
                  <a:pt x="353543" y="494515"/>
                  <a:pt x="53844" y="775722"/>
                  <a:pt x="7933" y="819083"/>
                </a:cubicBezTo>
                <a:cubicBezTo>
                  <a:pt x="-37978" y="862444"/>
                  <a:pt x="130363" y="696652"/>
                  <a:pt x="130363" y="696652"/>
                </a:cubicBezTo>
                <a:cubicBezTo>
                  <a:pt x="217722" y="609931"/>
                  <a:pt x="468321" y="358056"/>
                  <a:pt x="532087" y="298754"/>
                </a:cubicBezTo>
                <a:cubicBezTo>
                  <a:pt x="595853" y="239452"/>
                  <a:pt x="424960" y="371447"/>
                  <a:pt x="512957" y="340840"/>
                </a:cubicBezTo>
                <a:cubicBezTo>
                  <a:pt x="600954" y="310233"/>
                  <a:pt x="986736" y="137427"/>
                  <a:pt x="1060067" y="115109"/>
                </a:cubicBezTo>
                <a:cubicBezTo>
                  <a:pt x="1133398" y="92791"/>
                  <a:pt x="921696" y="205019"/>
                  <a:pt x="952941" y="206932"/>
                </a:cubicBezTo>
                <a:cubicBezTo>
                  <a:pt x="984186" y="208845"/>
                  <a:pt x="1224582" y="134239"/>
                  <a:pt x="1247538" y="126587"/>
                </a:cubicBezTo>
                <a:cubicBezTo>
                  <a:pt x="1270494" y="118935"/>
                  <a:pt x="1022446" y="180151"/>
                  <a:pt x="1090675" y="161021"/>
                </a:cubicBezTo>
                <a:cubicBezTo>
                  <a:pt x="1158904" y="141891"/>
                  <a:pt x="1633958" y="-7959"/>
                  <a:pt x="1630132" y="3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F63CFFD1-171A-46AE-119C-5C1856EDB413}"/>
              </a:ext>
            </a:extLst>
          </p:cNvPr>
          <p:cNvSpPr/>
          <p:nvPr/>
        </p:nvSpPr>
        <p:spPr>
          <a:xfrm>
            <a:off x="834415" y="6049013"/>
            <a:ext cx="1485777" cy="2158079"/>
          </a:xfrm>
          <a:custGeom>
            <a:avLst/>
            <a:gdLst>
              <a:gd name="connsiteX0" fmla="*/ 1468884 w 1485777"/>
              <a:gd name="connsiteY0" fmla="*/ 40397 h 2158079"/>
              <a:gd name="connsiteX1" fmla="*/ 757135 w 1485777"/>
              <a:gd name="connsiteY1" fmla="*/ 1552864 h 2158079"/>
              <a:gd name="connsiteX2" fmla="*/ 816448 w 1485777"/>
              <a:gd name="connsiteY2" fmla="*/ 1409525 h 2158079"/>
              <a:gd name="connsiteX3" fmla="*/ 1236577 w 1485777"/>
              <a:gd name="connsiteY3" fmla="*/ 480297 h 2158079"/>
              <a:gd name="connsiteX4" fmla="*/ 1019099 w 1485777"/>
              <a:gd name="connsiteY4" fmla="*/ 776859 h 2158079"/>
              <a:gd name="connsiteX5" fmla="*/ 381490 w 1485777"/>
              <a:gd name="connsiteY5" fmla="*/ 1795056 h 2158079"/>
              <a:gd name="connsiteX6" fmla="*/ 223323 w 1485777"/>
              <a:gd name="connsiteY6" fmla="*/ 2101504 h 2158079"/>
              <a:gd name="connsiteX7" fmla="*/ 994385 w 1485777"/>
              <a:gd name="connsiteY7" fmla="*/ 757089 h 2158079"/>
              <a:gd name="connsiteX8" fmla="*/ 1093239 w 1485777"/>
              <a:gd name="connsiteY8" fmla="*/ 544552 h 2158079"/>
              <a:gd name="connsiteX9" fmla="*/ 905416 w 1485777"/>
              <a:gd name="connsiteY9" fmla="*/ 682948 h 2158079"/>
              <a:gd name="connsiteX10" fmla="*/ 559427 w 1485777"/>
              <a:gd name="connsiteY10" fmla="*/ 925141 h 2158079"/>
              <a:gd name="connsiteX11" fmla="*/ 767021 w 1485777"/>
              <a:gd name="connsiteY11" fmla="*/ 717547 h 2158079"/>
              <a:gd name="connsiteX12" fmla="*/ 5844 w 1485777"/>
              <a:gd name="connsiteY12" fmla="*/ 1409525 h 2158079"/>
              <a:gd name="connsiteX13" fmla="*/ 1241520 w 1485777"/>
              <a:gd name="connsiteY13" fmla="*/ 396271 h 2158079"/>
              <a:gd name="connsiteX14" fmla="*/ 1024041 w 1485777"/>
              <a:gd name="connsiteY14" fmla="*/ 593979 h 2158079"/>
              <a:gd name="connsiteX15" fmla="*/ 1241520 w 1485777"/>
              <a:gd name="connsiteY15" fmla="*/ 445698 h 2158079"/>
              <a:gd name="connsiteX16" fmla="*/ 1468884 w 1485777"/>
              <a:gd name="connsiteY16" fmla="*/ 40397 h 215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85777" h="2158079">
                <a:moveTo>
                  <a:pt x="1468884" y="40397"/>
                </a:moveTo>
                <a:cubicBezTo>
                  <a:pt x="1388153" y="224925"/>
                  <a:pt x="865874" y="1324676"/>
                  <a:pt x="757135" y="1552864"/>
                </a:cubicBezTo>
                <a:cubicBezTo>
                  <a:pt x="648396" y="1781052"/>
                  <a:pt x="736541" y="1588286"/>
                  <a:pt x="816448" y="1409525"/>
                </a:cubicBezTo>
                <a:cubicBezTo>
                  <a:pt x="896355" y="1230764"/>
                  <a:pt x="1202802" y="585741"/>
                  <a:pt x="1236577" y="480297"/>
                </a:cubicBezTo>
                <a:cubicBezTo>
                  <a:pt x="1270352" y="374853"/>
                  <a:pt x="1161613" y="557733"/>
                  <a:pt x="1019099" y="776859"/>
                </a:cubicBezTo>
                <a:cubicBezTo>
                  <a:pt x="876585" y="995985"/>
                  <a:pt x="514119" y="1574282"/>
                  <a:pt x="381490" y="1795056"/>
                </a:cubicBezTo>
                <a:cubicBezTo>
                  <a:pt x="248861" y="2015830"/>
                  <a:pt x="121174" y="2274499"/>
                  <a:pt x="223323" y="2101504"/>
                </a:cubicBezTo>
                <a:cubicBezTo>
                  <a:pt x="325472" y="1928509"/>
                  <a:pt x="849399" y="1016581"/>
                  <a:pt x="994385" y="757089"/>
                </a:cubicBezTo>
                <a:cubicBezTo>
                  <a:pt x="1139371" y="497597"/>
                  <a:pt x="1108067" y="556909"/>
                  <a:pt x="1093239" y="544552"/>
                </a:cubicBezTo>
                <a:cubicBezTo>
                  <a:pt x="1078411" y="532195"/>
                  <a:pt x="994385" y="619517"/>
                  <a:pt x="905416" y="682948"/>
                </a:cubicBezTo>
                <a:cubicBezTo>
                  <a:pt x="816447" y="746379"/>
                  <a:pt x="582493" y="919375"/>
                  <a:pt x="559427" y="925141"/>
                </a:cubicBezTo>
                <a:cubicBezTo>
                  <a:pt x="536361" y="930908"/>
                  <a:pt x="859285" y="636816"/>
                  <a:pt x="767021" y="717547"/>
                </a:cubicBezTo>
                <a:cubicBezTo>
                  <a:pt x="674757" y="798278"/>
                  <a:pt x="-73239" y="1463071"/>
                  <a:pt x="5844" y="1409525"/>
                </a:cubicBezTo>
                <a:cubicBezTo>
                  <a:pt x="84927" y="1355979"/>
                  <a:pt x="1071821" y="532195"/>
                  <a:pt x="1241520" y="396271"/>
                </a:cubicBezTo>
                <a:cubicBezTo>
                  <a:pt x="1411219" y="260347"/>
                  <a:pt x="1024041" y="585741"/>
                  <a:pt x="1024041" y="593979"/>
                </a:cubicBezTo>
                <a:cubicBezTo>
                  <a:pt x="1024041" y="602217"/>
                  <a:pt x="1164084" y="533019"/>
                  <a:pt x="1241520" y="445698"/>
                </a:cubicBezTo>
                <a:cubicBezTo>
                  <a:pt x="1318956" y="358377"/>
                  <a:pt x="1549615" y="-144131"/>
                  <a:pt x="1468884" y="403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D095880B-A9DD-F5B7-585F-5DFCCC1CA90A}"/>
              </a:ext>
            </a:extLst>
          </p:cNvPr>
          <p:cNvSpPr/>
          <p:nvPr/>
        </p:nvSpPr>
        <p:spPr>
          <a:xfrm>
            <a:off x="215520" y="5930445"/>
            <a:ext cx="2278892" cy="1527681"/>
          </a:xfrm>
          <a:custGeom>
            <a:avLst/>
            <a:gdLst>
              <a:gd name="connsiteX0" fmla="*/ 2270659 w 2278892"/>
              <a:gd name="connsiteY0" fmla="*/ 5741 h 1527681"/>
              <a:gd name="connsiteX1" fmla="*/ 1272234 w 2278892"/>
              <a:gd name="connsiteY1" fmla="*/ 742204 h 1527681"/>
              <a:gd name="connsiteX2" fmla="*/ 936130 w 2278892"/>
              <a:gd name="connsiteY2" fmla="*/ 1004167 h 1527681"/>
              <a:gd name="connsiteX3" fmla="*/ 1217864 w 2278892"/>
              <a:gd name="connsiteY3" fmla="*/ 707605 h 1527681"/>
              <a:gd name="connsiteX4" fmla="*/ 1104182 w 2278892"/>
              <a:gd name="connsiteY4" fmla="*/ 850943 h 1527681"/>
              <a:gd name="connsiteX5" fmla="*/ 1395801 w 2278892"/>
              <a:gd name="connsiteY5" fmla="*/ 648292 h 1527681"/>
              <a:gd name="connsiteX6" fmla="*/ 1549025 w 2278892"/>
              <a:gd name="connsiteY6" fmla="*/ 668063 h 1527681"/>
              <a:gd name="connsiteX7" fmla="*/ 1099239 w 2278892"/>
              <a:gd name="connsiteY7" fmla="*/ 949797 h 1527681"/>
              <a:gd name="connsiteX8" fmla="*/ 1959 w 2278892"/>
              <a:gd name="connsiteY8" fmla="*/ 1236474 h 1527681"/>
              <a:gd name="connsiteX9" fmla="*/ 847161 w 2278892"/>
              <a:gd name="connsiteY9" fmla="*/ 1053594 h 1527681"/>
              <a:gd name="connsiteX10" fmla="*/ 1455114 w 2278892"/>
              <a:gd name="connsiteY10" fmla="*/ 707605 h 1527681"/>
              <a:gd name="connsiteX11" fmla="*/ 906474 w 2278892"/>
              <a:gd name="connsiteY11" fmla="*/ 1038766 h 1527681"/>
              <a:gd name="connsiteX12" fmla="*/ 431974 w 2278892"/>
              <a:gd name="connsiteY12" fmla="*/ 1320500 h 1527681"/>
              <a:gd name="connsiteX13" fmla="*/ 189782 w 2278892"/>
              <a:gd name="connsiteY13" fmla="*/ 1523151 h 1527681"/>
              <a:gd name="connsiteX14" fmla="*/ 822448 w 2278892"/>
              <a:gd name="connsiteY14" fmla="*/ 1122792 h 1527681"/>
              <a:gd name="connsiteX15" fmla="*/ 1667650 w 2278892"/>
              <a:gd name="connsiteY15" fmla="*/ 504954 h 1527681"/>
              <a:gd name="connsiteX16" fmla="*/ 1287062 w 2278892"/>
              <a:gd name="connsiteY16" fmla="*/ 618636 h 1527681"/>
              <a:gd name="connsiteX17" fmla="*/ 1722019 w 2278892"/>
              <a:gd name="connsiteY17" fmla="*/ 411043 h 1527681"/>
              <a:gd name="connsiteX18" fmla="*/ 2270659 w 2278892"/>
              <a:gd name="connsiteY18" fmla="*/ 5741 h 152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78892" h="1527681">
                <a:moveTo>
                  <a:pt x="2270659" y="5741"/>
                </a:moveTo>
                <a:lnTo>
                  <a:pt x="1272234" y="742204"/>
                </a:lnTo>
                <a:cubicBezTo>
                  <a:pt x="1049813" y="908608"/>
                  <a:pt x="945192" y="1009933"/>
                  <a:pt x="936130" y="1004167"/>
                </a:cubicBezTo>
                <a:cubicBezTo>
                  <a:pt x="927068" y="998401"/>
                  <a:pt x="1189855" y="733142"/>
                  <a:pt x="1217864" y="707605"/>
                </a:cubicBezTo>
                <a:cubicBezTo>
                  <a:pt x="1245873" y="682068"/>
                  <a:pt x="1074526" y="860828"/>
                  <a:pt x="1104182" y="850943"/>
                </a:cubicBezTo>
                <a:cubicBezTo>
                  <a:pt x="1133838" y="841058"/>
                  <a:pt x="1321660" y="678772"/>
                  <a:pt x="1395801" y="648292"/>
                </a:cubicBezTo>
                <a:cubicBezTo>
                  <a:pt x="1469941" y="617812"/>
                  <a:pt x="1598452" y="617812"/>
                  <a:pt x="1549025" y="668063"/>
                </a:cubicBezTo>
                <a:cubicBezTo>
                  <a:pt x="1499598" y="718314"/>
                  <a:pt x="1357083" y="855062"/>
                  <a:pt x="1099239" y="949797"/>
                </a:cubicBezTo>
                <a:cubicBezTo>
                  <a:pt x="841395" y="1044532"/>
                  <a:pt x="43972" y="1219175"/>
                  <a:pt x="1959" y="1236474"/>
                </a:cubicBezTo>
                <a:cubicBezTo>
                  <a:pt x="-40054" y="1253774"/>
                  <a:pt x="604968" y="1141739"/>
                  <a:pt x="847161" y="1053594"/>
                </a:cubicBezTo>
                <a:cubicBezTo>
                  <a:pt x="1089353" y="965449"/>
                  <a:pt x="1445229" y="710076"/>
                  <a:pt x="1455114" y="707605"/>
                </a:cubicBezTo>
                <a:cubicBezTo>
                  <a:pt x="1464999" y="705134"/>
                  <a:pt x="906474" y="1038766"/>
                  <a:pt x="906474" y="1038766"/>
                </a:cubicBezTo>
                <a:cubicBezTo>
                  <a:pt x="735951" y="1140915"/>
                  <a:pt x="551423" y="1239769"/>
                  <a:pt x="431974" y="1320500"/>
                </a:cubicBezTo>
                <a:cubicBezTo>
                  <a:pt x="312525" y="1401231"/>
                  <a:pt x="124703" y="1556102"/>
                  <a:pt x="189782" y="1523151"/>
                </a:cubicBezTo>
                <a:cubicBezTo>
                  <a:pt x="254861" y="1490200"/>
                  <a:pt x="576137" y="1292492"/>
                  <a:pt x="822448" y="1122792"/>
                </a:cubicBezTo>
                <a:cubicBezTo>
                  <a:pt x="1068759" y="953093"/>
                  <a:pt x="1590214" y="588980"/>
                  <a:pt x="1667650" y="504954"/>
                </a:cubicBezTo>
                <a:cubicBezTo>
                  <a:pt x="1745086" y="420928"/>
                  <a:pt x="1278001" y="634288"/>
                  <a:pt x="1287062" y="618636"/>
                </a:cubicBezTo>
                <a:cubicBezTo>
                  <a:pt x="1296123" y="602984"/>
                  <a:pt x="1555615" y="513192"/>
                  <a:pt x="1722019" y="411043"/>
                </a:cubicBezTo>
                <a:cubicBezTo>
                  <a:pt x="1888423" y="308894"/>
                  <a:pt x="2345623" y="-49452"/>
                  <a:pt x="2270659" y="57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F30DAC83-F9C8-F006-DA79-AFCD948D3131}"/>
              </a:ext>
            </a:extLst>
          </p:cNvPr>
          <p:cNvSpPr/>
          <p:nvPr/>
        </p:nvSpPr>
        <p:spPr>
          <a:xfrm>
            <a:off x="2076411" y="7215242"/>
            <a:ext cx="813860" cy="614482"/>
          </a:xfrm>
          <a:custGeom>
            <a:avLst/>
            <a:gdLst>
              <a:gd name="connsiteX0" fmla="*/ 812839 w 813860"/>
              <a:gd name="connsiteY0" fmla="*/ 1533 h 614482"/>
              <a:gd name="connsiteX1" fmla="*/ 530264 w 813860"/>
              <a:gd name="connsiteY1" fmla="*/ 201558 h 614482"/>
              <a:gd name="connsiteX2" fmla="*/ 250864 w 813860"/>
              <a:gd name="connsiteY2" fmla="*/ 420633 h 614482"/>
              <a:gd name="connsiteX3" fmla="*/ 377864 w 813860"/>
              <a:gd name="connsiteY3" fmla="*/ 290458 h 614482"/>
              <a:gd name="connsiteX4" fmla="*/ 63539 w 813860"/>
              <a:gd name="connsiteY4" fmla="*/ 506358 h 614482"/>
              <a:gd name="connsiteX5" fmla="*/ 39 w 813860"/>
              <a:gd name="connsiteY5" fmla="*/ 614308 h 614482"/>
              <a:gd name="connsiteX6" fmla="*/ 57189 w 813860"/>
              <a:gd name="connsiteY6" fmla="*/ 528583 h 614482"/>
              <a:gd name="connsiteX7" fmla="*/ 228639 w 813860"/>
              <a:gd name="connsiteY7" fmla="*/ 414283 h 614482"/>
              <a:gd name="connsiteX8" fmla="*/ 187364 w 813860"/>
              <a:gd name="connsiteY8" fmla="*/ 446033 h 614482"/>
              <a:gd name="connsiteX9" fmla="*/ 447714 w 813860"/>
              <a:gd name="connsiteY9" fmla="*/ 217433 h 614482"/>
              <a:gd name="connsiteX10" fmla="*/ 390564 w 813860"/>
              <a:gd name="connsiteY10" fmla="*/ 290458 h 614482"/>
              <a:gd name="connsiteX11" fmla="*/ 615989 w 813860"/>
              <a:gd name="connsiteY11" fmla="*/ 119008 h 614482"/>
              <a:gd name="connsiteX12" fmla="*/ 812839 w 813860"/>
              <a:gd name="connsiteY12" fmla="*/ 1533 h 61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3860" h="614482">
                <a:moveTo>
                  <a:pt x="812839" y="1533"/>
                </a:moveTo>
                <a:cubicBezTo>
                  <a:pt x="798551" y="15291"/>
                  <a:pt x="623926" y="131708"/>
                  <a:pt x="530264" y="201558"/>
                </a:cubicBezTo>
                <a:cubicBezTo>
                  <a:pt x="436601" y="271408"/>
                  <a:pt x="276264" y="405816"/>
                  <a:pt x="250864" y="420633"/>
                </a:cubicBezTo>
                <a:cubicBezTo>
                  <a:pt x="225464" y="435450"/>
                  <a:pt x="409085" y="276171"/>
                  <a:pt x="377864" y="290458"/>
                </a:cubicBezTo>
                <a:cubicBezTo>
                  <a:pt x="346643" y="304746"/>
                  <a:pt x="126510" y="452383"/>
                  <a:pt x="63539" y="506358"/>
                </a:cubicBezTo>
                <a:cubicBezTo>
                  <a:pt x="568" y="560333"/>
                  <a:pt x="1097" y="610604"/>
                  <a:pt x="39" y="614308"/>
                </a:cubicBezTo>
                <a:cubicBezTo>
                  <a:pt x="-1019" y="618012"/>
                  <a:pt x="19089" y="561920"/>
                  <a:pt x="57189" y="528583"/>
                </a:cubicBezTo>
                <a:cubicBezTo>
                  <a:pt x="95289" y="495246"/>
                  <a:pt x="206943" y="428041"/>
                  <a:pt x="228639" y="414283"/>
                </a:cubicBezTo>
                <a:cubicBezTo>
                  <a:pt x="250335" y="400525"/>
                  <a:pt x="150851" y="478841"/>
                  <a:pt x="187364" y="446033"/>
                </a:cubicBezTo>
                <a:cubicBezTo>
                  <a:pt x="223876" y="413225"/>
                  <a:pt x="413847" y="243362"/>
                  <a:pt x="447714" y="217433"/>
                </a:cubicBezTo>
                <a:cubicBezTo>
                  <a:pt x="481581" y="191504"/>
                  <a:pt x="362518" y="306862"/>
                  <a:pt x="390564" y="290458"/>
                </a:cubicBezTo>
                <a:cubicBezTo>
                  <a:pt x="418610" y="274054"/>
                  <a:pt x="544022" y="168221"/>
                  <a:pt x="615989" y="119008"/>
                </a:cubicBezTo>
                <a:cubicBezTo>
                  <a:pt x="687956" y="69796"/>
                  <a:pt x="827127" y="-12225"/>
                  <a:pt x="812839" y="15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BC04B27B-FEF4-5E09-9DA7-C548AED1A6FC}"/>
              </a:ext>
            </a:extLst>
          </p:cNvPr>
          <p:cNvSpPr/>
          <p:nvPr/>
        </p:nvSpPr>
        <p:spPr>
          <a:xfrm>
            <a:off x="1695525" y="7161353"/>
            <a:ext cx="1182140" cy="957553"/>
          </a:xfrm>
          <a:custGeom>
            <a:avLst/>
            <a:gdLst>
              <a:gd name="connsiteX0" fmla="*/ 1181025 w 1182140"/>
              <a:gd name="connsiteY0" fmla="*/ 1447 h 957553"/>
              <a:gd name="connsiteX1" fmla="*/ 619050 w 1182140"/>
              <a:gd name="connsiteY1" fmla="*/ 341172 h 957553"/>
              <a:gd name="connsiteX2" fmla="*/ 352350 w 1182140"/>
              <a:gd name="connsiteY2" fmla="*/ 531672 h 957553"/>
              <a:gd name="connsiteX3" fmla="*/ 676200 w 1182140"/>
              <a:gd name="connsiteY3" fmla="*/ 249097 h 957553"/>
              <a:gd name="connsiteX4" fmla="*/ 596825 w 1182140"/>
              <a:gd name="connsiteY4" fmla="*/ 328472 h 957553"/>
              <a:gd name="connsiteX5" fmla="*/ 647625 w 1182140"/>
              <a:gd name="connsiteY5" fmla="*/ 353872 h 957553"/>
              <a:gd name="connsiteX6" fmla="*/ 492050 w 1182140"/>
              <a:gd name="connsiteY6" fmla="*/ 477697 h 957553"/>
              <a:gd name="connsiteX7" fmla="*/ 365050 w 1182140"/>
              <a:gd name="connsiteY7" fmla="*/ 604697 h 957553"/>
              <a:gd name="connsiteX8" fmla="*/ 387275 w 1182140"/>
              <a:gd name="connsiteY8" fmla="*/ 684072 h 957553"/>
              <a:gd name="connsiteX9" fmla="*/ 333300 w 1182140"/>
              <a:gd name="connsiteY9" fmla="*/ 706297 h 957553"/>
              <a:gd name="connsiteX10" fmla="*/ 209475 w 1182140"/>
              <a:gd name="connsiteY10" fmla="*/ 750747 h 957553"/>
              <a:gd name="connsiteX11" fmla="*/ 9450 w 1182140"/>
              <a:gd name="connsiteY11" fmla="*/ 950772 h 957553"/>
              <a:gd name="connsiteX12" fmla="*/ 63425 w 1182140"/>
              <a:gd name="connsiteY12" fmla="*/ 890447 h 957553"/>
              <a:gd name="connsiteX13" fmla="*/ 333300 w 1182140"/>
              <a:gd name="connsiteY13" fmla="*/ 693597 h 957553"/>
              <a:gd name="connsiteX14" fmla="*/ 371400 w 1182140"/>
              <a:gd name="connsiteY14" fmla="*/ 626922 h 957553"/>
              <a:gd name="connsiteX15" fmla="*/ 622225 w 1182140"/>
              <a:gd name="connsiteY15" fmla="*/ 382447 h 957553"/>
              <a:gd name="connsiteX16" fmla="*/ 555550 w 1182140"/>
              <a:gd name="connsiteY16" fmla="*/ 433247 h 957553"/>
              <a:gd name="connsiteX17" fmla="*/ 784150 w 1182140"/>
              <a:gd name="connsiteY17" fmla="*/ 191947 h 957553"/>
              <a:gd name="connsiteX18" fmla="*/ 765100 w 1182140"/>
              <a:gd name="connsiteY18" fmla="*/ 217347 h 957553"/>
              <a:gd name="connsiteX19" fmla="*/ 1181025 w 1182140"/>
              <a:gd name="connsiteY19" fmla="*/ 1447 h 95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2140" h="957553">
                <a:moveTo>
                  <a:pt x="1181025" y="1447"/>
                </a:moveTo>
                <a:cubicBezTo>
                  <a:pt x="1156683" y="22084"/>
                  <a:pt x="757162" y="252801"/>
                  <a:pt x="619050" y="341172"/>
                </a:cubicBezTo>
                <a:cubicBezTo>
                  <a:pt x="480937" y="429543"/>
                  <a:pt x="342825" y="547018"/>
                  <a:pt x="352350" y="531672"/>
                </a:cubicBezTo>
                <a:cubicBezTo>
                  <a:pt x="361875" y="516326"/>
                  <a:pt x="635454" y="282964"/>
                  <a:pt x="676200" y="249097"/>
                </a:cubicBezTo>
                <a:cubicBezTo>
                  <a:pt x="716946" y="215230"/>
                  <a:pt x="601588" y="311009"/>
                  <a:pt x="596825" y="328472"/>
                </a:cubicBezTo>
                <a:cubicBezTo>
                  <a:pt x="592062" y="345935"/>
                  <a:pt x="665087" y="329001"/>
                  <a:pt x="647625" y="353872"/>
                </a:cubicBezTo>
                <a:cubicBezTo>
                  <a:pt x="630163" y="378743"/>
                  <a:pt x="539146" y="435893"/>
                  <a:pt x="492050" y="477697"/>
                </a:cubicBezTo>
                <a:cubicBezTo>
                  <a:pt x="444954" y="519501"/>
                  <a:pt x="382512" y="570301"/>
                  <a:pt x="365050" y="604697"/>
                </a:cubicBezTo>
                <a:cubicBezTo>
                  <a:pt x="347588" y="639093"/>
                  <a:pt x="392567" y="667139"/>
                  <a:pt x="387275" y="684072"/>
                </a:cubicBezTo>
                <a:cubicBezTo>
                  <a:pt x="381983" y="701005"/>
                  <a:pt x="362933" y="695185"/>
                  <a:pt x="333300" y="706297"/>
                </a:cubicBezTo>
                <a:cubicBezTo>
                  <a:pt x="303667" y="717409"/>
                  <a:pt x="263450" y="710001"/>
                  <a:pt x="209475" y="750747"/>
                </a:cubicBezTo>
                <a:cubicBezTo>
                  <a:pt x="155500" y="791493"/>
                  <a:pt x="33792" y="927489"/>
                  <a:pt x="9450" y="950772"/>
                </a:cubicBezTo>
                <a:cubicBezTo>
                  <a:pt x="-14892" y="974055"/>
                  <a:pt x="9450" y="933309"/>
                  <a:pt x="63425" y="890447"/>
                </a:cubicBezTo>
                <a:cubicBezTo>
                  <a:pt x="117400" y="847585"/>
                  <a:pt x="281971" y="737518"/>
                  <a:pt x="333300" y="693597"/>
                </a:cubicBezTo>
                <a:cubicBezTo>
                  <a:pt x="384629" y="649676"/>
                  <a:pt x="323246" y="678780"/>
                  <a:pt x="371400" y="626922"/>
                </a:cubicBezTo>
                <a:cubicBezTo>
                  <a:pt x="419554" y="575064"/>
                  <a:pt x="591533" y="414726"/>
                  <a:pt x="622225" y="382447"/>
                </a:cubicBezTo>
                <a:cubicBezTo>
                  <a:pt x="652917" y="350168"/>
                  <a:pt x="528563" y="464997"/>
                  <a:pt x="555550" y="433247"/>
                </a:cubicBezTo>
                <a:cubicBezTo>
                  <a:pt x="582537" y="401497"/>
                  <a:pt x="749225" y="227930"/>
                  <a:pt x="784150" y="191947"/>
                </a:cubicBezTo>
                <a:cubicBezTo>
                  <a:pt x="819075" y="155964"/>
                  <a:pt x="706362" y="247510"/>
                  <a:pt x="765100" y="217347"/>
                </a:cubicBezTo>
                <a:cubicBezTo>
                  <a:pt x="823838" y="187184"/>
                  <a:pt x="1205367" y="-19190"/>
                  <a:pt x="1181025" y="14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62E14BD0-9564-FF31-A522-0A693F8590F4}"/>
              </a:ext>
            </a:extLst>
          </p:cNvPr>
          <p:cNvSpPr/>
          <p:nvPr/>
        </p:nvSpPr>
        <p:spPr>
          <a:xfrm>
            <a:off x="1782538" y="7581032"/>
            <a:ext cx="416414" cy="478911"/>
          </a:xfrm>
          <a:custGeom>
            <a:avLst/>
            <a:gdLst>
              <a:gd name="connsiteX0" fmla="*/ 414562 w 416414"/>
              <a:gd name="connsiteY0" fmla="*/ 868 h 478911"/>
              <a:gd name="connsiteX1" fmla="*/ 262162 w 416414"/>
              <a:gd name="connsiteY1" fmla="*/ 178668 h 478911"/>
              <a:gd name="connsiteX2" fmla="*/ 198662 w 416414"/>
              <a:gd name="connsiteY2" fmla="*/ 286618 h 478911"/>
              <a:gd name="connsiteX3" fmla="*/ 255812 w 416414"/>
              <a:gd name="connsiteY3" fmla="*/ 210418 h 478911"/>
              <a:gd name="connsiteX4" fmla="*/ 135162 w 416414"/>
              <a:gd name="connsiteY4" fmla="*/ 324718 h 478911"/>
              <a:gd name="connsiteX5" fmla="*/ 8162 w 416414"/>
              <a:gd name="connsiteY5" fmla="*/ 473943 h 478911"/>
              <a:gd name="connsiteX6" fmla="*/ 20862 w 416414"/>
              <a:gd name="connsiteY6" fmla="*/ 419968 h 478911"/>
              <a:gd name="connsiteX7" fmla="*/ 87537 w 416414"/>
              <a:gd name="connsiteY7" fmla="*/ 194543 h 478911"/>
              <a:gd name="connsiteX8" fmla="*/ 49437 w 416414"/>
              <a:gd name="connsiteY8" fmla="*/ 394568 h 478911"/>
              <a:gd name="connsiteX9" fmla="*/ 106587 w 416414"/>
              <a:gd name="connsiteY9" fmla="*/ 286618 h 478911"/>
              <a:gd name="connsiteX10" fmla="*/ 144687 w 416414"/>
              <a:gd name="connsiteY10" fmla="*/ 235818 h 478911"/>
              <a:gd name="connsiteX11" fmla="*/ 151037 w 416414"/>
              <a:gd name="connsiteY11" fmla="*/ 308843 h 478911"/>
              <a:gd name="connsiteX12" fmla="*/ 205012 w 416414"/>
              <a:gd name="connsiteY12" fmla="*/ 204068 h 478911"/>
              <a:gd name="connsiteX13" fmla="*/ 211362 w 416414"/>
              <a:gd name="connsiteY13" fmla="*/ 245343 h 478911"/>
              <a:gd name="connsiteX14" fmla="*/ 338362 w 416414"/>
              <a:gd name="connsiteY14" fmla="*/ 115168 h 478911"/>
              <a:gd name="connsiteX15" fmla="*/ 414562 w 416414"/>
              <a:gd name="connsiteY15" fmla="*/ 868 h 47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6414" h="478911">
                <a:moveTo>
                  <a:pt x="414562" y="868"/>
                </a:moveTo>
                <a:cubicBezTo>
                  <a:pt x="401862" y="11451"/>
                  <a:pt x="298145" y="131043"/>
                  <a:pt x="262162" y="178668"/>
                </a:cubicBezTo>
                <a:cubicBezTo>
                  <a:pt x="226179" y="226293"/>
                  <a:pt x="199720" y="281327"/>
                  <a:pt x="198662" y="286618"/>
                </a:cubicBezTo>
                <a:cubicBezTo>
                  <a:pt x="197604" y="291909"/>
                  <a:pt x="266395" y="204068"/>
                  <a:pt x="255812" y="210418"/>
                </a:cubicBezTo>
                <a:cubicBezTo>
                  <a:pt x="245229" y="216768"/>
                  <a:pt x="176437" y="280797"/>
                  <a:pt x="135162" y="324718"/>
                </a:cubicBezTo>
                <a:cubicBezTo>
                  <a:pt x="93887" y="368639"/>
                  <a:pt x="27212" y="458068"/>
                  <a:pt x="8162" y="473943"/>
                </a:cubicBezTo>
                <a:cubicBezTo>
                  <a:pt x="-10888" y="489818"/>
                  <a:pt x="7633" y="466535"/>
                  <a:pt x="20862" y="419968"/>
                </a:cubicBezTo>
                <a:cubicBezTo>
                  <a:pt x="34091" y="373401"/>
                  <a:pt x="82775" y="198776"/>
                  <a:pt x="87537" y="194543"/>
                </a:cubicBezTo>
                <a:cubicBezTo>
                  <a:pt x="92299" y="190310"/>
                  <a:pt x="46262" y="379222"/>
                  <a:pt x="49437" y="394568"/>
                </a:cubicBezTo>
                <a:cubicBezTo>
                  <a:pt x="52612" y="409914"/>
                  <a:pt x="90712" y="313076"/>
                  <a:pt x="106587" y="286618"/>
                </a:cubicBezTo>
                <a:cubicBezTo>
                  <a:pt x="122462" y="260160"/>
                  <a:pt x="137279" y="232114"/>
                  <a:pt x="144687" y="235818"/>
                </a:cubicBezTo>
                <a:cubicBezTo>
                  <a:pt x="152095" y="239522"/>
                  <a:pt x="140983" y="314135"/>
                  <a:pt x="151037" y="308843"/>
                </a:cubicBezTo>
                <a:cubicBezTo>
                  <a:pt x="161091" y="303551"/>
                  <a:pt x="194958" y="214651"/>
                  <a:pt x="205012" y="204068"/>
                </a:cubicBezTo>
                <a:cubicBezTo>
                  <a:pt x="215066" y="193485"/>
                  <a:pt x="189137" y="260160"/>
                  <a:pt x="211362" y="245343"/>
                </a:cubicBezTo>
                <a:cubicBezTo>
                  <a:pt x="233587" y="230526"/>
                  <a:pt x="305024" y="151151"/>
                  <a:pt x="338362" y="115168"/>
                </a:cubicBezTo>
                <a:cubicBezTo>
                  <a:pt x="371700" y="79185"/>
                  <a:pt x="427262" y="-9715"/>
                  <a:pt x="414562" y="8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C571F901-D848-8F33-721E-E1E90DA58CC3}"/>
              </a:ext>
            </a:extLst>
          </p:cNvPr>
          <p:cNvSpPr/>
          <p:nvPr/>
        </p:nvSpPr>
        <p:spPr>
          <a:xfrm>
            <a:off x="1240457" y="8462110"/>
            <a:ext cx="571959" cy="755932"/>
          </a:xfrm>
          <a:custGeom>
            <a:avLst/>
            <a:gdLst>
              <a:gd name="connsiteX0" fmla="*/ 566118 w 571959"/>
              <a:gd name="connsiteY0" fmla="*/ 5615 h 755932"/>
              <a:gd name="connsiteX1" fmla="*/ 51768 w 571959"/>
              <a:gd name="connsiteY1" fmla="*/ 643790 h 755932"/>
              <a:gd name="connsiteX2" fmla="*/ 23193 w 571959"/>
              <a:gd name="connsiteY2" fmla="*/ 751740 h 755932"/>
              <a:gd name="connsiteX3" fmla="*/ 99393 w 571959"/>
              <a:gd name="connsiteY3" fmla="*/ 592990 h 755932"/>
              <a:gd name="connsiteX4" fmla="*/ 23193 w 571959"/>
              <a:gd name="connsiteY4" fmla="*/ 726340 h 755932"/>
              <a:gd name="connsiteX5" fmla="*/ 156543 w 571959"/>
              <a:gd name="connsiteY5" fmla="*/ 510440 h 755932"/>
              <a:gd name="connsiteX6" fmla="*/ 353393 w 571959"/>
              <a:gd name="connsiteY6" fmla="*/ 307240 h 755932"/>
              <a:gd name="connsiteX7" fmla="*/ 331168 w 571959"/>
              <a:gd name="connsiteY7" fmla="*/ 329465 h 755932"/>
              <a:gd name="connsiteX8" fmla="*/ 566118 w 571959"/>
              <a:gd name="connsiteY8" fmla="*/ 5615 h 75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959" h="755932">
                <a:moveTo>
                  <a:pt x="566118" y="5615"/>
                </a:moveTo>
                <a:cubicBezTo>
                  <a:pt x="519551" y="58002"/>
                  <a:pt x="142256" y="519436"/>
                  <a:pt x="51768" y="643790"/>
                </a:cubicBezTo>
                <a:cubicBezTo>
                  <a:pt x="-38720" y="768144"/>
                  <a:pt x="15255" y="760207"/>
                  <a:pt x="23193" y="751740"/>
                </a:cubicBezTo>
                <a:cubicBezTo>
                  <a:pt x="31130" y="743273"/>
                  <a:pt x="99393" y="597223"/>
                  <a:pt x="99393" y="592990"/>
                </a:cubicBezTo>
                <a:cubicBezTo>
                  <a:pt x="99393" y="588757"/>
                  <a:pt x="13668" y="740098"/>
                  <a:pt x="23193" y="726340"/>
                </a:cubicBezTo>
                <a:cubicBezTo>
                  <a:pt x="32718" y="712582"/>
                  <a:pt x="101510" y="580290"/>
                  <a:pt x="156543" y="510440"/>
                </a:cubicBezTo>
                <a:cubicBezTo>
                  <a:pt x="211576" y="440590"/>
                  <a:pt x="324289" y="337402"/>
                  <a:pt x="353393" y="307240"/>
                </a:cubicBezTo>
                <a:cubicBezTo>
                  <a:pt x="382497" y="277078"/>
                  <a:pt x="295714" y="375502"/>
                  <a:pt x="331168" y="329465"/>
                </a:cubicBezTo>
                <a:cubicBezTo>
                  <a:pt x="366622" y="283428"/>
                  <a:pt x="612685" y="-46772"/>
                  <a:pt x="566118" y="56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D343EDD8-7553-7034-CBF6-0C6CAB4DEDEE}"/>
              </a:ext>
            </a:extLst>
          </p:cNvPr>
          <p:cNvSpPr/>
          <p:nvPr/>
        </p:nvSpPr>
        <p:spPr>
          <a:xfrm>
            <a:off x="399242" y="9186442"/>
            <a:ext cx="876792" cy="1552508"/>
          </a:xfrm>
          <a:custGeom>
            <a:avLst/>
            <a:gdLst>
              <a:gd name="connsiteX0" fmla="*/ 808 w 876792"/>
              <a:gd name="connsiteY0" fmla="*/ 1551408 h 1552508"/>
              <a:gd name="connsiteX1" fmla="*/ 283383 w 876792"/>
              <a:gd name="connsiteY1" fmla="*/ 824333 h 1552508"/>
              <a:gd name="connsiteX2" fmla="*/ 191308 w 876792"/>
              <a:gd name="connsiteY2" fmla="*/ 976733 h 1552508"/>
              <a:gd name="connsiteX3" fmla="*/ 391333 w 876792"/>
              <a:gd name="connsiteY3" fmla="*/ 668758 h 1552508"/>
              <a:gd name="connsiteX4" fmla="*/ 470708 w 876792"/>
              <a:gd name="connsiteY4" fmla="*/ 519533 h 1552508"/>
              <a:gd name="connsiteX5" fmla="*/ 442133 w 876792"/>
              <a:gd name="connsiteY5" fmla="*/ 589383 h 1552508"/>
              <a:gd name="connsiteX6" fmla="*/ 524683 w 876792"/>
              <a:gd name="connsiteY6" fmla="*/ 417933 h 1552508"/>
              <a:gd name="connsiteX7" fmla="*/ 515158 w 876792"/>
              <a:gd name="connsiteY7" fmla="*/ 497308 h 1552508"/>
              <a:gd name="connsiteX8" fmla="*/ 677083 w 876792"/>
              <a:gd name="connsiteY8" fmla="*/ 252833 h 1552508"/>
              <a:gd name="connsiteX9" fmla="*/ 616758 w 876792"/>
              <a:gd name="connsiteY9" fmla="*/ 357608 h 1552508"/>
              <a:gd name="connsiteX10" fmla="*/ 867583 w 876792"/>
              <a:gd name="connsiteY10" fmla="*/ 14708 h 1552508"/>
              <a:gd name="connsiteX11" fmla="*/ 794558 w 876792"/>
              <a:gd name="connsiteY11" fmla="*/ 103608 h 1552508"/>
              <a:gd name="connsiteX12" fmla="*/ 531033 w 876792"/>
              <a:gd name="connsiteY12" fmla="*/ 471908 h 1552508"/>
              <a:gd name="connsiteX13" fmla="*/ 394508 w 876792"/>
              <a:gd name="connsiteY13" fmla="*/ 633833 h 1552508"/>
              <a:gd name="connsiteX14" fmla="*/ 518333 w 876792"/>
              <a:gd name="connsiteY14" fmla="*/ 417933 h 1552508"/>
              <a:gd name="connsiteX15" fmla="*/ 400858 w 876792"/>
              <a:gd name="connsiteY15" fmla="*/ 598908 h 1552508"/>
              <a:gd name="connsiteX16" fmla="*/ 219883 w 876792"/>
              <a:gd name="connsiteY16" fmla="*/ 706858 h 1552508"/>
              <a:gd name="connsiteX17" fmla="*/ 283383 w 876792"/>
              <a:gd name="connsiteY17" fmla="*/ 694158 h 1552508"/>
              <a:gd name="connsiteX18" fmla="*/ 150033 w 876792"/>
              <a:gd name="connsiteY18" fmla="*/ 611608 h 1552508"/>
              <a:gd name="connsiteX19" fmla="*/ 277033 w 876792"/>
              <a:gd name="connsiteY19" fmla="*/ 744958 h 1552508"/>
              <a:gd name="connsiteX20" fmla="*/ 254808 w 876792"/>
              <a:gd name="connsiteY20" fmla="*/ 786233 h 1552508"/>
              <a:gd name="connsiteX21" fmla="*/ 226233 w 876792"/>
              <a:gd name="connsiteY21" fmla="*/ 795758 h 1552508"/>
              <a:gd name="connsiteX22" fmla="*/ 257983 w 876792"/>
              <a:gd name="connsiteY22" fmla="*/ 783058 h 1552508"/>
              <a:gd name="connsiteX23" fmla="*/ 321483 w 876792"/>
              <a:gd name="connsiteY23" fmla="*/ 646533 h 1552508"/>
              <a:gd name="connsiteX24" fmla="*/ 372283 w 876792"/>
              <a:gd name="connsiteY24" fmla="*/ 627483 h 1552508"/>
              <a:gd name="connsiteX25" fmla="*/ 337358 w 876792"/>
              <a:gd name="connsiteY25" fmla="*/ 729083 h 1552508"/>
              <a:gd name="connsiteX26" fmla="*/ 16683 w 876792"/>
              <a:gd name="connsiteY26" fmla="*/ 1176758 h 1552508"/>
              <a:gd name="connsiteX27" fmla="*/ 210358 w 876792"/>
              <a:gd name="connsiteY27" fmla="*/ 941808 h 1552508"/>
              <a:gd name="connsiteX28" fmla="*/ 99233 w 876792"/>
              <a:gd name="connsiteY28" fmla="*/ 1221208 h 1552508"/>
              <a:gd name="connsiteX29" fmla="*/ 194483 w 876792"/>
              <a:gd name="connsiteY29" fmla="*/ 995783 h 1552508"/>
              <a:gd name="connsiteX30" fmla="*/ 808 w 876792"/>
              <a:gd name="connsiteY30" fmla="*/ 1551408 h 155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76792" h="1552508">
                <a:moveTo>
                  <a:pt x="808" y="1551408"/>
                </a:moveTo>
                <a:cubicBezTo>
                  <a:pt x="15625" y="1522833"/>
                  <a:pt x="251633" y="920112"/>
                  <a:pt x="283383" y="824333"/>
                </a:cubicBezTo>
                <a:cubicBezTo>
                  <a:pt x="315133" y="728554"/>
                  <a:pt x="173316" y="1002662"/>
                  <a:pt x="191308" y="976733"/>
                </a:cubicBezTo>
                <a:cubicBezTo>
                  <a:pt x="209300" y="950804"/>
                  <a:pt x="344766" y="744958"/>
                  <a:pt x="391333" y="668758"/>
                </a:cubicBezTo>
                <a:cubicBezTo>
                  <a:pt x="437900" y="592558"/>
                  <a:pt x="462241" y="532762"/>
                  <a:pt x="470708" y="519533"/>
                </a:cubicBezTo>
                <a:cubicBezTo>
                  <a:pt x="479175" y="506304"/>
                  <a:pt x="433137" y="606316"/>
                  <a:pt x="442133" y="589383"/>
                </a:cubicBezTo>
                <a:cubicBezTo>
                  <a:pt x="451129" y="572450"/>
                  <a:pt x="512512" y="433279"/>
                  <a:pt x="524683" y="417933"/>
                </a:cubicBezTo>
                <a:cubicBezTo>
                  <a:pt x="536854" y="402587"/>
                  <a:pt x="489758" y="524825"/>
                  <a:pt x="515158" y="497308"/>
                </a:cubicBezTo>
                <a:cubicBezTo>
                  <a:pt x="540558" y="469791"/>
                  <a:pt x="660150" y="276116"/>
                  <a:pt x="677083" y="252833"/>
                </a:cubicBezTo>
                <a:cubicBezTo>
                  <a:pt x="694016" y="229550"/>
                  <a:pt x="585008" y="397295"/>
                  <a:pt x="616758" y="357608"/>
                </a:cubicBezTo>
                <a:cubicBezTo>
                  <a:pt x="648508" y="317920"/>
                  <a:pt x="837950" y="57041"/>
                  <a:pt x="867583" y="14708"/>
                </a:cubicBezTo>
                <a:cubicBezTo>
                  <a:pt x="897216" y="-27625"/>
                  <a:pt x="850650" y="27408"/>
                  <a:pt x="794558" y="103608"/>
                </a:cubicBezTo>
                <a:cubicBezTo>
                  <a:pt x="738466" y="179808"/>
                  <a:pt x="597708" y="383537"/>
                  <a:pt x="531033" y="471908"/>
                </a:cubicBezTo>
                <a:cubicBezTo>
                  <a:pt x="464358" y="560279"/>
                  <a:pt x="396625" y="642829"/>
                  <a:pt x="394508" y="633833"/>
                </a:cubicBezTo>
                <a:cubicBezTo>
                  <a:pt x="392391" y="624837"/>
                  <a:pt x="517275" y="423754"/>
                  <a:pt x="518333" y="417933"/>
                </a:cubicBezTo>
                <a:cubicBezTo>
                  <a:pt x="519391" y="412112"/>
                  <a:pt x="450600" y="550754"/>
                  <a:pt x="400858" y="598908"/>
                </a:cubicBezTo>
                <a:cubicBezTo>
                  <a:pt x="351116" y="647062"/>
                  <a:pt x="239462" y="690983"/>
                  <a:pt x="219883" y="706858"/>
                </a:cubicBezTo>
                <a:cubicBezTo>
                  <a:pt x="200304" y="722733"/>
                  <a:pt x="295025" y="710033"/>
                  <a:pt x="283383" y="694158"/>
                </a:cubicBezTo>
                <a:cubicBezTo>
                  <a:pt x="271741" y="678283"/>
                  <a:pt x="151091" y="603141"/>
                  <a:pt x="150033" y="611608"/>
                </a:cubicBezTo>
                <a:cubicBezTo>
                  <a:pt x="148975" y="620075"/>
                  <a:pt x="259570" y="715854"/>
                  <a:pt x="277033" y="744958"/>
                </a:cubicBezTo>
                <a:cubicBezTo>
                  <a:pt x="294496" y="774062"/>
                  <a:pt x="263275" y="777766"/>
                  <a:pt x="254808" y="786233"/>
                </a:cubicBezTo>
                <a:cubicBezTo>
                  <a:pt x="246341" y="794700"/>
                  <a:pt x="225704" y="796287"/>
                  <a:pt x="226233" y="795758"/>
                </a:cubicBezTo>
                <a:cubicBezTo>
                  <a:pt x="226762" y="795229"/>
                  <a:pt x="242108" y="807929"/>
                  <a:pt x="257983" y="783058"/>
                </a:cubicBezTo>
                <a:cubicBezTo>
                  <a:pt x="273858" y="758187"/>
                  <a:pt x="302433" y="672462"/>
                  <a:pt x="321483" y="646533"/>
                </a:cubicBezTo>
                <a:cubicBezTo>
                  <a:pt x="340533" y="620604"/>
                  <a:pt x="369637" y="613725"/>
                  <a:pt x="372283" y="627483"/>
                </a:cubicBezTo>
                <a:cubicBezTo>
                  <a:pt x="374929" y="641241"/>
                  <a:pt x="396625" y="637537"/>
                  <a:pt x="337358" y="729083"/>
                </a:cubicBezTo>
                <a:cubicBezTo>
                  <a:pt x="278091" y="820629"/>
                  <a:pt x="37850" y="1141304"/>
                  <a:pt x="16683" y="1176758"/>
                </a:cubicBezTo>
                <a:cubicBezTo>
                  <a:pt x="-4484" y="1212212"/>
                  <a:pt x="196600" y="934400"/>
                  <a:pt x="210358" y="941808"/>
                </a:cubicBezTo>
                <a:cubicBezTo>
                  <a:pt x="224116" y="949216"/>
                  <a:pt x="101879" y="1212212"/>
                  <a:pt x="99233" y="1221208"/>
                </a:cubicBezTo>
                <a:cubicBezTo>
                  <a:pt x="96587" y="1230204"/>
                  <a:pt x="209300" y="948687"/>
                  <a:pt x="194483" y="995783"/>
                </a:cubicBezTo>
                <a:cubicBezTo>
                  <a:pt x="179666" y="1042879"/>
                  <a:pt x="-14009" y="1579983"/>
                  <a:pt x="808" y="15514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615C18D0-E8B2-94E7-AD27-F85954EBAB5E}"/>
              </a:ext>
            </a:extLst>
          </p:cNvPr>
          <p:cNvSpPr/>
          <p:nvPr/>
        </p:nvSpPr>
        <p:spPr>
          <a:xfrm>
            <a:off x="688972" y="8986937"/>
            <a:ext cx="686901" cy="811147"/>
          </a:xfrm>
          <a:custGeom>
            <a:avLst/>
            <a:gdLst>
              <a:gd name="connsiteX0" fmla="*/ 685803 w 686901"/>
              <a:gd name="connsiteY0" fmla="*/ 1488 h 811147"/>
              <a:gd name="connsiteX1" fmla="*/ 263528 w 686901"/>
              <a:gd name="connsiteY1" fmla="*/ 423763 h 811147"/>
              <a:gd name="connsiteX2" fmla="*/ 333378 w 686901"/>
              <a:gd name="connsiteY2" fmla="*/ 369788 h 811147"/>
              <a:gd name="connsiteX3" fmla="*/ 155578 w 686901"/>
              <a:gd name="connsiteY3" fmla="*/ 626963 h 811147"/>
              <a:gd name="connsiteX4" fmla="*/ 152403 w 686901"/>
              <a:gd name="connsiteY4" fmla="*/ 665063 h 811147"/>
              <a:gd name="connsiteX5" fmla="*/ 193678 w 686901"/>
              <a:gd name="connsiteY5" fmla="*/ 680938 h 811147"/>
              <a:gd name="connsiteX6" fmla="*/ 168278 w 686901"/>
              <a:gd name="connsiteY6" fmla="*/ 680938 h 811147"/>
              <a:gd name="connsiteX7" fmla="*/ 9528 w 686901"/>
              <a:gd name="connsiteY7" fmla="*/ 665063 h 811147"/>
              <a:gd name="connsiteX8" fmla="*/ 53978 w 686901"/>
              <a:gd name="connsiteY8" fmla="*/ 680938 h 811147"/>
              <a:gd name="connsiteX9" fmla="*/ 3 w 686901"/>
              <a:gd name="connsiteY9" fmla="*/ 811113 h 811147"/>
              <a:gd name="connsiteX10" fmla="*/ 57153 w 686901"/>
              <a:gd name="connsiteY10" fmla="*/ 693638 h 811147"/>
              <a:gd name="connsiteX11" fmla="*/ 146053 w 686901"/>
              <a:gd name="connsiteY11" fmla="*/ 668238 h 811147"/>
              <a:gd name="connsiteX12" fmla="*/ 200028 w 686901"/>
              <a:gd name="connsiteY12" fmla="*/ 626963 h 811147"/>
              <a:gd name="connsiteX13" fmla="*/ 381003 w 686901"/>
              <a:gd name="connsiteY13" fmla="*/ 347563 h 811147"/>
              <a:gd name="connsiteX14" fmla="*/ 225428 w 686901"/>
              <a:gd name="connsiteY14" fmla="*/ 572988 h 811147"/>
              <a:gd name="connsiteX15" fmla="*/ 381003 w 686901"/>
              <a:gd name="connsiteY15" fmla="*/ 293588 h 811147"/>
              <a:gd name="connsiteX16" fmla="*/ 685803 w 686901"/>
              <a:gd name="connsiteY16" fmla="*/ 1488 h 81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6901" h="811147">
                <a:moveTo>
                  <a:pt x="685803" y="1488"/>
                </a:moveTo>
                <a:cubicBezTo>
                  <a:pt x="666224" y="23184"/>
                  <a:pt x="322265" y="362380"/>
                  <a:pt x="263528" y="423763"/>
                </a:cubicBezTo>
                <a:cubicBezTo>
                  <a:pt x="204791" y="485146"/>
                  <a:pt x="351370" y="335921"/>
                  <a:pt x="333378" y="369788"/>
                </a:cubicBezTo>
                <a:cubicBezTo>
                  <a:pt x="315386" y="403655"/>
                  <a:pt x="185740" y="577751"/>
                  <a:pt x="155578" y="626963"/>
                </a:cubicBezTo>
                <a:cubicBezTo>
                  <a:pt x="125416" y="676175"/>
                  <a:pt x="146053" y="656067"/>
                  <a:pt x="152403" y="665063"/>
                </a:cubicBezTo>
                <a:cubicBezTo>
                  <a:pt x="158753" y="674059"/>
                  <a:pt x="191032" y="678292"/>
                  <a:pt x="193678" y="680938"/>
                </a:cubicBezTo>
                <a:cubicBezTo>
                  <a:pt x="196324" y="683584"/>
                  <a:pt x="198970" y="683584"/>
                  <a:pt x="168278" y="680938"/>
                </a:cubicBezTo>
                <a:cubicBezTo>
                  <a:pt x="137586" y="678292"/>
                  <a:pt x="28578" y="665063"/>
                  <a:pt x="9528" y="665063"/>
                </a:cubicBezTo>
                <a:cubicBezTo>
                  <a:pt x="-9522" y="665063"/>
                  <a:pt x="55565" y="656596"/>
                  <a:pt x="53978" y="680938"/>
                </a:cubicBezTo>
                <a:cubicBezTo>
                  <a:pt x="52390" y="705280"/>
                  <a:pt x="-526" y="808996"/>
                  <a:pt x="3" y="811113"/>
                </a:cubicBezTo>
                <a:cubicBezTo>
                  <a:pt x="532" y="813230"/>
                  <a:pt x="32811" y="717451"/>
                  <a:pt x="57153" y="693638"/>
                </a:cubicBezTo>
                <a:cubicBezTo>
                  <a:pt x="81495" y="669826"/>
                  <a:pt x="122240" y="679351"/>
                  <a:pt x="146053" y="668238"/>
                </a:cubicBezTo>
                <a:cubicBezTo>
                  <a:pt x="169865" y="657126"/>
                  <a:pt x="160870" y="680409"/>
                  <a:pt x="200028" y="626963"/>
                </a:cubicBezTo>
                <a:cubicBezTo>
                  <a:pt x="239186" y="573517"/>
                  <a:pt x="376770" y="356559"/>
                  <a:pt x="381003" y="347563"/>
                </a:cubicBezTo>
                <a:cubicBezTo>
                  <a:pt x="385236" y="338567"/>
                  <a:pt x="225428" y="581984"/>
                  <a:pt x="225428" y="572988"/>
                </a:cubicBezTo>
                <a:cubicBezTo>
                  <a:pt x="225428" y="563992"/>
                  <a:pt x="304274" y="386192"/>
                  <a:pt x="381003" y="293588"/>
                </a:cubicBezTo>
                <a:cubicBezTo>
                  <a:pt x="457732" y="200984"/>
                  <a:pt x="705382" y="-20208"/>
                  <a:pt x="685803" y="14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FA322E14-8E99-8E2F-6442-E49BAE1B0084}"/>
              </a:ext>
            </a:extLst>
          </p:cNvPr>
          <p:cNvSpPr/>
          <p:nvPr/>
        </p:nvSpPr>
        <p:spPr>
          <a:xfrm>
            <a:off x="1418202" y="8401159"/>
            <a:ext cx="383727" cy="513631"/>
          </a:xfrm>
          <a:custGeom>
            <a:avLst/>
            <a:gdLst>
              <a:gd name="connsiteX0" fmla="*/ 382023 w 383727"/>
              <a:gd name="connsiteY0" fmla="*/ 3066 h 513631"/>
              <a:gd name="connsiteX1" fmla="*/ 131198 w 383727"/>
              <a:gd name="connsiteY1" fmla="*/ 380891 h 513631"/>
              <a:gd name="connsiteX2" fmla="*/ 178823 w 383727"/>
              <a:gd name="connsiteY2" fmla="*/ 285641 h 513631"/>
              <a:gd name="connsiteX3" fmla="*/ 39123 w 383727"/>
              <a:gd name="connsiteY3" fmla="*/ 444391 h 513631"/>
              <a:gd name="connsiteX4" fmla="*/ 13723 w 383727"/>
              <a:gd name="connsiteY4" fmla="*/ 501541 h 513631"/>
              <a:gd name="connsiteX5" fmla="*/ 229623 w 383727"/>
              <a:gd name="connsiteY5" fmla="*/ 218966 h 513631"/>
              <a:gd name="connsiteX6" fmla="*/ 382023 w 383727"/>
              <a:gd name="connsiteY6" fmla="*/ 3066 h 51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727" h="513631">
                <a:moveTo>
                  <a:pt x="382023" y="3066"/>
                </a:moveTo>
                <a:cubicBezTo>
                  <a:pt x="365619" y="30053"/>
                  <a:pt x="165065" y="333795"/>
                  <a:pt x="131198" y="380891"/>
                </a:cubicBezTo>
                <a:cubicBezTo>
                  <a:pt x="97331" y="427987"/>
                  <a:pt x="194169" y="275058"/>
                  <a:pt x="178823" y="285641"/>
                </a:cubicBezTo>
                <a:cubicBezTo>
                  <a:pt x="163477" y="296224"/>
                  <a:pt x="66640" y="408408"/>
                  <a:pt x="39123" y="444391"/>
                </a:cubicBezTo>
                <a:cubicBezTo>
                  <a:pt x="11606" y="480374"/>
                  <a:pt x="-18027" y="539112"/>
                  <a:pt x="13723" y="501541"/>
                </a:cubicBezTo>
                <a:cubicBezTo>
                  <a:pt x="45473" y="463970"/>
                  <a:pt x="166652" y="304162"/>
                  <a:pt x="229623" y="218966"/>
                </a:cubicBezTo>
                <a:cubicBezTo>
                  <a:pt x="292594" y="133770"/>
                  <a:pt x="398427" y="-23921"/>
                  <a:pt x="382023" y="30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8DAFFD9F-9AC4-6C8D-D615-0EFDB231FC8D}"/>
              </a:ext>
            </a:extLst>
          </p:cNvPr>
          <p:cNvSpPr/>
          <p:nvPr/>
        </p:nvSpPr>
        <p:spPr>
          <a:xfrm>
            <a:off x="1164115" y="8536325"/>
            <a:ext cx="532887" cy="579954"/>
          </a:xfrm>
          <a:custGeom>
            <a:avLst/>
            <a:gdLst>
              <a:gd name="connsiteX0" fmla="*/ 531335 w 532887"/>
              <a:gd name="connsiteY0" fmla="*/ 1250 h 579954"/>
              <a:gd name="connsiteX1" fmla="*/ 242410 w 532887"/>
              <a:gd name="connsiteY1" fmla="*/ 302875 h 579954"/>
              <a:gd name="connsiteX2" fmla="*/ 1110 w 532887"/>
              <a:gd name="connsiteY2" fmla="*/ 579100 h 579954"/>
              <a:gd name="connsiteX3" fmla="*/ 340835 w 532887"/>
              <a:gd name="connsiteY3" fmla="*/ 210800 h 579954"/>
              <a:gd name="connsiteX4" fmla="*/ 531335 w 532887"/>
              <a:gd name="connsiteY4" fmla="*/ 1250 h 57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87" h="579954">
                <a:moveTo>
                  <a:pt x="531335" y="1250"/>
                </a:moveTo>
                <a:cubicBezTo>
                  <a:pt x="514931" y="16596"/>
                  <a:pt x="330781" y="206567"/>
                  <a:pt x="242410" y="302875"/>
                </a:cubicBezTo>
                <a:cubicBezTo>
                  <a:pt x="154039" y="399183"/>
                  <a:pt x="-15294" y="594446"/>
                  <a:pt x="1110" y="579100"/>
                </a:cubicBezTo>
                <a:cubicBezTo>
                  <a:pt x="17514" y="563754"/>
                  <a:pt x="250877" y="306579"/>
                  <a:pt x="340835" y="210800"/>
                </a:cubicBezTo>
                <a:cubicBezTo>
                  <a:pt x="430793" y="115021"/>
                  <a:pt x="547739" y="-14096"/>
                  <a:pt x="531335" y="12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7485F1A4-E50B-D6E1-CA0F-1034D89F9878}"/>
              </a:ext>
            </a:extLst>
          </p:cNvPr>
          <p:cNvSpPr/>
          <p:nvPr/>
        </p:nvSpPr>
        <p:spPr>
          <a:xfrm>
            <a:off x="884171" y="8667116"/>
            <a:ext cx="669146" cy="725614"/>
          </a:xfrm>
          <a:custGeom>
            <a:avLst/>
            <a:gdLst>
              <a:gd name="connsiteX0" fmla="*/ 668404 w 669146"/>
              <a:gd name="connsiteY0" fmla="*/ 634 h 725614"/>
              <a:gd name="connsiteX1" fmla="*/ 271529 w 669146"/>
              <a:gd name="connsiteY1" fmla="*/ 394334 h 725614"/>
              <a:gd name="connsiteX2" fmla="*/ 61979 w 669146"/>
              <a:gd name="connsiteY2" fmla="*/ 622934 h 725614"/>
              <a:gd name="connsiteX3" fmla="*/ 4829 w 669146"/>
              <a:gd name="connsiteY3" fmla="*/ 721359 h 725614"/>
              <a:gd name="connsiteX4" fmla="*/ 163579 w 669146"/>
              <a:gd name="connsiteY4" fmla="*/ 492759 h 725614"/>
              <a:gd name="connsiteX5" fmla="*/ 668404 w 669146"/>
              <a:gd name="connsiteY5" fmla="*/ 634 h 72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146" h="725614">
                <a:moveTo>
                  <a:pt x="668404" y="634"/>
                </a:moveTo>
                <a:cubicBezTo>
                  <a:pt x="686396" y="-15770"/>
                  <a:pt x="372600" y="290617"/>
                  <a:pt x="271529" y="394334"/>
                </a:cubicBezTo>
                <a:cubicBezTo>
                  <a:pt x="170458" y="498051"/>
                  <a:pt x="106429" y="568430"/>
                  <a:pt x="61979" y="622934"/>
                </a:cubicBezTo>
                <a:cubicBezTo>
                  <a:pt x="17529" y="677438"/>
                  <a:pt x="-12104" y="743055"/>
                  <a:pt x="4829" y="721359"/>
                </a:cubicBezTo>
                <a:cubicBezTo>
                  <a:pt x="21762" y="699663"/>
                  <a:pt x="50337" y="617113"/>
                  <a:pt x="163579" y="492759"/>
                </a:cubicBezTo>
                <a:cubicBezTo>
                  <a:pt x="276821" y="368405"/>
                  <a:pt x="650412" y="17038"/>
                  <a:pt x="668404" y="6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F5A32967-1C51-0204-8083-312005E9145D}"/>
              </a:ext>
            </a:extLst>
          </p:cNvPr>
          <p:cNvSpPr/>
          <p:nvPr/>
        </p:nvSpPr>
        <p:spPr>
          <a:xfrm>
            <a:off x="834362" y="9047555"/>
            <a:ext cx="334632" cy="417387"/>
          </a:xfrm>
          <a:custGeom>
            <a:avLst/>
            <a:gdLst>
              <a:gd name="connsiteX0" fmla="*/ 334038 w 334632"/>
              <a:gd name="connsiteY0" fmla="*/ 1195 h 417387"/>
              <a:gd name="connsiteX1" fmla="*/ 127663 w 334632"/>
              <a:gd name="connsiteY1" fmla="*/ 182170 h 417387"/>
              <a:gd name="connsiteX2" fmla="*/ 663 w 334632"/>
              <a:gd name="connsiteY2" fmla="*/ 417120 h 417387"/>
              <a:gd name="connsiteX3" fmla="*/ 76863 w 334632"/>
              <a:gd name="connsiteY3" fmla="*/ 229795 h 417387"/>
              <a:gd name="connsiteX4" fmla="*/ 57813 w 334632"/>
              <a:gd name="connsiteY4" fmla="*/ 271070 h 417387"/>
              <a:gd name="connsiteX5" fmla="*/ 334038 w 334632"/>
              <a:gd name="connsiteY5" fmla="*/ 1195 h 4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632" h="417387">
                <a:moveTo>
                  <a:pt x="334038" y="1195"/>
                </a:moveTo>
                <a:cubicBezTo>
                  <a:pt x="345680" y="-13621"/>
                  <a:pt x="183226" y="112849"/>
                  <a:pt x="127663" y="182170"/>
                </a:cubicBezTo>
                <a:cubicBezTo>
                  <a:pt x="72100" y="251491"/>
                  <a:pt x="9130" y="409183"/>
                  <a:pt x="663" y="417120"/>
                </a:cubicBezTo>
                <a:cubicBezTo>
                  <a:pt x="-7804" y="425058"/>
                  <a:pt x="67338" y="254137"/>
                  <a:pt x="76863" y="229795"/>
                </a:cubicBezTo>
                <a:cubicBezTo>
                  <a:pt x="86388" y="205453"/>
                  <a:pt x="11775" y="312874"/>
                  <a:pt x="57813" y="271070"/>
                </a:cubicBezTo>
                <a:cubicBezTo>
                  <a:pt x="103850" y="229266"/>
                  <a:pt x="322396" y="16011"/>
                  <a:pt x="334038" y="11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A7FEFCB4-00C4-962E-3901-69E05C9D632E}"/>
              </a:ext>
            </a:extLst>
          </p:cNvPr>
          <p:cNvSpPr/>
          <p:nvPr/>
        </p:nvSpPr>
        <p:spPr>
          <a:xfrm>
            <a:off x="577335" y="9286102"/>
            <a:ext cx="299858" cy="337389"/>
          </a:xfrm>
          <a:custGeom>
            <a:avLst/>
            <a:gdLst>
              <a:gd name="connsiteX0" fmla="*/ 298965 w 299858"/>
              <a:gd name="connsiteY0" fmla="*/ 773 h 337389"/>
              <a:gd name="connsiteX1" fmla="*/ 254515 w 299858"/>
              <a:gd name="connsiteY1" fmla="*/ 118248 h 337389"/>
              <a:gd name="connsiteX2" fmla="*/ 232290 w 299858"/>
              <a:gd name="connsiteY2" fmla="*/ 162698 h 337389"/>
              <a:gd name="connsiteX3" fmla="*/ 244990 w 299858"/>
              <a:gd name="connsiteY3" fmla="*/ 143648 h 337389"/>
              <a:gd name="connsiteX4" fmla="*/ 130690 w 299858"/>
              <a:gd name="connsiteY4" fmla="*/ 261123 h 337389"/>
              <a:gd name="connsiteX5" fmla="*/ 515 w 299858"/>
              <a:gd name="connsiteY5" fmla="*/ 337323 h 337389"/>
              <a:gd name="connsiteX6" fmla="*/ 86240 w 299858"/>
              <a:gd name="connsiteY6" fmla="*/ 273823 h 337389"/>
              <a:gd name="connsiteX7" fmla="*/ 111640 w 299858"/>
              <a:gd name="connsiteY7" fmla="*/ 235723 h 337389"/>
              <a:gd name="connsiteX8" fmla="*/ 98940 w 299858"/>
              <a:gd name="connsiteY8" fmla="*/ 273823 h 337389"/>
              <a:gd name="connsiteX9" fmla="*/ 257690 w 299858"/>
              <a:gd name="connsiteY9" fmla="*/ 159523 h 337389"/>
              <a:gd name="connsiteX10" fmla="*/ 210065 w 299858"/>
              <a:gd name="connsiteY10" fmla="*/ 181748 h 337389"/>
              <a:gd name="connsiteX11" fmla="*/ 298965 w 299858"/>
              <a:gd name="connsiteY11" fmla="*/ 773 h 33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858" h="337389">
                <a:moveTo>
                  <a:pt x="298965" y="773"/>
                </a:moveTo>
                <a:cubicBezTo>
                  <a:pt x="306373" y="-9810"/>
                  <a:pt x="265627" y="91261"/>
                  <a:pt x="254515" y="118248"/>
                </a:cubicBezTo>
                <a:cubicBezTo>
                  <a:pt x="243403" y="145235"/>
                  <a:pt x="233877" y="158465"/>
                  <a:pt x="232290" y="162698"/>
                </a:cubicBezTo>
                <a:cubicBezTo>
                  <a:pt x="230703" y="166931"/>
                  <a:pt x="261923" y="127244"/>
                  <a:pt x="244990" y="143648"/>
                </a:cubicBezTo>
                <a:cubicBezTo>
                  <a:pt x="228057" y="160052"/>
                  <a:pt x="171436" y="228844"/>
                  <a:pt x="130690" y="261123"/>
                </a:cubicBezTo>
                <a:cubicBezTo>
                  <a:pt x="89944" y="293402"/>
                  <a:pt x="7923" y="335206"/>
                  <a:pt x="515" y="337323"/>
                </a:cubicBezTo>
                <a:cubicBezTo>
                  <a:pt x="-6893" y="339440"/>
                  <a:pt x="67719" y="290756"/>
                  <a:pt x="86240" y="273823"/>
                </a:cubicBezTo>
                <a:cubicBezTo>
                  <a:pt x="104761" y="256890"/>
                  <a:pt x="109523" y="235723"/>
                  <a:pt x="111640" y="235723"/>
                </a:cubicBezTo>
                <a:cubicBezTo>
                  <a:pt x="113757" y="235723"/>
                  <a:pt x="74598" y="286523"/>
                  <a:pt x="98940" y="273823"/>
                </a:cubicBezTo>
                <a:cubicBezTo>
                  <a:pt x="123282" y="261123"/>
                  <a:pt x="239169" y="174869"/>
                  <a:pt x="257690" y="159523"/>
                </a:cubicBezTo>
                <a:cubicBezTo>
                  <a:pt x="276211" y="144177"/>
                  <a:pt x="205303" y="205560"/>
                  <a:pt x="210065" y="181748"/>
                </a:cubicBezTo>
                <a:cubicBezTo>
                  <a:pt x="214827" y="157936"/>
                  <a:pt x="291557" y="11356"/>
                  <a:pt x="298965" y="7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6248D574-B536-942F-DA1E-EE146F13E021}"/>
              </a:ext>
            </a:extLst>
          </p:cNvPr>
          <p:cNvSpPr/>
          <p:nvPr/>
        </p:nvSpPr>
        <p:spPr>
          <a:xfrm>
            <a:off x="266492" y="9395860"/>
            <a:ext cx="563753" cy="497792"/>
          </a:xfrm>
          <a:custGeom>
            <a:avLst/>
            <a:gdLst>
              <a:gd name="connsiteX0" fmla="*/ 562183 w 563753"/>
              <a:gd name="connsiteY0" fmla="*/ 2140 h 497792"/>
              <a:gd name="connsiteX1" fmla="*/ 422483 w 563753"/>
              <a:gd name="connsiteY1" fmla="*/ 110090 h 497792"/>
              <a:gd name="connsiteX2" fmla="*/ 371683 w 563753"/>
              <a:gd name="connsiteY2" fmla="*/ 189465 h 497792"/>
              <a:gd name="connsiteX3" fmla="*/ 330408 w 563753"/>
              <a:gd name="connsiteY3" fmla="*/ 195815 h 497792"/>
              <a:gd name="connsiteX4" fmla="*/ 244683 w 563753"/>
              <a:gd name="connsiteY4" fmla="*/ 275190 h 497792"/>
              <a:gd name="connsiteX5" fmla="*/ 378033 w 563753"/>
              <a:gd name="connsiteY5" fmla="*/ 291065 h 497792"/>
              <a:gd name="connsiteX6" fmla="*/ 203408 w 563753"/>
              <a:gd name="connsiteY6" fmla="*/ 316465 h 497792"/>
              <a:gd name="connsiteX7" fmla="*/ 165308 w 563753"/>
              <a:gd name="connsiteY7" fmla="*/ 360915 h 497792"/>
              <a:gd name="connsiteX8" fmla="*/ 231983 w 563753"/>
              <a:gd name="connsiteY8" fmla="*/ 297415 h 497792"/>
              <a:gd name="connsiteX9" fmla="*/ 130383 w 563753"/>
              <a:gd name="connsiteY9" fmla="*/ 402190 h 497792"/>
              <a:gd name="connsiteX10" fmla="*/ 208 w 563753"/>
              <a:gd name="connsiteY10" fmla="*/ 497440 h 497792"/>
              <a:gd name="connsiteX11" fmla="*/ 162133 w 563753"/>
              <a:gd name="connsiteY11" fmla="*/ 367265 h 497792"/>
              <a:gd name="connsiteX12" fmla="*/ 543133 w 563753"/>
              <a:gd name="connsiteY12" fmla="*/ 103740 h 497792"/>
              <a:gd name="connsiteX13" fmla="*/ 320883 w 563753"/>
              <a:gd name="connsiteY13" fmla="*/ 214865 h 497792"/>
              <a:gd name="connsiteX14" fmla="*/ 562183 w 563753"/>
              <a:gd name="connsiteY14" fmla="*/ 2140 h 49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3753" h="497792">
                <a:moveTo>
                  <a:pt x="562183" y="2140"/>
                </a:moveTo>
                <a:cubicBezTo>
                  <a:pt x="579116" y="-15322"/>
                  <a:pt x="454233" y="78869"/>
                  <a:pt x="422483" y="110090"/>
                </a:cubicBezTo>
                <a:cubicBezTo>
                  <a:pt x="390733" y="141311"/>
                  <a:pt x="387029" y="175178"/>
                  <a:pt x="371683" y="189465"/>
                </a:cubicBezTo>
                <a:cubicBezTo>
                  <a:pt x="356337" y="203753"/>
                  <a:pt x="351575" y="181528"/>
                  <a:pt x="330408" y="195815"/>
                </a:cubicBezTo>
                <a:cubicBezTo>
                  <a:pt x="309241" y="210103"/>
                  <a:pt x="236746" y="259315"/>
                  <a:pt x="244683" y="275190"/>
                </a:cubicBezTo>
                <a:cubicBezTo>
                  <a:pt x="252620" y="291065"/>
                  <a:pt x="384912" y="284186"/>
                  <a:pt x="378033" y="291065"/>
                </a:cubicBezTo>
                <a:cubicBezTo>
                  <a:pt x="371154" y="297944"/>
                  <a:pt x="238862" y="304823"/>
                  <a:pt x="203408" y="316465"/>
                </a:cubicBezTo>
                <a:cubicBezTo>
                  <a:pt x="167954" y="328107"/>
                  <a:pt x="160546" y="364090"/>
                  <a:pt x="165308" y="360915"/>
                </a:cubicBezTo>
                <a:cubicBezTo>
                  <a:pt x="170070" y="357740"/>
                  <a:pt x="237804" y="290536"/>
                  <a:pt x="231983" y="297415"/>
                </a:cubicBezTo>
                <a:cubicBezTo>
                  <a:pt x="226162" y="304294"/>
                  <a:pt x="169012" y="368852"/>
                  <a:pt x="130383" y="402190"/>
                </a:cubicBezTo>
                <a:cubicBezTo>
                  <a:pt x="91754" y="435528"/>
                  <a:pt x="-5084" y="503261"/>
                  <a:pt x="208" y="497440"/>
                </a:cubicBezTo>
                <a:cubicBezTo>
                  <a:pt x="5500" y="491619"/>
                  <a:pt x="71646" y="432882"/>
                  <a:pt x="162133" y="367265"/>
                </a:cubicBezTo>
                <a:cubicBezTo>
                  <a:pt x="252620" y="301648"/>
                  <a:pt x="516675" y="129140"/>
                  <a:pt x="543133" y="103740"/>
                </a:cubicBezTo>
                <a:cubicBezTo>
                  <a:pt x="569591" y="78340"/>
                  <a:pt x="319825" y="229682"/>
                  <a:pt x="320883" y="214865"/>
                </a:cubicBezTo>
                <a:cubicBezTo>
                  <a:pt x="321941" y="200048"/>
                  <a:pt x="545250" y="19602"/>
                  <a:pt x="562183" y="21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DCD5C8B0-1A3F-6E44-1C49-2908188AB95C}"/>
              </a:ext>
            </a:extLst>
          </p:cNvPr>
          <p:cNvSpPr/>
          <p:nvPr/>
        </p:nvSpPr>
        <p:spPr>
          <a:xfrm>
            <a:off x="2299370" y="4509650"/>
            <a:ext cx="827784" cy="1360242"/>
          </a:xfrm>
          <a:custGeom>
            <a:avLst/>
            <a:gdLst>
              <a:gd name="connsiteX0" fmla="*/ 825795 w 827784"/>
              <a:gd name="connsiteY0" fmla="*/ 4477 h 1360242"/>
              <a:gd name="connsiteX1" fmla="*/ 27141 w 827784"/>
              <a:gd name="connsiteY1" fmla="*/ 1323991 h 1360242"/>
              <a:gd name="connsiteX2" fmla="*/ 247060 w 827784"/>
              <a:gd name="connsiteY2" fmla="*/ 907302 h 1360242"/>
              <a:gd name="connsiteX3" fmla="*/ 825795 w 827784"/>
              <a:gd name="connsiteY3" fmla="*/ 4477 h 136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784" h="1360242">
                <a:moveTo>
                  <a:pt x="825795" y="4477"/>
                </a:moveTo>
                <a:cubicBezTo>
                  <a:pt x="789142" y="73925"/>
                  <a:pt x="123597" y="1173520"/>
                  <a:pt x="27141" y="1323991"/>
                </a:cubicBezTo>
                <a:cubicBezTo>
                  <a:pt x="-69315" y="1474462"/>
                  <a:pt x="112022" y="1121434"/>
                  <a:pt x="247060" y="907302"/>
                </a:cubicBezTo>
                <a:cubicBezTo>
                  <a:pt x="382098" y="693170"/>
                  <a:pt x="862448" y="-64971"/>
                  <a:pt x="825795" y="44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85CB1AA9-C57E-DD6B-8D25-DC5C0E5368CA}"/>
              </a:ext>
            </a:extLst>
          </p:cNvPr>
          <p:cNvSpPr/>
          <p:nvPr/>
        </p:nvSpPr>
        <p:spPr>
          <a:xfrm>
            <a:off x="1027180" y="6474343"/>
            <a:ext cx="1639495" cy="2340414"/>
          </a:xfrm>
          <a:custGeom>
            <a:avLst/>
            <a:gdLst>
              <a:gd name="connsiteX0" fmla="*/ 1634997 w 1639495"/>
              <a:gd name="connsiteY0" fmla="*/ 7480 h 2340414"/>
              <a:gd name="connsiteX1" fmla="*/ 49266 w 1639495"/>
              <a:gd name="connsiteY1" fmla="*/ 2276118 h 2340414"/>
              <a:gd name="connsiteX2" fmla="*/ 512253 w 1639495"/>
              <a:gd name="connsiteY2" fmla="*/ 1570062 h 2340414"/>
              <a:gd name="connsiteX3" fmla="*/ 1634997 w 1639495"/>
              <a:gd name="connsiteY3" fmla="*/ 7480 h 234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495" h="2340414">
                <a:moveTo>
                  <a:pt x="1634997" y="7480"/>
                </a:moveTo>
                <a:cubicBezTo>
                  <a:pt x="1557832" y="125156"/>
                  <a:pt x="236390" y="2015688"/>
                  <a:pt x="49266" y="2276118"/>
                </a:cubicBezTo>
                <a:cubicBezTo>
                  <a:pt x="-137858" y="2536548"/>
                  <a:pt x="249893" y="1946239"/>
                  <a:pt x="512253" y="1570062"/>
                </a:cubicBezTo>
                <a:cubicBezTo>
                  <a:pt x="774612" y="1193885"/>
                  <a:pt x="1712162" y="-110196"/>
                  <a:pt x="1634997" y="74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9FFD8CC3-08F1-8F16-F115-E913B8608DF6}"/>
              </a:ext>
            </a:extLst>
          </p:cNvPr>
          <p:cNvSpPr/>
          <p:nvPr/>
        </p:nvSpPr>
        <p:spPr>
          <a:xfrm>
            <a:off x="4734687" y="3781216"/>
            <a:ext cx="138284" cy="1206219"/>
          </a:xfrm>
          <a:custGeom>
            <a:avLst/>
            <a:gdLst>
              <a:gd name="connsiteX0" fmla="*/ 138255 w 138284"/>
              <a:gd name="connsiteY0" fmla="*/ 3706 h 1206219"/>
              <a:gd name="connsiteX1" fmla="*/ 10933 w 138284"/>
              <a:gd name="connsiteY1" fmla="*/ 1172749 h 1206219"/>
              <a:gd name="connsiteX2" fmla="*/ 22508 w 138284"/>
              <a:gd name="connsiteY2" fmla="*/ 813933 h 1206219"/>
              <a:gd name="connsiteX3" fmla="*/ 138255 w 138284"/>
              <a:gd name="connsiteY3" fmla="*/ 3706 h 120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84" h="1206219">
                <a:moveTo>
                  <a:pt x="138255" y="3706"/>
                </a:moveTo>
                <a:cubicBezTo>
                  <a:pt x="136326" y="63509"/>
                  <a:pt x="30224" y="1037711"/>
                  <a:pt x="10933" y="1172749"/>
                </a:cubicBezTo>
                <a:cubicBezTo>
                  <a:pt x="-8358" y="1307787"/>
                  <a:pt x="-641" y="1002986"/>
                  <a:pt x="22508" y="813933"/>
                </a:cubicBezTo>
                <a:cubicBezTo>
                  <a:pt x="45657" y="624880"/>
                  <a:pt x="140184" y="-56097"/>
                  <a:pt x="138255" y="37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BC4C5E75-67C4-B14A-032D-BDA23126150F}"/>
              </a:ext>
            </a:extLst>
          </p:cNvPr>
          <p:cNvSpPr/>
          <p:nvPr/>
        </p:nvSpPr>
        <p:spPr>
          <a:xfrm>
            <a:off x="5172567" y="3676365"/>
            <a:ext cx="443388" cy="1503290"/>
          </a:xfrm>
          <a:custGeom>
            <a:avLst/>
            <a:gdLst>
              <a:gd name="connsiteX0" fmla="*/ 1317 w 443388"/>
              <a:gd name="connsiteY0" fmla="*/ 4384 h 1503290"/>
              <a:gd name="connsiteX1" fmla="*/ 418005 w 443388"/>
              <a:gd name="connsiteY1" fmla="*/ 1034531 h 1503290"/>
              <a:gd name="connsiteX2" fmla="*/ 383281 w 443388"/>
              <a:gd name="connsiteY2" fmla="*/ 1497519 h 1503290"/>
              <a:gd name="connsiteX3" fmla="*/ 441155 w 443388"/>
              <a:gd name="connsiteY3" fmla="*/ 1254450 h 1503290"/>
              <a:gd name="connsiteX4" fmla="*/ 290684 w 443388"/>
              <a:gd name="connsiteY4" fmla="*/ 687291 h 1503290"/>
              <a:gd name="connsiteX5" fmla="*/ 1317 w 443388"/>
              <a:gd name="connsiteY5" fmla="*/ 4384 h 150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388" h="1503290">
                <a:moveTo>
                  <a:pt x="1317" y="4384"/>
                </a:moveTo>
                <a:cubicBezTo>
                  <a:pt x="22537" y="62257"/>
                  <a:pt x="354344" y="785675"/>
                  <a:pt x="418005" y="1034531"/>
                </a:cubicBezTo>
                <a:cubicBezTo>
                  <a:pt x="481666" y="1283387"/>
                  <a:pt x="379423" y="1460866"/>
                  <a:pt x="383281" y="1497519"/>
                </a:cubicBezTo>
                <a:cubicBezTo>
                  <a:pt x="387139" y="1534172"/>
                  <a:pt x="456588" y="1389488"/>
                  <a:pt x="441155" y="1254450"/>
                </a:cubicBezTo>
                <a:cubicBezTo>
                  <a:pt x="425722" y="1119412"/>
                  <a:pt x="360132" y="897564"/>
                  <a:pt x="290684" y="687291"/>
                </a:cubicBezTo>
                <a:cubicBezTo>
                  <a:pt x="221236" y="477018"/>
                  <a:pt x="-19903" y="-53489"/>
                  <a:pt x="1317" y="43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5DE827A7-89D3-A36C-79BE-6CF7A321EE56}"/>
              </a:ext>
            </a:extLst>
          </p:cNvPr>
          <p:cNvSpPr/>
          <p:nvPr/>
        </p:nvSpPr>
        <p:spPr>
          <a:xfrm>
            <a:off x="5925372" y="5160593"/>
            <a:ext cx="197715" cy="2301502"/>
          </a:xfrm>
          <a:custGeom>
            <a:avLst/>
            <a:gdLst>
              <a:gd name="connsiteX0" fmla="*/ 197636 w 197715"/>
              <a:gd name="connsiteY0" fmla="*/ 1716 h 2301502"/>
              <a:gd name="connsiteX1" fmla="*/ 12441 w 197715"/>
              <a:gd name="connsiteY1" fmla="*/ 2177756 h 2301502"/>
              <a:gd name="connsiteX2" fmla="*/ 35590 w 197715"/>
              <a:gd name="connsiteY2" fmla="*/ 1818941 h 2301502"/>
              <a:gd name="connsiteX3" fmla="*/ 197636 w 197715"/>
              <a:gd name="connsiteY3" fmla="*/ 1716 h 230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15" h="2301502">
                <a:moveTo>
                  <a:pt x="197636" y="1716"/>
                </a:moveTo>
                <a:cubicBezTo>
                  <a:pt x="193778" y="61518"/>
                  <a:pt x="39449" y="1874885"/>
                  <a:pt x="12441" y="2177756"/>
                </a:cubicBezTo>
                <a:cubicBezTo>
                  <a:pt x="-14567" y="2480627"/>
                  <a:pt x="6653" y="2175827"/>
                  <a:pt x="35590" y="1818941"/>
                </a:cubicBezTo>
                <a:cubicBezTo>
                  <a:pt x="64527" y="1462055"/>
                  <a:pt x="201494" y="-58086"/>
                  <a:pt x="197636" y="17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C7A5B77B-B2C8-5982-89F3-AEE0E98B6558}"/>
              </a:ext>
            </a:extLst>
          </p:cNvPr>
          <p:cNvSpPr/>
          <p:nvPr/>
        </p:nvSpPr>
        <p:spPr>
          <a:xfrm>
            <a:off x="5856760" y="7280221"/>
            <a:ext cx="1103477" cy="1547150"/>
          </a:xfrm>
          <a:custGeom>
            <a:avLst/>
            <a:gdLst>
              <a:gd name="connsiteX0" fmla="*/ 30 w 1103477"/>
              <a:gd name="connsiteY0" fmla="*/ 255 h 1547150"/>
              <a:gd name="connsiteX1" fmla="*/ 486167 w 1103477"/>
              <a:gd name="connsiteY1" fmla="*/ 926230 h 1547150"/>
              <a:gd name="connsiteX2" fmla="*/ 486167 w 1103477"/>
              <a:gd name="connsiteY2" fmla="*/ 856782 h 1547150"/>
              <a:gd name="connsiteX3" fmla="*/ 833407 w 1103477"/>
              <a:gd name="connsiteY3" fmla="*/ 1146149 h 1547150"/>
              <a:gd name="connsiteX4" fmla="*/ 1099625 w 1103477"/>
              <a:gd name="connsiteY4" fmla="*/ 1539688 h 1547150"/>
              <a:gd name="connsiteX5" fmla="*/ 983878 w 1103477"/>
              <a:gd name="connsiteY5" fmla="*/ 1389217 h 1547150"/>
              <a:gd name="connsiteX6" fmla="*/ 879706 w 1103477"/>
              <a:gd name="connsiteY6" fmla="*/ 1204022 h 1547150"/>
              <a:gd name="connsiteX7" fmla="*/ 659787 w 1103477"/>
              <a:gd name="connsiteY7" fmla="*/ 972528 h 1547150"/>
              <a:gd name="connsiteX8" fmla="*/ 463017 w 1103477"/>
              <a:gd name="connsiteY8" fmla="*/ 833632 h 1547150"/>
              <a:gd name="connsiteX9" fmla="*/ 30 w 1103477"/>
              <a:gd name="connsiteY9" fmla="*/ 255 h 154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3477" h="1547150">
                <a:moveTo>
                  <a:pt x="30" y="255"/>
                </a:moveTo>
                <a:cubicBezTo>
                  <a:pt x="3888" y="15688"/>
                  <a:pt x="405144" y="783475"/>
                  <a:pt x="486167" y="926230"/>
                </a:cubicBezTo>
                <a:cubicBezTo>
                  <a:pt x="567190" y="1068985"/>
                  <a:pt x="428294" y="820129"/>
                  <a:pt x="486167" y="856782"/>
                </a:cubicBezTo>
                <a:cubicBezTo>
                  <a:pt x="544040" y="893435"/>
                  <a:pt x="731164" y="1032331"/>
                  <a:pt x="833407" y="1146149"/>
                </a:cubicBezTo>
                <a:cubicBezTo>
                  <a:pt x="935650" y="1259967"/>
                  <a:pt x="1074547" y="1499177"/>
                  <a:pt x="1099625" y="1539688"/>
                </a:cubicBezTo>
                <a:cubicBezTo>
                  <a:pt x="1124704" y="1580199"/>
                  <a:pt x="1020531" y="1445161"/>
                  <a:pt x="983878" y="1389217"/>
                </a:cubicBezTo>
                <a:cubicBezTo>
                  <a:pt x="947225" y="1333273"/>
                  <a:pt x="933721" y="1273470"/>
                  <a:pt x="879706" y="1204022"/>
                </a:cubicBezTo>
                <a:cubicBezTo>
                  <a:pt x="825691" y="1134574"/>
                  <a:pt x="729235" y="1034260"/>
                  <a:pt x="659787" y="972528"/>
                </a:cubicBezTo>
                <a:cubicBezTo>
                  <a:pt x="590339" y="910796"/>
                  <a:pt x="571047" y="993748"/>
                  <a:pt x="463017" y="833632"/>
                </a:cubicBezTo>
                <a:cubicBezTo>
                  <a:pt x="354987" y="673516"/>
                  <a:pt x="-3828" y="-15178"/>
                  <a:pt x="30" y="2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E791DB41-7EDD-269C-8DCF-6B7BDC01581C}"/>
              </a:ext>
            </a:extLst>
          </p:cNvPr>
          <p:cNvSpPr/>
          <p:nvPr/>
        </p:nvSpPr>
        <p:spPr>
          <a:xfrm>
            <a:off x="5781929" y="7600481"/>
            <a:ext cx="481120" cy="1893328"/>
          </a:xfrm>
          <a:custGeom>
            <a:avLst/>
            <a:gdLst>
              <a:gd name="connsiteX0" fmla="*/ 86436 w 481120"/>
              <a:gd name="connsiteY0" fmla="*/ 4086 h 1893328"/>
              <a:gd name="connsiteX1" fmla="*/ 51712 w 481120"/>
              <a:gd name="connsiteY1" fmla="*/ 397625 h 1893328"/>
              <a:gd name="connsiteX2" fmla="*/ 179033 w 481120"/>
              <a:gd name="connsiteY2" fmla="*/ 987934 h 1893328"/>
              <a:gd name="connsiteX3" fmla="*/ 74861 w 481120"/>
              <a:gd name="connsiteY3" fmla="*/ 721716 h 1893328"/>
              <a:gd name="connsiteX4" fmla="*/ 479975 w 481120"/>
              <a:gd name="connsiteY4" fmla="*/ 1890760 h 1893328"/>
              <a:gd name="connsiteX5" fmla="*/ 190608 w 481120"/>
              <a:gd name="connsiteY5" fmla="*/ 1022658 h 1893328"/>
              <a:gd name="connsiteX6" fmla="*/ 5413 w 481120"/>
              <a:gd name="connsiteY6" fmla="*/ 571246 h 1893328"/>
              <a:gd name="connsiteX7" fmla="*/ 51712 w 481120"/>
              <a:gd name="connsiteY7" fmla="*/ 640694 h 1893328"/>
              <a:gd name="connsiteX8" fmla="*/ 86436 w 481120"/>
              <a:gd name="connsiteY8" fmla="*/ 4086 h 189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120" h="1893328">
                <a:moveTo>
                  <a:pt x="86436" y="4086"/>
                </a:moveTo>
                <a:cubicBezTo>
                  <a:pt x="86436" y="-36425"/>
                  <a:pt x="36279" y="233650"/>
                  <a:pt x="51712" y="397625"/>
                </a:cubicBezTo>
                <a:cubicBezTo>
                  <a:pt x="67145" y="561600"/>
                  <a:pt x="175175" y="933919"/>
                  <a:pt x="179033" y="987934"/>
                </a:cubicBezTo>
                <a:cubicBezTo>
                  <a:pt x="182891" y="1041949"/>
                  <a:pt x="24704" y="571245"/>
                  <a:pt x="74861" y="721716"/>
                </a:cubicBezTo>
                <a:cubicBezTo>
                  <a:pt x="125018" y="872187"/>
                  <a:pt x="460684" y="1840603"/>
                  <a:pt x="479975" y="1890760"/>
                </a:cubicBezTo>
                <a:cubicBezTo>
                  <a:pt x="499266" y="1940917"/>
                  <a:pt x="269702" y="1242577"/>
                  <a:pt x="190608" y="1022658"/>
                </a:cubicBezTo>
                <a:cubicBezTo>
                  <a:pt x="111514" y="802739"/>
                  <a:pt x="28562" y="634907"/>
                  <a:pt x="5413" y="571246"/>
                </a:cubicBezTo>
                <a:cubicBezTo>
                  <a:pt x="-17736" y="507585"/>
                  <a:pt x="40137" y="733292"/>
                  <a:pt x="51712" y="640694"/>
                </a:cubicBezTo>
                <a:cubicBezTo>
                  <a:pt x="63287" y="548096"/>
                  <a:pt x="86436" y="44597"/>
                  <a:pt x="86436" y="40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769BF0BF-C7F5-8E34-35FD-92F612BEE15E}"/>
              </a:ext>
            </a:extLst>
          </p:cNvPr>
          <p:cNvSpPr/>
          <p:nvPr/>
        </p:nvSpPr>
        <p:spPr>
          <a:xfrm>
            <a:off x="4454440" y="7959056"/>
            <a:ext cx="296963" cy="569340"/>
          </a:xfrm>
          <a:custGeom>
            <a:avLst/>
            <a:gdLst>
              <a:gd name="connsiteX0" fmla="*/ 187410 w 296963"/>
              <a:gd name="connsiteY0" fmla="*/ 669 h 569340"/>
              <a:gd name="connsiteX1" fmla="*/ 260435 w 296963"/>
              <a:gd name="connsiteY1" fmla="*/ 118144 h 569340"/>
              <a:gd name="connsiteX2" fmla="*/ 292185 w 296963"/>
              <a:gd name="connsiteY2" fmla="*/ 194344 h 569340"/>
              <a:gd name="connsiteX3" fmla="*/ 250910 w 296963"/>
              <a:gd name="connsiteY3" fmla="*/ 276894 h 569340"/>
              <a:gd name="connsiteX4" fmla="*/ 295360 w 296963"/>
              <a:gd name="connsiteY4" fmla="*/ 264194 h 569340"/>
              <a:gd name="connsiteX5" fmla="*/ 181060 w 296963"/>
              <a:gd name="connsiteY5" fmla="*/ 384844 h 569340"/>
              <a:gd name="connsiteX6" fmla="*/ 146135 w 296963"/>
              <a:gd name="connsiteY6" fmla="*/ 410244 h 569340"/>
              <a:gd name="connsiteX7" fmla="*/ 85 w 296963"/>
              <a:gd name="connsiteY7" fmla="*/ 568994 h 569340"/>
              <a:gd name="connsiteX8" fmla="*/ 127085 w 296963"/>
              <a:gd name="connsiteY8" fmla="*/ 448344 h 569340"/>
              <a:gd name="connsiteX9" fmla="*/ 266785 w 296963"/>
              <a:gd name="connsiteY9" fmla="*/ 302294 h 569340"/>
              <a:gd name="connsiteX10" fmla="*/ 276310 w 296963"/>
              <a:gd name="connsiteY10" fmla="*/ 226094 h 569340"/>
              <a:gd name="connsiteX11" fmla="*/ 285835 w 296963"/>
              <a:gd name="connsiteY11" fmla="*/ 175294 h 569340"/>
              <a:gd name="connsiteX12" fmla="*/ 187410 w 296963"/>
              <a:gd name="connsiteY12" fmla="*/ 669 h 56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963" h="569340">
                <a:moveTo>
                  <a:pt x="187410" y="669"/>
                </a:moveTo>
                <a:cubicBezTo>
                  <a:pt x="183177" y="-8856"/>
                  <a:pt x="242973" y="85865"/>
                  <a:pt x="260435" y="118144"/>
                </a:cubicBezTo>
                <a:cubicBezTo>
                  <a:pt x="277897" y="150423"/>
                  <a:pt x="293773" y="167886"/>
                  <a:pt x="292185" y="194344"/>
                </a:cubicBezTo>
                <a:cubicBezTo>
                  <a:pt x="290598" y="220802"/>
                  <a:pt x="250381" y="265252"/>
                  <a:pt x="250910" y="276894"/>
                </a:cubicBezTo>
                <a:cubicBezTo>
                  <a:pt x="251439" y="288536"/>
                  <a:pt x="307002" y="246202"/>
                  <a:pt x="295360" y="264194"/>
                </a:cubicBezTo>
                <a:cubicBezTo>
                  <a:pt x="283718" y="282186"/>
                  <a:pt x="205931" y="360502"/>
                  <a:pt x="181060" y="384844"/>
                </a:cubicBezTo>
                <a:cubicBezTo>
                  <a:pt x="156189" y="409186"/>
                  <a:pt x="176297" y="379552"/>
                  <a:pt x="146135" y="410244"/>
                </a:cubicBezTo>
                <a:cubicBezTo>
                  <a:pt x="115973" y="440936"/>
                  <a:pt x="3260" y="562644"/>
                  <a:pt x="85" y="568994"/>
                </a:cubicBezTo>
                <a:cubicBezTo>
                  <a:pt x="-3090" y="575344"/>
                  <a:pt x="82635" y="492794"/>
                  <a:pt x="127085" y="448344"/>
                </a:cubicBezTo>
                <a:cubicBezTo>
                  <a:pt x="171535" y="403894"/>
                  <a:pt x="241914" y="339336"/>
                  <a:pt x="266785" y="302294"/>
                </a:cubicBezTo>
                <a:cubicBezTo>
                  <a:pt x="291656" y="265252"/>
                  <a:pt x="273135" y="247261"/>
                  <a:pt x="276310" y="226094"/>
                </a:cubicBezTo>
                <a:cubicBezTo>
                  <a:pt x="279485" y="204927"/>
                  <a:pt x="295360" y="210748"/>
                  <a:pt x="285835" y="175294"/>
                </a:cubicBezTo>
                <a:cubicBezTo>
                  <a:pt x="276310" y="139840"/>
                  <a:pt x="191643" y="10194"/>
                  <a:pt x="187410" y="6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277F7BCC-3B0D-25C8-4824-40F4E98C0F07}"/>
              </a:ext>
            </a:extLst>
          </p:cNvPr>
          <p:cNvSpPr/>
          <p:nvPr/>
        </p:nvSpPr>
        <p:spPr>
          <a:xfrm>
            <a:off x="3841587" y="8336463"/>
            <a:ext cx="92278" cy="658529"/>
          </a:xfrm>
          <a:custGeom>
            <a:avLst/>
            <a:gdLst>
              <a:gd name="connsiteX0" fmla="*/ 163 w 92278"/>
              <a:gd name="connsiteY0" fmla="*/ 1087 h 658529"/>
              <a:gd name="connsiteX1" fmla="*/ 50963 w 92278"/>
              <a:gd name="connsiteY1" fmla="*/ 109037 h 658529"/>
              <a:gd name="connsiteX2" fmla="*/ 60488 w 92278"/>
              <a:gd name="connsiteY2" fmla="*/ 255087 h 658529"/>
              <a:gd name="connsiteX3" fmla="*/ 73188 w 92278"/>
              <a:gd name="connsiteY3" fmla="*/ 229687 h 658529"/>
              <a:gd name="connsiteX4" fmla="*/ 79538 w 92278"/>
              <a:gd name="connsiteY4" fmla="*/ 483687 h 658529"/>
              <a:gd name="connsiteX5" fmla="*/ 85888 w 92278"/>
              <a:gd name="connsiteY5" fmla="*/ 407487 h 658529"/>
              <a:gd name="connsiteX6" fmla="*/ 92238 w 92278"/>
              <a:gd name="connsiteY6" fmla="*/ 658312 h 658529"/>
              <a:gd name="connsiteX7" fmla="*/ 82713 w 92278"/>
              <a:gd name="connsiteY7" fmla="*/ 445587 h 658529"/>
              <a:gd name="connsiteX8" fmla="*/ 85888 w 92278"/>
              <a:gd name="connsiteY8" fmla="*/ 150312 h 658529"/>
              <a:gd name="connsiteX9" fmla="*/ 76363 w 92278"/>
              <a:gd name="connsiteY9" fmla="*/ 220162 h 658529"/>
              <a:gd name="connsiteX10" fmla="*/ 70013 w 92278"/>
              <a:gd name="connsiteY10" fmla="*/ 175712 h 658529"/>
              <a:gd name="connsiteX11" fmla="*/ 163 w 92278"/>
              <a:gd name="connsiteY11" fmla="*/ 1087 h 65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278" h="658529">
                <a:moveTo>
                  <a:pt x="163" y="1087"/>
                </a:moveTo>
                <a:cubicBezTo>
                  <a:pt x="-3012" y="-10026"/>
                  <a:pt x="40909" y="66704"/>
                  <a:pt x="50963" y="109037"/>
                </a:cubicBezTo>
                <a:cubicBezTo>
                  <a:pt x="61017" y="151370"/>
                  <a:pt x="56784" y="234979"/>
                  <a:pt x="60488" y="255087"/>
                </a:cubicBezTo>
                <a:cubicBezTo>
                  <a:pt x="64192" y="275195"/>
                  <a:pt x="70013" y="191587"/>
                  <a:pt x="73188" y="229687"/>
                </a:cubicBezTo>
                <a:cubicBezTo>
                  <a:pt x="76363" y="267787"/>
                  <a:pt x="77421" y="454054"/>
                  <a:pt x="79538" y="483687"/>
                </a:cubicBezTo>
                <a:cubicBezTo>
                  <a:pt x="81655" y="513320"/>
                  <a:pt x="83771" y="378383"/>
                  <a:pt x="85888" y="407487"/>
                </a:cubicBezTo>
                <a:cubicBezTo>
                  <a:pt x="88005" y="436591"/>
                  <a:pt x="92767" y="651962"/>
                  <a:pt x="92238" y="658312"/>
                </a:cubicBezTo>
                <a:cubicBezTo>
                  <a:pt x="91709" y="664662"/>
                  <a:pt x="83771" y="530254"/>
                  <a:pt x="82713" y="445587"/>
                </a:cubicBezTo>
                <a:cubicBezTo>
                  <a:pt x="81655" y="360920"/>
                  <a:pt x="86946" y="187883"/>
                  <a:pt x="85888" y="150312"/>
                </a:cubicBezTo>
                <a:cubicBezTo>
                  <a:pt x="84830" y="112741"/>
                  <a:pt x="79009" y="215929"/>
                  <a:pt x="76363" y="220162"/>
                </a:cubicBezTo>
                <a:cubicBezTo>
                  <a:pt x="73717" y="224395"/>
                  <a:pt x="79538" y="211166"/>
                  <a:pt x="70013" y="175712"/>
                </a:cubicBezTo>
                <a:cubicBezTo>
                  <a:pt x="60488" y="140258"/>
                  <a:pt x="3338" y="12200"/>
                  <a:pt x="163" y="10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DD37A83F-F6B1-77D8-DBA6-5EE3B22C5C73}"/>
              </a:ext>
            </a:extLst>
          </p:cNvPr>
          <p:cNvSpPr/>
          <p:nvPr/>
        </p:nvSpPr>
        <p:spPr>
          <a:xfrm>
            <a:off x="3809955" y="8331170"/>
            <a:ext cx="95295" cy="677240"/>
          </a:xfrm>
          <a:custGeom>
            <a:avLst/>
            <a:gdLst>
              <a:gd name="connsiteX0" fmla="*/ 45 w 95295"/>
              <a:gd name="connsiteY0" fmla="*/ 30 h 677240"/>
              <a:gd name="connsiteX1" fmla="*/ 50845 w 95295"/>
              <a:gd name="connsiteY1" fmla="*/ 171480 h 677240"/>
              <a:gd name="connsiteX2" fmla="*/ 73070 w 95295"/>
              <a:gd name="connsiteY2" fmla="*/ 396905 h 677240"/>
              <a:gd name="connsiteX3" fmla="*/ 76245 w 95295"/>
              <a:gd name="connsiteY3" fmla="*/ 355630 h 677240"/>
              <a:gd name="connsiteX4" fmla="*/ 95295 w 95295"/>
              <a:gd name="connsiteY4" fmla="*/ 676305 h 677240"/>
              <a:gd name="connsiteX5" fmla="*/ 76245 w 95295"/>
              <a:gd name="connsiteY5" fmla="*/ 238155 h 677240"/>
              <a:gd name="connsiteX6" fmla="*/ 76245 w 95295"/>
              <a:gd name="connsiteY6" fmla="*/ 295305 h 677240"/>
              <a:gd name="connsiteX7" fmla="*/ 60370 w 95295"/>
              <a:gd name="connsiteY7" fmla="*/ 184180 h 677240"/>
              <a:gd name="connsiteX8" fmla="*/ 45 w 95295"/>
              <a:gd name="connsiteY8" fmla="*/ 30 h 6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295" h="677240">
                <a:moveTo>
                  <a:pt x="45" y="30"/>
                </a:moveTo>
                <a:cubicBezTo>
                  <a:pt x="-1543" y="-2087"/>
                  <a:pt x="38674" y="105334"/>
                  <a:pt x="50845" y="171480"/>
                </a:cubicBezTo>
                <a:cubicBezTo>
                  <a:pt x="63016" y="237626"/>
                  <a:pt x="68837" y="366213"/>
                  <a:pt x="73070" y="396905"/>
                </a:cubicBezTo>
                <a:cubicBezTo>
                  <a:pt x="77303" y="427597"/>
                  <a:pt x="72541" y="309063"/>
                  <a:pt x="76245" y="355630"/>
                </a:cubicBezTo>
                <a:cubicBezTo>
                  <a:pt x="79949" y="402197"/>
                  <a:pt x="95295" y="695884"/>
                  <a:pt x="95295" y="676305"/>
                </a:cubicBezTo>
                <a:cubicBezTo>
                  <a:pt x="95295" y="656726"/>
                  <a:pt x="79420" y="301655"/>
                  <a:pt x="76245" y="238155"/>
                </a:cubicBezTo>
                <a:cubicBezTo>
                  <a:pt x="73070" y="174655"/>
                  <a:pt x="78891" y="304301"/>
                  <a:pt x="76245" y="295305"/>
                </a:cubicBezTo>
                <a:cubicBezTo>
                  <a:pt x="73599" y="286309"/>
                  <a:pt x="71482" y="231805"/>
                  <a:pt x="60370" y="184180"/>
                </a:cubicBezTo>
                <a:cubicBezTo>
                  <a:pt x="49258" y="136555"/>
                  <a:pt x="1633" y="2147"/>
                  <a:pt x="45" y="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9F70BAF3-5511-6767-3646-9B50292F1EF2}"/>
              </a:ext>
            </a:extLst>
          </p:cNvPr>
          <p:cNvSpPr/>
          <p:nvPr/>
        </p:nvSpPr>
        <p:spPr>
          <a:xfrm>
            <a:off x="2585100" y="8483512"/>
            <a:ext cx="898209" cy="831572"/>
          </a:xfrm>
          <a:custGeom>
            <a:avLst/>
            <a:gdLst>
              <a:gd name="connsiteX0" fmla="*/ 897875 w 898209"/>
              <a:gd name="connsiteY0" fmla="*/ 88 h 831572"/>
              <a:gd name="connsiteX1" fmla="*/ 599425 w 898209"/>
              <a:gd name="connsiteY1" fmla="*/ 212813 h 831572"/>
              <a:gd name="connsiteX2" fmla="*/ 618475 w 898209"/>
              <a:gd name="connsiteY2" fmla="*/ 200113 h 831572"/>
              <a:gd name="connsiteX3" fmla="*/ 278750 w 898209"/>
              <a:gd name="connsiteY3" fmla="*/ 606513 h 831572"/>
              <a:gd name="connsiteX4" fmla="*/ 304150 w 898209"/>
              <a:gd name="connsiteY4" fmla="*/ 587463 h 831572"/>
              <a:gd name="connsiteX5" fmla="*/ 142225 w 898209"/>
              <a:gd name="connsiteY5" fmla="*/ 717638 h 831572"/>
              <a:gd name="connsiteX6" fmla="*/ 12050 w 898209"/>
              <a:gd name="connsiteY6" fmla="*/ 825588 h 831572"/>
              <a:gd name="connsiteX7" fmla="*/ 40625 w 898209"/>
              <a:gd name="connsiteY7" fmla="*/ 800188 h 831572"/>
              <a:gd name="connsiteX8" fmla="*/ 320025 w 898209"/>
              <a:gd name="connsiteY8" fmla="*/ 654138 h 831572"/>
              <a:gd name="connsiteX9" fmla="*/ 139050 w 898209"/>
              <a:gd name="connsiteY9" fmla="*/ 739863 h 831572"/>
              <a:gd name="connsiteX10" fmla="*/ 310500 w 898209"/>
              <a:gd name="connsiteY10" fmla="*/ 596988 h 831572"/>
              <a:gd name="connsiteX11" fmla="*/ 475600 w 898209"/>
              <a:gd name="connsiteY11" fmla="*/ 381088 h 831572"/>
              <a:gd name="connsiteX12" fmla="*/ 424800 w 898209"/>
              <a:gd name="connsiteY12" fmla="*/ 447763 h 831572"/>
              <a:gd name="connsiteX13" fmla="*/ 675625 w 898209"/>
              <a:gd name="connsiteY13" fmla="*/ 190588 h 831572"/>
              <a:gd name="connsiteX14" fmla="*/ 586725 w 898209"/>
              <a:gd name="connsiteY14" fmla="*/ 257263 h 831572"/>
              <a:gd name="connsiteX15" fmla="*/ 656575 w 898209"/>
              <a:gd name="connsiteY15" fmla="*/ 187413 h 831572"/>
              <a:gd name="connsiteX16" fmla="*/ 897875 w 898209"/>
              <a:gd name="connsiteY16" fmla="*/ 88 h 83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8209" h="831572">
                <a:moveTo>
                  <a:pt x="897875" y="88"/>
                </a:moveTo>
                <a:cubicBezTo>
                  <a:pt x="888350" y="4321"/>
                  <a:pt x="599425" y="212813"/>
                  <a:pt x="599425" y="212813"/>
                </a:cubicBezTo>
                <a:cubicBezTo>
                  <a:pt x="552858" y="246151"/>
                  <a:pt x="671921" y="134496"/>
                  <a:pt x="618475" y="200113"/>
                </a:cubicBezTo>
                <a:cubicBezTo>
                  <a:pt x="565029" y="265730"/>
                  <a:pt x="331137" y="541955"/>
                  <a:pt x="278750" y="606513"/>
                </a:cubicBezTo>
                <a:cubicBezTo>
                  <a:pt x="226363" y="671071"/>
                  <a:pt x="326904" y="568942"/>
                  <a:pt x="304150" y="587463"/>
                </a:cubicBezTo>
                <a:cubicBezTo>
                  <a:pt x="281396" y="605984"/>
                  <a:pt x="190908" y="677951"/>
                  <a:pt x="142225" y="717638"/>
                </a:cubicBezTo>
                <a:cubicBezTo>
                  <a:pt x="93542" y="757325"/>
                  <a:pt x="28983" y="811830"/>
                  <a:pt x="12050" y="825588"/>
                </a:cubicBezTo>
                <a:cubicBezTo>
                  <a:pt x="-4883" y="839346"/>
                  <a:pt x="-10704" y="828763"/>
                  <a:pt x="40625" y="800188"/>
                </a:cubicBezTo>
                <a:cubicBezTo>
                  <a:pt x="91954" y="771613"/>
                  <a:pt x="303621" y="664192"/>
                  <a:pt x="320025" y="654138"/>
                </a:cubicBezTo>
                <a:cubicBezTo>
                  <a:pt x="336429" y="644084"/>
                  <a:pt x="140637" y="749388"/>
                  <a:pt x="139050" y="739863"/>
                </a:cubicBezTo>
                <a:cubicBezTo>
                  <a:pt x="137462" y="730338"/>
                  <a:pt x="254408" y="656784"/>
                  <a:pt x="310500" y="596988"/>
                </a:cubicBezTo>
                <a:cubicBezTo>
                  <a:pt x="366592" y="537192"/>
                  <a:pt x="475600" y="381088"/>
                  <a:pt x="475600" y="381088"/>
                </a:cubicBezTo>
                <a:cubicBezTo>
                  <a:pt x="494650" y="356217"/>
                  <a:pt x="391463" y="479513"/>
                  <a:pt x="424800" y="447763"/>
                </a:cubicBezTo>
                <a:cubicBezTo>
                  <a:pt x="458137" y="416013"/>
                  <a:pt x="648638" y="222338"/>
                  <a:pt x="675625" y="190588"/>
                </a:cubicBezTo>
                <a:cubicBezTo>
                  <a:pt x="702612" y="158838"/>
                  <a:pt x="589900" y="257792"/>
                  <a:pt x="586725" y="257263"/>
                </a:cubicBezTo>
                <a:cubicBezTo>
                  <a:pt x="583550" y="256734"/>
                  <a:pt x="602071" y="230276"/>
                  <a:pt x="656575" y="187413"/>
                </a:cubicBezTo>
                <a:cubicBezTo>
                  <a:pt x="711079" y="144551"/>
                  <a:pt x="907400" y="-4145"/>
                  <a:pt x="897875" y="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DB1DAC36-6CA3-E15C-76EB-BF3E1726FDCA}"/>
              </a:ext>
            </a:extLst>
          </p:cNvPr>
          <p:cNvSpPr/>
          <p:nvPr/>
        </p:nvSpPr>
        <p:spPr>
          <a:xfrm>
            <a:off x="2497907" y="8429396"/>
            <a:ext cx="342532" cy="1193272"/>
          </a:xfrm>
          <a:custGeom>
            <a:avLst/>
            <a:gdLst>
              <a:gd name="connsiteX0" fmla="*/ 140518 w 342532"/>
              <a:gd name="connsiteY0" fmla="*/ 229 h 1193272"/>
              <a:gd name="connsiteX1" fmla="*/ 308793 w 342532"/>
              <a:gd name="connsiteY1" fmla="*/ 333604 h 1193272"/>
              <a:gd name="connsiteX2" fmla="*/ 311968 w 342532"/>
              <a:gd name="connsiteY2" fmla="*/ 505054 h 1193272"/>
              <a:gd name="connsiteX3" fmla="*/ 324668 w 342532"/>
              <a:gd name="connsiteY3" fmla="*/ 479654 h 1193272"/>
              <a:gd name="connsiteX4" fmla="*/ 289743 w 342532"/>
              <a:gd name="connsiteY4" fmla="*/ 613004 h 1193272"/>
              <a:gd name="connsiteX5" fmla="*/ 153218 w 342532"/>
              <a:gd name="connsiteY5" fmla="*/ 778104 h 1193272"/>
              <a:gd name="connsiteX6" fmla="*/ 96068 w 342532"/>
              <a:gd name="connsiteY6" fmla="*/ 854304 h 1193272"/>
              <a:gd name="connsiteX7" fmla="*/ 818 w 342532"/>
              <a:gd name="connsiteY7" fmla="*/ 1187679 h 1193272"/>
              <a:gd name="connsiteX8" fmla="*/ 51618 w 342532"/>
              <a:gd name="connsiteY8" fmla="*/ 1051154 h 1193272"/>
              <a:gd name="connsiteX9" fmla="*/ 80193 w 342532"/>
              <a:gd name="connsiteY9" fmla="*/ 892404 h 1193272"/>
              <a:gd name="connsiteX10" fmla="*/ 238943 w 342532"/>
              <a:gd name="connsiteY10" fmla="*/ 682854 h 1193272"/>
              <a:gd name="connsiteX11" fmla="*/ 337368 w 342532"/>
              <a:gd name="connsiteY11" fmla="*/ 543154 h 1193272"/>
              <a:gd name="connsiteX12" fmla="*/ 324668 w 342532"/>
              <a:gd name="connsiteY12" fmla="*/ 546329 h 1193272"/>
              <a:gd name="connsiteX13" fmla="*/ 289743 w 342532"/>
              <a:gd name="connsiteY13" fmla="*/ 330429 h 1193272"/>
              <a:gd name="connsiteX14" fmla="*/ 305618 w 342532"/>
              <a:gd name="connsiteY14" fmla="*/ 387579 h 1193272"/>
              <a:gd name="connsiteX15" fmla="*/ 140518 w 342532"/>
              <a:gd name="connsiteY15" fmla="*/ 229 h 119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2532" h="1193272">
                <a:moveTo>
                  <a:pt x="140518" y="229"/>
                </a:moveTo>
                <a:cubicBezTo>
                  <a:pt x="141047" y="-8767"/>
                  <a:pt x="280218" y="249467"/>
                  <a:pt x="308793" y="333604"/>
                </a:cubicBezTo>
                <a:cubicBezTo>
                  <a:pt x="337368" y="417741"/>
                  <a:pt x="309322" y="480712"/>
                  <a:pt x="311968" y="505054"/>
                </a:cubicBezTo>
                <a:cubicBezTo>
                  <a:pt x="314614" y="529396"/>
                  <a:pt x="328372" y="461662"/>
                  <a:pt x="324668" y="479654"/>
                </a:cubicBezTo>
                <a:cubicBezTo>
                  <a:pt x="320964" y="497646"/>
                  <a:pt x="318318" y="563262"/>
                  <a:pt x="289743" y="613004"/>
                </a:cubicBezTo>
                <a:cubicBezTo>
                  <a:pt x="261168" y="662746"/>
                  <a:pt x="185497" y="737887"/>
                  <a:pt x="153218" y="778104"/>
                </a:cubicBezTo>
                <a:cubicBezTo>
                  <a:pt x="120939" y="818321"/>
                  <a:pt x="121468" y="786042"/>
                  <a:pt x="96068" y="854304"/>
                </a:cubicBezTo>
                <a:cubicBezTo>
                  <a:pt x="70668" y="922567"/>
                  <a:pt x="8226" y="1154871"/>
                  <a:pt x="818" y="1187679"/>
                </a:cubicBezTo>
                <a:cubicBezTo>
                  <a:pt x="-6590" y="1220487"/>
                  <a:pt x="38389" y="1100367"/>
                  <a:pt x="51618" y="1051154"/>
                </a:cubicBezTo>
                <a:cubicBezTo>
                  <a:pt x="64847" y="1001942"/>
                  <a:pt x="48972" y="953787"/>
                  <a:pt x="80193" y="892404"/>
                </a:cubicBezTo>
                <a:cubicBezTo>
                  <a:pt x="111414" y="831021"/>
                  <a:pt x="196081" y="741062"/>
                  <a:pt x="238943" y="682854"/>
                </a:cubicBezTo>
                <a:cubicBezTo>
                  <a:pt x="281805" y="624646"/>
                  <a:pt x="337368" y="543154"/>
                  <a:pt x="337368" y="543154"/>
                </a:cubicBezTo>
                <a:cubicBezTo>
                  <a:pt x="351656" y="520400"/>
                  <a:pt x="332605" y="581783"/>
                  <a:pt x="324668" y="546329"/>
                </a:cubicBezTo>
                <a:cubicBezTo>
                  <a:pt x="316731" y="510875"/>
                  <a:pt x="292918" y="356887"/>
                  <a:pt x="289743" y="330429"/>
                </a:cubicBezTo>
                <a:cubicBezTo>
                  <a:pt x="286568" y="303971"/>
                  <a:pt x="325197" y="438908"/>
                  <a:pt x="305618" y="387579"/>
                </a:cubicBezTo>
                <a:cubicBezTo>
                  <a:pt x="286039" y="336250"/>
                  <a:pt x="139989" y="9225"/>
                  <a:pt x="140518" y="2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9EC568C1-3E9D-CB54-CA5C-7E1A81D97F55}"/>
              </a:ext>
            </a:extLst>
          </p:cNvPr>
          <p:cNvSpPr/>
          <p:nvPr/>
        </p:nvSpPr>
        <p:spPr>
          <a:xfrm>
            <a:off x="2400142" y="8960747"/>
            <a:ext cx="397960" cy="910529"/>
          </a:xfrm>
          <a:custGeom>
            <a:avLst/>
            <a:gdLst>
              <a:gd name="connsiteX0" fmla="*/ 397033 w 397960"/>
              <a:gd name="connsiteY0" fmla="*/ 2278 h 910529"/>
              <a:gd name="connsiteX1" fmla="*/ 133508 w 397960"/>
              <a:gd name="connsiteY1" fmla="*/ 383278 h 910529"/>
              <a:gd name="connsiteX2" fmla="*/ 146208 w 397960"/>
              <a:gd name="connsiteY2" fmla="*/ 383278 h 910529"/>
              <a:gd name="connsiteX3" fmla="*/ 73183 w 397960"/>
              <a:gd name="connsiteY3" fmla="*/ 589653 h 910529"/>
              <a:gd name="connsiteX4" fmla="*/ 73183 w 397960"/>
              <a:gd name="connsiteY4" fmla="*/ 611878 h 910529"/>
              <a:gd name="connsiteX5" fmla="*/ 44608 w 397960"/>
              <a:gd name="connsiteY5" fmla="*/ 789678 h 910529"/>
              <a:gd name="connsiteX6" fmla="*/ 158 w 397960"/>
              <a:gd name="connsiteY6" fmla="*/ 910328 h 910529"/>
              <a:gd name="connsiteX7" fmla="*/ 31908 w 397960"/>
              <a:gd name="connsiteY7" fmla="*/ 815078 h 910529"/>
              <a:gd name="connsiteX8" fmla="*/ 85883 w 397960"/>
              <a:gd name="connsiteY8" fmla="*/ 694428 h 910529"/>
              <a:gd name="connsiteX9" fmla="*/ 238283 w 397960"/>
              <a:gd name="connsiteY9" fmla="*/ 548378 h 910529"/>
              <a:gd name="connsiteX10" fmla="*/ 79533 w 397960"/>
              <a:gd name="connsiteY10" fmla="*/ 681728 h 910529"/>
              <a:gd name="connsiteX11" fmla="*/ 85883 w 397960"/>
              <a:gd name="connsiteY11" fmla="*/ 618228 h 910529"/>
              <a:gd name="connsiteX12" fmla="*/ 162083 w 397960"/>
              <a:gd name="connsiteY12" fmla="*/ 491228 h 910529"/>
              <a:gd name="connsiteX13" fmla="*/ 114458 w 397960"/>
              <a:gd name="connsiteY13" fmla="*/ 522978 h 910529"/>
              <a:gd name="connsiteX14" fmla="*/ 120808 w 397960"/>
              <a:gd name="connsiteY14" fmla="*/ 469003 h 910529"/>
              <a:gd name="connsiteX15" fmla="*/ 247808 w 397960"/>
              <a:gd name="connsiteY15" fmla="*/ 164203 h 910529"/>
              <a:gd name="connsiteX16" fmla="*/ 222408 w 397960"/>
              <a:gd name="connsiteY16" fmla="*/ 221353 h 910529"/>
              <a:gd name="connsiteX17" fmla="*/ 397033 w 397960"/>
              <a:gd name="connsiteY17" fmla="*/ 2278 h 91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7960" h="910529">
                <a:moveTo>
                  <a:pt x="397033" y="2278"/>
                </a:moveTo>
                <a:cubicBezTo>
                  <a:pt x="382216" y="29266"/>
                  <a:pt x="133508" y="383278"/>
                  <a:pt x="133508" y="383278"/>
                </a:cubicBezTo>
                <a:cubicBezTo>
                  <a:pt x="91704" y="446778"/>
                  <a:pt x="156262" y="348882"/>
                  <a:pt x="146208" y="383278"/>
                </a:cubicBezTo>
                <a:cubicBezTo>
                  <a:pt x="136154" y="417674"/>
                  <a:pt x="85354" y="551553"/>
                  <a:pt x="73183" y="589653"/>
                </a:cubicBezTo>
                <a:cubicBezTo>
                  <a:pt x="61012" y="627753"/>
                  <a:pt x="77945" y="578541"/>
                  <a:pt x="73183" y="611878"/>
                </a:cubicBezTo>
                <a:cubicBezTo>
                  <a:pt x="68421" y="645215"/>
                  <a:pt x="56779" y="739936"/>
                  <a:pt x="44608" y="789678"/>
                </a:cubicBezTo>
                <a:cubicBezTo>
                  <a:pt x="32437" y="839420"/>
                  <a:pt x="2275" y="906095"/>
                  <a:pt x="158" y="910328"/>
                </a:cubicBezTo>
                <a:cubicBezTo>
                  <a:pt x="-1959" y="914561"/>
                  <a:pt x="17621" y="851061"/>
                  <a:pt x="31908" y="815078"/>
                </a:cubicBezTo>
                <a:cubicBezTo>
                  <a:pt x="46195" y="779095"/>
                  <a:pt x="51487" y="738878"/>
                  <a:pt x="85883" y="694428"/>
                </a:cubicBezTo>
                <a:cubicBezTo>
                  <a:pt x="120279" y="649978"/>
                  <a:pt x="239341" y="550495"/>
                  <a:pt x="238283" y="548378"/>
                </a:cubicBezTo>
                <a:cubicBezTo>
                  <a:pt x="237225" y="546261"/>
                  <a:pt x="104933" y="670086"/>
                  <a:pt x="79533" y="681728"/>
                </a:cubicBezTo>
                <a:cubicBezTo>
                  <a:pt x="54133" y="693370"/>
                  <a:pt x="72125" y="649978"/>
                  <a:pt x="85883" y="618228"/>
                </a:cubicBezTo>
                <a:cubicBezTo>
                  <a:pt x="99641" y="586478"/>
                  <a:pt x="157321" y="507103"/>
                  <a:pt x="162083" y="491228"/>
                </a:cubicBezTo>
                <a:cubicBezTo>
                  <a:pt x="166845" y="475353"/>
                  <a:pt x="121337" y="526682"/>
                  <a:pt x="114458" y="522978"/>
                </a:cubicBezTo>
                <a:cubicBezTo>
                  <a:pt x="107579" y="519274"/>
                  <a:pt x="98583" y="528799"/>
                  <a:pt x="120808" y="469003"/>
                </a:cubicBezTo>
                <a:cubicBezTo>
                  <a:pt x="143033" y="409207"/>
                  <a:pt x="230875" y="205478"/>
                  <a:pt x="247808" y="164203"/>
                </a:cubicBezTo>
                <a:cubicBezTo>
                  <a:pt x="264741" y="122928"/>
                  <a:pt x="200183" y="246224"/>
                  <a:pt x="222408" y="221353"/>
                </a:cubicBezTo>
                <a:cubicBezTo>
                  <a:pt x="244633" y="196482"/>
                  <a:pt x="411850" y="-24710"/>
                  <a:pt x="397033" y="22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C02ECC92-74DF-11CB-2E2F-3C1B57E63FFF}"/>
              </a:ext>
            </a:extLst>
          </p:cNvPr>
          <p:cNvSpPr/>
          <p:nvPr/>
        </p:nvSpPr>
        <p:spPr>
          <a:xfrm>
            <a:off x="1731699" y="9298366"/>
            <a:ext cx="781914" cy="1686674"/>
          </a:xfrm>
          <a:custGeom>
            <a:avLst/>
            <a:gdLst>
              <a:gd name="connsiteX0" fmla="*/ 781911 w 781914"/>
              <a:gd name="connsiteY0" fmla="*/ 13 h 1686674"/>
              <a:gd name="connsiteX1" fmla="*/ 667117 w 781914"/>
              <a:gd name="connsiteY1" fmla="*/ 471068 h 1686674"/>
              <a:gd name="connsiteX2" fmla="*/ 639407 w 781914"/>
              <a:gd name="connsiteY2" fmla="*/ 581904 h 1686674"/>
              <a:gd name="connsiteX3" fmla="*/ 651283 w 781914"/>
              <a:gd name="connsiteY3" fmla="*/ 562112 h 1686674"/>
              <a:gd name="connsiteX4" fmla="*/ 532530 w 781914"/>
              <a:gd name="connsiteY4" fmla="*/ 815452 h 1686674"/>
              <a:gd name="connsiteX5" fmla="*/ 560239 w 781914"/>
              <a:gd name="connsiteY5" fmla="*/ 740242 h 1686674"/>
              <a:gd name="connsiteX6" fmla="*/ 449402 w 781914"/>
              <a:gd name="connsiteY6" fmla="*/ 902538 h 1686674"/>
              <a:gd name="connsiteX7" fmla="*/ 259397 w 781914"/>
              <a:gd name="connsiteY7" fmla="*/ 1250881 h 1686674"/>
              <a:gd name="connsiteX8" fmla="*/ 271272 w 781914"/>
              <a:gd name="connsiteY8" fmla="*/ 1227130 h 1686674"/>
              <a:gd name="connsiteX9" fmla="*/ 207937 w 781914"/>
              <a:gd name="connsiteY9" fmla="*/ 1334008 h 1686674"/>
              <a:gd name="connsiteX10" fmla="*/ 2098 w 781914"/>
              <a:gd name="connsiteY10" fmla="*/ 1682351 h 1686674"/>
              <a:gd name="connsiteX11" fmla="*/ 350441 w 781914"/>
              <a:gd name="connsiteY11" fmla="*/ 1064834 h 1686674"/>
              <a:gd name="connsiteX12" fmla="*/ 663158 w 781914"/>
              <a:gd name="connsiteY12" fmla="*/ 558153 h 1686674"/>
              <a:gd name="connsiteX13" fmla="*/ 659200 w 781914"/>
              <a:gd name="connsiteY13" fmla="*/ 601696 h 1686674"/>
              <a:gd name="connsiteX14" fmla="*/ 690867 w 781914"/>
              <a:gd name="connsiteY14" fmla="*/ 391899 h 1686674"/>
              <a:gd name="connsiteX15" fmla="*/ 663158 w 781914"/>
              <a:gd name="connsiteY15" fmla="*/ 486902 h 1686674"/>
              <a:gd name="connsiteX16" fmla="*/ 781911 w 781914"/>
              <a:gd name="connsiteY16" fmla="*/ 13 h 168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1914" h="1686674">
                <a:moveTo>
                  <a:pt x="781911" y="13"/>
                </a:moveTo>
                <a:cubicBezTo>
                  <a:pt x="782571" y="-2626"/>
                  <a:pt x="690868" y="374086"/>
                  <a:pt x="667117" y="471068"/>
                </a:cubicBezTo>
                <a:cubicBezTo>
                  <a:pt x="643366" y="568050"/>
                  <a:pt x="642046" y="566730"/>
                  <a:pt x="639407" y="581904"/>
                </a:cubicBezTo>
                <a:cubicBezTo>
                  <a:pt x="636768" y="597078"/>
                  <a:pt x="669096" y="523187"/>
                  <a:pt x="651283" y="562112"/>
                </a:cubicBezTo>
                <a:cubicBezTo>
                  <a:pt x="633470" y="601037"/>
                  <a:pt x="547704" y="785764"/>
                  <a:pt x="532530" y="815452"/>
                </a:cubicBezTo>
                <a:cubicBezTo>
                  <a:pt x="517356" y="845140"/>
                  <a:pt x="574094" y="725728"/>
                  <a:pt x="560239" y="740242"/>
                </a:cubicBezTo>
                <a:cubicBezTo>
                  <a:pt x="546384" y="754756"/>
                  <a:pt x="499542" y="817432"/>
                  <a:pt x="449402" y="902538"/>
                </a:cubicBezTo>
                <a:cubicBezTo>
                  <a:pt x="399262" y="987645"/>
                  <a:pt x="259397" y="1250881"/>
                  <a:pt x="259397" y="1250881"/>
                </a:cubicBezTo>
                <a:cubicBezTo>
                  <a:pt x="229709" y="1304980"/>
                  <a:pt x="279849" y="1213276"/>
                  <a:pt x="271272" y="1227130"/>
                </a:cubicBezTo>
                <a:cubicBezTo>
                  <a:pt x="262695" y="1240984"/>
                  <a:pt x="207937" y="1334008"/>
                  <a:pt x="207937" y="1334008"/>
                </a:cubicBezTo>
                <a:cubicBezTo>
                  <a:pt x="163075" y="1409878"/>
                  <a:pt x="-21653" y="1727213"/>
                  <a:pt x="2098" y="1682351"/>
                </a:cubicBezTo>
                <a:cubicBezTo>
                  <a:pt x="25849" y="1637489"/>
                  <a:pt x="240264" y="1252200"/>
                  <a:pt x="350441" y="1064834"/>
                </a:cubicBezTo>
                <a:cubicBezTo>
                  <a:pt x="460618" y="877468"/>
                  <a:pt x="611698" y="635343"/>
                  <a:pt x="663158" y="558153"/>
                </a:cubicBezTo>
                <a:cubicBezTo>
                  <a:pt x="714618" y="480963"/>
                  <a:pt x="654582" y="629405"/>
                  <a:pt x="659200" y="601696"/>
                </a:cubicBezTo>
                <a:cubicBezTo>
                  <a:pt x="663818" y="573987"/>
                  <a:pt x="690207" y="411031"/>
                  <a:pt x="690867" y="391899"/>
                </a:cubicBezTo>
                <a:cubicBezTo>
                  <a:pt x="691527" y="372767"/>
                  <a:pt x="652602" y="549577"/>
                  <a:pt x="663158" y="486902"/>
                </a:cubicBezTo>
                <a:cubicBezTo>
                  <a:pt x="673714" y="424227"/>
                  <a:pt x="781251" y="2652"/>
                  <a:pt x="781911" y="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51A9CA64-F674-B281-8FA1-98CC9D45614D}"/>
              </a:ext>
            </a:extLst>
          </p:cNvPr>
          <p:cNvSpPr/>
          <p:nvPr/>
        </p:nvSpPr>
        <p:spPr>
          <a:xfrm>
            <a:off x="949549" y="10936942"/>
            <a:ext cx="791189" cy="1809994"/>
          </a:xfrm>
          <a:custGeom>
            <a:avLst/>
            <a:gdLst>
              <a:gd name="connsiteX0" fmla="*/ 788207 w 791189"/>
              <a:gd name="connsiteY0" fmla="*/ 8149 h 1809994"/>
              <a:gd name="connsiteX1" fmla="*/ 392363 w 791189"/>
              <a:gd name="connsiteY1" fmla="*/ 807754 h 1809994"/>
              <a:gd name="connsiteX2" fmla="*/ 427989 w 791189"/>
              <a:gd name="connsiteY2" fmla="*/ 760253 h 1809994"/>
              <a:gd name="connsiteX3" fmla="*/ 344861 w 791189"/>
              <a:gd name="connsiteY3" fmla="*/ 954216 h 1809994"/>
              <a:gd name="connsiteX4" fmla="*/ 261734 w 791189"/>
              <a:gd name="connsiteY4" fmla="*/ 1247141 h 1809994"/>
              <a:gd name="connsiteX5" fmla="*/ 313194 w 791189"/>
              <a:gd name="connsiteY5" fmla="*/ 1013593 h 1809994"/>
              <a:gd name="connsiteX6" fmla="*/ 265693 w 791189"/>
              <a:gd name="connsiteY6" fmla="*/ 1132346 h 1809994"/>
              <a:gd name="connsiteX7" fmla="*/ 87563 w 791189"/>
              <a:gd name="connsiteY7" fmla="*/ 1504440 h 1809994"/>
              <a:gd name="connsiteX8" fmla="*/ 206316 w 791189"/>
              <a:gd name="connsiteY8" fmla="*/ 1290684 h 1809994"/>
              <a:gd name="connsiteX9" fmla="*/ 79646 w 791189"/>
              <a:gd name="connsiteY9" fmla="*/ 1631110 h 1809994"/>
              <a:gd name="connsiteX10" fmla="*/ 477 w 791189"/>
              <a:gd name="connsiteY10" fmla="*/ 1809240 h 1809994"/>
              <a:gd name="connsiteX11" fmla="*/ 115272 w 791189"/>
              <a:gd name="connsiteY11" fmla="*/ 1567775 h 1809994"/>
              <a:gd name="connsiteX12" fmla="*/ 360695 w 791189"/>
              <a:gd name="connsiteY12" fmla="*/ 1235266 h 1809994"/>
              <a:gd name="connsiteX13" fmla="*/ 135064 w 791189"/>
              <a:gd name="connsiteY13" fmla="*/ 1524232 h 1809994"/>
              <a:gd name="connsiteX14" fmla="*/ 222150 w 791189"/>
              <a:gd name="connsiteY14" fmla="*/ 1373811 h 1809994"/>
              <a:gd name="connsiteX15" fmla="*/ 309235 w 791189"/>
              <a:gd name="connsiteY15" fmla="*/ 1255058 h 1809994"/>
              <a:gd name="connsiteX16" fmla="*/ 190482 w 791189"/>
              <a:gd name="connsiteY16" fmla="*/ 1385687 h 1809994"/>
              <a:gd name="connsiteX17" fmla="*/ 245900 w 791189"/>
              <a:gd name="connsiteY17" fmla="*/ 1262975 h 1809994"/>
              <a:gd name="connsiteX18" fmla="*/ 364654 w 791189"/>
              <a:gd name="connsiteY18" fmla="*/ 989842 h 1809994"/>
              <a:gd name="connsiteX19" fmla="*/ 439864 w 791189"/>
              <a:gd name="connsiteY19" fmla="*/ 803796 h 1809994"/>
              <a:gd name="connsiteX20" fmla="*/ 566534 w 791189"/>
              <a:gd name="connsiteY20" fmla="*/ 657333 h 1809994"/>
              <a:gd name="connsiteX21" fmla="*/ 392363 w 791189"/>
              <a:gd name="connsiteY21" fmla="*/ 879006 h 1809994"/>
              <a:gd name="connsiteX22" fmla="*/ 435906 w 791189"/>
              <a:gd name="connsiteY22" fmla="*/ 760253 h 1809994"/>
              <a:gd name="connsiteX23" fmla="*/ 610077 w 791189"/>
              <a:gd name="connsiteY23" fmla="*/ 312949 h 1809994"/>
              <a:gd name="connsiteX24" fmla="*/ 574451 w 791189"/>
              <a:gd name="connsiteY24" fmla="*/ 388159 h 1809994"/>
              <a:gd name="connsiteX25" fmla="*/ 788207 w 791189"/>
              <a:gd name="connsiteY25" fmla="*/ 8149 h 180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91189" h="1809994">
                <a:moveTo>
                  <a:pt x="788207" y="8149"/>
                </a:moveTo>
                <a:cubicBezTo>
                  <a:pt x="757859" y="78081"/>
                  <a:pt x="452399" y="682403"/>
                  <a:pt x="392363" y="807754"/>
                </a:cubicBezTo>
                <a:cubicBezTo>
                  <a:pt x="332327" y="933105"/>
                  <a:pt x="435906" y="735843"/>
                  <a:pt x="427989" y="760253"/>
                </a:cubicBezTo>
                <a:cubicBezTo>
                  <a:pt x="420072" y="784663"/>
                  <a:pt x="372570" y="873068"/>
                  <a:pt x="344861" y="954216"/>
                </a:cubicBezTo>
                <a:cubicBezTo>
                  <a:pt x="317152" y="1035364"/>
                  <a:pt x="267012" y="1237245"/>
                  <a:pt x="261734" y="1247141"/>
                </a:cubicBezTo>
                <a:cubicBezTo>
                  <a:pt x="256456" y="1257037"/>
                  <a:pt x="312534" y="1032725"/>
                  <a:pt x="313194" y="1013593"/>
                </a:cubicBezTo>
                <a:cubicBezTo>
                  <a:pt x="313854" y="994461"/>
                  <a:pt x="303298" y="1050538"/>
                  <a:pt x="265693" y="1132346"/>
                </a:cubicBezTo>
                <a:cubicBezTo>
                  <a:pt x="228088" y="1214154"/>
                  <a:pt x="97459" y="1478050"/>
                  <a:pt x="87563" y="1504440"/>
                </a:cubicBezTo>
                <a:cubicBezTo>
                  <a:pt x="77667" y="1530830"/>
                  <a:pt x="207635" y="1269572"/>
                  <a:pt x="206316" y="1290684"/>
                </a:cubicBezTo>
                <a:cubicBezTo>
                  <a:pt x="204997" y="1311796"/>
                  <a:pt x="113952" y="1544684"/>
                  <a:pt x="79646" y="1631110"/>
                </a:cubicBezTo>
                <a:cubicBezTo>
                  <a:pt x="45340" y="1717536"/>
                  <a:pt x="-5461" y="1819796"/>
                  <a:pt x="477" y="1809240"/>
                </a:cubicBezTo>
                <a:cubicBezTo>
                  <a:pt x="6415" y="1798684"/>
                  <a:pt x="55236" y="1663437"/>
                  <a:pt x="115272" y="1567775"/>
                </a:cubicBezTo>
                <a:cubicBezTo>
                  <a:pt x="175308" y="1472113"/>
                  <a:pt x="357396" y="1242523"/>
                  <a:pt x="360695" y="1235266"/>
                </a:cubicBezTo>
                <a:cubicBezTo>
                  <a:pt x="363994" y="1228009"/>
                  <a:pt x="158155" y="1501141"/>
                  <a:pt x="135064" y="1524232"/>
                </a:cubicBezTo>
                <a:cubicBezTo>
                  <a:pt x="111973" y="1547323"/>
                  <a:pt x="193122" y="1418673"/>
                  <a:pt x="222150" y="1373811"/>
                </a:cubicBezTo>
                <a:cubicBezTo>
                  <a:pt x="251178" y="1328949"/>
                  <a:pt x="314513" y="1253079"/>
                  <a:pt x="309235" y="1255058"/>
                </a:cubicBezTo>
                <a:cubicBezTo>
                  <a:pt x="303957" y="1257037"/>
                  <a:pt x="201038" y="1384368"/>
                  <a:pt x="190482" y="1385687"/>
                </a:cubicBezTo>
                <a:cubicBezTo>
                  <a:pt x="179926" y="1387006"/>
                  <a:pt x="216871" y="1328949"/>
                  <a:pt x="245900" y="1262975"/>
                </a:cubicBezTo>
                <a:cubicBezTo>
                  <a:pt x="274929" y="1197001"/>
                  <a:pt x="332327" y="1066372"/>
                  <a:pt x="364654" y="989842"/>
                </a:cubicBezTo>
                <a:cubicBezTo>
                  <a:pt x="396981" y="913312"/>
                  <a:pt x="406217" y="859214"/>
                  <a:pt x="439864" y="803796"/>
                </a:cubicBezTo>
                <a:cubicBezTo>
                  <a:pt x="473511" y="748378"/>
                  <a:pt x="574451" y="644798"/>
                  <a:pt x="566534" y="657333"/>
                </a:cubicBezTo>
                <a:cubicBezTo>
                  <a:pt x="558617" y="669868"/>
                  <a:pt x="414134" y="861853"/>
                  <a:pt x="392363" y="879006"/>
                </a:cubicBezTo>
                <a:cubicBezTo>
                  <a:pt x="370592" y="896159"/>
                  <a:pt x="399620" y="854596"/>
                  <a:pt x="435906" y="760253"/>
                </a:cubicBezTo>
                <a:cubicBezTo>
                  <a:pt x="472192" y="665910"/>
                  <a:pt x="586986" y="374965"/>
                  <a:pt x="610077" y="312949"/>
                </a:cubicBezTo>
                <a:cubicBezTo>
                  <a:pt x="633168" y="250933"/>
                  <a:pt x="540804" y="436320"/>
                  <a:pt x="574451" y="388159"/>
                </a:cubicBezTo>
                <a:cubicBezTo>
                  <a:pt x="608098" y="339998"/>
                  <a:pt x="818555" y="-61783"/>
                  <a:pt x="788207" y="81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B65C013F-40EC-131A-15A8-3BCEC21D5D6D}"/>
              </a:ext>
            </a:extLst>
          </p:cNvPr>
          <p:cNvSpPr/>
          <p:nvPr/>
        </p:nvSpPr>
        <p:spPr>
          <a:xfrm>
            <a:off x="1634802" y="10865813"/>
            <a:ext cx="1096539" cy="1928036"/>
          </a:xfrm>
          <a:custGeom>
            <a:avLst/>
            <a:gdLst>
              <a:gd name="connsiteX0" fmla="*/ 1096523 w 1096539"/>
              <a:gd name="connsiteY0" fmla="*/ 109 h 1928036"/>
              <a:gd name="connsiteX1" fmla="*/ 411712 w 1096539"/>
              <a:gd name="connsiteY1" fmla="*/ 1124306 h 1928036"/>
              <a:gd name="connsiteX2" fmla="*/ 34 w 1096539"/>
              <a:gd name="connsiteY2" fmla="*/ 1927870 h 1928036"/>
              <a:gd name="connsiteX3" fmla="*/ 431504 w 1096539"/>
              <a:gd name="connsiteY3" fmla="*/ 1060971 h 1928036"/>
              <a:gd name="connsiteX4" fmla="*/ 1096523 w 1096539"/>
              <a:gd name="connsiteY4" fmla="*/ 109 h 192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6539" h="1928036">
                <a:moveTo>
                  <a:pt x="1096523" y="109"/>
                </a:moveTo>
                <a:cubicBezTo>
                  <a:pt x="1093224" y="10665"/>
                  <a:pt x="594460" y="803013"/>
                  <a:pt x="411712" y="1124306"/>
                </a:cubicBezTo>
                <a:cubicBezTo>
                  <a:pt x="228964" y="1445599"/>
                  <a:pt x="-3265" y="1938426"/>
                  <a:pt x="34" y="1927870"/>
                </a:cubicBezTo>
                <a:cubicBezTo>
                  <a:pt x="3333" y="1917314"/>
                  <a:pt x="252055" y="1379626"/>
                  <a:pt x="431504" y="1060971"/>
                </a:cubicBezTo>
                <a:cubicBezTo>
                  <a:pt x="610953" y="742317"/>
                  <a:pt x="1099822" y="-10447"/>
                  <a:pt x="1096523" y="1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C6A3A54B-FDF0-0F96-FDA1-4DD920D0A4F7}"/>
              </a:ext>
            </a:extLst>
          </p:cNvPr>
          <p:cNvSpPr/>
          <p:nvPr/>
        </p:nvSpPr>
        <p:spPr>
          <a:xfrm>
            <a:off x="2063676" y="10916491"/>
            <a:ext cx="678193" cy="1316764"/>
          </a:xfrm>
          <a:custGeom>
            <a:avLst/>
            <a:gdLst>
              <a:gd name="connsiteX0" fmla="*/ 675566 w 678193"/>
              <a:gd name="connsiteY0" fmla="*/ 4849 h 1316764"/>
              <a:gd name="connsiteX1" fmla="*/ 453893 w 678193"/>
              <a:gd name="connsiteY1" fmla="*/ 412569 h 1316764"/>
              <a:gd name="connsiteX2" fmla="*/ 263888 w 678193"/>
              <a:gd name="connsiteY2" fmla="*/ 800496 h 1316764"/>
              <a:gd name="connsiteX3" fmla="*/ 291597 w 678193"/>
              <a:gd name="connsiteY3" fmla="*/ 737161 h 1316764"/>
              <a:gd name="connsiteX4" fmla="*/ 109508 w 678193"/>
              <a:gd name="connsiteY4" fmla="*/ 1101338 h 1316764"/>
              <a:gd name="connsiteX5" fmla="*/ 149093 w 678193"/>
              <a:gd name="connsiteY5" fmla="*/ 1010293 h 1316764"/>
              <a:gd name="connsiteX6" fmla="*/ 2630 w 678193"/>
              <a:gd name="connsiteY6" fmla="*/ 1311135 h 1316764"/>
              <a:gd name="connsiteX7" fmla="*/ 295555 w 678193"/>
              <a:gd name="connsiteY7" fmla="*/ 701535 h 1316764"/>
              <a:gd name="connsiteX8" fmla="*/ 675566 w 678193"/>
              <a:gd name="connsiteY8" fmla="*/ 4849 h 131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193" h="1316764">
                <a:moveTo>
                  <a:pt x="675566" y="4849"/>
                </a:moveTo>
                <a:cubicBezTo>
                  <a:pt x="701956" y="-43312"/>
                  <a:pt x="522506" y="279961"/>
                  <a:pt x="453893" y="412569"/>
                </a:cubicBezTo>
                <a:cubicBezTo>
                  <a:pt x="385280" y="545177"/>
                  <a:pt x="290937" y="746397"/>
                  <a:pt x="263888" y="800496"/>
                </a:cubicBezTo>
                <a:cubicBezTo>
                  <a:pt x="236839" y="854595"/>
                  <a:pt x="317327" y="687021"/>
                  <a:pt x="291597" y="737161"/>
                </a:cubicBezTo>
                <a:cubicBezTo>
                  <a:pt x="265867" y="787301"/>
                  <a:pt x="133259" y="1055816"/>
                  <a:pt x="109508" y="1101338"/>
                </a:cubicBezTo>
                <a:cubicBezTo>
                  <a:pt x="85757" y="1146860"/>
                  <a:pt x="166906" y="975327"/>
                  <a:pt x="149093" y="1010293"/>
                </a:cubicBezTo>
                <a:cubicBezTo>
                  <a:pt x="131280" y="1045259"/>
                  <a:pt x="-21780" y="1362595"/>
                  <a:pt x="2630" y="1311135"/>
                </a:cubicBezTo>
                <a:cubicBezTo>
                  <a:pt x="27040" y="1259675"/>
                  <a:pt x="184059" y="916610"/>
                  <a:pt x="295555" y="701535"/>
                </a:cubicBezTo>
                <a:cubicBezTo>
                  <a:pt x="407051" y="486460"/>
                  <a:pt x="649176" y="53010"/>
                  <a:pt x="675566" y="4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F36C22B7-907F-21A0-23C9-56E31AD826A2}"/>
              </a:ext>
            </a:extLst>
          </p:cNvPr>
          <p:cNvSpPr/>
          <p:nvPr/>
        </p:nvSpPr>
        <p:spPr>
          <a:xfrm>
            <a:off x="5417061" y="5350829"/>
            <a:ext cx="230240" cy="2345486"/>
          </a:xfrm>
          <a:custGeom>
            <a:avLst/>
            <a:gdLst>
              <a:gd name="connsiteX0" fmla="*/ 230206 w 230240"/>
              <a:gd name="connsiteY0" fmla="*/ 104 h 2345486"/>
              <a:gd name="connsiteX1" fmla="*/ 35472 w 230240"/>
              <a:gd name="connsiteY1" fmla="*/ 1126171 h 2345486"/>
              <a:gd name="connsiteX2" fmla="*/ 86272 w 230240"/>
              <a:gd name="connsiteY2" fmla="*/ 2286104 h 2345486"/>
              <a:gd name="connsiteX3" fmla="*/ 86272 w 230240"/>
              <a:gd name="connsiteY3" fmla="*/ 2108304 h 2345486"/>
              <a:gd name="connsiteX4" fmla="*/ 52406 w 230240"/>
              <a:gd name="connsiteY4" fmla="*/ 1515638 h 2345486"/>
              <a:gd name="connsiteX5" fmla="*/ 43939 w 230240"/>
              <a:gd name="connsiteY5" fmla="*/ 1651104 h 2345486"/>
              <a:gd name="connsiteX6" fmla="*/ 18539 w 230240"/>
              <a:gd name="connsiteY6" fmla="*/ 973771 h 2345486"/>
              <a:gd name="connsiteX7" fmla="*/ 18539 w 230240"/>
              <a:gd name="connsiteY7" fmla="*/ 1058438 h 2345486"/>
              <a:gd name="connsiteX8" fmla="*/ 230206 w 230240"/>
              <a:gd name="connsiteY8" fmla="*/ 104 h 234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240" h="2345486">
                <a:moveTo>
                  <a:pt x="230206" y="104"/>
                </a:moveTo>
                <a:cubicBezTo>
                  <a:pt x="233028" y="11393"/>
                  <a:pt x="59461" y="745171"/>
                  <a:pt x="35472" y="1126171"/>
                </a:cubicBezTo>
                <a:cubicBezTo>
                  <a:pt x="11483" y="1507171"/>
                  <a:pt x="77805" y="2122415"/>
                  <a:pt x="86272" y="2286104"/>
                </a:cubicBezTo>
                <a:cubicBezTo>
                  <a:pt x="94739" y="2449793"/>
                  <a:pt x="91916" y="2236715"/>
                  <a:pt x="86272" y="2108304"/>
                </a:cubicBezTo>
                <a:cubicBezTo>
                  <a:pt x="80628" y="1979893"/>
                  <a:pt x="59461" y="1591838"/>
                  <a:pt x="52406" y="1515638"/>
                </a:cubicBezTo>
                <a:cubicBezTo>
                  <a:pt x="45351" y="1439438"/>
                  <a:pt x="49583" y="1741415"/>
                  <a:pt x="43939" y="1651104"/>
                </a:cubicBezTo>
                <a:cubicBezTo>
                  <a:pt x="38294" y="1560793"/>
                  <a:pt x="22772" y="1072549"/>
                  <a:pt x="18539" y="973771"/>
                </a:cubicBezTo>
                <a:cubicBezTo>
                  <a:pt x="14306" y="874993"/>
                  <a:pt x="-20972" y="1224949"/>
                  <a:pt x="18539" y="1058438"/>
                </a:cubicBezTo>
                <a:cubicBezTo>
                  <a:pt x="58050" y="891927"/>
                  <a:pt x="227384" y="-11185"/>
                  <a:pt x="230206" y="1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D1729D9A-DFDF-49B1-A04B-97AA0ADB4D79}"/>
              </a:ext>
            </a:extLst>
          </p:cNvPr>
          <p:cNvSpPr/>
          <p:nvPr/>
        </p:nvSpPr>
        <p:spPr>
          <a:xfrm>
            <a:off x="5373962" y="7907408"/>
            <a:ext cx="920720" cy="1771559"/>
          </a:xfrm>
          <a:custGeom>
            <a:avLst/>
            <a:gdLst>
              <a:gd name="connsiteX0" fmla="*/ 120905 w 920720"/>
              <a:gd name="connsiteY0" fmla="*/ 459 h 1771559"/>
              <a:gd name="connsiteX1" fmla="*/ 19305 w 920720"/>
              <a:gd name="connsiteY1" fmla="*/ 499992 h 1771559"/>
              <a:gd name="connsiteX2" fmla="*/ 315638 w 920720"/>
              <a:gd name="connsiteY2" fmla="*/ 1219659 h 1771559"/>
              <a:gd name="connsiteX3" fmla="*/ 188638 w 920720"/>
              <a:gd name="connsiteY3" fmla="*/ 1101125 h 1771559"/>
              <a:gd name="connsiteX4" fmla="*/ 865971 w 920720"/>
              <a:gd name="connsiteY4" fmla="*/ 1727659 h 1771559"/>
              <a:gd name="connsiteX5" fmla="*/ 815171 w 920720"/>
              <a:gd name="connsiteY5" fmla="*/ 1659925 h 1771559"/>
              <a:gd name="connsiteX6" fmla="*/ 298705 w 920720"/>
              <a:gd name="connsiteY6" fmla="*/ 1185792 h 1771559"/>
              <a:gd name="connsiteX7" fmla="*/ 103971 w 920720"/>
              <a:gd name="connsiteY7" fmla="*/ 906392 h 1771559"/>
              <a:gd name="connsiteX8" fmla="*/ 222505 w 920720"/>
              <a:gd name="connsiteY8" fmla="*/ 1024925 h 1771559"/>
              <a:gd name="connsiteX9" fmla="*/ 44705 w 920720"/>
              <a:gd name="connsiteY9" fmla="*/ 720125 h 1771559"/>
              <a:gd name="connsiteX10" fmla="*/ 27771 w 920720"/>
              <a:gd name="connsiteY10" fmla="*/ 669325 h 1771559"/>
              <a:gd name="connsiteX11" fmla="*/ 27771 w 920720"/>
              <a:gd name="connsiteY11" fmla="*/ 728592 h 1771559"/>
              <a:gd name="connsiteX12" fmla="*/ 2371 w 920720"/>
              <a:gd name="connsiteY12" fmla="*/ 415325 h 1771559"/>
              <a:gd name="connsiteX13" fmla="*/ 120905 w 920720"/>
              <a:gd name="connsiteY13" fmla="*/ 459 h 177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0720" h="1771559">
                <a:moveTo>
                  <a:pt x="120905" y="459"/>
                </a:moveTo>
                <a:cubicBezTo>
                  <a:pt x="123727" y="14570"/>
                  <a:pt x="-13150" y="296792"/>
                  <a:pt x="19305" y="499992"/>
                </a:cubicBezTo>
                <a:cubicBezTo>
                  <a:pt x="51760" y="703192"/>
                  <a:pt x="287416" y="1119470"/>
                  <a:pt x="315638" y="1219659"/>
                </a:cubicBezTo>
                <a:cubicBezTo>
                  <a:pt x="343860" y="1319848"/>
                  <a:pt x="188638" y="1101125"/>
                  <a:pt x="188638" y="1101125"/>
                </a:cubicBezTo>
                <a:lnTo>
                  <a:pt x="865971" y="1727659"/>
                </a:lnTo>
                <a:cubicBezTo>
                  <a:pt x="970393" y="1820792"/>
                  <a:pt x="909715" y="1750236"/>
                  <a:pt x="815171" y="1659925"/>
                </a:cubicBezTo>
                <a:cubicBezTo>
                  <a:pt x="720627" y="1569614"/>
                  <a:pt x="417238" y="1311381"/>
                  <a:pt x="298705" y="1185792"/>
                </a:cubicBezTo>
                <a:cubicBezTo>
                  <a:pt x="180172" y="1060203"/>
                  <a:pt x="116671" y="933203"/>
                  <a:pt x="103971" y="906392"/>
                </a:cubicBezTo>
                <a:cubicBezTo>
                  <a:pt x="91271" y="879581"/>
                  <a:pt x="232383" y="1055970"/>
                  <a:pt x="222505" y="1024925"/>
                </a:cubicBezTo>
                <a:cubicBezTo>
                  <a:pt x="212627" y="993881"/>
                  <a:pt x="44705" y="720125"/>
                  <a:pt x="44705" y="720125"/>
                </a:cubicBezTo>
                <a:cubicBezTo>
                  <a:pt x="12249" y="660858"/>
                  <a:pt x="30593" y="667914"/>
                  <a:pt x="27771" y="669325"/>
                </a:cubicBezTo>
                <a:cubicBezTo>
                  <a:pt x="24949" y="670736"/>
                  <a:pt x="32004" y="770925"/>
                  <a:pt x="27771" y="728592"/>
                </a:cubicBezTo>
                <a:cubicBezTo>
                  <a:pt x="23538" y="686259"/>
                  <a:pt x="-8918" y="529625"/>
                  <a:pt x="2371" y="415325"/>
                </a:cubicBezTo>
                <a:cubicBezTo>
                  <a:pt x="13660" y="301025"/>
                  <a:pt x="118083" y="-13652"/>
                  <a:pt x="120905" y="4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C4BA475B-653B-EA2B-A00B-A9814A7C0358}"/>
              </a:ext>
            </a:extLst>
          </p:cNvPr>
          <p:cNvSpPr/>
          <p:nvPr/>
        </p:nvSpPr>
        <p:spPr>
          <a:xfrm>
            <a:off x="5029637" y="7083852"/>
            <a:ext cx="2106337" cy="3036230"/>
          </a:xfrm>
          <a:custGeom>
            <a:avLst/>
            <a:gdLst>
              <a:gd name="connsiteX0" fmla="*/ 194296 w 2106337"/>
              <a:gd name="connsiteY0" fmla="*/ 2748 h 3036230"/>
              <a:gd name="connsiteX1" fmla="*/ 118096 w 2106337"/>
              <a:gd name="connsiteY1" fmla="*/ 1365881 h 3036230"/>
              <a:gd name="connsiteX2" fmla="*/ 685363 w 2106337"/>
              <a:gd name="connsiteY2" fmla="*/ 2280281 h 3036230"/>
              <a:gd name="connsiteX3" fmla="*/ 507563 w 2106337"/>
              <a:gd name="connsiteY3" fmla="*/ 2195615 h 3036230"/>
              <a:gd name="connsiteX4" fmla="*/ 1320363 w 2106337"/>
              <a:gd name="connsiteY4" fmla="*/ 2475015 h 3036230"/>
              <a:gd name="connsiteX5" fmla="*/ 2048496 w 2106337"/>
              <a:gd name="connsiteY5" fmla="*/ 3008415 h 3036230"/>
              <a:gd name="connsiteX6" fmla="*/ 1980763 w 2106337"/>
              <a:gd name="connsiteY6" fmla="*/ 2915281 h 3036230"/>
              <a:gd name="connsiteX7" fmla="*/ 1345763 w 2106337"/>
              <a:gd name="connsiteY7" fmla="*/ 2525815 h 3036230"/>
              <a:gd name="connsiteX8" fmla="*/ 634563 w 2106337"/>
              <a:gd name="connsiteY8" fmla="*/ 2221015 h 3036230"/>
              <a:gd name="connsiteX9" fmla="*/ 583763 w 2106337"/>
              <a:gd name="connsiteY9" fmla="*/ 2187148 h 3036230"/>
              <a:gd name="connsiteX10" fmla="*/ 448296 w 2106337"/>
              <a:gd name="connsiteY10" fmla="*/ 1967015 h 3036230"/>
              <a:gd name="connsiteX11" fmla="*/ 16496 w 2106337"/>
              <a:gd name="connsiteY11" fmla="*/ 1374348 h 3036230"/>
              <a:gd name="connsiteX12" fmla="*/ 92696 w 2106337"/>
              <a:gd name="connsiteY12" fmla="*/ 1399748 h 3036230"/>
              <a:gd name="connsiteX13" fmla="*/ 67296 w 2106337"/>
              <a:gd name="connsiteY13" fmla="*/ 1044148 h 3036230"/>
              <a:gd name="connsiteX14" fmla="*/ 16496 w 2106337"/>
              <a:gd name="connsiteY14" fmla="*/ 883281 h 3036230"/>
              <a:gd name="connsiteX15" fmla="*/ 16496 w 2106337"/>
              <a:gd name="connsiteY15" fmla="*/ 1010281 h 3036230"/>
              <a:gd name="connsiteX16" fmla="*/ 194296 w 2106337"/>
              <a:gd name="connsiteY16" fmla="*/ 2748 h 303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06337" h="3036230">
                <a:moveTo>
                  <a:pt x="194296" y="2748"/>
                </a:moveTo>
                <a:cubicBezTo>
                  <a:pt x="211229" y="62015"/>
                  <a:pt x="36251" y="986292"/>
                  <a:pt x="118096" y="1365881"/>
                </a:cubicBezTo>
                <a:cubicBezTo>
                  <a:pt x="199941" y="1745470"/>
                  <a:pt x="620452" y="2141992"/>
                  <a:pt x="685363" y="2280281"/>
                </a:cubicBezTo>
                <a:cubicBezTo>
                  <a:pt x="750274" y="2418570"/>
                  <a:pt x="401730" y="2163159"/>
                  <a:pt x="507563" y="2195615"/>
                </a:cubicBezTo>
                <a:cubicBezTo>
                  <a:pt x="613396" y="2228071"/>
                  <a:pt x="1063541" y="2339548"/>
                  <a:pt x="1320363" y="2475015"/>
                </a:cubicBezTo>
                <a:cubicBezTo>
                  <a:pt x="1577185" y="2610482"/>
                  <a:pt x="1938429" y="2935037"/>
                  <a:pt x="2048496" y="3008415"/>
                </a:cubicBezTo>
                <a:cubicBezTo>
                  <a:pt x="2158563" y="3081793"/>
                  <a:pt x="2097885" y="2995714"/>
                  <a:pt x="1980763" y="2915281"/>
                </a:cubicBezTo>
                <a:cubicBezTo>
                  <a:pt x="1863641" y="2834848"/>
                  <a:pt x="1570130" y="2641526"/>
                  <a:pt x="1345763" y="2525815"/>
                </a:cubicBezTo>
                <a:cubicBezTo>
                  <a:pt x="1121396" y="2410104"/>
                  <a:pt x="761563" y="2277459"/>
                  <a:pt x="634563" y="2221015"/>
                </a:cubicBezTo>
                <a:cubicBezTo>
                  <a:pt x="507563" y="2164571"/>
                  <a:pt x="614807" y="2229481"/>
                  <a:pt x="583763" y="2187148"/>
                </a:cubicBezTo>
                <a:cubicBezTo>
                  <a:pt x="552719" y="2144815"/>
                  <a:pt x="542841" y="2102482"/>
                  <a:pt x="448296" y="1967015"/>
                </a:cubicBezTo>
                <a:cubicBezTo>
                  <a:pt x="353752" y="1831548"/>
                  <a:pt x="75763" y="1468893"/>
                  <a:pt x="16496" y="1374348"/>
                </a:cubicBezTo>
                <a:cubicBezTo>
                  <a:pt x="-42771" y="1279803"/>
                  <a:pt x="84229" y="1454781"/>
                  <a:pt x="92696" y="1399748"/>
                </a:cubicBezTo>
                <a:cubicBezTo>
                  <a:pt x="101163" y="1344715"/>
                  <a:pt x="79996" y="1130226"/>
                  <a:pt x="67296" y="1044148"/>
                </a:cubicBezTo>
                <a:cubicBezTo>
                  <a:pt x="54596" y="958070"/>
                  <a:pt x="24963" y="888925"/>
                  <a:pt x="16496" y="883281"/>
                </a:cubicBezTo>
                <a:cubicBezTo>
                  <a:pt x="8029" y="877637"/>
                  <a:pt x="-15960" y="1159859"/>
                  <a:pt x="16496" y="1010281"/>
                </a:cubicBezTo>
                <a:cubicBezTo>
                  <a:pt x="48952" y="860703"/>
                  <a:pt x="177363" y="-56519"/>
                  <a:pt x="194296" y="27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8BB3F2CA-9492-7E0B-6F1F-DFC95B222FB6}"/>
              </a:ext>
            </a:extLst>
          </p:cNvPr>
          <p:cNvSpPr/>
          <p:nvPr/>
        </p:nvSpPr>
        <p:spPr>
          <a:xfrm>
            <a:off x="4448512" y="7298629"/>
            <a:ext cx="251112" cy="762311"/>
          </a:xfrm>
          <a:custGeom>
            <a:avLst/>
            <a:gdLst>
              <a:gd name="connsiteX0" fmla="*/ 250488 w 251112"/>
              <a:gd name="connsiteY0" fmla="*/ 696 h 762311"/>
              <a:gd name="connsiteX1" fmla="*/ 9188 w 251112"/>
              <a:gd name="connsiteY1" fmla="*/ 305496 h 762311"/>
              <a:gd name="connsiteX2" fmla="*/ 167938 w 251112"/>
              <a:gd name="connsiteY2" fmla="*/ 89596 h 762311"/>
              <a:gd name="connsiteX3" fmla="*/ 44113 w 251112"/>
              <a:gd name="connsiteY3" fmla="*/ 245171 h 762311"/>
              <a:gd name="connsiteX4" fmla="*/ 9188 w 251112"/>
              <a:gd name="connsiteY4" fmla="*/ 334071 h 762311"/>
              <a:gd name="connsiteX5" fmla="*/ 2838 w 251112"/>
              <a:gd name="connsiteY5" fmla="*/ 222946 h 762311"/>
              <a:gd name="connsiteX6" fmla="*/ 2838 w 251112"/>
              <a:gd name="connsiteY6" fmla="*/ 362646 h 762311"/>
              <a:gd name="connsiteX7" fmla="*/ 37763 w 251112"/>
              <a:gd name="connsiteY7" fmla="*/ 756346 h 762311"/>
              <a:gd name="connsiteX8" fmla="*/ 25063 w 251112"/>
              <a:gd name="connsiteY8" fmla="*/ 600771 h 762311"/>
              <a:gd name="connsiteX9" fmla="*/ 31413 w 251112"/>
              <a:gd name="connsiteY9" fmla="*/ 607121 h 762311"/>
              <a:gd name="connsiteX10" fmla="*/ 18713 w 251112"/>
              <a:gd name="connsiteY10" fmla="*/ 394396 h 762311"/>
              <a:gd name="connsiteX11" fmla="*/ 12363 w 251112"/>
              <a:gd name="connsiteY11" fmla="*/ 311846 h 762311"/>
              <a:gd name="connsiteX12" fmla="*/ 91738 w 251112"/>
              <a:gd name="connsiteY12" fmla="*/ 156271 h 762311"/>
              <a:gd name="connsiteX13" fmla="*/ 79038 w 251112"/>
              <a:gd name="connsiteY13" fmla="*/ 219771 h 762311"/>
              <a:gd name="connsiteX14" fmla="*/ 250488 w 251112"/>
              <a:gd name="connsiteY14" fmla="*/ 696 h 76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112" h="762311">
                <a:moveTo>
                  <a:pt x="250488" y="696"/>
                </a:moveTo>
                <a:cubicBezTo>
                  <a:pt x="238846" y="14983"/>
                  <a:pt x="22946" y="290679"/>
                  <a:pt x="9188" y="305496"/>
                </a:cubicBezTo>
                <a:cubicBezTo>
                  <a:pt x="-4570" y="320313"/>
                  <a:pt x="162117" y="99650"/>
                  <a:pt x="167938" y="89596"/>
                </a:cubicBezTo>
                <a:cubicBezTo>
                  <a:pt x="173759" y="79542"/>
                  <a:pt x="70571" y="204425"/>
                  <a:pt x="44113" y="245171"/>
                </a:cubicBezTo>
                <a:cubicBezTo>
                  <a:pt x="17655" y="285917"/>
                  <a:pt x="16067" y="337775"/>
                  <a:pt x="9188" y="334071"/>
                </a:cubicBezTo>
                <a:cubicBezTo>
                  <a:pt x="2309" y="330367"/>
                  <a:pt x="3896" y="218184"/>
                  <a:pt x="2838" y="222946"/>
                </a:cubicBezTo>
                <a:cubicBezTo>
                  <a:pt x="1780" y="227708"/>
                  <a:pt x="-2983" y="273746"/>
                  <a:pt x="2838" y="362646"/>
                </a:cubicBezTo>
                <a:cubicBezTo>
                  <a:pt x="8659" y="451546"/>
                  <a:pt x="34059" y="716659"/>
                  <a:pt x="37763" y="756346"/>
                </a:cubicBezTo>
                <a:cubicBezTo>
                  <a:pt x="41467" y="796033"/>
                  <a:pt x="26121" y="625642"/>
                  <a:pt x="25063" y="600771"/>
                </a:cubicBezTo>
                <a:cubicBezTo>
                  <a:pt x="24005" y="575900"/>
                  <a:pt x="32471" y="641517"/>
                  <a:pt x="31413" y="607121"/>
                </a:cubicBezTo>
                <a:cubicBezTo>
                  <a:pt x="30355" y="572725"/>
                  <a:pt x="21888" y="443608"/>
                  <a:pt x="18713" y="394396"/>
                </a:cubicBezTo>
                <a:cubicBezTo>
                  <a:pt x="15538" y="345184"/>
                  <a:pt x="192" y="351533"/>
                  <a:pt x="12363" y="311846"/>
                </a:cubicBezTo>
                <a:cubicBezTo>
                  <a:pt x="24534" y="272159"/>
                  <a:pt x="80626" y="171617"/>
                  <a:pt x="91738" y="156271"/>
                </a:cubicBezTo>
                <a:cubicBezTo>
                  <a:pt x="102850" y="140925"/>
                  <a:pt x="50463" y="243054"/>
                  <a:pt x="79038" y="219771"/>
                </a:cubicBezTo>
                <a:cubicBezTo>
                  <a:pt x="107613" y="196488"/>
                  <a:pt x="262130" y="-13591"/>
                  <a:pt x="250488" y="6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DFE36DC5-CC2B-86F7-F458-A97D57E63FD5}"/>
              </a:ext>
            </a:extLst>
          </p:cNvPr>
          <p:cNvSpPr/>
          <p:nvPr/>
        </p:nvSpPr>
        <p:spPr>
          <a:xfrm>
            <a:off x="6930398" y="9986420"/>
            <a:ext cx="131113" cy="1327446"/>
          </a:xfrm>
          <a:custGeom>
            <a:avLst/>
            <a:gdLst>
              <a:gd name="connsiteX0" fmla="*/ 130802 w 131113"/>
              <a:gd name="connsiteY0" fmla="*/ 11655 h 1327446"/>
              <a:gd name="connsiteX1" fmla="*/ 73652 w 131113"/>
              <a:gd name="connsiteY1" fmla="*/ 592680 h 1327446"/>
              <a:gd name="connsiteX2" fmla="*/ 73652 w 131113"/>
              <a:gd name="connsiteY2" fmla="*/ 573630 h 1327446"/>
              <a:gd name="connsiteX3" fmla="*/ 57777 w 131113"/>
              <a:gd name="connsiteY3" fmla="*/ 938755 h 1327446"/>
              <a:gd name="connsiteX4" fmla="*/ 70477 w 131113"/>
              <a:gd name="connsiteY4" fmla="*/ 846680 h 1327446"/>
              <a:gd name="connsiteX5" fmla="*/ 67302 w 131113"/>
              <a:gd name="connsiteY5" fmla="*/ 1313405 h 1327446"/>
              <a:gd name="connsiteX6" fmla="*/ 60952 w 131113"/>
              <a:gd name="connsiteY6" fmla="*/ 1170530 h 1327446"/>
              <a:gd name="connsiteX7" fmla="*/ 35552 w 131113"/>
              <a:gd name="connsiteY7" fmla="*/ 811755 h 1327446"/>
              <a:gd name="connsiteX8" fmla="*/ 51427 w 131113"/>
              <a:gd name="connsiteY8" fmla="*/ 608555 h 1327446"/>
              <a:gd name="connsiteX9" fmla="*/ 627 w 131113"/>
              <a:gd name="connsiteY9" fmla="*/ 859380 h 1327446"/>
              <a:gd name="connsiteX10" fmla="*/ 92702 w 131113"/>
              <a:gd name="connsiteY10" fmla="*/ 252955 h 1327446"/>
              <a:gd name="connsiteX11" fmla="*/ 130802 w 131113"/>
              <a:gd name="connsiteY11" fmla="*/ 11655 h 132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113" h="1327446">
                <a:moveTo>
                  <a:pt x="130802" y="11655"/>
                </a:moveTo>
                <a:cubicBezTo>
                  <a:pt x="127627" y="68276"/>
                  <a:pt x="83177" y="499018"/>
                  <a:pt x="73652" y="592680"/>
                </a:cubicBezTo>
                <a:cubicBezTo>
                  <a:pt x="64127" y="686342"/>
                  <a:pt x="76298" y="515951"/>
                  <a:pt x="73652" y="573630"/>
                </a:cubicBezTo>
                <a:cubicBezTo>
                  <a:pt x="71006" y="631309"/>
                  <a:pt x="58306" y="893247"/>
                  <a:pt x="57777" y="938755"/>
                </a:cubicBezTo>
                <a:cubicBezTo>
                  <a:pt x="57248" y="984263"/>
                  <a:pt x="68890" y="784238"/>
                  <a:pt x="70477" y="846680"/>
                </a:cubicBezTo>
                <a:cubicBezTo>
                  <a:pt x="72064" y="909122"/>
                  <a:pt x="68889" y="1259430"/>
                  <a:pt x="67302" y="1313405"/>
                </a:cubicBezTo>
                <a:cubicBezTo>
                  <a:pt x="65714" y="1367380"/>
                  <a:pt x="66244" y="1254138"/>
                  <a:pt x="60952" y="1170530"/>
                </a:cubicBezTo>
                <a:cubicBezTo>
                  <a:pt x="55660" y="1086922"/>
                  <a:pt x="37139" y="905417"/>
                  <a:pt x="35552" y="811755"/>
                </a:cubicBezTo>
                <a:cubicBezTo>
                  <a:pt x="33965" y="718093"/>
                  <a:pt x="57248" y="600618"/>
                  <a:pt x="51427" y="608555"/>
                </a:cubicBezTo>
                <a:cubicBezTo>
                  <a:pt x="45606" y="616492"/>
                  <a:pt x="-6252" y="918647"/>
                  <a:pt x="627" y="859380"/>
                </a:cubicBezTo>
                <a:cubicBezTo>
                  <a:pt x="7506" y="800113"/>
                  <a:pt x="73123" y="390009"/>
                  <a:pt x="92702" y="252955"/>
                </a:cubicBezTo>
                <a:cubicBezTo>
                  <a:pt x="112281" y="115901"/>
                  <a:pt x="133977" y="-44966"/>
                  <a:pt x="130802" y="116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27B650A1-0B90-EE68-A817-98F18F5E3225}"/>
              </a:ext>
            </a:extLst>
          </p:cNvPr>
          <p:cNvSpPr/>
          <p:nvPr/>
        </p:nvSpPr>
        <p:spPr>
          <a:xfrm>
            <a:off x="6578334" y="11200516"/>
            <a:ext cx="420262" cy="1551896"/>
          </a:xfrm>
          <a:custGeom>
            <a:avLst/>
            <a:gdLst>
              <a:gd name="connsiteX0" fmla="*/ 419366 w 420262"/>
              <a:gd name="connsiteY0" fmla="*/ 884 h 1551896"/>
              <a:gd name="connsiteX1" fmla="*/ 279666 w 420262"/>
              <a:gd name="connsiteY1" fmla="*/ 537459 h 1551896"/>
              <a:gd name="connsiteX2" fmla="*/ 139966 w 420262"/>
              <a:gd name="connsiteY2" fmla="*/ 937509 h 1551896"/>
              <a:gd name="connsiteX3" fmla="*/ 165366 w 420262"/>
              <a:gd name="connsiteY3" fmla="*/ 889884 h 1551896"/>
              <a:gd name="connsiteX4" fmla="*/ 266 w 420262"/>
              <a:gd name="connsiteY4" fmla="*/ 1550284 h 1551896"/>
              <a:gd name="connsiteX5" fmla="*/ 209816 w 420262"/>
              <a:gd name="connsiteY5" fmla="*/ 670809 h 1551896"/>
              <a:gd name="connsiteX6" fmla="*/ 419366 w 420262"/>
              <a:gd name="connsiteY6" fmla="*/ 884 h 155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262" h="1551896">
                <a:moveTo>
                  <a:pt x="419366" y="884"/>
                </a:moveTo>
                <a:cubicBezTo>
                  <a:pt x="431008" y="-21341"/>
                  <a:pt x="326233" y="381355"/>
                  <a:pt x="279666" y="537459"/>
                </a:cubicBezTo>
                <a:cubicBezTo>
                  <a:pt x="233099" y="693563"/>
                  <a:pt x="159016" y="878772"/>
                  <a:pt x="139966" y="937509"/>
                </a:cubicBezTo>
                <a:cubicBezTo>
                  <a:pt x="120916" y="996246"/>
                  <a:pt x="188649" y="787755"/>
                  <a:pt x="165366" y="889884"/>
                </a:cubicBezTo>
                <a:cubicBezTo>
                  <a:pt x="142083" y="992013"/>
                  <a:pt x="-7142" y="1586796"/>
                  <a:pt x="266" y="1550284"/>
                </a:cubicBezTo>
                <a:cubicBezTo>
                  <a:pt x="7674" y="1513772"/>
                  <a:pt x="139966" y="925867"/>
                  <a:pt x="209816" y="670809"/>
                </a:cubicBezTo>
                <a:cubicBezTo>
                  <a:pt x="279666" y="415751"/>
                  <a:pt x="407724" y="23109"/>
                  <a:pt x="419366" y="8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4D5F069F-EC38-0613-7E88-92CFB942740B}"/>
              </a:ext>
            </a:extLst>
          </p:cNvPr>
          <p:cNvSpPr/>
          <p:nvPr/>
        </p:nvSpPr>
        <p:spPr>
          <a:xfrm>
            <a:off x="6607811" y="11111947"/>
            <a:ext cx="368671" cy="1678678"/>
          </a:xfrm>
          <a:custGeom>
            <a:avLst/>
            <a:gdLst>
              <a:gd name="connsiteX0" fmla="*/ 364489 w 368671"/>
              <a:gd name="connsiteY0" fmla="*/ 553 h 1678678"/>
              <a:gd name="connsiteX1" fmla="*/ 361314 w 368671"/>
              <a:gd name="connsiteY1" fmla="*/ 299003 h 1678678"/>
              <a:gd name="connsiteX2" fmla="*/ 294639 w 368671"/>
              <a:gd name="connsiteY2" fmla="*/ 613328 h 1678678"/>
              <a:gd name="connsiteX3" fmla="*/ 310514 w 368671"/>
              <a:gd name="connsiteY3" fmla="*/ 568878 h 1678678"/>
              <a:gd name="connsiteX4" fmla="*/ 116839 w 368671"/>
              <a:gd name="connsiteY4" fmla="*/ 1067353 h 1678678"/>
              <a:gd name="connsiteX5" fmla="*/ 158114 w 368671"/>
              <a:gd name="connsiteY5" fmla="*/ 987978 h 1678678"/>
              <a:gd name="connsiteX6" fmla="*/ 66039 w 368671"/>
              <a:gd name="connsiteY6" fmla="*/ 1362628 h 1678678"/>
              <a:gd name="connsiteX7" fmla="*/ 2539 w 368671"/>
              <a:gd name="connsiteY7" fmla="*/ 1676953 h 1678678"/>
              <a:gd name="connsiteX8" fmla="*/ 40639 w 368671"/>
              <a:gd name="connsiteY8" fmla="*/ 1445178 h 1678678"/>
              <a:gd name="connsiteX9" fmla="*/ 285114 w 368671"/>
              <a:gd name="connsiteY9" fmla="*/ 610153 h 1678678"/>
              <a:gd name="connsiteX10" fmla="*/ 294639 w 368671"/>
              <a:gd name="connsiteY10" fmla="*/ 540303 h 1678678"/>
              <a:gd name="connsiteX11" fmla="*/ 361314 w 368671"/>
              <a:gd name="connsiteY11" fmla="*/ 318053 h 1678678"/>
              <a:gd name="connsiteX12" fmla="*/ 339089 w 368671"/>
              <a:gd name="connsiteY12" fmla="*/ 375203 h 1678678"/>
              <a:gd name="connsiteX13" fmla="*/ 364489 w 368671"/>
              <a:gd name="connsiteY13" fmla="*/ 553 h 167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8671" h="1678678">
                <a:moveTo>
                  <a:pt x="364489" y="553"/>
                </a:moveTo>
                <a:cubicBezTo>
                  <a:pt x="368193" y="-12147"/>
                  <a:pt x="372956" y="196874"/>
                  <a:pt x="361314" y="299003"/>
                </a:cubicBezTo>
                <a:cubicBezTo>
                  <a:pt x="349672" y="401132"/>
                  <a:pt x="303106" y="568349"/>
                  <a:pt x="294639" y="613328"/>
                </a:cubicBezTo>
                <a:cubicBezTo>
                  <a:pt x="286172" y="658307"/>
                  <a:pt x="340147" y="493207"/>
                  <a:pt x="310514" y="568878"/>
                </a:cubicBezTo>
                <a:cubicBezTo>
                  <a:pt x="280881" y="644549"/>
                  <a:pt x="142239" y="997503"/>
                  <a:pt x="116839" y="1067353"/>
                </a:cubicBezTo>
                <a:cubicBezTo>
                  <a:pt x="91439" y="1137203"/>
                  <a:pt x="166581" y="938765"/>
                  <a:pt x="158114" y="987978"/>
                </a:cubicBezTo>
                <a:cubicBezTo>
                  <a:pt x="149647" y="1037191"/>
                  <a:pt x="91968" y="1247799"/>
                  <a:pt x="66039" y="1362628"/>
                </a:cubicBezTo>
                <a:cubicBezTo>
                  <a:pt x="40110" y="1477457"/>
                  <a:pt x="6772" y="1663195"/>
                  <a:pt x="2539" y="1676953"/>
                </a:cubicBezTo>
                <a:cubicBezTo>
                  <a:pt x="-1694" y="1690711"/>
                  <a:pt x="-6457" y="1622978"/>
                  <a:pt x="40639" y="1445178"/>
                </a:cubicBezTo>
                <a:cubicBezTo>
                  <a:pt x="87735" y="1267378"/>
                  <a:pt x="242781" y="760965"/>
                  <a:pt x="285114" y="610153"/>
                </a:cubicBezTo>
                <a:cubicBezTo>
                  <a:pt x="327447" y="459341"/>
                  <a:pt x="281939" y="588986"/>
                  <a:pt x="294639" y="540303"/>
                </a:cubicBezTo>
                <a:cubicBezTo>
                  <a:pt x="307339" y="491620"/>
                  <a:pt x="353906" y="345570"/>
                  <a:pt x="361314" y="318053"/>
                </a:cubicBezTo>
                <a:cubicBezTo>
                  <a:pt x="368722" y="290536"/>
                  <a:pt x="336972" y="423357"/>
                  <a:pt x="339089" y="375203"/>
                </a:cubicBezTo>
                <a:cubicBezTo>
                  <a:pt x="341206" y="327049"/>
                  <a:pt x="360785" y="13253"/>
                  <a:pt x="364489" y="5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A3CDFBC7-D5A4-5F27-5D1D-A3F56F0C57E0}"/>
              </a:ext>
            </a:extLst>
          </p:cNvPr>
          <p:cNvSpPr/>
          <p:nvPr/>
        </p:nvSpPr>
        <p:spPr>
          <a:xfrm>
            <a:off x="2152399" y="11804115"/>
            <a:ext cx="929891" cy="1002551"/>
          </a:xfrm>
          <a:custGeom>
            <a:avLst/>
            <a:gdLst>
              <a:gd name="connsiteX0" fmla="*/ 927351 w 929891"/>
              <a:gd name="connsiteY0" fmla="*/ 3710 h 1002551"/>
              <a:gd name="connsiteX1" fmla="*/ 495551 w 929891"/>
              <a:gd name="connsiteY1" fmla="*/ 467260 h 1002551"/>
              <a:gd name="connsiteX2" fmla="*/ 543176 w 929891"/>
              <a:gd name="connsiteY2" fmla="*/ 429160 h 1002551"/>
              <a:gd name="connsiteX3" fmla="*/ 232026 w 929891"/>
              <a:gd name="connsiteY3" fmla="*/ 695860 h 1002551"/>
              <a:gd name="connsiteX4" fmla="*/ 324101 w 929891"/>
              <a:gd name="connsiteY4" fmla="*/ 645060 h 1002551"/>
              <a:gd name="connsiteX5" fmla="*/ 22476 w 929891"/>
              <a:gd name="connsiteY5" fmla="*/ 978435 h 1002551"/>
              <a:gd name="connsiteX6" fmla="*/ 38351 w 929891"/>
              <a:gd name="connsiteY6" fmla="*/ 946685 h 1002551"/>
              <a:gd name="connsiteX7" fmla="*/ 168526 w 929891"/>
              <a:gd name="connsiteY7" fmla="*/ 708560 h 1002551"/>
              <a:gd name="connsiteX8" fmla="*/ 76451 w 929891"/>
              <a:gd name="connsiteY8" fmla="*/ 902235 h 1002551"/>
              <a:gd name="connsiteX9" fmla="*/ 108201 w 929891"/>
              <a:gd name="connsiteY9" fmla="*/ 848260 h 1002551"/>
              <a:gd name="connsiteX10" fmla="*/ 317751 w 929891"/>
              <a:gd name="connsiteY10" fmla="*/ 632360 h 1002551"/>
              <a:gd name="connsiteX11" fmla="*/ 546351 w 929891"/>
              <a:gd name="connsiteY11" fmla="*/ 397410 h 1002551"/>
              <a:gd name="connsiteX12" fmla="*/ 686051 w 929891"/>
              <a:gd name="connsiteY12" fmla="*/ 146585 h 1002551"/>
              <a:gd name="connsiteX13" fmla="*/ 632076 w 929891"/>
              <a:gd name="connsiteY13" fmla="*/ 308510 h 1002551"/>
              <a:gd name="connsiteX14" fmla="*/ 781301 w 929891"/>
              <a:gd name="connsiteY14" fmla="*/ 32285 h 1002551"/>
              <a:gd name="connsiteX15" fmla="*/ 679701 w 929891"/>
              <a:gd name="connsiteY15" fmla="*/ 238660 h 1002551"/>
              <a:gd name="connsiteX16" fmla="*/ 927351 w 929891"/>
              <a:gd name="connsiteY16" fmla="*/ 3710 h 100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9891" h="1002551">
                <a:moveTo>
                  <a:pt x="927351" y="3710"/>
                </a:moveTo>
                <a:cubicBezTo>
                  <a:pt x="896659" y="41810"/>
                  <a:pt x="559580" y="396352"/>
                  <a:pt x="495551" y="467260"/>
                </a:cubicBezTo>
                <a:cubicBezTo>
                  <a:pt x="431522" y="538168"/>
                  <a:pt x="587097" y="391060"/>
                  <a:pt x="543176" y="429160"/>
                </a:cubicBezTo>
                <a:cubicBezTo>
                  <a:pt x="499255" y="467260"/>
                  <a:pt x="268538" y="659877"/>
                  <a:pt x="232026" y="695860"/>
                </a:cubicBezTo>
                <a:cubicBezTo>
                  <a:pt x="195514" y="731843"/>
                  <a:pt x="359026" y="597964"/>
                  <a:pt x="324101" y="645060"/>
                </a:cubicBezTo>
                <a:cubicBezTo>
                  <a:pt x="289176" y="692156"/>
                  <a:pt x="70101" y="928164"/>
                  <a:pt x="22476" y="978435"/>
                </a:cubicBezTo>
                <a:cubicBezTo>
                  <a:pt x="-25149" y="1028706"/>
                  <a:pt x="14009" y="991664"/>
                  <a:pt x="38351" y="946685"/>
                </a:cubicBezTo>
                <a:cubicBezTo>
                  <a:pt x="62693" y="901706"/>
                  <a:pt x="162176" y="715968"/>
                  <a:pt x="168526" y="708560"/>
                </a:cubicBezTo>
                <a:cubicBezTo>
                  <a:pt x="174876" y="701152"/>
                  <a:pt x="86505" y="878952"/>
                  <a:pt x="76451" y="902235"/>
                </a:cubicBezTo>
                <a:cubicBezTo>
                  <a:pt x="66397" y="925518"/>
                  <a:pt x="67984" y="893239"/>
                  <a:pt x="108201" y="848260"/>
                </a:cubicBezTo>
                <a:cubicBezTo>
                  <a:pt x="148418" y="803281"/>
                  <a:pt x="317751" y="632360"/>
                  <a:pt x="317751" y="632360"/>
                </a:cubicBezTo>
                <a:cubicBezTo>
                  <a:pt x="390776" y="557218"/>
                  <a:pt x="484968" y="478372"/>
                  <a:pt x="546351" y="397410"/>
                </a:cubicBezTo>
                <a:cubicBezTo>
                  <a:pt x="607734" y="316448"/>
                  <a:pt x="671764" y="161402"/>
                  <a:pt x="686051" y="146585"/>
                </a:cubicBezTo>
                <a:cubicBezTo>
                  <a:pt x="700338" y="131768"/>
                  <a:pt x="616201" y="327560"/>
                  <a:pt x="632076" y="308510"/>
                </a:cubicBezTo>
                <a:cubicBezTo>
                  <a:pt x="647951" y="289460"/>
                  <a:pt x="773363" y="43927"/>
                  <a:pt x="781301" y="32285"/>
                </a:cubicBezTo>
                <a:cubicBezTo>
                  <a:pt x="789238" y="20643"/>
                  <a:pt x="658535" y="243952"/>
                  <a:pt x="679701" y="238660"/>
                </a:cubicBezTo>
                <a:cubicBezTo>
                  <a:pt x="700867" y="233368"/>
                  <a:pt x="958043" y="-34390"/>
                  <a:pt x="927351" y="37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0F7590B7-534D-5162-3626-4E929396B842}"/>
              </a:ext>
            </a:extLst>
          </p:cNvPr>
          <p:cNvSpPr/>
          <p:nvPr/>
        </p:nvSpPr>
        <p:spPr>
          <a:xfrm>
            <a:off x="2895313" y="11798173"/>
            <a:ext cx="225850" cy="413004"/>
          </a:xfrm>
          <a:custGeom>
            <a:avLst/>
            <a:gdLst>
              <a:gd name="connsiteX0" fmla="*/ 225712 w 225850"/>
              <a:gd name="connsiteY0" fmla="*/ 127 h 413004"/>
              <a:gd name="connsiteX1" fmla="*/ 98712 w 225850"/>
              <a:gd name="connsiteY1" fmla="*/ 193802 h 413004"/>
              <a:gd name="connsiteX2" fmla="*/ 287 w 225850"/>
              <a:gd name="connsiteY2" fmla="*/ 412877 h 413004"/>
              <a:gd name="connsiteX3" fmla="*/ 73312 w 225850"/>
              <a:gd name="connsiteY3" fmla="*/ 222377 h 413004"/>
              <a:gd name="connsiteX4" fmla="*/ 225712 w 225850"/>
              <a:gd name="connsiteY4" fmla="*/ 127 h 41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50" h="413004">
                <a:moveTo>
                  <a:pt x="225712" y="127"/>
                </a:moveTo>
                <a:cubicBezTo>
                  <a:pt x="229945" y="-4635"/>
                  <a:pt x="136283" y="125010"/>
                  <a:pt x="98712" y="193802"/>
                </a:cubicBezTo>
                <a:cubicBezTo>
                  <a:pt x="61141" y="262594"/>
                  <a:pt x="4520" y="408115"/>
                  <a:pt x="287" y="412877"/>
                </a:cubicBezTo>
                <a:cubicBezTo>
                  <a:pt x="-3946" y="417639"/>
                  <a:pt x="39445" y="287994"/>
                  <a:pt x="73312" y="222377"/>
                </a:cubicBezTo>
                <a:cubicBezTo>
                  <a:pt x="107179" y="156760"/>
                  <a:pt x="221479" y="4889"/>
                  <a:pt x="225712" y="1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139F3701-B339-9C63-48B4-D01540DF09AE}"/>
              </a:ext>
            </a:extLst>
          </p:cNvPr>
          <p:cNvSpPr/>
          <p:nvPr/>
        </p:nvSpPr>
        <p:spPr>
          <a:xfrm>
            <a:off x="2854325" y="11780819"/>
            <a:ext cx="254713" cy="985863"/>
          </a:xfrm>
          <a:custGeom>
            <a:avLst/>
            <a:gdLst>
              <a:gd name="connsiteX0" fmla="*/ 254000 w 254713"/>
              <a:gd name="connsiteY0" fmla="*/ 1606 h 985863"/>
              <a:gd name="connsiteX1" fmla="*/ 15875 w 254713"/>
              <a:gd name="connsiteY1" fmla="*/ 369906 h 985863"/>
              <a:gd name="connsiteX2" fmla="*/ 34925 w 254713"/>
              <a:gd name="connsiteY2" fmla="*/ 341331 h 985863"/>
              <a:gd name="connsiteX3" fmla="*/ 60325 w 254713"/>
              <a:gd name="connsiteY3" fmla="*/ 306406 h 985863"/>
              <a:gd name="connsiteX4" fmla="*/ 28575 w 254713"/>
              <a:gd name="connsiteY4" fmla="*/ 420706 h 985863"/>
              <a:gd name="connsiteX5" fmla="*/ 0 w 254713"/>
              <a:gd name="connsiteY5" fmla="*/ 588981 h 985863"/>
              <a:gd name="connsiteX6" fmla="*/ 28575 w 254713"/>
              <a:gd name="connsiteY6" fmla="*/ 760431 h 985863"/>
              <a:gd name="connsiteX7" fmla="*/ 28575 w 254713"/>
              <a:gd name="connsiteY7" fmla="*/ 728681 h 985863"/>
              <a:gd name="connsiteX8" fmla="*/ 114300 w 254713"/>
              <a:gd name="connsiteY8" fmla="*/ 916006 h 985863"/>
              <a:gd name="connsiteX9" fmla="*/ 152400 w 254713"/>
              <a:gd name="connsiteY9" fmla="*/ 985856 h 985863"/>
              <a:gd name="connsiteX10" fmla="*/ 127000 w 254713"/>
              <a:gd name="connsiteY10" fmla="*/ 912831 h 985863"/>
              <a:gd name="connsiteX11" fmla="*/ 25400 w 254713"/>
              <a:gd name="connsiteY11" fmla="*/ 706456 h 985863"/>
              <a:gd name="connsiteX12" fmla="*/ 12700 w 254713"/>
              <a:gd name="connsiteY12" fmla="*/ 633431 h 985863"/>
              <a:gd name="connsiteX13" fmla="*/ 19050 w 254713"/>
              <a:gd name="connsiteY13" fmla="*/ 515956 h 985863"/>
              <a:gd name="connsiteX14" fmla="*/ 73025 w 254713"/>
              <a:gd name="connsiteY14" fmla="*/ 420706 h 985863"/>
              <a:gd name="connsiteX15" fmla="*/ 19050 w 254713"/>
              <a:gd name="connsiteY15" fmla="*/ 465156 h 985863"/>
              <a:gd name="connsiteX16" fmla="*/ 50800 w 254713"/>
              <a:gd name="connsiteY16" fmla="*/ 357206 h 985863"/>
              <a:gd name="connsiteX17" fmla="*/ 88900 w 254713"/>
              <a:gd name="connsiteY17" fmla="*/ 239731 h 985863"/>
              <a:gd name="connsiteX18" fmla="*/ 254000 w 254713"/>
              <a:gd name="connsiteY18" fmla="*/ 1606 h 98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4713" h="985863">
                <a:moveTo>
                  <a:pt x="254000" y="1606"/>
                </a:moveTo>
                <a:cubicBezTo>
                  <a:pt x="241829" y="23302"/>
                  <a:pt x="52387" y="313285"/>
                  <a:pt x="15875" y="369906"/>
                </a:cubicBezTo>
                <a:cubicBezTo>
                  <a:pt x="-20637" y="426527"/>
                  <a:pt x="27517" y="351914"/>
                  <a:pt x="34925" y="341331"/>
                </a:cubicBezTo>
                <a:cubicBezTo>
                  <a:pt x="42333" y="330748"/>
                  <a:pt x="61383" y="293177"/>
                  <a:pt x="60325" y="306406"/>
                </a:cubicBezTo>
                <a:cubicBezTo>
                  <a:pt x="59267" y="319635"/>
                  <a:pt x="38629" y="373610"/>
                  <a:pt x="28575" y="420706"/>
                </a:cubicBezTo>
                <a:cubicBezTo>
                  <a:pt x="18521" y="467802"/>
                  <a:pt x="0" y="532360"/>
                  <a:pt x="0" y="588981"/>
                </a:cubicBezTo>
                <a:cubicBezTo>
                  <a:pt x="0" y="645602"/>
                  <a:pt x="23812" y="737148"/>
                  <a:pt x="28575" y="760431"/>
                </a:cubicBezTo>
                <a:cubicBezTo>
                  <a:pt x="33337" y="783714"/>
                  <a:pt x="14288" y="702752"/>
                  <a:pt x="28575" y="728681"/>
                </a:cubicBezTo>
                <a:cubicBezTo>
                  <a:pt x="42862" y="754610"/>
                  <a:pt x="93663" y="873144"/>
                  <a:pt x="114300" y="916006"/>
                </a:cubicBezTo>
                <a:cubicBezTo>
                  <a:pt x="134937" y="958868"/>
                  <a:pt x="150283" y="986385"/>
                  <a:pt x="152400" y="985856"/>
                </a:cubicBezTo>
                <a:cubicBezTo>
                  <a:pt x="154517" y="985327"/>
                  <a:pt x="148167" y="959398"/>
                  <a:pt x="127000" y="912831"/>
                </a:cubicBezTo>
                <a:cubicBezTo>
                  <a:pt x="105833" y="866264"/>
                  <a:pt x="44450" y="753023"/>
                  <a:pt x="25400" y="706456"/>
                </a:cubicBezTo>
                <a:cubicBezTo>
                  <a:pt x="6350" y="659889"/>
                  <a:pt x="13758" y="665181"/>
                  <a:pt x="12700" y="633431"/>
                </a:cubicBezTo>
                <a:cubicBezTo>
                  <a:pt x="11642" y="601681"/>
                  <a:pt x="8996" y="551410"/>
                  <a:pt x="19050" y="515956"/>
                </a:cubicBezTo>
                <a:cubicBezTo>
                  <a:pt x="29104" y="480502"/>
                  <a:pt x="73025" y="429173"/>
                  <a:pt x="73025" y="420706"/>
                </a:cubicBezTo>
                <a:cubicBezTo>
                  <a:pt x="73025" y="412239"/>
                  <a:pt x="22754" y="475739"/>
                  <a:pt x="19050" y="465156"/>
                </a:cubicBezTo>
                <a:cubicBezTo>
                  <a:pt x="15346" y="454573"/>
                  <a:pt x="39158" y="394777"/>
                  <a:pt x="50800" y="357206"/>
                </a:cubicBezTo>
                <a:cubicBezTo>
                  <a:pt x="62442" y="319635"/>
                  <a:pt x="58738" y="295293"/>
                  <a:pt x="88900" y="239731"/>
                </a:cubicBezTo>
                <a:cubicBezTo>
                  <a:pt x="119062" y="184169"/>
                  <a:pt x="266171" y="-20090"/>
                  <a:pt x="254000" y="16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1A96DF0A-E3D2-6AAE-1057-770D3DFC2C6F}"/>
              </a:ext>
            </a:extLst>
          </p:cNvPr>
          <p:cNvSpPr/>
          <p:nvPr/>
        </p:nvSpPr>
        <p:spPr>
          <a:xfrm>
            <a:off x="2878017" y="12279588"/>
            <a:ext cx="265534" cy="525229"/>
          </a:xfrm>
          <a:custGeom>
            <a:avLst/>
            <a:gdLst>
              <a:gd name="connsiteX0" fmla="*/ 14408 w 265534"/>
              <a:gd name="connsiteY0" fmla="*/ 1312 h 525229"/>
              <a:gd name="connsiteX1" fmla="*/ 1708 w 265534"/>
              <a:gd name="connsiteY1" fmla="*/ 128312 h 525229"/>
              <a:gd name="connsiteX2" fmla="*/ 55683 w 265534"/>
              <a:gd name="connsiteY2" fmla="*/ 302937 h 525229"/>
              <a:gd name="connsiteX3" fmla="*/ 211258 w 265534"/>
              <a:gd name="connsiteY3" fmla="*/ 474387 h 525229"/>
              <a:gd name="connsiteX4" fmla="*/ 195383 w 265534"/>
              <a:gd name="connsiteY4" fmla="*/ 461687 h 525229"/>
              <a:gd name="connsiteX5" fmla="*/ 265233 w 265534"/>
              <a:gd name="connsiteY5" fmla="*/ 525187 h 525229"/>
              <a:gd name="connsiteX6" fmla="*/ 217608 w 265534"/>
              <a:gd name="connsiteY6" fmla="*/ 471212 h 525229"/>
              <a:gd name="connsiteX7" fmla="*/ 144583 w 265534"/>
              <a:gd name="connsiteY7" fmla="*/ 452162 h 525229"/>
              <a:gd name="connsiteX8" fmla="*/ 163633 w 265534"/>
              <a:gd name="connsiteY8" fmla="*/ 487087 h 525229"/>
              <a:gd name="connsiteX9" fmla="*/ 157283 w 265534"/>
              <a:gd name="connsiteY9" fmla="*/ 439462 h 525229"/>
              <a:gd name="connsiteX10" fmla="*/ 55683 w 265534"/>
              <a:gd name="connsiteY10" fmla="*/ 283887 h 525229"/>
              <a:gd name="connsiteX11" fmla="*/ 23933 w 265534"/>
              <a:gd name="connsiteY11" fmla="*/ 207687 h 525229"/>
              <a:gd name="connsiteX12" fmla="*/ 14408 w 265534"/>
              <a:gd name="connsiteY12" fmla="*/ 1312 h 5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534" h="525229">
                <a:moveTo>
                  <a:pt x="14408" y="1312"/>
                </a:moveTo>
                <a:cubicBezTo>
                  <a:pt x="10704" y="-11917"/>
                  <a:pt x="-5171" y="78041"/>
                  <a:pt x="1708" y="128312"/>
                </a:cubicBezTo>
                <a:cubicBezTo>
                  <a:pt x="8587" y="178583"/>
                  <a:pt x="20758" y="245258"/>
                  <a:pt x="55683" y="302937"/>
                </a:cubicBezTo>
                <a:cubicBezTo>
                  <a:pt x="90608" y="360616"/>
                  <a:pt x="211258" y="474387"/>
                  <a:pt x="211258" y="474387"/>
                </a:cubicBezTo>
                <a:cubicBezTo>
                  <a:pt x="234541" y="500845"/>
                  <a:pt x="186387" y="453220"/>
                  <a:pt x="195383" y="461687"/>
                </a:cubicBezTo>
                <a:cubicBezTo>
                  <a:pt x="204379" y="470154"/>
                  <a:pt x="261529" y="523600"/>
                  <a:pt x="265233" y="525187"/>
                </a:cubicBezTo>
                <a:cubicBezTo>
                  <a:pt x="268937" y="526774"/>
                  <a:pt x="237716" y="483383"/>
                  <a:pt x="217608" y="471212"/>
                </a:cubicBezTo>
                <a:cubicBezTo>
                  <a:pt x="197500" y="459041"/>
                  <a:pt x="153579" y="449516"/>
                  <a:pt x="144583" y="452162"/>
                </a:cubicBezTo>
                <a:cubicBezTo>
                  <a:pt x="135587" y="454808"/>
                  <a:pt x="161516" y="489204"/>
                  <a:pt x="163633" y="487087"/>
                </a:cubicBezTo>
                <a:cubicBezTo>
                  <a:pt x="165750" y="484970"/>
                  <a:pt x="175275" y="473329"/>
                  <a:pt x="157283" y="439462"/>
                </a:cubicBezTo>
                <a:cubicBezTo>
                  <a:pt x="139291" y="405595"/>
                  <a:pt x="77908" y="322516"/>
                  <a:pt x="55683" y="283887"/>
                </a:cubicBezTo>
                <a:cubicBezTo>
                  <a:pt x="33458" y="245258"/>
                  <a:pt x="29754" y="254783"/>
                  <a:pt x="23933" y="207687"/>
                </a:cubicBezTo>
                <a:cubicBezTo>
                  <a:pt x="18112" y="160591"/>
                  <a:pt x="18112" y="14541"/>
                  <a:pt x="14408" y="13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AA2CC6D6-A91C-1A63-3E0D-281F3574D9A0}"/>
              </a:ext>
            </a:extLst>
          </p:cNvPr>
          <p:cNvSpPr/>
          <p:nvPr/>
        </p:nvSpPr>
        <p:spPr>
          <a:xfrm>
            <a:off x="4848043" y="12079425"/>
            <a:ext cx="98838" cy="713054"/>
          </a:xfrm>
          <a:custGeom>
            <a:avLst/>
            <a:gdLst>
              <a:gd name="connsiteX0" fmla="*/ 28757 w 98838"/>
              <a:gd name="connsiteY0" fmla="*/ 1450 h 713054"/>
              <a:gd name="connsiteX1" fmla="*/ 98607 w 98838"/>
              <a:gd name="connsiteY1" fmla="*/ 712650 h 713054"/>
              <a:gd name="connsiteX2" fmla="*/ 182 w 98838"/>
              <a:gd name="connsiteY2" fmla="*/ 109400 h 713054"/>
              <a:gd name="connsiteX3" fmla="*/ 73207 w 98838"/>
              <a:gd name="connsiteY3" fmla="*/ 515800 h 713054"/>
              <a:gd name="connsiteX4" fmla="*/ 28757 w 98838"/>
              <a:gd name="connsiteY4" fmla="*/ 1450 h 71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38" h="713054">
                <a:moveTo>
                  <a:pt x="28757" y="1450"/>
                </a:moveTo>
                <a:cubicBezTo>
                  <a:pt x="32990" y="34258"/>
                  <a:pt x="103370" y="694658"/>
                  <a:pt x="98607" y="712650"/>
                </a:cubicBezTo>
                <a:cubicBezTo>
                  <a:pt x="93845" y="730642"/>
                  <a:pt x="4415" y="142208"/>
                  <a:pt x="182" y="109400"/>
                </a:cubicBezTo>
                <a:cubicBezTo>
                  <a:pt x="-4051" y="76592"/>
                  <a:pt x="66857" y="528500"/>
                  <a:pt x="73207" y="515800"/>
                </a:cubicBezTo>
                <a:cubicBezTo>
                  <a:pt x="79557" y="503100"/>
                  <a:pt x="24524" y="-31358"/>
                  <a:pt x="28757" y="14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DFCD08C7-B75C-D3F1-BDCE-32201D35627D}"/>
              </a:ext>
            </a:extLst>
          </p:cNvPr>
          <p:cNvSpPr/>
          <p:nvPr/>
        </p:nvSpPr>
        <p:spPr>
          <a:xfrm>
            <a:off x="3253549" y="12179094"/>
            <a:ext cx="694632" cy="571044"/>
          </a:xfrm>
          <a:custGeom>
            <a:avLst/>
            <a:gdLst>
              <a:gd name="connsiteX0" fmla="*/ 826 w 694632"/>
              <a:gd name="connsiteY0" fmla="*/ 206 h 571044"/>
              <a:gd name="connsiteX1" fmla="*/ 67501 w 694632"/>
              <a:gd name="connsiteY1" fmla="*/ 282781 h 571044"/>
              <a:gd name="connsiteX2" fmla="*/ 267526 w 694632"/>
              <a:gd name="connsiteY2" fmla="*/ 444706 h 571044"/>
              <a:gd name="connsiteX3" fmla="*/ 416751 w 694632"/>
              <a:gd name="connsiteY3" fmla="*/ 501856 h 571044"/>
              <a:gd name="connsiteX4" fmla="*/ 397701 w 694632"/>
              <a:gd name="connsiteY4" fmla="*/ 479631 h 571044"/>
              <a:gd name="connsiteX5" fmla="*/ 683451 w 694632"/>
              <a:gd name="connsiteY5" fmla="*/ 549481 h 571044"/>
              <a:gd name="connsiteX6" fmla="*/ 610426 w 694632"/>
              <a:gd name="connsiteY6" fmla="*/ 511381 h 571044"/>
              <a:gd name="connsiteX7" fmla="*/ 365951 w 694632"/>
              <a:gd name="connsiteY7" fmla="*/ 485981 h 571044"/>
              <a:gd name="connsiteX8" fmla="*/ 413576 w 694632"/>
              <a:gd name="connsiteY8" fmla="*/ 539956 h 571044"/>
              <a:gd name="connsiteX9" fmla="*/ 442151 w 694632"/>
              <a:gd name="connsiteY9" fmla="*/ 568531 h 571044"/>
              <a:gd name="connsiteX10" fmla="*/ 337376 w 694632"/>
              <a:gd name="connsiteY10" fmla="*/ 476456 h 571044"/>
              <a:gd name="connsiteX11" fmla="*/ 311976 w 694632"/>
              <a:gd name="connsiteY11" fmla="*/ 498681 h 571044"/>
              <a:gd name="connsiteX12" fmla="*/ 324676 w 694632"/>
              <a:gd name="connsiteY12" fmla="*/ 505031 h 571044"/>
              <a:gd name="connsiteX13" fmla="*/ 111951 w 694632"/>
              <a:gd name="connsiteY13" fmla="*/ 406606 h 571044"/>
              <a:gd name="connsiteX14" fmla="*/ 245301 w 694632"/>
              <a:gd name="connsiteY14" fmla="*/ 454231 h 571044"/>
              <a:gd name="connsiteX15" fmla="*/ 181801 w 694632"/>
              <a:gd name="connsiteY15" fmla="*/ 397081 h 571044"/>
              <a:gd name="connsiteX16" fmla="*/ 45276 w 694632"/>
              <a:gd name="connsiteY16" fmla="*/ 317706 h 571044"/>
              <a:gd name="connsiteX17" fmla="*/ 80201 w 694632"/>
              <a:gd name="connsiteY17" fmla="*/ 330406 h 571044"/>
              <a:gd name="connsiteX18" fmla="*/ 32576 w 694632"/>
              <a:gd name="connsiteY18" fmla="*/ 238331 h 571044"/>
              <a:gd name="connsiteX19" fmla="*/ 826 w 694632"/>
              <a:gd name="connsiteY19" fmla="*/ 206 h 57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4632" h="571044">
                <a:moveTo>
                  <a:pt x="826" y="206"/>
                </a:moveTo>
                <a:cubicBezTo>
                  <a:pt x="6647" y="7614"/>
                  <a:pt x="23051" y="208698"/>
                  <a:pt x="67501" y="282781"/>
                </a:cubicBezTo>
                <a:cubicBezTo>
                  <a:pt x="111951" y="356864"/>
                  <a:pt x="209318" y="408194"/>
                  <a:pt x="267526" y="444706"/>
                </a:cubicBezTo>
                <a:cubicBezTo>
                  <a:pt x="325734" y="481218"/>
                  <a:pt x="395055" y="496035"/>
                  <a:pt x="416751" y="501856"/>
                </a:cubicBezTo>
                <a:cubicBezTo>
                  <a:pt x="438447" y="507677"/>
                  <a:pt x="353251" y="471694"/>
                  <a:pt x="397701" y="479631"/>
                </a:cubicBezTo>
                <a:cubicBezTo>
                  <a:pt x="442151" y="487568"/>
                  <a:pt x="647997" y="544189"/>
                  <a:pt x="683451" y="549481"/>
                </a:cubicBezTo>
                <a:cubicBezTo>
                  <a:pt x="718905" y="554773"/>
                  <a:pt x="663343" y="521964"/>
                  <a:pt x="610426" y="511381"/>
                </a:cubicBezTo>
                <a:cubicBezTo>
                  <a:pt x="557509" y="500798"/>
                  <a:pt x="398759" y="481218"/>
                  <a:pt x="365951" y="485981"/>
                </a:cubicBezTo>
                <a:cubicBezTo>
                  <a:pt x="333143" y="490744"/>
                  <a:pt x="400876" y="526198"/>
                  <a:pt x="413576" y="539956"/>
                </a:cubicBezTo>
                <a:cubicBezTo>
                  <a:pt x="426276" y="553714"/>
                  <a:pt x="454851" y="579114"/>
                  <a:pt x="442151" y="568531"/>
                </a:cubicBezTo>
                <a:cubicBezTo>
                  <a:pt x="429451" y="557948"/>
                  <a:pt x="359072" y="488098"/>
                  <a:pt x="337376" y="476456"/>
                </a:cubicBezTo>
                <a:cubicBezTo>
                  <a:pt x="315680" y="464814"/>
                  <a:pt x="314093" y="493919"/>
                  <a:pt x="311976" y="498681"/>
                </a:cubicBezTo>
                <a:cubicBezTo>
                  <a:pt x="309859" y="503443"/>
                  <a:pt x="324676" y="505031"/>
                  <a:pt x="324676" y="505031"/>
                </a:cubicBezTo>
                <a:cubicBezTo>
                  <a:pt x="291338" y="489685"/>
                  <a:pt x="125180" y="415073"/>
                  <a:pt x="111951" y="406606"/>
                </a:cubicBezTo>
                <a:cubicBezTo>
                  <a:pt x="98722" y="398139"/>
                  <a:pt x="233659" y="455818"/>
                  <a:pt x="245301" y="454231"/>
                </a:cubicBezTo>
                <a:cubicBezTo>
                  <a:pt x="256943" y="452644"/>
                  <a:pt x="215139" y="419835"/>
                  <a:pt x="181801" y="397081"/>
                </a:cubicBezTo>
                <a:cubicBezTo>
                  <a:pt x="148464" y="374327"/>
                  <a:pt x="62209" y="328818"/>
                  <a:pt x="45276" y="317706"/>
                </a:cubicBezTo>
                <a:cubicBezTo>
                  <a:pt x="28343" y="306594"/>
                  <a:pt x="82318" y="343635"/>
                  <a:pt x="80201" y="330406"/>
                </a:cubicBezTo>
                <a:cubicBezTo>
                  <a:pt x="78084" y="317177"/>
                  <a:pt x="43688" y="289660"/>
                  <a:pt x="32576" y="238331"/>
                </a:cubicBezTo>
                <a:cubicBezTo>
                  <a:pt x="21464" y="187002"/>
                  <a:pt x="-4995" y="-7202"/>
                  <a:pt x="826" y="2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0216FA81-648F-0E6E-EDB3-6EFABE9ADA1E}"/>
              </a:ext>
            </a:extLst>
          </p:cNvPr>
          <p:cNvSpPr/>
          <p:nvPr/>
        </p:nvSpPr>
        <p:spPr>
          <a:xfrm>
            <a:off x="3697181" y="12575434"/>
            <a:ext cx="643044" cy="219323"/>
          </a:xfrm>
          <a:custGeom>
            <a:avLst/>
            <a:gdLst>
              <a:gd name="connsiteX0" fmla="*/ 62019 w 643044"/>
              <a:gd name="connsiteY0" fmla="*/ 197591 h 219323"/>
              <a:gd name="connsiteX1" fmla="*/ 344594 w 643044"/>
              <a:gd name="connsiteY1" fmla="*/ 99166 h 219323"/>
              <a:gd name="connsiteX2" fmla="*/ 258869 w 643044"/>
              <a:gd name="connsiteY2" fmla="*/ 99166 h 219323"/>
              <a:gd name="connsiteX3" fmla="*/ 481119 w 643044"/>
              <a:gd name="connsiteY3" fmla="*/ 76941 h 219323"/>
              <a:gd name="connsiteX4" fmla="*/ 398569 w 643044"/>
              <a:gd name="connsiteY4" fmla="*/ 99166 h 219323"/>
              <a:gd name="connsiteX5" fmla="*/ 579544 w 643044"/>
              <a:gd name="connsiteY5" fmla="*/ 16616 h 219323"/>
              <a:gd name="connsiteX6" fmla="*/ 643044 w 643044"/>
              <a:gd name="connsiteY6" fmla="*/ 741 h 219323"/>
              <a:gd name="connsiteX7" fmla="*/ 579544 w 643044"/>
              <a:gd name="connsiteY7" fmla="*/ 29316 h 219323"/>
              <a:gd name="connsiteX8" fmla="*/ 630344 w 643044"/>
              <a:gd name="connsiteY8" fmla="*/ 35666 h 219323"/>
              <a:gd name="connsiteX9" fmla="*/ 350944 w 643044"/>
              <a:gd name="connsiteY9" fmla="*/ 178541 h 219323"/>
              <a:gd name="connsiteX10" fmla="*/ 595419 w 643044"/>
              <a:gd name="connsiteY10" fmla="*/ 51541 h 219323"/>
              <a:gd name="connsiteX11" fmla="*/ 458894 w 643044"/>
              <a:gd name="connsiteY11" fmla="*/ 99166 h 219323"/>
              <a:gd name="connsiteX12" fmla="*/ 290619 w 643044"/>
              <a:gd name="connsiteY12" fmla="*/ 149966 h 219323"/>
              <a:gd name="connsiteX13" fmla="*/ 369994 w 643044"/>
              <a:gd name="connsiteY13" fmla="*/ 134091 h 219323"/>
              <a:gd name="connsiteX14" fmla="*/ 262044 w 643044"/>
              <a:gd name="connsiteY14" fmla="*/ 191241 h 219323"/>
              <a:gd name="connsiteX15" fmla="*/ 338244 w 643044"/>
              <a:gd name="connsiteY15" fmla="*/ 134091 h 219323"/>
              <a:gd name="connsiteX16" fmla="*/ 230294 w 643044"/>
              <a:gd name="connsiteY16" fmla="*/ 162666 h 219323"/>
              <a:gd name="connsiteX17" fmla="*/ 182669 w 643044"/>
              <a:gd name="connsiteY17" fmla="*/ 181716 h 219323"/>
              <a:gd name="connsiteX18" fmla="*/ 208069 w 643044"/>
              <a:gd name="connsiteY18" fmla="*/ 159491 h 219323"/>
              <a:gd name="connsiteX19" fmla="*/ 11219 w 643044"/>
              <a:gd name="connsiteY19" fmla="*/ 216641 h 219323"/>
              <a:gd name="connsiteX20" fmla="*/ 62019 w 643044"/>
              <a:gd name="connsiteY20" fmla="*/ 197591 h 2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3044" h="219323">
                <a:moveTo>
                  <a:pt x="62019" y="197591"/>
                </a:moveTo>
                <a:cubicBezTo>
                  <a:pt x="117582" y="178012"/>
                  <a:pt x="311786" y="115570"/>
                  <a:pt x="344594" y="99166"/>
                </a:cubicBezTo>
                <a:cubicBezTo>
                  <a:pt x="377402" y="82762"/>
                  <a:pt x="236115" y="102870"/>
                  <a:pt x="258869" y="99166"/>
                </a:cubicBezTo>
                <a:cubicBezTo>
                  <a:pt x="281623" y="95462"/>
                  <a:pt x="457836" y="76941"/>
                  <a:pt x="481119" y="76941"/>
                </a:cubicBezTo>
                <a:cubicBezTo>
                  <a:pt x="504402" y="76941"/>
                  <a:pt x="382165" y="109220"/>
                  <a:pt x="398569" y="99166"/>
                </a:cubicBezTo>
                <a:cubicBezTo>
                  <a:pt x="414973" y="89112"/>
                  <a:pt x="538798" y="33020"/>
                  <a:pt x="579544" y="16616"/>
                </a:cubicBezTo>
                <a:cubicBezTo>
                  <a:pt x="620290" y="212"/>
                  <a:pt x="643044" y="-1376"/>
                  <a:pt x="643044" y="741"/>
                </a:cubicBezTo>
                <a:cubicBezTo>
                  <a:pt x="643044" y="2858"/>
                  <a:pt x="581661" y="23495"/>
                  <a:pt x="579544" y="29316"/>
                </a:cubicBezTo>
                <a:cubicBezTo>
                  <a:pt x="577427" y="35137"/>
                  <a:pt x="668444" y="10795"/>
                  <a:pt x="630344" y="35666"/>
                </a:cubicBezTo>
                <a:cubicBezTo>
                  <a:pt x="592244" y="60537"/>
                  <a:pt x="356765" y="175895"/>
                  <a:pt x="350944" y="178541"/>
                </a:cubicBezTo>
                <a:cubicBezTo>
                  <a:pt x="345123" y="181187"/>
                  <a:pt x="577427" y="64770"/>
                  <a:pt x="595419" y="51541"/>
                </a:cubicBezTo>
                <a:cubicBezTo>
                  <a:pt x="613411" y="38312"/>
                  <a:pt x="509694" y="82762"/>
                  <a:pt x="458894" y="99166"/>
                </a:cubicBezTo>
                <a:cubicBezTo>
                  <a:pt x="408094" y="115570"/>
                  <a:pt x="305436" y="144145"/>
                  <a:pt x="290619" y="149966"/>
                </a:cubicBezTo>
                <a:cubicBezTo>
                  <a:pt x="275802" y="155787"/>
                  <a:pt x="374756" y="127212"/>
                  <a:pt x="369994" y="134091"/>
                </a:cubicBezTo>
                <a:cubicBezTo>
                  <a:pt x="365232" y="140970"/>
                  <a:pt x="267336" y="191241"/>
                  <a:pt x="262044" y="191241"/>
                </a:cubicBezTo>
                <a:cubicBezTo>
                  <a:pt x="256752" y="191241"/>
                  <a:pt x="343536" y="138853"/>
                  <a:pt x="338244" y="134091"/>
                </a:cubicBezTo>
                <a:cubicBezTo>
                  <a:pt x="332952" y="129328"/>
                  <a:pt x="256223" y="154729"/>
                  <a:pt x="230294" y="162666"/>
                </a:cubicBezTo>
                <a:cubicBezTo>
                  <a:pt x="204365" y="170603"/>
                  <a:pt x="186373" y="182245"/>
                  <a:pt x="182669" y="181716"/>
                </a:cubicBezTo>
                <a:cubicBezTo>
                  <a:pt x="178965" y="181187"/>
                  <a:pt x="236644" y="153670"/>
                  <a:pt x="208069" y="159491"/>
                </a:cubicBezTo>
                <a:cubicBezTo>
                  <a:pt x="179494" y="165312"/>
                  <a:pt x="37677" y="209762"/>
                  <a:pt x="11219" y="216641"/>
                </a:cubicBezTo>
                <a:cubicBezTo>
                  <a:pt x="-15239" y="223520"/>
                  <a:pt x="6456" y="217170"/>
                  <a:pt x="62019" y="1975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2B8D1C7D-7795-1C50-DF03-36C08E247DD3}"/>
              </a:ext>
            </a:extLst>
          </p:cNvPr>
          <p:cNvSpPr/>
          <p:nvPr/>
        </p:nvSpPr>
        <p:spPr>
          <a:xfrm>
            <a:off x="3749613" y="11966156"/>
            <a:ext cx="1101031" cy="718285"/>
          </a:xfrm>
          <a:custGeom>
            <a:avLst/>
            <a:gdLst>
              <a:gd name="connsiteX0" fmla="*/ 177862 w 1101031"/>
              <a:gd name="connsiteY0" fmla="*/ 717969 h 718285"/>
              <a:gd name="connsiteX1" fmla="*/ 62 w 1101031"/>
              <a:gd name="connsiteY1" fmla="*/ 673519 h 718285"/>
              <a:gd name="connsiteX2" fmla="*/ 158812 w 1101031"/>
              <a:gd name="connsiteY2" fmla="*/ 606844 h 718285"/>
              <a:gd name="connsiteX3" fmla="*/ 263587 w 1101031"/>
              <a:gd name="connsiteY3" fmla="*/ 486194 h 718285"/>
              <a:gd name="connsiteX4" fmla="*/ 552512 w 1101031"/>
              <a:gd name="connsiteY4" fmla="*/ 375069 h 718285"/>
              <a:gd name="connsiteX5" fmla="*/ 533462 w 1101031"/>
              <a:gd name="connsiteY5" fmla="*/ 400469 h 718285"/>
              <a:gd name="connsiteX6" fmla="*/ 777937 w 1101031"/>
              <a:gd name="connsiteY6" fmla="*/ 308394 h 718285"/>
              <a:gd name="connsiteX7" fmla="*/ 774762 w 1101031"/>
              <a:gd name="connsiteY7" fmla="*/ 321094 h 718285"/>
              <a:gd name="connsiteX8" fmla="*/ 895412 w 1101031"/>
              <a:gd name="connsiteY8" fmla="*/ 248069 h 718285"/>
              <a:gd name="connsiteX9" fmla="*/ 889062 w 1101031"/>
              <a:gd name="connsiteY9" fmla="*/ 273469 h 718285"/>
              <a:gd name="connsiteX10" fmla="*/ 946212 w 1101031"/>
              <a:gd name="connsiteY10" fmla="*/ 229019 h 718285"/>
              <a:gd name="connsiteX11" fmla="*/ 1095437 w 1101031"/>
              <a:gd name="connsiteY11" fmla="*/ 3594 h 718285"/>
              <a:gd name="connsiteX12" fmla="*/ 1070037 w 1101031"/>
              <a:gd name="connsiteY12" fmla="*/ 86144 h 718285"/>
              <a:gd name="connsiteX13" fmla="*/ 1076387 w 1101031"/>
              <a:gd name="connsiteY13" fmla="*/ 28994 h 718285"/>
              <a:gd name="connsiteX14" fmla="*/ 1016062 w 1101031"/>
              <a:gd name="connsiteY14" fmla="*/ 127419 h 718285"/>
              <a:gd name="connsiteX15" fmla="*/ 962087 w 1101031"/>
              <a:gd name="connsiteY15" fmla="*/ 254419 h 718285"/>
              <a:gd name="connsiteX16" fmla="*/ 968437 w 1101031"/>
              <a:gd name="connsiteY16" fmla="*/ 229019 h 718285"/>
              <a:gd name="connsiteX17" fmla="*/ 730312 w 1101031"/>
              <a:gd name="connsiteY17" fmla="*/ 305219 h 718285"/>
              <a:gd name="connsiteX18" fmla="*/ 758887 w 1101031"/>
              <a:gd name="connsiteY18" fmla="*/ 308394 h 718285"/>
              <a:gd name="connsiteX19" fmla="*/ 415987 w 1101031"/>
              <a:gd name="connsiteY19" fmla="*/ 394119 h 718285"/>
              <a:gd name="connsiteX20" fmla="*/ 495362 w 1101031"/>
              <a:gd name="connsiteY20" fmla="*/ 394119 h 718285"/>
              <a:gd name="connsiteX21" fmla="*/ 492187 w 1101031"/>
              <a:gd name="connsiteY21" fmla="*/ 419519 h 718285"/>
              <a:gd name="connsiteX22" fmla="*/ 320737 w 1101031"/>
              <a:gd name="connsiteY22" fmla="*/ 470319 h 718285"/>
              <a:gd name="connsiteX23" fmla="*/ 403287 w 1101031"/>
              <a:gd name="connsiteY23" fmla="*/ 467144 h 718285"/>
              <a:gd name="connsiteX24" fmla="*/ 203262 w 1101031"/>
              <a:gd name="connsiteY24" fmla="*/ 454444 h 718285"/>
              <a:gd name="connsiteX25" fmla="*/ 352487 w 1101031"/>
              <a:gd name="connsiteY25" fmla="*/ 467144 h 718285"/>
              <a:gd name="connsiteX26" fmla="*/ 225487 w 1101031"/>
              <a:gd name="connsiteY26" fmla="*/ 546519 h 718285"/>
              <a:gd name="connsiteX27" fmla="*/ 222312 w 1101031"/>
              <a:gd name="connsiteY27" fmla="*/ 562394 h 718285"/>
              <a:gd name="connsiteX28" fmla="*/ 254062 w 1101031"/>
              <a:gd name="connsiteY28" fmla="*/ 492544 h 718285"/>
              <a:gd name="connsiteX29" fmla="*/ 136587 w 1101031"/>
              <a:gd name="connsiteY29" fmla="*/ 581444 h 718285"/>
              <a:gd name="connsiteX30" fmla="*/ 41337 w 1101031"/>
              <a:gd name="connsiteY30" fmla="*/ 581444 h 718285"/>
              <a:gd name="connsiteX31" fmla="*/ 184212 w 1101031"/>
              <a:gd name="connsiteY31" fmla="*/ 578269 h 718285"/>
              <a:gd name="connsiteX32" fmla="*/ 41337 w 1101031"/>
              <a:gd name="connsiteY32" fmla="*/ 651294 h 718285"/>
              <a:gd name="connsiteX33" fmla="*/ 177862 w 1101031"/>
              <a:gd name="connsiteY33" fmla="*/ 717969 h 71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01031" h="718285">
                <a:moveTo>
                  <a:pt x="177862" y="717969"/>
                </a:moveTo>
                <a:cubicBezTo>
                  <a:pt x="170983" y="721673"/>
                  <a:pt x="3237" y="692040"/>
                  <a:pt x="62" y="673519"/>
                </a:cubicBezTo>
                <a:cubicBezTo>
                  <a:pt x="-3113" y="654998"/>
                  <a:pt x="114891" y="638065"/>
                  <a:pt x="158812" y="606844"/>
                </a:cubicBezTo>
                <a:cubicBezTo>
                  <a:pt x="202733" y="575623"/>
                  <a:pt x="197970" y="524823"/>
                  <a:pt x="263587" y="486194"/>
                </a:cubicBezTo>
                <a:cubicBezTo>
                  <a:pt x="329204" y="447565"/>
                  <a:pt x="507533" y="389356"/>
                  <a:pt x="552512" y="375069"/>
                </a:cubicBezTo>
                <a:cubicBezTo>
                  <a:pt x="597491" y="360782"/>
                  <a:pt x="495891" y="411581"/>
                  <a:pt x="533462" y="400469"/>
                </a:cubicBezTo>
                <a:cubicBezTo>
                  <a:pt x="571033" y="389356"/>
                  <a:pt x="737720" y="321623"/>
                  <a:pt x="777937" y="308394"/>
                </a:cubicBezTo>
                <a:cubicBezTo>
                  <a:pt x="818154" y="295165"/>
                  <a:pt x="755183" y="331148"/>
                  <a:pt x="774762" y="321094"/>
                </a:cubicBezTo>
                <a:cubicBezTo>
                  <a:pt x="794341" y="311040"/>
                  <a:pt x="876362" y="256006"/>
                  <a:pt x="895412" y="248069"/>
                </a:cubicBezTo>
                <a:cubicBezTo>
                  <a:pt x="914462" y="240132"/>
                  <a:pt x="880595" y="276644"/>
                  <a:pt x="889062" y="273469"/>
                </a:cubicBezTo>
                <a:cubicBezTo>
                  <a:pt x="897529" y="270294"/>
                  <a:pt x="911816" y="273998"/>
                  <a:pt x="946212" y="229019"/>
                </a:cubicBezTo>
                <a:cubicBezTo>
                  <a:pt x="980608" y="184040"/>
                  <a:pt x="1074800" y="27406"/>
                  <a:pt x="1095437" y="3594"/>
                </a:cubicBezTo>
                <a:cubicBezTo>
                  <a:pt x="1116074" y="-20218"/>
                  <a:pt x="1073212" y="81911"/>
                  <a:pt x="1070037" y="86144"/>
                </a:cubicBezTo>
                <a:cubicBezTo>
                  <a:pt x="1066862" y="90377"/>
                  <a:pt x="1085383" y="22115"/>
                  <a:pt x="1076387" y="28994"/>
                </a:cubicBezTo>
                <a:cubicBezTo>
                  <a:pt x="1067391" y="35873"/>
                  <a:pt x="1035112" y="89848"/>
                  <a:pt x="1016062" y="127419"/>
                </a:cubicBezTo>
                <a:cubicBezTo>
                  <a:pt x="997012" y="164990"/>
                  <a:pt x="970024" y="237486"/>
                  <a:pt x="962087" y="254419"/>
                </a:cubicBezTo>
                <a:cubicBezTo>
                  <a:pt x="954150" y="271352"/>
                  <a:pt x="1007066" y="220552"/>
                  <a:pt x="968437" y="229019"/>
                </a:cubicBezTo>
                <a:cubicBezTo>
                  <a:pt x="929808" y="237486"/>
                  <a:pt x="765237" y="291990"/>
                  <a:pt x="730312" y="305219"/>
                </a:cubicBezTo>
                <a:cubicBezTo>
                  <a:pt x="695387" y="318448"/>
                  <a:pt x="811274" y="293577"/>
                  <a:pt x="758887" y="308394"/>
                </a:cubicBezTo>
                <a:cubicBezTo>
                  <a:pt x="706500" y="323211"/>
                  <a:pt x="459908" y="379832"/>
                  <a:pt x="415987" y="394119"/>
                </a:cubicBezTo>
                <a:cubicBezTo>
                  <a:pt x="372066" y="408406"/>
                  <a:pt x="482662" y="389886"/>
                  <a:pt x="495362" y="394119"/>
                </a:cubicBezTo>
                <a:cubicBezTo>
                  <a:pt x="508062" y="398352"/>
                  <a:pt x="521291" y="406819"/>
                  <a:pt x="492187" y="419519"/>
                </a:cubicBezTo>
                <a:cubicBezTo>
                  <a:pt x="463083" y="432219"/>
                  <a:pt x="335554" y="462381"/>
                  <a:pt x="320737" y="470319"/>
                </a:cubicBezTo>
                <a:cubicBezTo>
                  <a:pt x="305920" y="478256"/>
                  <a:pt x="422866" y="469790"/>
                  <a:pt x="403287" y="467144"/>
                </a:cubicBezTo>
                <a:cubicBezTo>
                  <a:pt x="383708" y="464498"/>
                  <a:pt x="211729" y="454444"/>
                  <a:pt x="203262" y="454444"/>
                </a:cubicBezTo>
                <a:cubicBezTo>
                  <a:pt x="194795" y="454444"/>
                  <a:pt x="348783" y="451798"/>
                  <a:pt x="352487" y="467144"/>
                </a:cubicBezTo>
                <a:cubicBezTo>
                  <a:pt x="356191" y="482490"/>
                  <a:pt x="247183" y="530644"/>
                  <a:pt x="225487" y="546519"/>
                </a:cubicBezTo>
                <a:cubicBezTo>
                  <a:pt x="203791" y="562394"/>
                  <a:pt x="217550" y="571390"/>
                  <a:pt x="222312" y="562394"/>
                </a:cubicBezTo>
                <a:cubicBezTo>
                  <a:pt x="227074" y="553398"/>
                  <a:pt x="268349" y="489369"/>
                  <a:pt x="254062" y="492544"/>
                </a:cubicBezTo>
                <a:cubicBezTo>
                  <a:pt x="239775" y="495719"/>
                  <a:pt x="172041" y="566627"/>
                  <a:pt x="136587" y="581444"/>
                </a:cubicBezTo>
                <a:cubicBezTo>
                  <a:pt x="101133" y="596261"/>
                  <a:pt x="33399" y="581973"/>
                  <a:pt x="41337" y="581444"/>
                </a:cubicBezTo>
                <a:cubicBezTo>
                  <a:pt x="49274" y="580915"/>
                  <a:pt x="184212" y="566627"/>
                  <a:pt x="184212" y="578269"/>
                </a:cubicBezTo>
                <a:cubicBezTo>
                  <a:pt x="184212" y="589911"/>
                  <a:pt x="48216" y="630657"/>
                  <a:pt x="41337" y="651294"/>
                </a:cubicBezTo>
                <a:cubicBezTo>
                  <a:pt x="34458" y="671931"/>
                  <a:pt x="184741" y="714265"/>
                  <a:pt x="177862" y="7179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E329FEB9-3140-F8C4-332F-9C824B050820}"/>
              </a:ext>
            </a:extLst>
          </p:cNvPr>
          <p:cNvSpPr/>
          <p:nvPr/>
        </p:nvSpPr>
        <p:spPr>
          <a:xfrm>
            <a:off x="4762418" y="11683381"/>
            <a:ext cx="162013" cy="493048"/>
          </a:xfrm>
          <a:custGeom>
            <a:avLst/>
            <a:gdLst>
              <a:gd name="connsiteX0" fmla="*/ 162007 w 162013"/>
              <a:gd name="connsiteY0" fmla="*/ 619 h 493048"/>
              <a:gd name="connsiteX1" fmla="*/ 120732 w 162013"/>
              <a:gd name="connsiteY1" fmla="*/ 187944 h 493048"/>
              <a:gd name="connsiteX2" fmla="*/ 117557 w 162013"/>
              <a:gd name="connsiteY2" fmla="*/ 292719 h 493048"/>
              <a:gd name="connsiteX3" fmla="*/ 149307 w 162013"/>
              <a:gd name="connsiteY3" fmla="*/ 226044 h 493048"/>
              <a:gd name="connsiteX4" fmla="*/ 104857 w 162013"/>
              <a:gd name="connsiteY4" fmla="*/ 333994 h 493048"/>
              <a:gd name="connsiteX5" fmla="*/ 63582 w 162013"/>
              <a:gd name="connsiteY5" fmla="*/ 407019 h 493048"/>
              <a:gd name="connsiteX6" fmla="*/ 60407 w 162013"/>
              <a:gd name="connsiteY6" fmla="*/ 311769 h 493048"/>
              <a:gd name="connsiteX7" fmla="*/ 47707 w 162013"/>
              <a:gd name="connsiteY7" fmla="*/ 162544 h 493048"/>
              <a:gd name="connsiteX8" fmla="*/ 44532 w 162013"/>
              <a:gd name="connsiteY8" fmla="*/ 356219 h 493048"/>
              <a:gd name="connsiteX9" fmla="*/ 38182 w 162013"/>
              <a:gd name="connsiteY9" fmla="*/ 410194 h 493048"/>
              <a:gd name="connsiteX10" fmla="*/ 82 w 162013"/>
              <a:gd name="connsiteY10" fmla="*/ 492744 h 493048"/>
              <a:gd name="connsiteX11" fmla="*/ 31832 w 162013"/>
              <a:gd name="connsiteY11" fmla="*/ 378444 h 493048"/>
              <a:gd name="connsiteX12" fmla="*/ 142957 w 162013"/>
              <a:gd name="connsiteY12" fmla="*/ 216519 h 493048"/>
              <a:gd name="connsiteX13" fmla="*/ 114382 w 162013"/>
              <a:gd name="connsiteY13" fmla="*/ 156194 h 493048"/>
              <a:gd name="connsiteX14" fmla="*/ 123907 w 162013"/>
              <a:gd name="connsiteY14" fmla="*/ 127619 h 493048"/>
              <a:gd name="connsiteX15" fmla="*/ 162007 w 162013"/>
              <a:gd name="connsiteY15" fmla="*/ 619 h 49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2013" h="493048">
                <a:moveTo>
                  <a:pt x="162007" y="619"/>
                </a:moveTo>
                <a:cubicBezTo>
                  <a:pt x="161478" y="10673"/>
                  <a:pt x="128140" y="139261"/>
                  <a:pt x="120732" y="187944"/>
                </a:cubicBezTo>
                <a:cubicBezTo>
                  <a:pt x="113324" y="236627"/>
                  <a:pt x="112795" y="286369"/>
                  <a:pt x="117557" y="292719"/>
                </a:cubicBezTo>
                <a:cubicBezTo>
                  <a:pt x="122319" y="299069"/>
                  <a:pt x="151424" y="219165"/>
                  <a:pt x="149307" y="226044"/>
                </a:cubicBezTo>
                <a:cubicBezTo>
                  <a:pt x="147190" y="232923"/>
                  <a:pt x="119144" y="303832"/>
                  <a:pt x="104857" y="333994"/>
                </a:cubicBezTo>
                <a:cubicBezTo>
                  <a:pt x="90570" y="364156"/>
                  <a:pt x="70990" y="410723"/>
                  <a:pt x="63582" y="407019"/>
                </a:cubicBezTo>
                <a:cubicBezTo>
                  <a:pt x="56174" y="403315"/>
                  <a:pt x="63053" y="352515"/>
                  <a:pt x="60407" y="311769"/>
                </a:cubicBezTo>
                <a:cubicBezTo>
                  <a:pt x="57761" y="271023"/>
                  <a:pt x="50353" y="155136"/>
                  <a:pt x="47707" y="162544"/>
                </a:cubicBezTo>
                <a:cubicBezTo>
                  <a:pt x="45061" y="169952"/>
                  <a:pt x="46119" y="314944"/>
                  <a:pt x="44532" y="356219"/>
                </a:cubicBezTo>
                <a:cubicBezTo>
                  <a:pt x="42945" y="397494"/>
                  <a:pt x="45590" y="387440"/>
                  <a:pt x="38182" y="410194"/>
                </a:cubicBezTo>
                <a:cubicBezTo>
                  <a:pt x="30774" y="432948"/>
                  <a:pt x="1140" y="498035"/>
                  <a:pt x="82" y="492744"/>
                </a:cubicBezTo>
                <a:cubicBezTo>
                  <a:pt x="-976" y="487453"/>
                  <a:pt x="8019" y="424482"/>
                  <a:pt x="31832" y="378444"/>
                </a:cubicBezTo>
                <a:cubicBezTo>
                  <a:pt x="55644" y="332407"/>
                  <a:pt x="129199" y="253561"/>
                  <a:pt x="142957" y="216519"/>
                </a:cubicBezTo>
                <a:cubicBezTo>
                  <a:pt x="156715" y="179477"/>
                  <a:pt x="117557" y="171011"/>
                  <a:pt x="114382" y="156194"/>
                </a:cubicBezTo>
                <a:cubicBezTo>
                  <a:pt x="111207" y="141377"/>
                  <a:pt x="115440" y="149315"/>
                  <a:pt x="123907" y="127619"/>
                </a:cubicBezTo>
                <a:cubicBezTo>
                  <a:pt x="132374" y="105923"/>
                  <a:pt x="162536" y="-9435"/>
                  <a:pt x="162007" y="6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C6141C32-82C4-4070-FDA2-E404479E0E24}"/>
              </a:ext>
            </a:extLst>
          </p:cNvPr>
          <p:cNvSpPr/>
          <p:nvPr/>
        </p:nvSpPr>
        <p:spPr>
          <a:xfrm>
            <a:off x="4213050" y="11998010"/>
            <a:ext cx="514291" cy="270244"/>
          </a:xfrm>
          <a:custGeom>
            <a:avLst/>
            <a:gdLst>
              <a:gd name="connsiteX0" fmla="*/ 175 w 514291"/>
              <a:gd name="connsiteY0" fmla="*/ 315 h 270244"/>
              <a:gd name="connsiteX1" fmla="*/ 104950 w 514291"/>
              <a:gd name="connsiteY1" fmla="*/ 76515 h 270244"/>
              <a:gd name="connsiteX2" fmla="*/ 95425 w 514291"/>
              <a:gd name="connsiteY2" fmla="*/ 184465 h 270244"/>
              <a:gd name="connsiteX3" fmla="*/ 152575 w 514291"/>
              <a:gd name="connsiteY3" fmla="*/ 136840 h 270244"/>
              <a:gd name="connsiteX4" fmla="*/ 343075 w 514291"/>
              <a:gd name="connsiteY4" fmla="*/ 117790 h 270244"/>
              <a:gd name="connsiteX5" fmla="*/ 317675 w 514291"/>
              <a:gd name="connsiteY5" fmla="*/ 79690 h 270244"/>
              <a:gd name="connsiteX6" fmla="*/ 378000 w 514291"/>
              <a:gd name="connsiteY6" fmla="*/ 146365 h 270244"/>
              <a:gd name="connsiteX7" fmla="*/ 317675 w 514291"/>
              <a:gd name="connsiteY7" fmla="*/ 270190 h 270244"/>
              <a:gd name="connsiteX8" fmla="*/ 378000 w 514291"/>
              <a:gd name="connsiteY8" fmla="*/ 162240 h 270244"/>
              <a:gd name="connsiteX9" fmla="*/ 505000 w 514291"/>
              <a:gd name="connsiteY9" fmla="*/ 174940 h 270244"/>
              <a:gd name="connsiteX10" fmla="*/ 505000 w 514291"/>
              <a:gd name="connsiteY10" fmla="*/ 136840 h 270244"/>
              <a:gd name="connsiteX11" fmla="*/ 508175 w 514291"/>
              <a:gd name="connsiteY11" fmla="*/ 35240 h 270244"/>
              <a:gd name="connsiteX12" fmla="*/ 505000 w 514291"/>
              <a:gd name="connsiteY12" fmla="*/ 155890 h 270244"/>
              <a:gd name="connsiteX13" fmla="*/ 406575 w 514291"/>
              <a:gd name="connsiteY13" fmla="*/ 149540 h 270244"/>
              <a:gd name="connsiteX14" fmla="*/ 343075 w 514291"/>
              <a:gd name="connsiteY14" fmla="*/ 120965 h 270244"/>
              <a:gd name="connsiteX15" fmla="*/ 149400 w 514291"/>
              <a:gd name="connsiteY15" fmla="*/ 124140 h 270244"/>
              <a:gd name="connsiteX16" fmla="*/ 76375 w 514291"/>
              <a:gd name="connsiteY16" fmla="*/ 127315 h 270244"/>
              <a:gd name="connsiteX17" fmla="*/ 133525 w 514291"/>
              <a:gd name="connsiteY17" fmla="*/ 105090 h 270244"/>
              <a:gd name="connsiteX18" fmla="*/ 175 w 514291"/>
              <a:gd name="connsiteY18" fmla="*/ 315 h 27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4291" h="270244">
                <a:moveTo>
                  <a:pt x="175" y="315"/>
                </a:moveTo>
                <a:cubicBezTo>
                  <a:pt x="-4587" y="-4447"/>
                  <a:pt x="89075" y="45823"/>
                  <a:pt x="104950" y="76515"/>
                </a:cubicBezTo>
                <a:cubicBezTo>
                  <a:pt x="120825" y="107207"/>
                  <a:pt x="87488" y="174411"/>
                  <a:pt x="95425" y="184465"/>
                </a:cubicBezTo>
                <a:cubicBezTo>
                  <a:pt x="103362" y="194519"/>
                  <a:pt x="111300" y="147952"/>
                  <a:pt x="152575" y="136840"/>
                </a:cubicBezTo>
                <a:cubicBezTo>
                  <a:pt x="193850" y="125728"/>
                  <a:pt x="315558" y="127315"/>
                  <a:pt x="343075" y="117790"/>
                </a:cubicBezTo>
                <a:cubicBezTo>
                  <a:pt x="370592" y="108265"/>
                  <a:pt x="311854" y="74928"/>
                  <a:pt x="317675" y="79690"/>
                </a:cubicBezTo>
                <a:cubicBezTo>
                  <a:pt x="323496" y="84452"/>
                  <a:pt x="378000" y="114615"/>
                  <a:pt x="378000" y="146365"/>
                </a:cubicBezTo>
                <a:cubicBezTo>
                  <a:pt x="378000" y="178115"/>
                  <a:pt x="317675" y="267544"/>
                  <a:pt x="317675" y="270190"/>
                </a:cubicBezTo>
                <a:cubicBezTo>
                  <a:pt x="317675" y="272836"/>
                  <a:pt x="346779" y="178115"/>
                  <a:pt x="378000" y="162240"/>
                </a:cubicBezTo>
                <a:cubicBezTo>
                  <a:pt x="409221" y="146365"/>
                  <a:pt x="483833" y="179173"/>
                  <a:pt x="505000" y="174940"/>
                </a:cubicBezTo>
                <a:cubicBezTo>
                  <a:pt x="526167" y="170707"/>
                  <a:pt x="504471" y="160123"/>
                  <a:pt x="505000" y="136840"/>
                </a:cubicBezTo>
                <a:cubicBezTo>
                  <a:pt x="505529" y="113557"/>
                  <a:pt x="508175" y="32065"/>
                  <a:pt x="508175" y="35240"/>
                </a:cubicBezTo>
                <a:cubicBezTo>
                  <a:pt x="508175" y="38415"/>
                  <a:pt x="521933" y="136840"/>
                  <a:pt x="505000" y="155890"/>
                </a:cubicBezTo>
                <a:cubicBezTo>
                  <a:pt x="488067" y="174940"/>
                  <a:pt x="433563" y="155361"/>
                  <a:pt x="406575" y="149540"/>
                </a:cubicBezTo>
                <a:cubicBezTo>
                  <a:pt x="379587" y="143719"/>
                  <a:pt x="385938" y="125198"/>
                  <a:pt x="343075" y="120965"/>
                </a:cubicBezTo>
                <a:cubicBezTo>
                  <a:pt x="300213" y="116732"/>
                  <a:pt x="193850" y="123082"/>
                  <a:pt x="149400" y="124140"/>
                </a:cubicBezTo>
                <a:cubicBezTo>
                  <a:pt x="104950" y="125198"/>
                  <a:pt x="79021" y="130490"/>
                  <a:pt x="76375" y="127315"/>
                </a:cubicBezTo>
                <a:cubicBezTo>
                  <a:pt x="73729" y="124140"/>
                  <a:pt x="152575" y="125198"/>
                  <a:pt x="133525" y="105090"/>
                </a:cubicBezTo>
                <a:cubicBezTo>
                  <a:pt x="114475" y="84982"/>
                  <a:pt x="4937" y="5077"/>
                  <a:pt x="175" y="3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3C447AE0-A613-DFFA-7C01-7DFF0BD0C5A2}"/>
              </a:ext>
            </a:extLst>
          </p:cNvPr>
          <p:cNvSpPr/>
          <p:nvPr/>
        </p:nvSpPr>
        <p:spPr>
          <a:xfrm>
            <a:off x="4407532" y="11915775"/>
            <a:ext cx="94628" cy="168646"/>
          </a:xfrm>
          <a:custGeom>
            <a:avLst/>
            <a:gdLst>
              <a:gd name="connsiteX0" fmla="*/ 94618 w 94628"/>
              <a:gd name="connsiteY0" fmla="*/ 0 h 168646"/>
              <a:gd name="connsiteX1" fmla="*/ 8893 w 94628"/>
              <a:gd name="connsiteY1" fmla="*/ 88900 h 168646"/>
              <a:gd name="connsiteX2" fmla="*/ 46993 w 94628"/>
              <a:gd name="connsiteY2" fmla="*/ 168275 h 168646"/>
              <a:gd name="connsiteX3" fmla="*/ 24768 w 94628"/>
              <a:gd name="connsiteY3" fmla="*/ 117475 h 168646"/>
              <a:gd name="connsiteX4" fmla="*/ 2543 w 94628"/>
              <a:gd name="connsiteY4" fmla="*/ 88900 h 168646"/>
              <a:gd name="connsiteX5" fmla="*/ 94618 w 94628"/>
              <a:gd name="connsiteY5" fmla="*/ 0 h 16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28" h="168646">
                <a:moveTo>
                  <a:pt x="94618" y="0"/>
                </a:moveTo>
                <a:cubicBezTo>
                  <a:pt x="95676" y="0"/>
                  <a:pt x="16830" y="60854"/>
                  <a:pt x="8893" y="88900"/>
                </a:cubicBezTo>
                <a:cubicBezTo>
                  <a:pt x="955" y="116946"/>
                  <a:pt x="44347" y="163513"/>
                  <a:pt x="46993" y="168275"/>
                </a:cubicBezTo>
                <a:cubicBezTo>
                  <a:pt x="49639" y="173037"/>
                  <a:pt x="32176" y="130704"/>
                  <a:pt x="24768" y="117475"/>
                </a:cubicBezTo>
                <a:cubicBezTo>
                  <a:pt x="17360" y="104246"/>
                  <a:pt x="-8040" y="106363"/>
                  <a:pt x="2543" y="88900"/>
                </a:cubicBezTo>
                <a:cubicBezTo>
                  <a:pt x="13126" y="71438"/>
                  <a:pt x="93560" y="0"/>
                  <a:pt x="9461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E5D5097C-F77F-2C26-489F-80239B5AF1F3}"/>
              </a:ext>
            </a:extLst>
          </p:cNvPr>
          <p:cNvSpPr/>
          <p:nvPr/>
        </p:nvSpPr>
        <p:spPr>
          <a:xfrm>
            <a:off x="3606800" y="11950700"/>
            <a:ext cx="672591" cy="23871"/>
          </a:xfrm>
          <a:custGeom>
            <a:avLst/>
            <a:gdLst>
              <a:gd name="connsiteX0" fmla="*/ 0 w 672591"/>
              <a:gd name="connsiteY0" fmla="*/ 0 h 23871"/>
              <a:gd name="connsiteX1" fmla="*/ 349250 w 672591"/>
              <a:gd name="connsiteY1" fmla="*/ 22225 h 23871"/>
              <a:gd name="connsiteX2" fmla="*/ 273050 w 672591"/>
              <a:gd name="connsiteY2" fmla="*/ 22225 h 23871"/>
              <a:gd name="connsiteX3" fmla="*/ 666750 w 672591"/>
              <a:gd name="connsiteY3" fmla="*/ 6350 h 23871"/>
              <a:gd name="connsiteX4" fmla="*/ 492125 w 672591"/>
              <a:gd name="connsiteY4" fmla="*/ 9525 h 23871"/>
              <a:gd name="connsiteX5" fmla="*/ 263525 w 672591"/>
              <a:gd name="connsiteY5" fmla="*/ 0 h 23871"/>
              <a:gd name="connsiteX6" fmla="*/ 0 w 672591"/>
              <a:gd name="connsiteY6" fmla="*/ 0 h 2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591" h="23871">
                <a:moveTo>
                  <a:pt x="0" y="0"/>
                </a:moveTo>
                <a:lnTo>
                  <a:pt x="349250" y="22225"/>
                </a:lnTo>
                <a:cubicBezTo>
                  <a:pt x="394758" y="25929"/>
                  <a:pt x="273050" y="22225"/>
                  <a:pt x="273050" y="22225"/>
                </a:cubicBezTo>
                <a:lnTo>
                  <a:pt x="666750" y="6350"/>
                </a:lnTo>
                <a:cubicBezTo>
                  <a:pt x="703262" y="4233"/>
                  <a:pt x="559329" y="10583"/>
                  <a:pt x="492125" y="9525"/>
                </a:cubicBezTo>
                <a:cubicBezTo>
                  <a:pt x="424921" y="8467"/>
                  <a:pt x="263525" y="0"/>
                  <a:pt x="26352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E14145EA-3610-FF3F-EC8B-8FEA12FEDFA8}"/>
              </a:ext>
            </a:extLst>
          </p:cNvPr>
          <p:cNvSpPr/>
          <p:nvPr/>
        </p:nvSpPr>
        <p:spPr>
          <a:xfrm>
            <a:off x="3615712" y="11794579"/>
            <a:ext cx="86537" cy="146661"/>
          </a:xfrm>
          <a:custGeom>
            <a:avLst/>
            <a:gdLst>
              <a:gd name="connsiteX0" fmla="*/ 57763 w 86537"/>
              <a:gd name="connsiteY0" fmla="*/ 546 h 146661"/>
              <a:gd name="connsiteX1" fmla="*/ 70463 w 86537"/>
              <a:gd name="connsiteY1" fmla="*/ 60871 h 146661"/>
              <a:gd name="connsiteX2" fmla="*/ 70463 w 86537"/>
              <a:gd name="connsiteY2" fmla="*/ 95796 h 146661"/>
              <a:gd name="connsiteX3" fmla="*/ 86338 w 86537"/>
              <a:gd name="connsiteY3" fmla="*/ 130721 h 146661"/>
              <a:gd name="connsiteX4" fmla="*/ 57763 w 86537"/>
              <a:gd name="connsiteY4" fmla="*/ 86271 h 146661"/>
              <a:gd name="connsiteX5" fmla="*/ 613 w 86537"/>
              <a:gd name="connsiteY5" fmla="*/ 146596 h 146661"/>
              <a:gd name="connsiteX6" fmla="*/ 26013 w 86537"/>
              <a:gd name="connsiteY6" fmla="*/ 98971 h 146661"/>
              <a:gd name="connsiteX7" fmla="*/ 35538 w 86537"/>
              <a:gd name="connsiteY7" fmla="*/ 92621 h 146661"/>
              <a:gd name="connsiteX8" fmla="*/ 22838 w 86537"/>
              <a:gd name="connsiteY8" fmla="*/ 79921 h 146661"/>
              <a:gd name="connsiteX9" fmla="*/ 13313 w 86537"/>
              <a:gd name="connsiteY9" fmla="*/ 32296 h 146661"/>
              <a:gd name="connsiteX10" fmla="*/ 19663 w 86537"/>
              <a:gd name="connsiteY10" fmla="*/ 73571 h 146661"/>
              <a:gd name="connsiteX11" fmla="*/ 73638 w 86537"/>
              <a:gd name="connsiteY11" fmla="*/ 98971 h 146661"/>
              <a:gd name="connsiteX12" fmla="*/ 57763 w 86537"/>
              <a:gd name="connsiteY12" fmla="*/ 546 h 14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537" h="146661">
                <a:moveTo>
                  <a:pt x="57763" y="546"/>
                </a:moveTo>
                <a:cubicBezTo>
                  <a:pt x="57234" y="-5804"/>
                  <a:pt x="68346" y="44996"/>
                  <a:pt x="70463" y="60871"/>
                </a:cubicBezTo>
                <a:cubicBezTo>
                  <a:pt x="72580" y="76746"/>
                  <a:pt x="67817" y="84154"/>
                  <a:pt x="70463" y="95796"/>
                </a:cubicBezTo>
                <a:cubicBezTo>
                  <a:pt x="73109" y="107438"/>
                  <a:pt x="88455" y="132309"/>
                  <a:pt x="86338" y="130721"/>
                </a:cubicBezTo>
                <a:cubicBezTo>
                  <a:pt x="84221" y="129133"/>
                  <a:pt x="72050" y="83625"/>
                  <a:pt x="57763" y="86271"/>
                </a:cubicBezTo>
                <a:cubicBezTo>
                  <a:pt x="43476" y="88917"/>
                  <a:pt x="5905" y="144479"/>
                  <a:pt x="613" y="146596"/>
                </a:cubicBezTo>
                <a:cubicBezTo>
                  <a:pt x="-4679" y="148713"/>
                  <a:pt x="26013" y="98971"/>
                  <a:pt x="26013" y="98971"/>
                </a:cubicBezTo>
                <a:cubicBezTo>
                  <a:pt x="31834" y="89975"/>
                  <a:pt x="35538" y="92621"/>
                  <a:pt x="35538" y="92621"/>
                </a:cubicBezTo>
                <a:cubicBezTo>
                  <a:pt x="35009" y="89446"/>
                  <a:pt x="26542" y="89975"/>
                  <a:pt x="22838" y="79921"/>
                </a:cubicBezTo>
                <a:cubicBezTo>
                  <a:pt x="19134" y="69867"/>
                  <a:pt x="13842" y="33354"/>
                  <a:pt x="13313" y="32296"/>
                </a:cubicBezTo>
                <a:cubicBezTo>
                  <a:pt x="12784" y="31238"/>
                  <a:pt x="9609" y="62459"/>
                  <a:pt x="19663" y="73571"/>
                </a:cubicBezTo>
                <a:cubicBezTo>
                  <a:pt x="29717" y="84683"/>
                  <a:pt x="68875" y="107438"/>
                  <a:pt x="73638" y="98971"/>
                </a:cubicBezTo>
                <a:cubicBezTo>
                  <a:pt x="78401" y="90504"/>
                  <a:pt x="58292" y="6896"/>
                  <a:pt x="57763" y="5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5475DBC1-C0F8-6DB6-300B-7D160A0C0846}"/>
              </a:ext>
            </a:extLst>
          </p:cNvPr>
          <p:cNvSpPr/>
          <p:nvPr/>
        </p:nvSpPr>
        <p:spPr>
          <a:xfrm>
            <a:off x="3542058" y="11788772"/>
            <a:ext cx="83842" cy="155623"/>
          </a:xfrm>
          <a:custGeom>
            <a:avLst/>
            <a:gdLst>
              <a:gd name="connsiteX0" fmla="*/ 13942 w 83842"/>
              <a:gd name="connsiteY0" fmla="*/ 3 h 155623"/>
              <a:gd name="connsiteX1" fmla="*/ 13942 w 83842"/>
              <a:gd name="connsiteY1" fmla="*/ 79378 h 155623"/>
              <a:gd name="connsiteX2" fmla="*/ 48867 w 83842"/>
              <a:gd name="connsiteY2" fmla="*/ 120653 h 155623"/>
              <a:gd name="connsiteX3" fmla="*/ 83792 w 83842"/>
              <a:gd name="connsiteY3" fmla="*/ 155578 h 155623"/>
              <a:gd name="connsiteX4" fmla="*/ 55217 w 83842"/>
              <a:gd name="connsiteY4" fmla="*/ 127003 h 155623"/>
              <a:gd name="connsiteX5" fmla="*/ 1242 w 83842"/>
              <a:gd name="connsiteY5" fmla="*/ 82553 h 155623"/>
              <a:gd name="connsiteX6" fmla="*/ 13942 w 83842"/>
              <a:gd name="connsiteY6" fmla="*/ 3 h 15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42" h="155623">
                <a:moveTo>
                  <a:pt x="13942" y="3"/>
                </a:moveTo>
                <a:cubicBezTo>
                  <a:pt x="16059" y="-526"/>
                  <a:pt x="8121" y="59270"/>
                  <a:pt x="13942" y="79378"/>
                </a:cubicBezTo>
                <a:cubicBezTo>
                  <a:pt x="19763" y="99486"/>
                  <a:pt x="37225" y="107953"/>
                  <a:pt x="48867" y="120653"/>
                </a:cubicBezTo>
                <a:cubicBezTo>
                  <a:pt x="60509" y="133353"/>
                  <a:pt x="83792" y="155578"/>
                  <a:pt x="83792" y="155578"/>
                </a:cubicBezTo>
                <a:cubicBezTo>
                  <a:pt x="84850" y="156636"/>
                  <a:pt x="68975" y="139174"/>
                  <a:pt x="55217" y="127003"/>
                </a:cubicBezTo>
                <a:cubicBezTo>
                  <a:pt x="41459" y="114832"/>
                  <a:pt x="7063" y="102661"/>
                  <a:pt x="1242" y="82553"/>
                </a:cubicBezTo>
                <a:cubicBezTo>
                  <a:pt x="-4579" y="62445"/>
                  <a:pt x="11825" y="532"/>
                  <a:pt x="13942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6990AC4F-60E9-D0AE-9F87-137B37B9FC07}"/>
              </a:ext>
            </a:extLst>
          </p:cNvPr>
          <p:cNvSpPr/>
          <p:nvPr/>
        </p:nvSpPr>
        <p:spPr>
          <a:xfrm>
            <a:off x="3597275" y="11782425"/>
            <a:ext cx="12818" cy="133744"/>
          </a:xfrm>
          <a:custGeom>
            <a:avLst/>
            <a:gdLst>
              <a:gd name="connsiteX0" fmla="*/ 0 w 12818"/>
              <a:gd name="connsiteY0" fmla="*/ 0 h 133744"/>
              <a:gd name="connsiteX1" fmla="*/ 12700 w 12818"/>
              <a:gd name="connsiteY1" fmla="*/ 57150 h 133744"/>
              <a:gd name="connsiteX2" fmla="*/ 6350 w 12818"/>
              <a:gd name="connsiteY2" fmla="*/ 133350 h 133744"/>
              <a:gd name="connsiteX3" fmla="*/ 6350 w 12818"/>
              <a:gd name="connsiteY3" fmla="*/ 88900 h 133744"/>
              <a:gd name="connsiteX4" fmla="*/ 0 w 12818"/>
              <a:gd name="connsiteY4" fmla="*/ 0 h 13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8" h="133744">
                <a:moveTo>
                  <a:pt x="0" y="0"/>
                </a:moveTo>
                <a:cubicBezTo>
                  <a:pt x="5821" y="17462"/>
                  <a:pt x="11642" y="34925"/>
                  <a:pt x="12700" y="57150"/>
                </a:cubicBezTo>
                <a:cubicBezTo>
                  <a:pt x="13758" y="79375"/>
                  <a:pt x="7408" y="128059"/>
                  <a:pt x="6350" y="133350"/>
                </a:cubicBezTo>
                <a:cubicBezTo>
                  <a:pt x="5292" y="138641"/>
                  <a:pt x="6350" y="88900"/>
                  <a:pt x="6350" y="88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343BF843-BD61-DB76-CD3F-D17A5BD5F954}"/>
              </a:ext>
            </a:extLst>
          </p:cNvPr>
          <p:cNvSpPr/>
          <p:nvPr/>
        </p:nvSpPr>
        <p:spPr>
          <a:xfrm>
            <a:off x="3654240" y="11810284"/>
            <a:ext cx="141486" cy="80168"/>
          </a:xfrm>
          <a:custGeom>
            <a:avLst/>
            <a:gdLst>
              <a:gd name="connsiteX0" fmla="*/ 185 w 141486"/>
              <a:gd name="connsiteY0" fmla="*/ 716 h 80168"/>
              <a:gd name="connsiteX1" fmla="*/ 108135 w 141486"/>
              <a:gd name="connsiteY1" fmla="*/ 32466 h 80168"/>
              <a:gd name="connsiteX2" fmla="*/ 114485 w 141486"/>
              <a:gd name="connsiteY2" fmla="*/ 57866 h 80168"/>
              <a:gd name="connsiteX3" fmla="*/ 108135 w 141486"/>
              <a:gd name="connsiteY3" fmla="*/ 76916 h 80168"/>
              <a:gd name="connsiteX4" fmla="*/ 185 w 141486"/>
              <a:gd name="connsiteY4" fmla="*/ 57866 h 80168"/>
              <a:gd name="connsiteX5" fmla="*/ 127185 w 141486"/>
              <a:gd name="connsiteY5" fmla="*/ 80091 h 80168"/>
              <a:gd name="connsiteX6" fmla="*/ 133535 w 141486"/>
              <a:gd name="connsiteY6" fmla="*/ 48341 h 80168"/>
              <a:gd name="connsiteX7" fmla="*/ 82735 w 141486"/>
              <a:gd name="connsiteY7" fmla="*/ 13416 h 80168"/>
              <a:gd name="connsiteX8" fmla="*/ 185 w 141486"/>
              <a:gd name="connsiteY8" fmla="*/ 716 h 8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486" h="80168">
                <a:moveTo>
                  <a:pt x="185" y="716"/>
                </a:moveTo>
                <a:cubicBezTo>
                  <a:pt x="4418" y="3891"/>
                  <a:pt x="108135" y="32466"/>
                  <a:pt x="108135" y="32466"/>
                </a:cubicBezTo>
                <a:cubicBezTo>
                  <a:pt x="127185" y="41991"/>
                  <a:pt x="114485" y="57866"/>
                  <a:pt x="114485" y="57866"/>
                </a:cubicBezTo>
                <a:cubicBezTo>
                  <a:pt x="114485" y="65274"/>
                  <a:pt x="127185" y="76916"/>
                  <a:pt x="108135" y="76916"/>
                </a:cubicBezTo>
                <a:cubicBezTo>
                  <a:pt x="89085" y="76916"/>
                  <a:pt x="185" y="57866"/>
                  <a:pt x="185" y="57866"/>
                </a:cubicBezTo>
                <a:cubicBezTo>
                  <a:pt x="3360" y="58395"/>
                  <a:pt x="104960" y="81678"/>
                  <a:pt x="127185" y="80091"/>
                </a:cubicBezTo>
                <a:cubicBezTo>
                  <a:pt x="149410" y="78504"/>
                  <a:pt x="140943" y="59454"/>
                  <a:pt x="133535" y="48341"/>
                </a:cubicBezTo>
                <a:cubicBezTo>
                  <a:pt x="126127" y="37229"/>
                  <a:pt x="100197" y="21353"/>
                  <a:pt x="82735" y="13416"/>
                </a:cubicBezTo>
                <a:cubicBezTo>
                  <a:pt x="65273" y="5479"/>
                  <a:pt x="-4048" y="-2459"/>
                  <a:pt x="185" y="7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BF9B38D1-672A-418F-287C-6F5D3FB50690}"/>
              </a:ext>
            </a:extLst>
          </p:cNvPr>
          <p:cNvSpPr/>
          <p:nvPr/>
        </p:nvSpPr>
        <p:spPr>
          <a:xfrm>
            <a:off x="3577836" y="11760186"/>
            <a:ext cx="674786" cy="101022"/>
          </a:xfrm>
          <a:custGeom>
            <a:avLst/>
            <a:gdLst>
              <a:gd name="connsiteX0" fmla="*/ 389 w 674786"/>
              <a:gd name="connsiteY0" fmla="*/ 14 h 101022"/>
              <a:gd name="connsiteX1" fmla="*/ 257564 w 674786"/>
              <a:gd name="connsiteY1" fmla="*/ 63514 h 101022"/>
              <a:gd name="connsiteX2" fmla="*/ 359164 w 674786"/>
              <a:gd name="connsiteY2" fmla="*/ 34939 h 101022"/>
              <a:gd name="connsiteX3" fmla="*/ 603639 w 674786"/>
              <a:gd name="connsiteY3" fmla="*/ 38114 h 101022"/>
              <a:gd name="connsiteX4" fmla="*/ 378214 w 674786"/>
              <a:gd name="connsiteY4" fmla="*/ 34939 h 101022"/>
              <a:gd name="connsiteX5" fmla="*/ 403614 w 674786"/>
              <a:gd name="connsiteY5" fmla="*/ 76214 h 101022"/>
              <a:gd name="connsiteX6" fmla="*/ 600464 w 674786"/>
              <a:gd name="connsiteY6" fmla="*/ 98439 h 101022"/>
              <a:gd name="connsiteX7" fmla="*/ 667139 w 674786"/>
              <a:gd name="connsiteY7" fmla="*/ 98439 h 101022"/>
              <a:gd name="connsiteX8" fmla="*/ 438539 w 674786"/>
              <a:gd name="connsiteY8" fmla="*/ 79389 h 101022"/>
              <a:gd name="connsiteX9" fmla="*/ 324239 w 674786"/>
              <a:gd name="connsiteY9" fmla="*/ 41289 h 101022"/>
              <a:gd name="connsiteX10" fmla="*/ 244864 w 674786"/>
              <a:gd name="connsiteY10" fmla="*/ 41289 h 101022"/>
              <a:gd name="connsiteX11" fmla="*/ 321064 w 674786"/>
              <a:gd name="connsiteY11" fmla="*/ 69864 h 101022"/>
              <a:gd name="connsiteX12" fmla="*/ 389 w 674786"/>
              <a:gd name="connsiteY12" fmla="*/ 14 h 10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786" h="101022">
                <a:moveTo>
                  <a:pt x="389" y="14"/>
                </a:moveTo>
                <a:cubicBezTo>
                  <a:pt x="-10194" y="-1044"/>
                  <a:pt x="197768" y="57693"/>
                  <a:pt x="257564" y="63514"/>
                </a:cubicBezTo>
                <a:cubicBezTo>
                  <a:pt x="317360" y="69335"/>
                  <a:pt x="301485" y="39172"/>
                  <a:pt x="359164" y="34939"/>
                </a:cubicBezTo>
                <a:cubicBezTo>
                  <a:pt x="416843" y="30706"/>
                  <a:pt x="600464" y="38114"/>
                  <a:pt x="603639" y="38114"/>
                </a:cubicBezTo>
                <a:cubicBezTo>
                  <a:pt x="606814" y="38114"/>
                  <a:pt x="411552" y="28589"/>
                  <a:pt x="378214" y="34939"/>
                </a:cubicBezTo>
                <a:cubicBezTo>
                  <a:pt x="344877" y="41289"/>
                  <a:pt x="366572" y="65631"/>
                  <a:pt x="403614" y="76214"/>
                </a:cubicBezTo>
                <a:cubicBezTo>
                  <a:pt x="440656" y="86797"/>
                  <a:pt x="556543" y="94735"/>
                  <a:pt x="600464" y="98439"/>
                </a:cubicBezTo>
                <a:cubicBezTo>
                  <a:pt x="644385" y="102143"/>
                  <a:pt x="694127" y="101614"/>
                  <a:pt x="667139" y="98439"/>
                </a:cubicBezTo>
                <a:cubicBezTo>
                  <a:pt x="640151" y="95264"/>
                  <a:pt x="495689" y="88914"/>
                  <a:pt x="438539" y="79389"/>
                </a:cubicBezTo>
                <a:cubicBezTo>
                  <a:pt x="381389" y="69864"/>
                  <a:pt x="356518" y="47639"/>
                  <a:pt x="324239" y="41289"/>
                </a:cubicBezTo>
                <a:cubicBezTo>
                  <a:pt x="291960" y="34939"/>
                  <a:pt x="245393" y="36527"/>
                  <a:pt x="244864" y="41289"/>
                </a:cubicBezTo>
                <a:cubicBezTo>
                  <a:pt x="244335" y="46052"/>
                  <a:pt x="355460" y="71981"/>
                  <a:pt x="321064" y="69864"/>
                </a:cubicBezTo>
                <a:cubicBezTo>
                  <a:pt x="286668" y="67747"/>
                  <a:pt x="10972" y="1072"/>
                  <a:pt x="389" y="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BD46C2CE-5EAF-380A-8AAF-B37034FFE321}"/>
              </a:ext>
            </a:extLst>
          </p:cNvPr>
          <p:cNvSpPr/>
          <p:nvPr/>
        </p:nvSpPr>
        <p:spPr>
          <a:xfrm>
            <a:off x="4133280" y="11839559"/>
            <a:ext cx="38893" cy="89004"/>
          </a:xfrm>
          <a:custGeom>
            <a:avLst/>
            <a:gdLst>
              <a:gd name="connsiteX0" fmla="*/ 19620 w 38893"/>
              <a:gd name="connsiteY0" fmla="*/ 16 h 89004"/>
              <a:gd name="connsiteX1" fmla="*/ 16445 w 38893"/>
              <a:gd name="connsiteY1" fmla="*/ 66691 h 89004"/>
              <a:gd name="connsiteX2" fmla="*/ 38670 w 38893"/>
              <a:gd name="connsiteY2" fmla="*/ 88916 h 89004"/>
              <a:gd name="connsiteX3" fmla="*/ 570 w 38893"/>
              <a:gd name="connsiteY3" fmla="*/ 60341 h 89004"/>
              <a:gd name="connsiteX4" fmla="*/ 19620 w 38893"/>
              <a:gd name="connsiteY4" fmla="*/ 16 h 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93" h="89004">
                <a:moveTo>
                  <a:pt x="19620" y="16"/>
                </a:moveTo>
                <a:cubicBezTo>
                  <a:pt x="22266" y="1074"/>
                  <a:pt x="13270" y="51874"/>
                  <a:pt x="16445" y="66691"/>
                </a:cubicBezTo>
                <a:cubicBezTo>
                  <a:pt x="19620" y="81508"/>
                  <a:pt x="41316" y="89974"/>
                  <a:pt x="38670" y="88916"/>
                </a:cubicBezTo>
                <a:cubicBezTo>
                  <a:pt x="36024" y="87858"/>
                  <a:pt x="4803" y="71454"/>
                  <a:pt x="570" y="60341"/>
                </a:cubicBezTo>
                <a:cubicBezTo>
                  <a:pt x="-3663" y="49229"/>
                  <a:pt x="16974" y="-1042"/>
                  <a:pt x="19620" y="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E1D35633-D4E4-4FBA-9726-91A72B9EF763}"/>
              </a:ext>
            </a:extLst>
          </p:cNvPr>
          <p:cNvSpPr/>
          <p:nvPr/>
        </p:nvSpPr>
        <p:spPr>
          <a:xfrm>
            <a:off x="3930525" y="11820504"/>
            <a:ext cx="60524" cy="98477"/>
          </a:xfrm>
          <a:custGeom>
            <a:avLst/>
            <a:gdLst>
              <a:gd name="connsiteX0" fmla="*/ 60450 w 60524"/>
              <a:gd name="connsiteY0" fmla="*/ 21 h 98477"/>
              <a:gd name="connsiteX1" fmla="*/ 12825 w 60524"/>
              <a:gd name="connsiteY1" fmla="*/ 57171 h 98477"/>
              <a:gd name="connsiteX2" fmla="*/ 25525 w 60524"/>
              <a:gd name="connsiteY2" fmla="*/ 98446 h 98477"/>
              <a:gd name="connsiteX3" fmla="*/ 125 w 60524"/>
              <a:gd name="connsiteY3" fmla="*/ 50821 h 98477"/>
              <a:gd name="connsiteX4" fmla="*/ 60450 w 60524"/>
              <a:gd name="connsiteY4" fmla="*/ 21 h 9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4" h="98477">
                <a:moveTo>
                  <a:pt x="60450" y="21"/>
                </a:moveTo>
                <a:cubicBezTo>
                  <a:pt x="62567" y="1079"/>
                  <a:pt x="18646" y="40767"/>
                  <a:pt x="12825" y="57171"/>
                </a:cubicBezTo>
                <a:cubicBezTo>
                  <a:pt x="7004" y="73575"/>
                  <a:pt x="27642" y="99504"/>
                  <a:pt x="25525" y="98446"/>
                </a:cubicBezTo>
                <a:cubicBezTo>
                  <a:pt x="23408" y="97388"/>
                  <a:pt x="-1992" y="65109"/>
                  <a:pt x="125" y="50821"/>
                </a:cubicBezTo>
                <a:cubicBezTo>
                  <a:pt x="2242" y="36534"/>
                  <a:pt x="58333" y="-1037"/>
                  <a:pt x="60450" y="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3E5B24BB-0863-5E82-625B-1524530A006B}"/>
              </a:ext>
            </a:extLst>
          </p:cNvPr>
          <p:cNvSpPr/>
          <p:nvPr/>
        </p:nvSpPr>
        <p:spPr>
          <a:xfrm>
            <a:off x="3676650" y="11896725"/>
            <a:ext cx="558528" cy="47627"/>
          </a:xfrm>
          <a:custGeom>
            <a:avLst/>
            <a:gdLst>
              <a:gd name="connsiteX0" fmla="*/ 0 w 558528"/>
              <a:gd name="connsiteY0" fmla="*/ 0 h 47627"/>
              <a:gd name="connsiteX1" fmla="*/ 542925 w 558528"/>
              <a:gd name="connsiteY1" fmla="*/ 44450 h 47627"/>
              <a:gd name="connsiteX2" fmla="*/ 377825 w 558528"/>
              <a:gd name="connsiteY2" fmla="*/ 38100 h 47627"/>
              <a:gd name="connsiteX3" fmla="*/ 0 w 558528"/>
              <a:gd name="connsiteY3" fmla="*/ 0 h 4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528" h="47627">
                <a:moveTo>
                  <a:pt x="0" y="0"/>
                </a:moveTo>
                <a:cubicBezTo>
                  <a:pt x="27517" y="1058"/>
                  <a:pt x="479954" y="38100"/>
                  <a:pt x="542925" y="44450"/>
                </a:cubicBezTo>
                <a:cubicBezTo>
                  <a:pt x="605896" y="50800"/>
                  <a:pt x="463550" y="47096"/>
                  <a:pt x="377825" y="381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3FF99873-7F05-CE6A-CD05-3D1059BC6D69}"/>
              </a:ext>
            </a:extLst>
          </p:cNvPr>
          <p:cNvSpPr/>
          <p:nvPr/>
        </p:nvSpPr>
        <p:spPr>
          <a:xfrm>
            <a:off x="4244230" y="11842715"/>
            <a:ext cx="29355" cy="152472"/>
          </a:xfrm>
          <a:custGeom>
            <a:avLst/>
            <a:gdLst>
              <a:gd name="connsiteX0" fmla="*/ 26145 w 29355"/>
              <a:gd name="connsiteY0" fmla="*/ 35 h 152472"/>
              <a:gd name="connsiteX1" fmla="*/ 7095 w 29355"/>
              <a:gd name="connsiteY1" fmla="*/ 76235 h 152472"/>
              <a:gd name="connsiteX2" fmla="*/ 29320 w 29355"/>
              <a:gd name="connsiteY2" fmla="*/ 152435 h 152472"/>
              <a:gd name="connsiteX3" fmla="*/ 745 w 29355"/>
              <a:gd name="connsiteY3" fmla="*/ 85760 h 152472"/>
              <a:gd name="connsiteX4" fmla="*/ 26145 w 29355"/>
              <a:gd name="connsiteY4" fmla="*/ 35 h 15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55" h="152472">
                <a:moveTo>
                  <a:pt x="26145" y="35"/>
                </a:moveTo>
                <a:cubicBezTo>
                  <a:pt x="27203" y="-1553"/>
                  <a:pt x="6566" y="50835"/>
                  <a:pt x="7095" y="76235"/>
                </a:cubicBezTo>
                <a:cubicBezTo>
                  <a:pt x="7624" y="101635"/>
                  <a:pt x="30378" y="150847"/>
                  <a:pt x="29320" y="152435"/>
                </a:cubicBezTo>
                <a:cubicBezTo>
                  <a:pt x="28262" y="154023"/>
                  <a:pt x="6566" y="104810"/>
                  <a:pt x="745" y="85760"/>
                </a:cubicBezTo>
                <a:cubicBezTo>
                  <a:pt x="-5076" y="66710"/>
                  <a:pt x="25087" y="1623"/>
                  <a:pt x="26145" y="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070073D0-B866-A4B3-14E8-2382ABDD9DB4}"/>
              </a:ext>
            </a:extLst>
          </p:cNvPr>
          <p:cNvSpPr/>
          <p:nvPr/>
        </p:nvSpPr>
        <p:spPr>
          <a:xfrm>
            <a:off x="4153766" y="11668005"/>
            <a:ext cx="698169" cy="295449"/>
          </a:xfrm>
          <a:custGeom>
            <a:avLst/>
            <a:gdLst>
              <a:gd name="connsiteX0" fmla="*/ 5484 w 698169"/>
              <a:gd name="connsiteY0" fmla="*/ 108070 h 295449"/>
              <a:gd name="connsiteX1" fmla="*/ 488084 w 698169"/>
              <a:gd name="connsiteY1" fmla="*/ 130295 h 295449"/>
              <a:gd name="connsiteX2" fmla="*/ 453159 w 698169"/>
              <a:gd name="connsiteY2" fmla="*/ 149345 h 295449"/>
              <a:gd name="connsiteX3" fmla="*/ 545234 w 698169"/>
              <a:gd name="connsiteY3" fmla="*/ 101720 h 295449"/>
              <a:gd name="connsiteX4" fmla="*/ 697634 w 698169"/>
              <a:gd name="connsiteY4" fmla="*/ 120 h 295449"/>
              <a:gd name="connsiteX5" fmla="*/ 599209 w 698169"/>
              <a:gd name="connsiteY5" fmla="*/ 79495 h 295449"/>
              <a:gd name="connsiteX6" fmla="*/ 567459 w 698169"/>
              <a:gd name="connsiteY6" fmla="*/ 104895 h 295449"/>
              <a:gd name="connsiteX7" fmla="*/ 583334 w 698169"/>
              <a:gd name="connsiteY7" fmla="*/ 130295 h 295449"/>
              <a:gd name="connsiteX8" fmla="*/ 592859 w 698169"/>
              <a:gd name="connsiteY8" fmla="*/ 295395 h 295449"/>
              <a:gd name="connsiteX9" fmla="*/ 583334 w 698169"/>
              <a:gd name="connsiteY9" fmla="*/ 111245 h 295449"/>
              <a:gd name="connsiteX10" fmla="*/ 542059 w 698169"/>
              <a:gd name="connsiteY10" fmla="*/ 123945 h 295449"/>
              <a:gd name="connsiteX11" fmla="*/ 402359 w 698169"/>
              <a:gd name="connsiteY11" fmla="*/ 123945 h 295449"/>
              <a:gd name="connsiteX12" fmla="*/ 408709 w 698169"/>
              <a:gd name="connsiteY12" fmla="*/ 142995 h 295449"/>
              <a:gd name="connsiteX13" fmla="*/ 364259 w 698169"/>
              <a:gd name="connsiteY13" fmla="*/ 200145 h 295449"/>
              <a:gd name="connsiteX14" fmla="*/ 126134 w 698169"/>
              <a:gd name="connsiteY14" fmla="*/ 196970 h 295449"/>
              <a:gd name="connsiteX15" fmla="*/ 383309 w 698169"/>
              <a:gd name="connsiteY15" fmla="*/ 193795 h 295449"/>
              <a:gd name="connsiteX16" fmla="*/ 437284 w 698169"/>
              <a:gd name="connsiteY16" fmla="*/ 133470 h 295449"/>
              <a:gd name="connsiteX17" fmla="*/ 354734 w 698169"/>
              <a:gd name="connsiteY17" fmla="*/ 123945 h 295449"/>
              <a:gd name="connsiteX18" fmla="*/ 234084 w 698169"/>
              <a:gd name="connsiteY18" fmla="*/ 111245 h 295449"/>
              <a:gd name="connsiteX19" fmla="*/ 5484 w 698169"/>
              <a:gd name="connsiteY19" fmla="*/ 108070 h 29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8169" h="295449">
                <a:moveTo>
                  <a:pt x="5484" y="108070"/>
                </a:moveTo>
                <a:cubicBezTo>
                  <a:pt x="47817" y="111245"/>
                  <a:pt x="413472" y="123416"/>
                  <a:pt x="488084" y="130295"/>
                </a:cubicBezTo>
                <a:cubicBezTo>
                  <a:pt x="562697" y="137174"/>
                  <a:pt x="443634" y="154108"/>
                  <a:pt x="453159" y="149345"/>
                </a:cubicBezTo>
                <a:cubicBezTo>
                  <a:pt x="462684" y="144582"/>
                  <a:pt x="504488" y="126591"/>
                  <a:pt x="545234" y="101720"/>
                </a:cubicBezTo>
                <a:cubicBezTo>
                  <a:pt x="585980" y="76849"/>
                  <a:pt x="688638" y="3824"/>
                  <a:pt x="697634" y="120"/>
                </a:cubicBezTo>
                <a:cubicBezTo>
                  <a:pt x="706630" y="-3584"/>
                  <a:pt x="599209" y="79495"/>
                  <a:pt x="599209" y="79495"/>
                </a:cubicBezTo>
                <a:lnTo>
                  <a:pt x="567459" y="104895"/>
                </a:lnTo>
                <a:cubicBezTo>
                  <a:pt x="564813" y="113362"/>
                  <a:pt x="579101" y="98545"/>
                  <a:pt x="583334" y="130295"/>
                </a:cubicBezTo>
                <a:cubicBezTo>
                  <a:pt x="587567" y="162045"/>
                  <a:pt x="592859" y="298570"/>
                  <a:pt x="592859" y="295395"/>
                </a:cubicBezTo>
                <a:cubicBezTo>
                  <a:pt x="592859" y="292220"/>
                  <a:pt x="591801" y="139820"/>
                  <a:pt x="583334" y="111245"/>
                </a:cubicBezTo>
                <a:cubicBezTo>
                  <a:pt x="574867" y="82670"/>
                  <a:pt x="572221" y="121828"/>
                  <a:pt x="542059" y="123945"/>
                </a:cubicBezTo>
                <a:cubicBezTo>
                  <a:pt x="511897" y="126062"/>
                  <a:pt x="424584" y="120770"/>
                  <a:pt x="402359" y="123945"/>
                </a:cubicBezTo>
                <a:cubicBezTo>
                  <a:pt x="380134" y="127120"/>
                  <a:pt x="415059" y="130295"/>
                  <a:pt x="408709" y="142995"/>
                </a:cubicBezTo>
                <a:cubicBezTo>
                  <a:pt x="402359" y="155695"/>
                  <a:pt x="411355" y="191149"/>
                  <a:pt x="364259" y="200145"/>
                </a:cubicBezTo>
                <a:cubicBezTo>
                  <a:pt x="317163" y="209141"/>
                  <a:pt x="122959" y="198028"/>
                  <a:pt x="126134" y="196970"/>
                </a:cubicBezTo>
                <a:cubicBezTo>
                  <a:pt x="129309" y="195912"/>
                  <a:pt x="331451" y="204378"/>
                  <a:pt x="383309" y="193795"/>
                </a:cubicBezTo>
                <a:cubicBezTo>
                  <a:pt x="435167" y="183212"/>
                  <a:pt x="442046" y="145112"/>
                  <a:pt x="437284" y="133470"/>
                </a:cubicBezTo>
                <a:cubicBezTo>
                  <a:pt x="432522" y="121828"/>
                  <a:pt x="354734" y="123945"/>
                  <a:pt x="354734" y="123945"/>
                </a:cubicBezTo>
                <a:cubicBezTo>
                  <a:pt x="320867" y="120241"/>
                  <a:pt x="290176" y="111245"/>
                  <a:pt x="234084" y="111245"/>
                </a:cubicBezTo>
                <a:cubicBezTo>
                  <a:pt x="177992" y="111245"/>
                  <a:pt x="-36849" y="104895"/>
                  <a:pt x="5484" y="1080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BCCB973E-71D0-32AF-8823-786E56782CB6}"/>
              </a:ext>
            </a:extLst>
          </p:cNvPr>
          <p:cNvSpPr/>
          <p:nvPr/>
        </p:nvSpPr>
        <p:spPr>
          <a:xfrm>
            <a:off x="4483038" y="11937742"/>
            <a:ext cx="31846" cy="96135"/>
          </a:xfrm>
          <a:custGeom>
            <a:avLst/>
            <a:gdLst>
              <a:gd name="connsiteX0" fmla="*/ 31812 w 31846"/>
              <a:gd name="connsiteY0" fmla="*/ 258 h 96135"/>
              <a:gd name="connsiteX1" fmla="*/ 6412 w 31846"/>
              <a:gd name="connsiteY1" fmla="*/ 70108 h 96135"/>
              <a:gd name="connsiteX2" fmla="*/ 12762 w 31846"/>
              <a:gd name="connsiteY2" fmla="*/ 95508 h 96135"/>
              <a:gd name="connsiteX3" fmla="*/ 62 w 31846"/>
              <a:gd name="connsiteY3" fmla="*/ 47883 h 96135"/>
              <a:gd name="connsiteX4" fmla="*/ 31812 w 31846"/>
              <a:gd name="connsiteY4" fmla="*/ 258 h 9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46" h="96135">
                <a:moveTo>
                  <a:pt x="31812" y="258"/>
                </a:moveTo>
                <a:cubicBezTo>
                  <a:pt x="32870" y="3962"/>
                  <a:pt x="9587" y="54233"/>
                  <a:pt x="6412" y="70108"/>
                </a:cubicBezTo>
                <a:cubicBezTo>
                  <a:pt x="3237" y="85983"/>
                  <a:pt x="13820" y="99212"/>
                  <a:pt x="12762" y="95508"/>
                </a:cubicBezTo>
                <a:cubicBezTo>
                  <a:pt x="11704" y="91804"/>
                  <a:pt x="-996" y="62170"/>
                  <a:pt x="62" y="47883"/>
                </a:cubicBezTo>
                <a:cubicBezTo>
                  <a:pt x="1120" y="33596"/>
                  <a:pt x="30754" y="-3446"/>
                  <a:pt x="31812" y="2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037560A9-6B25-B7DA-B4B5-87C733291DAF}"/>
              </a:ext>
            </a:extLst>
          </p:cNvPr>
          <p:cNvSpPr/>
          <p:nvPr/>
        </p:nvSpPr>
        <p:spPr>
          <a:xfrm>
            <a:off x="4559008" y="11853728"/>
            <a:ext cx="130613" cy="260004"/>
          </a:xfrm>
          <a:custGeom>
            <a:avLst/>
            <a:gdLst>
              <a:gd name="connsiteX0" fmla="*/ 9817 w 130613"/>
              <a:gd name="connsiteY0" fmla="*/ 74747 h 260004"/>
              <a:gd name="connsiteX1" fmla="*/ 95542 w 130613"/>
              <a:gd name="connsiteY1" fmla="*/ 33472 h 260004"/>
              <a:gd name="connsiteX2" fmla="*/ 111417 w 130613"/>
              <a:gd name="connsiteY2" fmla="*/ 1722 h 260004"/>
              <a:gd name="connsiteX3" fmla="*/ 117767 w 130613"/>
              <a:gd name="connsiteY3" fmla="*/ 87447 h 260004"/>
              <a:gd name="connsiteX4" fmla="*/ 117767 w 130613"/>
              <a:gd name="connsiteY4" fmla="*/ 255722 h 260004"/>
              <a:gd name="connsiteX5" fmla="*/ 111417 w 130613"/>
              <a:gd name="connsiteY5" fmla="*/ 208097 h 260004"/>
              <a:gd name="connsiteX6" fmla="*/ 57442 w 130613"/>
              <a:gd name="connsiteY6" fmla="*/ 189047 h 260004"/>
              <a:gd name="connsiteX7" fmla="*/ 292 w 130613"/>
              <a:gd name="connsiteY7" fmla="*/ 179522 h 260004"/>
              <a:gd name="connsiteX8" fmla="*/ 82842 w 130613"/>
              <a:gd name="connsiteY8" fmla="*/ 192222 h 260004"/>
              <a:gd name="connsiteX9" fmla="*/ 101892 w 130613"/>
              <a:gd name="connsiteY9" fmla="*/ 173172 h 260004"/>
              <a:gd name="connsiteX10" fmla="*/ 108242 w 130613"/>
              <a:gd name="connsiteY10" fmla="*/ 125547 h 260004"/>
              <a:gd name="connsiteX11" fmla="*/ 127292 w 130613"/>
              <a:gd name="connsiteY11" fmla="*/ 33472 h 260004"/>
              <a:gd name="connsiteX12" fmla="*/ 9817 w 130613"/>
              <a:gd name="connsiteY12" fmla="*/ 74747 h 26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0613" h="260004">
                <a:moveTo>
                  <a:pt x="9817" y="74747"/>
                </a:moveTo>
                <a:cubicBezTo>
                  <a:pt x="4525" y="74747"/>
                  <a:pt x="78609" y="45643"/>
                  <a:pt x="95542" y="33472"/>
                </a:cubicBezTo>
                <a:cubicBezTo>
                  <a:pt x="112475" y="21301"/>
                  <a:pt x="107713" y="-7274"/>
                  <a:pt x="111417" y="1722"/>
                </a:cubicBezTo>
                <a:cubicBezTo>
                  <a:pt x="115121" y="10718"/>
                  <a:pt x="116709" y="45114"/>
                  <a:pt x="117767" y="87447"/>
                </a:cubicBezTo>
                <a:cubicBezTo>
                  <a:pt x="118825" y="129780"/>
                  <a:pt x="118825" y="235614"/>
                  <a:pt x="117767" y="255722"/>
                </a:cubicBezTo>
                <a:cubicBezTo>
                  <a:pt x="116709" y="275830"/>
                  <a:pt x="121471" y="219209"/>
                  <a:pt x="111417" y="208097"/>
                </a:cubicBezTo>
                <a:cubicBezTo>
                  <a:pt x="101363" y="196985"/>
                  <a:pt x="75963" y="193810"/>
                  <a:pt x="57442" y="189047"/>
                </a:cubicBezTo>
                <a:cubicBezTo>
                  <a:pt x="38921" y="184284"/>
                  <a:pt x="-3941" y="178993"/>
                  <a:pt x="292" y="179522"/>
                </a:cubicBezTo>
                <a:cubicBezTo>
                  <a:pt x="4525" y="180051"/>
                  <a:pt x="82842" y="192222"/>
                  <a:pt x="82842" y="192222"/>
                </a:cubicBezTo>
                <a:cubicBezTo>
                  <a:pt x="99775" y="191164"/>
                  <a:pt x="97659" y="184285"/>
                  <a:pt x="101892" y="173172"/>
                </a:cubicBezTo>
                <a:cubicBezTo>
                  <a:pt x="106125" y="162060"/>
                  <a:pt x="104009" y="148830"/>
                  <a:pt x="108242" y="125547"/>
                </a:cubicBezTo>
                <a:cubicBezTo>
                  <a:pt x="112475" y="102264"/>
                  <a:pt x="139992" y="44055"/>
                  <a:pt x="127292" y="33472"/>
                </a:cubicBezTo>
                <a:cubicBezTo>
                  <a:pt x="114592" y="22889"/>
                  <a:pt x="15109" y="74747"/>
                  <a:pt x="9817" y="747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E6D3316B-3866-F862-AABD-19701CEFC3E4}"/>
              </a:ext>
            </a:extLst>
          </p:cNvPr>
          <p:cNvSpPr/>
          <p:nvPr/>
        </p:nvSpPr>
        <p:spPr>
          <a:xfrm>
            <a:off x="4030880" y="11807806"/>
            <a:ext cx="620073" cy="89582"/>
          </a:xfrm>
          <a:custGeom>
            <a:avLst/>
            <a:gdLst>
              <a:gd name="connsiteX0" fmla="*/ 4545 w 620073"/>
              <a:gd name="connsiteY0" fmla="*/ 19 h 89582"/>
              <a:gd name="connsiteX1" fmla="*/ 585570 w 620073"/>
              <a:gd name="connsiteY1" fmla="*/ 47644 h 89582"/>
              <a:gd name="connsiteX2" fmla="*/ 544295 w 620073"/>
              <a:gd name="connsiteY2" fmla="*/ 57169 h 89582"/>
              <a:gd name="connsiteX3" fmla="*/ 471270 w 620073"/>
              <a:gd name="connsiteY3" fmla="*/ 82569 h 89582"/>
              <a:gd name="connsiteX4" fmla="*/ 293470 w 620073"/>
              <a:gd name="connsiteY4" fmla="*/ 88919 h 89582"/>
              <a:gd name="connsiteX5" fmla="*/ 585570 w 620073"/>
              <a:gd name="connsiteY5" fmla="*/ 69869 h 89582"/>
              <a:gd name="connsiteX6" fmla="*/ 483970 w 620073"/>
              <a:gd name="connsiteY6" fmla="*/ 38119 h 89582"/>
              <a:gd name="connsiteX7" fmla="*/ 214095 w 620073"/>
              <a:gd name="connsiteY7" fmla="*/ 19069 h 89582"/>
              <a:gd name="connsiteX8" fmla="*/ 309345 w 620073"/>
              <a:gd name="connsiteY8" fmla="*/ 41294 h 89582"/>
              <a:gd name="connsiteX9" fmla="*/ 4545 w 620073"/>
              <a:gd name="connsiteY9" fmla="*/ 19 h 8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0073" h="89582">
                <a:moveTo>
                  <a:pt x="4545" y="19"/>
                </a:moveTo>
                <a:cubicBezTo>
                  <a:pt x="50582" y="1077"/>
                  <a:pt x="495612" y="38119"/>
                  <a:pt x="585570" y="47644"/>
                </a:cubicBezTo>
                <a:cubicBezTo>
                  <a:pt x="675528" y="57169"/>
                  <a:pt x="563345" y="51348"/>
                  <a:pt x="544295" y="57169"/>
                </a:cubicBezTo>
                <a:cubicBezTo>
                  <a:pt x="525245" y="62990"/>
                  <a:pt x="513074" y="77277"/>
                  <a:pt x="471270" y="82569"/>
                </a:cubicBezTo>
                <a:cubicBezTo>
                  <a:pt x="429466" y="87861"/>
                  <a:pt x="274420" y="91036"/>
                  <a:pt x="293470" y="88919"/>
                </a:cubicBezTo>
                <a:cubicBezTo>
                  <a:pt x="312520" y="86802"/>
                  <a:pt x="553820" y="78336"/>
                  <a:pt x="585570" y="69869"/>
                </a:cubicBezTo>
                <a:cubicBezTo>
                  <a:pt x="617320" y="61402"/>
                  <a:pt x="545882" y="46586"/>
                  <a:pt x="483970" y="38119"/>
                </a:cubicBezTo>
                <a:cubicBezTo>
                  <a:pt x="422058" y="29652"/>
                  <a:pt x="243199" y="18540"/>
                  <a:pt x="214095" y="19069"/>
                </a:cubicBezTo>
                <a:cubicBezTo>
                  <a:pt x="184991" y="19598"/>
                  <a:pt x="342153" y="42352"/>
                  <a:pt x="309345" y="41294"/>
                </a:cubicBezTo>
                <a:cubicBezTo>
                  <a:pt x="276537" y="40236"/>
                  <a:pt x="-41492" y="-1039"/>
                  <a:pt x="4545" y="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B5B2C556-1777-F0C8-78C1-F2F486603239}"/>
              </a:ext>
            </a:extLst>
          </p:cNvPr>
          <p:cNvSpPr/>
          <p:nvPr/>
        </p:nvSpPr>
        <p:spPr>
          <a:xfrm>
            <a:off x="3616249" y="11807675"/>
            <a:ext cx="111613" cy="16524"/>
          </a:xfrm>
          <a:custGeom>
            <a:avLst/>
            <a:gdLst>
              <a:gd name="connsiteX0" fmla="*/ 76 w 111613"/>
              <a:gd name="connsiteY0" fmla="*/ 16025 h 16524"/>
              <a:gd name="connsiteX1" fmla="*/ 88976 w 111613"/>
              <a:gd name="connsiteY1" fmla="*/ 12850 h 16524"/>
              <a:gd name="connsiteX2" fmla="*/ 111201 w 111613"/>
              <a:gd name="connsiteY2" fmla="*/ 16025 h 16524"/>
              <a:gd name="connsiteX3" fmla="*/ 76276 w 111613"/>
              <a:gd name="connsiteY3" fmla="*/ 6500 h 16524"/>
              <a:gd name="connsiteX4" fmla="*/ 73101 w 111613"/>
              <a:gd name="connsiteY4" fmla="*/ 150 h 16524"/>
              <a:gd name="connsiteX5" fmla="*/ 76 w 111613"/>
              <a:gd name="connsiteY5" fmla="*/ 16025 h 1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613" h="16524">
                <a:moveTo>
                  <a:pt x="76" y="16025"/>
                </a:moveTo>
                <a:cubicBezTo>
                  <a:pt x="2722" y="18142"/>
                  <a:pt x="70455" y="12850"/>
                  <a:pt x="88976" y="12850"/>
                </a:cubicBezTo>
                <a:cubicBezTo>
                  <a:pt x="107497" y="12850"/>
                  <a:pt x="113318" y="17083"/>
                  <a:pt x="111201" y="16025"/>
                </a:cubicBezTo>
                <a:cubicBezTo>
                  <a:pt x="109084" y="14967"/>
                  <a:pt x="76276" y="6500"/>
                  <a:pt x="76276" y="6500"/>
                </a:cubicBezTo>
                <a:cubicBezTo>
                  <a:pt x="69926" y="3854"/>
                  <a:pt x="82097" y="-908"/>
                  <a:pt x="73101" y="150"/>
                </a:cubicBezTo>
                <a:cubicBezTo>
                  <a:pt x="64105" y="1208"/>
                  <a:pt x="-2570" y="13908"/>
                  <a:pt x="76" y="160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F042D4F5-C7CF-BD9A-4729-1B491E1EFAA3}"/>
              </a:ext>
            </a:extLst>
          </p:cNvPr>
          <p:cNvSpPr/>
          <p:nvPr/>
        </p:nvSpPr>
        <p:spPr>
          <a:xfrm>
            <a:off x="4844964" y="11379080"/>
            <a:ext cx="174734" cy="406555"/>
          </a:xfrm>
          <a:custGeom>
            <a:avLst/>
            <a:gdLst>
              <a:gd name="connsiteX0" fmla="*/ 66761 w 174734"/>
              <a:gd name="connsiteY0" fmla="*/ 120 h 406555"/>
              <a:gd name="connsiteX1" fmla="*/ 146136 w 174734"/>
              <a:gd name="connsiteY1" fmla="*/ 101720 h 406555"/>
              <a:gd name="connsiteX2" fmla="*/ 174711 w 174734"/>
              <a:gd name="connsiteY2" fmla="*/ 133470 h 406555"/>
              <a:gd name="connsiteX3" fmla="*/ 149311 w 174734"/>
              <a:gd name="connsiteY3" fmla="*/ 193795 h 406555"/>
              <a:gd name="connsiteX4" fmla="*/ 69936 w 174734"/>
              <a:gd name="connsiteY4" fmla="*/ 289045 h 406555"/>
              <a:gd name="connsiteX5" fmla="*/ 130261 w 174734"/>
              <a:gd name="connsiteY5" fmla="*/ 247770 h 406555"/>
              <a:gd name="connsiteX6" fmla="*/ 69936 w 174734"/>
              <a:gd name="connsiteY6" fmla="*/ 311270 h 406555"/>
              <a:gd name="connsiteX7" fmla="*/ 86 w 174734"/>
              <a:gd name="connsiteY7" fmla="*/ 406520 h 406555"/>
              <a:gd name="connsiteX8" fmla="*/ 57236 w 174734"/>
              <a:gd name="connsiteY8" fmla="*/ 320795 h 406555"/>
              <a:gd name="connsiteX9" fmla="*/ 133436 w 174734"/>
              <a:gd name="connsiteY9" fmla="*/ 196970 h 406555"/>
              <a:gd name="connsiteX10" fmla="*/ 133436 w 174734"/>
              <a:gd name="connsiteY10" fmla="*/ 136645 h 406555"/>
              <a:gd name="connsiteX11" fmla="*/ 146136 w 174734"/>
              <a:gd name="connsiteY11" fmla="*/ 168395 h 406555"/>
              <a:gd name="connsiteX12" fmla="*/ 168361 w 174734"/>
              <a:gd name="connsiteY12" fmla="*/ 123945 h 406555"/>
              <a:gd name="connsiteX13" fmla="*/ 66761 w 174734"/>
              <a:gd name="connsiteY13" fmla="*/ 120 h 40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734" h="406555">
                <a:moveTo>
                  <a:pt x="66761" y="120"/>
                </a:moveTo>
                <a:cubicBezTo>
                  <a:pt x="63057" y="-3584"/>
                  <a:pt x="128144" y="79495"/>
                  <a:pt x="146136" y="101720"/>
                </a:cubicBezTo>
                <a:cubicBezTo>
                  <a:pt x="164128" y="123945"/>
                  <a:pt x="174182" y="118124"/>
                  <a:pt x="174711" y="133470"/>
                </a:cubicBezTo>
                <a:cubicBezTo>
                  <a:pt x="175240" y="148816"/>
                  <a:pt x="166773" y="167866"/>
                  <a:pt x="149311" y="193795"/>
                </a:cubicBezTo>
                <a:cubicBezTo>
                  <a:pt x="131849" y="219724"/>
                  <a:pt x="73111" y="280049"/>
                  <a:pt x="69936" y="289045"/>
                </a:cubicBezTo>
                <a:cubicBezTo>
                  <a:pt x="66761" y="298041"/>
                  <a:pt x="130261" y="244066"/>
                  <a:pt x="130261" y="247770"/>
                </a:cubicBezTo>
                <a:cubicBezTo>
                  <a:pt x="130261" y="251474"/>
                  <a:pt x="91632" y="284812"/>
                  <a:pt x="69936" y="311270"/>
                </a:cubicBezTo>
                <a:cubicBezTo>
                  <a:pt x="48240" y="337728"/>
                  <a:pt x="2203" y="404932"/>
                  <a:pt x="86" y="406520"/>
                </a:cubicBezTo>
                <a:cubicBezTo>
                  <a:pt x="-2031" y="408108"/>
                  <a:pt x="35011" y="355720"/>
                  <a:pt x="57236" y="320795"/>
                </a:cubicBezTo>
                <a:cubicBezTo>
                  <a:pt x="79461" y="285870"/>
                  <a:pt x="120736" y="227662"/>
                  <a:pt x="133436" y="196970"/>
                </a:cubicBezTo>
                <a:cubicBezTo>
                  <a:pt x="146136" y="166278"/>
                  <a:pt x="131319" y="141407"/>
                  <a:pt x="133436" y="136645"/>
                </a:cubicBezTo>
                <a:cubicBezTo>
                  <a:pt x="135553" y="131883"/>
                  <a:pt x="140315" y="170512"/>
                  <a:pt x="146136" y="168395"/>
                </a:cubicBezTo>
                <a:cubicBezTo>
                  <a:pt x="151957" y="166278"/>
                  <a:pt x="178415" y="146170"/>
                  <a:pt x="168361" y="123945"/>
                </a:cubicBezTo>
                <a:cubicBezTo>
                  <a:pt x="158307" y="101720"/>
                  <a:pt x="70465" y="3824"/>
                  <a:pt x="66761" y="1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D95E2E0C-3BDA-9D6A-AA52-BAB79CF55075}"/>
              </a:ext>
            </a:extLst>
          </p:cNvPr>
          <p:cNvSpPr/>
          <p:nvPr/>
        </p:nvSpPr>
        <p:spPr>
          <a:xfrm>
            <a:off x="3613150" y="11718796"/>
            <a:ext cx="495764" cy="48641"/>
          </a:xfrm>
          <a:custGeom>
            <a:avLst/>
            <a:gdLst>
              <a:gd name="connsiteX0" fmla="*/ 0 w 495764"/>
              <a:gd name="connsiteY0" fmla="*/ 35054 h 48641"/>
              <a:gd name="connsiteX1" fmla="*/ 327025 w 495764"/>
              <a:gd name="connsiteY1" fmla="*/ 47754 h 48641"/>
              <a:gd name="connsiteX2" fmla="*/ 279400 w 495764"/>
              <a:gd name="connsiteY2" fmla="*/ 6479 h 48641"/>
              <a:gd name="connsiteX3" fmla="*/ 247650 w 495764"/>
              <a:gd name="connsiteY3" fmla="*/ 129 h 48641"/>
              <a:gd name="connsiteX4" fmla="*/ 495300 w 495764"/>
              <a:gd name="connsiteY4" fmla="*/ 3304 h 48641"/>
              <a:gd name="connsiteX5" fmla="*/ 314325 w 495764"/>
              <a:gd name="connsiteY5" fmla="*/ 6479 h 48641"/>
              <a:gd name="connsiteX6" fmla="*/ 127000 w 495764"/>
              <a:gd name="connsiteY6" fmla="*/ 6479 h 48641"/>
              <a:gd name="connsiteX7" fmla="*/ 282575 w 495764"/>
              <a:gd name="connsiteY7" fmla="*/ 22354 h 48641"/>
              <a:gd name="connsiteX8" fmla="*/ 225425 w 495764"/>
              <a:gd name="connsiteY8" fmla="*/ 31879 h 48641"/>
              <a:gd name="connsiteX9" fmla="*/ 231775 w 495764"/>
              <a:gd name="connsiteY9" fmla="*/ 38229 h 48641"/>
              <a:gd name="connsiteX10" fmla="*/ 0 w 495764"/>
              <a:gd name="connsiteY10" fmla="*/ 35054 h 4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5764" h="48641">
                <a:moveTo>
                  <a:pt x="0" y="35054"/>
                </a:moveTo>
                <a:cubicBezTo>
                  <a:pt x="15875" y="36642"/>
                  <a:pt x="280458" y="52516"/>
                  <a:pt x="327025" y="47754"/>
                </a:cubicBezTo>
                <a:cubicBezTo>
                  <a:pt x="373592" y="42992"/>
                  <a:pt x="292629" y="14416"/>
                  <a:pt x="279400" y="6479"/>
                </a:cubicBezTo>
                <a:cubicBezTo>
                  <a:pt x="266171" y="-1458"/>
                  <a:pt x="247650" y="129"/>
                  <a:pt x="247650" y="129"/>
                </a:cubicBezTo>
                <a:lnTo>
                  <a:pt x="495300" y="3304"/>
                </a:lnTo>
                <a:cubicBezTo>
                  <a:pt x="506412" y="4362"/>
                  <a:pt x="314325" y="6479"/>
                  <a:pt x="314325" y="6479"/>
                </a:cubicBezTo>
                <a:cubicBezTo>
                  <a:pt x="252942" y="7008"/>
                  <a:pt x="132292" y="3833"/>
                  <a:pt x="127000" y="6479"/>
                </a:cubicBezTo>
                <a:cubicBezTo>
                  <a:pt x="121708" y="9125"/>
                  <a:pt x="266171" y="18121"/>
                  <a:pt x="282575" y="22354"/>
                </a:cubicBezTo>
                <a:cubicBezTo>
                  <a:pt x="298979" y="26587"/>
                  <a:pt x="233892" y="29233"/>
                  <a:pt x="225425" y="31879"/>
                </a:cubicBezTo>
                <a:cubicBezTo>
                  <a:pt x="216958" y="34525"/>
                  <a:pt x="266700" y="38758"/>
                  <a:pt x="231775" y="38229"/>
                </a:cubicBezTo>
                <a:lnTo>
                  <a:pt x="0" y="350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BB7AE207-CBF4-D949-4047-AD7399622A1B}"/>
              </a:ext>
            </a:extLst>
          </p:cNvPr>
          <p:cNvSpPr/>
          <p:nvPr/>
        </p:nvSpPr>
        <p:spPr>
          <a:xfrm>
            <a:off x="4038600" y="11664188"/>
            <a:ext cx="485184" cy="45212"/>
          </a:xfrm>
          <a:custGeom>
            <a:avLst/>
            <a:gdLst>
              <a:gd name="connsiteX0" fmla="*/ 0 w 485184"/>
              <a:gd name="connsiteY0" fmla="*/ 45212 h 45212"/>
              <a:gd name="connsiteX1" fmla="*/ 282575 w 485184"/>
              <a:gd name="connsiteY1" fmla="*/ 762 h 45212"/>
              <a:gd name="connsiteX2" fmla="*/ 479425 w 485184"/>
              <a:gd name="connsiteY2" fmla="*/ 16637 h 45212"/>
              <a:gd name="connsiteX3" fmla="*/ 415925 w 485184"/>
              <a:gd name="connsiteY3" fmla="*/ 10287 h 45212"/>
              <a:gd name="connsiteX4" fmla="*/ 244475 w 485184"/>
              <a:gd name="connsiteY4" fmla="*/ 42037 h 45212"/>
              <a:gd name="connsiteX5" fmla="*/ 320675 w 485184"/>
              <a:gd name="connsiteY5" fmla="*/ 10287 h 45212"/>
              <a:gd name="connsiteX6" fmla="*/ 269875 w 485184"/>
              <a:gd name="connsiteY6" fmla="*/ 13462 h 45212"/>
              <a:gd name="connsiteX7" fmla="*/ 0 w 485184"/>
              <a:gd name="connsiteY7" fmla="*/ 45212 h 4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4" h="45212">
                <a:moveTo>
                  <a:pt x="0" y="45212"/>
                </a:moveTo>
                <a:cubicBezTo>
                  <a:pt x="101335" y="25368"/>
                  <a:pt x="202671" y="5524"/>
                  <a:pt x="282575" y="762"/>
                </a:cubicBezTo>
                <a:cubicBezTo>
                  <a:pt x="362479" y="-4000"/>
                  <a:pt x="457200" y="15050"/>
                  <a:pt x="479425" y="16637"/>
                </a:cubicBezTo>
                <a:cubicBezTo>
                  <a:pt x="501650" y="18224"/>
                  <a:pt x="455083" y="6054"/>
                  <a:pt x="415925" y="10287"/>
                </a:cubicBezTo>
                <a:cubicBezTo>
                  <a:pt x="376767" y="14520"/>
                  <a:pt x="260350" y="42037"/>
                  <a:pt x="244475" y="42037"/>
                </a:cubicBezTo>
                <a:cubicBezTo>
                  <a:pt x="228600" y="42037"/>
                  <a:pt x="316442" y="15049"/>
                  <a:pt x="320675" y="10287"/>
                </a:cubicBezTo>
                <a:cubicBezTo>
                  <a:pt x="324908" y="5525"/>
                  <a:pt x="269875" y="13462"/>
                  <a:pt x="269875" y="13462"/>
                </a:cubicBezTo>
                <a:lnTo>
                  <a:pt x="0" y="452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8974B50D-53FC-89B7-41AB-F0E23B93DA72}"/>
              </a:ext>
            </a:extLst>
          </p:cNvPr>
          <p:cNvSpPr/>
          <p:nvPr/>
        </p:nvSpPr>
        <p:spPr>
          <a:xfrm>
            <a:off x="4469557" y="11580559"/>
            <a:ext cx="392920" cy="125979"/>
          </a:xfrm>
          <a:custGeom>
            <a:avLst/>
            <a:gdLst>
              <a:gd name="connsiteX0" fmla="*/ 843 w 392920"/>
              <a:gd name="connsiteY0" fmla="*/ 109791 h 125979"/>
              <a:gd name="connsiteX1" fmla="*/ 248493 w 392920"/>
              <a:gd name="connsiteY1" fmla="*/ 81216 h 125979"/>
              <a:gd name="connsiteX2" fmla="*/ 388193 w 392920"/>
              <a:gd name="connsiteY2" fmla="*/ 1841 h 125979"/>
              <a:gd name="connsiteX3" fmla="*/ 350093 w 392920"/>
              <a:gd name="connsiteY3" fmla="*/ 33591 h 125979"/>
              <a:gd name="connsiteX4" fmla="*/ 251668 w 392920"/>
              <a:gd name="connsiteY4" fmla="*/ 125666 h 125979"/>
              <a:gd name="connsiteX5" fmla="*/ 270718 w 392920"/>
              <a:gd name="connsiteY5" fmla="*/ 65341 h 125979"/>
              <a:gd name="connsiteX6" fmla="*/ 210393 w 392920"/>
              <a:gd name="connsiteY6" fmla="*/ 112966 h 125979"/>
              <a:gd name="connsiteX7" fmla="*/ 118318 w 392920"/>
              <a:gd name="connsiteY7" fmla="*/ 119316 h 125979"/>
              <a:gd name="connsiteX8" fmla="*/ 165943 w 392920"/>
              <a:gd name="connsiteY8" fmla="*/ 103441 h 125979"/>
              <a:gd name="connsiteX9" fmla="*/ 843 w 392920"/>
              <a:gd name="connsiteY9" fmla="*/ 109791 h 12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920" h="125979">
                <a:moveTo>
                  <a:pt x="843" y="109791"/>
                </a:moveTo>
                <a:cubicBezTo>
                  <a:pt x="14601" y="106087"/>
                  <a:pt x="183935" y="99208"/>
                  <a:pt x="248493" y="81216"/>
                </a:cubicBezTo>
                <a:cubicBezTo>
                  <a:pt x="313051" y="63224"/>
                  <a:pt x="371260" y="9778"/>
                  <a:pt x="388193" y="1841"/>
                </a:cubicBezTo>
                <a:cubicBezTo>
                  <a:pt x="405126" y="-6096"/>
                  <a:pt x="372847" y="12954"/>
                  <a:pt x="350093" y="33591"/>
                </a:cubicBezTo>
                <a:cubicBezTo>
                  <a:pt x="327339" y="54228"/>
                  <a:pt x="264897" y="120374"/>
                  <a:pt x="251668" y="125666"/>
                </a:cubicBezTo>
                <a:cubicBezTo>
                  <a:pt x="238439" y="130958"/>
                  <a:pt x="277597" y="67458"/>
                  <a:pt x="270718" y="65341"/>
                </a:cubicBezTo>
                <a:cubicBezTo>
                  <a:pt x="263839" y="63224"/>
                  <a:pt x="235793" y="103970"/>
                  <a:pt x="210393" y="112966"/>
                </a:cubicBezTo>
                <a:cubicBezTo>
                  <a:pt x="184993" y="121962"/>
                  <a:pt x="125726" y="120903"/>
                  <a:pt x="118318" y="119316"/>
                </a:cubicBezTo>
                <a:cubicBezTo>
                  <a:pt x="110910" y="117729"/>
                  <a:pt x="186051" y="106087"/>
                  <a:pt x="165943" y="103441"/>
                </a:cubicBezTo>
                <a:cubicBezTo>
                  <a:pt x="145835" y="100795"/>
                  <a:pt x="-12915" y="113495"/>
                  <a:pt x="843" y="1097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84CDB350-5B30-13B9-063D-3902DDB8F30E}"/>
              </a:ext>
            </a:extLst>
          </p:cNvPr>
          <p:cNvSpPr/>
          <p:nvPr/>
        </p:nvSpPr>
        <p:spPr>
          <a:xfrm>
            <a:off x="3546411" y="11512497"/>
            <a:ext cx="44514" cy="168941"/>
          </a:xfrm>
          <a:custGeom>
            <a:avLst/>
            <a:gdLst>
              <a:gd name="connsiteX0" fmla="*/ 64 w 44514"/>
              <a:gd name="connsiteY0" fmla="*/ 53 h 168941"/>
              <a:gd name="connsiteX1" fmla="*/ 31814 w 44514"/>
              <a:gd name="connsiteY1" fmla="*/ 60378 h 168941"/>
              <a:gd name="connsiteX2" fmla="*/ 31814 w 44514"/>
              <a:gd name="connsiteY2" fmla="*/ 111178 h 168941"/>
              <a:gd name="connsiteX3" fmla="*/ 44514 w 44514"/>
              <a:gd name="connsiteY3" fmla="*/ 82603 h 168941"/>
              <a:gd name="connsiteX4" fmla="*/ 31814 w 44514"/>
              <a:gd name="connsiteY4" fmla="*/ 168328 h 168941"/>
              <a:gd name="connsiteX5" fmla="*/ 38164 w 44514"/>
              <a:gd name="connsiteY5" fmla="*/ 117528 h 168941"/>
              <a:gd name="connsiteX6" fmla="*/ 41339 w 44514"/>
              <a:gd name="connsiteY6" fmla="*/ 50853 h 168941"/>
              <a:gd name="connsiteX7" fmla="*/ 64 w 44514"/>
              <a:gd name="connsiteY7" fmla="*/ 53 h 1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14" h="168941">
                <a:moveTo>
                  <a:pt x="64" y="53"/>
                </a:moveTo>
                <a:cubicBezTo>
                  <a:pt x="-1523" y="1640"/>
                  <a:pt x="26522" y="41857"/>
                  <a:pt x="31814" y="60378"/>
                </a:cubicBezTo>
                <a:cubicBezTo>
                  <a:pt x="37106" y="78899"/>
                  <a:pt x="29697" y="107474"/>
                  <a:pt x="31814" y="111178"/>
                </a:cubicBezTo>
                <a:cubicBezTo>
                  <a:pt x="33931" y="114882"/>
                  <a:pt x="44514" y="73078"/>
                  <a:pt x="44514" y="82603"/>
                </a:cubicBezTo>
                <a:cubicBezTo>
                  <a:pt x="44514" y="92128"/>
                  <a:pt x="32872" y="162507"/>
                  <a:pt x="31814" y="168328"/>
                </a:cubicBezTo>
                <a:cubicBezTo>
                  <a:pt x="30756" y="174149"/>
                  <a:pt x="36577" y="137107"/>
                  <a:pt x="38164" y="117528"/>
                </a:cubicBezTo>
                <a:cubicBezTo>
                  <a:pt x="39751" y="97949"/>
                  <a:pt x="45043" y="68845"/>
                  <a:pt x="41339" y="50853"/>
                </a:cubicBezTo>
                <a:cubicBezTo>
                  <a:pt x="37635" y="32861"/>
                  <a:pt x="1651" y="-1534"/>
                  <a:pt x="64" y="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E3FD028A-DA12-CDF7-AEEE-F6ED00AC82D8}"/>
              </a:ext>
            </a:extLst>
          </p:cNvPr>
          <p:cNvSpPr/>
          <p:nvPr/>
        </p:nvSpPr>
        <p:spPr>
          <a:xfrm>
            <a:off x="3508356" y="11499840"/>
            <a:ext cx="86146" cy="230232"/>
          </a:xfrm>
          <a:custGeom>
            <a:avLst/>
            <a:gdLst>
              <a:gd name="connsiteX0" fmla="*/ 41294 w 86146"/>
              <a:gd name="connsiteY0" fmla="*/ 10 h 230232"/>
              <a:gd name="connsiteX1" fmla="*/ 3194 w 86146"/>
              <a:gd name="connsiteY1" fmla="*/ 111135 h 230232"/>
              <a:gd name="connsiteX2" fmla="*/ 22244 w 86146"/>
              <a:gd name="connsiteY2" fmla="*/ 190510 h 230232"/>
              <a:gd name="connsiteX3" fmla="*/ 22244 w 86146"/>
              <a:gd name="connsiteY3" fmla="*/ 174635 h 230232"/>
              <a:gd name="connsiteX4" fmla="*/ 82569 w 86146"/>
              <a:gd name="connsiteY4" fmla="*/ 228610 h 230232"/>
              <a:gd name="connsiteX5" fmla="*/ 73044 w 86146"/>
              <a:gd name="connsiteY5" fmla="*/ 212735 h 230232"/>
              <a:gd name="connsiteX6" fmla="*/ 22244 w 86146"/>
              <a:gd name="connsiteY6" fmla="*/ 177810 h 230232"/>
              <a:gd name="connsiteX7" fmla="*/ 19 w 86146"/>
              <a:gd name="connsiteY7" fmla="*/ 117485 h 230232"/>
              <a:gd name="connsiteX8" fmla="*/ 41294 w 86146"/>
              <a:gd name="connsiteY8" fmla="*/ 10 h 23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46" h="230232">
                <a:moveTo>
                  <a:pt x="41294" y="10"/>
                </a:moveTo>
                <a:cubicBezTo>
                  <a:pt x="41823" y="-1048"/>
                  <a:pt x="6369" y="79385"/>
                  <a:pt x="3194" y="111135"/>
                </a:cubicBezTo>
                <a:cubicBezTo>
                  <a:pt x="19" y="142885"/>
                  <a:pt x="22244" y="190510"/>
                  <a:pt x="22244" y="190510"/>
                </a:cubicBezTo>
                <a:cubicBezTo>
                  <a:pt x="25419" y="201093"/>
                  <a:pt x="12190" y="168285"/>
                  <a:pt x="22244" y="174635"/>
                </a:cubicBezTo>
                <a:cubicBezTo>
                  <a:pt x="32298" y="180985"/>
                  <a:pt x="82569" y="228610"/>
                  <a:pt x="82569" y="228610"/>
                </a:cubicBezTo>
                <a:cubicBezTo>
                  <a:pt x="91036" y="234960"/>
                  <a:pt x="83098" y="221202"/>
                  <a:pt x="73044" y="212735"/>
                </a:cubicBezTo>
                <a:cubicBezTo>
                  <a:pt x="62990" y="204268"/>
                  <a:pt x="34415" y="193685"/>
                  <a:pt x="22244" y="177810"/>
                </a:cubicBezTo>
                <a:cubicBezTo>
                  <a:pt x="10073" y="161935"/>
                  <a:pt x="-510" y="142885"/>
                  <a:pt x="19" y="117485"/>
                </a:cubicBezTo>
                <a:cubicBezTo>
                  <a:pt x="548" y="92085"/>
                  <a:pt x="40765" y="1068"/>
                  <a:pt x="41294" y="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A7C44FCE-248E-7FAF-FA0B-857459DAEFCA}"/>
              </a:ext>
            </a:extLst>
          </p:cNvPr>
          <p:cNvSpPr/>
          <p:nvPr/>
        </p:nvSpPr>
        <p:spPr>
          <a:xfrm>
            <a:off x="3609952" y="11503022"/>
            <a:ext cx="47658" cy="130285"/>
          </a:xfrm>
          <a:custGeom>
            <a:avLst/>
            <a:gdLst>
              <a:gd name="connsiteX0" fmla="*/ 23 w 47658"/>
              <a:gd name="connsiteY0" fmla="*/ 3 h 130285"/>
              <a:gd name="connsiteX1" fmla="*/ 38123 w 47658"/>
              <a:gd name="connsiteY1" fmla="*/ 69853 h 130285"/>
              <a:gd name="connsiteX2" fmla="*/ 25423 w 47658"/>
              <a:gd name="connsiteY2" fmla="*/ 130178 h 130285"/>
              <a:gd name="connsiteX3" fmla="*/ 41298 w 47658"/>
              <a:gd name="connsiteY3" fmla="*/ 85728 h 130285"/>
              <a:gd name="connsiteX4" fmla="*/ 44473 w 47658"/>
              <a:gd name="connsiteY4" fmla="*/ 66678 h 130285"/>
              <a:gd name="connsiteX5" fmla="*/ 23 w 47658"/>
              <a:gd name="connsiteY5" fmla="*/ 3 h 13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58" h="130285">
                <a:moveTo>
                  <a:pt x="23" y="3"/>
                </a:moveTo>
                <a:cubicBezTo>
                  <a:pt x="-1035" y="532"/>
                  <a:pt x="33890" y="48157"/>
                  <a:pt x="38123" y="69853"/>
                </a:cubicBezTo>
                <a:cubicBezTo>
                  <a:pt x="42356" y="91549"/>
                  <a:pt x="24894" y="127532"/>
                  <a:pt x="25423" y="130178"/>
                </a:cubicBezTo>
                <a:cubicBezTo>
                  <a:pt x="25952" y="132824"/>
                  <a:pt x="41298" y="85728"/>
                  <a:pt x="41298" y="85728"/>
                </a:cubicBezTo>
                <a:cubicBezTo>
                  <a:pt x="44473" y="75145"/>
                  <a:pt x="51881" y="78320"/>
                  <a:pt x="44473" y="66678"/>
                </a:cubicBezTo>
                <a:cubicBezTo>
                  <a:pt x="37065" y="55036"/>
                  <a:pt x="1081" y="-526"/>
                  <a:pt x="23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888DE3BE-1625-D506-AB9B-F9EDA30C576F}"/>
              </a:ext>
            </a:extLst>
          </p:cNvPr>
          <p:cNvSpPr/>
          <p:nvPr/>
        </p:nvSpPr>
        <p:spPr>
          <a:xfrm>
            <a:off x="3609950" y="11511958"/>
            <a:ext cx="15900" cy="147623"/>
          </a:xfrm>
          <a:custGeom>
            <a:avLst/>
            <a:gdLst>
              <a:gd name="connsiteX0" fmla="*/ 9550 w 15900"/>
              <a:gd name="connsiteY0" fmla="*/ 592 h 147623"/>
              <a:gd name="connsiteX1" fmla="*/ 25 w 15900"/>
              <a:gd name="connsiteY1" fmla="*/ 79967 h 147623"/>
              <a:gd name="connsiteX2" fmla="*/ 12725 w 15900"/>
              <a:gd name="connsiteY2" fmla="*/ 137117 h 147623"/>
              <a:gd name="connsiteX3" fmla="*/ 15900 w 15900"/>
              <a:gd name="connsiteY3" fmla="*/ 146642 h 147623"/>
              <a:gd name="connsiteX4" fmla="*/ 12725 w 15900"/>
              <a:gd name="connsiteY4" fmla="*/ 124417 h 147623"/>
              <a:gd name="connsiteX5" fmla="*/ 9550 w 15900"/>
              <a:gd name="connsiteY5" fmla="*/ 592 h 14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" h="147623">
                <a:moveTo>
                  <a:pt x="9550" y="592"/>
                </a:moveTo>
                <a:cubicBezTo>
                  <a:pt x="7433" y="-6816"/>
                  <a:pt x="-504" y="57213"/>
                  <a:pt x="25" y="79967"/>
                </a:cubicBezTo>
                <a:cubicBezTo>
                  <a:pt x="554" y="102721"/>
                  <a:pt x="12725" y="137117"/>
                  <a:pt x="12725" y="137117"/>
                </a:cubicBezTo>
                <a:cubicBezTo>
                  <a:pt x="15371" y="148230"/>
                  <a:pt x="15900" y="148759"/>
                  <a:pt x="15900" y="146642"/>
                </a:cubicBezTo>
                <a:cubicBezTo>
                  <a:pt x="15900" y="144525"/>
                  <a:pt x="13783" y="147171"/>
                  <a:pt x="12725" y="124417"/>
                </a:cubicBezTo>
                <a:cubicBezTo>
                  <a:pt x="11667" y="101663"/>
                  <a:pt x="11667" y="8000"/>
                  <a:pt x="9550" y="5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BCA52F81-6D5F-A9FB-DB5C-4BFB36E1B450}"/>
              </a:ext>
            </a:extLst>
          </p:cNvPr>
          <p:cNvSpPr/>
          <p:nvPr/>
        </p:nvSpPr>
        <p:spPr>
          <a:xfrm>
            <a:off x="3555990" y="11416570"/>
            <a:ext cx="300681" cy="102529"/>
          </a:xfrm>
          <a:custGeom>
            <a:avLst/>
            <a:gdLst>
              <a:gd name="connsiteX0" fmla="*/ 10 w 300681"/>
              <a:gd name="connsiteY0" fmla="*/ 102330 h 102529"/>
              <a:gd name="connsiteX1" fmla="*/ 66685 w 300681"/>
              <a:gd name="connsiteY1" fmla="*/ 70580 h 102529"/>
              <a:gd name="connsiteX2" fmla="*/ 292110 w 300681"/>
              <a:gd name="connsiteY2" fmla="*/ 42005 h 102529"/>
              <a:gd name="connsiteX3" fmla="*/ 257185 w 300681"/>
              <a:gd name="connsiteY3" fmla="*/ 730 h 102529"/>
              <a:gd name="connsiteX4" fmla="*/ 266710 w 300681"/>
              <a:gd name="connsiteY4" fmla="*/ 16605 h 102529"/>
              <a:gd name="connsiteX5" fmla="*/ 133360 w 300681"/>
              <a:gd name="connsiteY5" fmla="*/ 29305 h 102529"/>
              <a:gd name="connsiteX6" fmla="*/ 276235 w 300681"/>
              <a:gd name="connsiteY6" fmla="*/ 35655 h 102529"/>
              <a:gd name="connsiteX7" fmla="*/ 215910 w 300681"/>
              <a:gd name="connsiteY7" fmla="*/ 42005 h 102529"/>
              <a:gd name="connsiteX8" fmla="*/ 41285 w 300681"/>
              <a:gd name="connsiteY8" fmla="*/ 61055 h 102529"/>
              <a:gd name="connsiteX9" fmla="*/ 69860 w 300681"/>
              <a:gd name="connsiteY9" fmla="*/ 54705 h 102529"/>
              <a:gd name="connsiteX10" fmla="*/ 10 w 300681"/>
              <a:gd name="connsiteY10" fmla="*/ 102330 h 10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0681" h="102529">
                <a:moveTo>
                  <a:pt x="10" y="102330"/>
                </a:moveTo>
                <a:cubicBezTo>
                  <a:pt x="-519" y="104976"/>
                  <a:pt x="18002" y="80634"/>
                  <a:pt x="66685" y="70580"/>
                </a:cubicBezTo>
                <a:cubicBezTo>
                  <a:pt x="115368" y="60526"/>
                  <a:pt x="260360" y="53647"/>
                  <a:pt x="292110" y="42005"/>
                </a:cubicBezTo>
                <a:cubicBezTo>
                  <a:pt x="323860" y="30363"/>
                  <a:pt x="257185" y="730"/>
                  <a:pt x="257185" y="730"/>
                </a:cubicBezTo>
                <a:cubicBezTo>
                  <a:pt x="252952" y="-3503"/>
                  <a:pt x="287347" y="11843"/>
                  <a:pt x="266710" y="16605"/>
                </a:cubicBezTo>
                <a:cubicBezTo>
                  <a:pt x="246073" y="21367"/>
                  <a:pt x="131773" y="26130"/>
                  <a:pt x="133360" y="29305"/>
                </a:cubicBezTo>
                <a:cubicBezTo>
                  <a:pt x="134947" y="32480"/>
                  <a:pt x="262477" y="33538"/>
                  <a:pt x="276235" y="35655"/>
                </a:cubicBezTo>
                <a:cubicBezTo>
                  <a:pt x="289993" y="37772"/>
                  <a:pt x="215910" y="42005"/>
                  <a:pt x="215910" y="42005"/>
                </a:cubicBezTo>
                <a:lnTo>
                  <a:pt x="41285" y="61055"/>
                </a:lnTo>
                <a:cubicBezTo>
                  <a:pt x="16943" y="63172"/>
                  <a:pt x="78327" y="48884"/>
                  <a:pt x="69860" y="54705"/>
                </a:cubicBezTo>
                <a:cubicBezTo>
                  <a:pt x="61393" y="60526"/>
                  <a:pt x="539" y="99684"/>
                  <a:pt x="10" y="1023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0DF8089B-7777-7DB9-3D9B-0F490D16452B}"/>
              </a:ext>
            </a:extLst>
          </p:cNvPr>
          <p:cNvSpPr/>
          <p:nvPr/>
        </p:nvSpPr>
        <p:spPr>
          <a:xfrm>
            <a:off x="3538540" y="11423650"/>
            <a:ext cx="393710" cy="63500"/>
          </a:xfrm>
          <a:custGeom>
            <a:avLst/>
            <a:gdLst>
              <a:gd name="connsiteX0" fmla="*/ 1585 w 393710"/>
              <a:gd name="connsiteY0" fmla="*/ 63500 h 63500"/>
              <a:gd name="connsiteX1" fmla="*/ 150810 w 393710"/>
              <a:gd name="connsiteY1" fmla="*/ 28575 h 63500"/>
              <a:gd name="connsiteX2" fmla="*/ 392110 w 393710"/>
              <a:gd name="connsiteY2" fmla="*/ 0 h 63500"/>
              <a:gd name="connsiteX3" fmla="*/ 242885 w 393710"/>
              <a:gd name="connsiteY3" fmla="*/ 28575 h 63500"/>
              <a:gd name="connsiteX4" fmla="*/ 1585 w 393710"/>
              <a:gd name="connsiteY4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10" h="63500">
                <a:moveTo>
                  <a:pt x="1585" y="63500"/>
                </a:moveTo>
                <a:cubicBezTo>
                  <a:pt x="-13761" y="63500"/>
                  <a:pt x="85723" y="39158"/>
                  <a:pt x="150810" y="28575"/>
                </a:cubicBezTo>
                <a:cubicBezTo>
                  <a:pt x="215897" y="17992"/>
                  <a:pt x="376764" y="0"/>
                  <a:pt x="392110" y="0"/>
                </a:cubicBezTo>
                <a:cubicBezTo>
                  <a:pt x="407456" y="0"/>
                  <a:pt x="309031" y="17462"/>
                  <a:pt x="242885" y="28575"/>
                </a:cubicBezTo>
                <a:cubicBezTo>
                  <a:pt x="176739" y="39688"/>
                  <a:pt x="16931" y="63500"/>
                  <a:pt x="1585" y="635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302D6A45-74C6-88E3-8F49-98DCBC98C109}"/>
              </a:ext>
            </a:extLst>
          </p:cNvPr>
          <p:cNvSpPr/>
          <p:nvPr/>
        </p:nvSpPr>
        <p:spPr>
          <a:xfrm>
            <a:off x="3589619" y="11463933"/>
            <a:ext cx="379981" cy="189124"/>
          </a:xfrm>
          <a:custGeom>
            <a:avLst/>
            <a:gdLst>
              <a:gd name="connsiteX0" fmla="*/ 1306 w 379981"/>
              <a:gd name="connsiteY0" fmla="*/ 178792 h 189124"/>
              <a:gd name="connsiteX1" fmla="*/ 131481 w 379981"/>
              <a:gd name="connsiteY1" fmla="*/ 188317 h 189124"/>
              <a:gd name="connsiteX2" fmla="*/ 274356 w 379981"/>
              <a:gd name="connsiteY2" fmla="*/ 156567 h 189124"/>
              <a:gd name="connsiteX3" fmla="*/ 261656 w 379981"/>
              <a:gd name="connsiteY3" fmla="*/ 162917 h 189124"/>
              <a:gd name="connsiteX4" fmla="*/ 274356 w 379981"/>
              <a:gd name="connsiteY4" fmla="*/ 147042 h 189124"/>
              <a:gd name="connsiteX5" fmla="*/ 283881 w 379981"/>
              <a:gd name="connsiteY5" fmla="*/ 121642 h 189124"/>
              <a:gd name="connsiteX6" fmla="*/ 239431 w 379981"/>
              <a:gd name="connsiteY6" fmla="*/ 992 h 189124"/>
              <a:gd name="connsiteX7" fmla="*/ 264831 w 379981"/>
              <a:gd name="connsiteY7" fmla="*/ 64492 h 189124"/>
              <a:gd name="connsiteX8" fmla="*/ 379131 w 379981"/>
              <a:gd name="connsiteY8" fmla="*/ 67667 h 189124"/>
              <a:gd name="connsiteX9" fmla="*/ 315631 w 379981"/>
              <a:gd name="connsiteY9" fmla="*/ 74017 h 189124"/>
              <a:gd name="connsiteX10" fmla="*/ 290231 w 379981"/>
              <a:gd name="connsiteY10" fmla="*/ 83542 h 189124"/>
              <a:gd name="connsiteX11" fmla="*/ 293406 w 379981"/>
              <a:gd name="connsiteY11" fmla="*/ 118467 h 189124"/>
              <a:gd name="connsiteX12" fmla="*/ 274356 w 379981"/>
              <a:gd name="connsiteY12" fmla="*/ 140692 h 189124"/>
              <a:gd name="connsiteX13" fmla="*/ 194981 w 379981"/>
              <a:gd name="connsiteY13" fmla="*/ 162917 h 189124"/>
              <a:gd name="connsiteX14" fmla="*/ 214031 w 379981"/>
              <a:gd name="connsiteY14" fmla="*/ 169267 h 189124"/>
              <a:gd name="connsiteX15" fmla="*/ 1306 w 379981"/>
              <a:gd name="connsiteY15" fmla="*/ 178792 h 18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9981" h="189124">
                <a:moveTo>
                  <a:pt x="1306" y="178792"/>
                </a:moveTo>
                <a:cubicBezTo>
                  <a:pt x="-12452" y="181967"/>
                  <a:pt x="85973" y="192021"/>
                  <a:pt x="131481" y="188317"/>
                </a:cubicBezTo>
                <a:cubicBezTo>
                  <a:pt x="176989" y="184613"/>
                  <a:pt x="274356" y="156567"/>
                  <a:pt x="274356" y="156567"/>
                </a:cubicBezTo>
                <a:cubicBezTo>
                  <a:pt x="296052" y="152334"/>
                  <a:pt x="261656" y="162917"/>
                  <a:pt x="261656" y="162917"/>
                </a:cubicBezTo>
                <a:cubicBezTo>
                  <a:pt x="261656" y="161330"/>
                  <a:pt x="270652" y="153921"/>
                  <a:pt x="274356" y="147042"/>
                </a:cubicBezTo>
                <a:cubicBezTo>
                  <a:pt x="278060" y="140163"/>
                  <a:pt x="289702" y="145984"/>
                  <a:pt x="283881" y="121642"/>
                </a:cubicBezTo>
                <a:cubicBezTo>
                  <a:pt x="278060" y="97300"/>
                  <a:pt x="242606" y="10517"/>
                  <a:pt x="239431" y="992"/>
                </a:cubicBezTo>
                <a:cubicBezTo>
                  <a:pt x="236256" y="-8533"/>
                  <a:pt x="241548" y="53380"/>
                  <a:pt x="264831" y="64492"/>
                </a:cubicBezTo>
                <a:cubicBezTo>
                  <a:pt x="288114" y="75604"/>
                  <a:pt x="370664" y="66080"/>
                  <a:pt x="379131" y="67667"/>
                </a:cubicBezTo>
                <a:cubicBezTo>
                  <a:pt x="387598" y="69254"/>
                  <a:pt x="330448" y="71371"/>
                  <a:pt x="315631" y="74017"/>
                </a:cubicBezTo>
                <a:cubicBezTo>
                  <a:pt x="300814" y="76663"/>
                  <a:pt x="293935" y="76134"/>
                  <a:pt x="290231" y="83542"/>
                </a:cubicBezTo>
                <a:cubicBezTo>
                  <a:pt x="286527" y="90950"/>
                  <a:pt x="296052" y="108942"/>
                  <a:pt x="293406" y="118467"/>
                </a:cubicBezTo>
                <a:cubicBezTo>
                  <a:pt x="290760" y="127992"/>
                  <a:pt x="290760" y="133284"/>
                  <a:pt x="274356" y="140692"/>
                </a:cubicBezTo>
                <a:cubicBezTo>
                  <a:pt x="257952" y="148100"/>
                  <a:pt x="205035" y="158154"/>
                  <a:pt x="194981" y="162917"/>
                </a:cubicBezTo>
                <a:cubicBezTo>
                  <a:pt x="184927" y="167679"/>
                  <a:pt x="241018" y="165563"/>
                  <a:pt x="214031" y="169267"/>
                </a:cubicBezTo>
                <a:cubicBezTo>
                  <a:pt x="187044" y="172971"/>
                  <a:pt x="15064" y="175617"/>
                  <a:pt x="1306" y="1787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1B3AB379-5BE4-F199-E914-58231120385F}"/>
              </a:ext>
            </a:extLst>
          </p:cNvPr>
          <p:cNvSpPr/>
          <p:nvPr/>
        </p:nvSpPr>
        <p:spPr>
          <a:xfrm>
            <a:off x="3790111" y="11433009"/>
            <a:ext cx="577031" cy="178103"/>
          </a:xfrm>
          <a:custGeom>
            <a:avLst/>
            <a:gdLst>
              <a:gd name="connsiteX0" fmla="*/ 839 w 577031"/>
              <a:gd name="connsiteY0" fmla="*/ 166 h 178103"/>
              <a:gd name="connsiteX1" fmla="*/ 238964 w 577031"/>
              <a:gd name="connsiteY1" fmla="*/ 117641 h 178103"/>
              <a:gd name="connsiteX2" fmla="*/ 213564 w 577031"/>
              <a:gd name="connsiteY2" fmla="*/ 108116 h 178103"/>
              <a:gd name="connsiteX3" fmla="*/ 565989 w 577031"/>
              <a:gd name="connsiteY3" fmla="*/ 92241 h 178103"/>
              <a:gd name="connsiteX4" fmla="*/ 470739 w 577031"/>
              <a:gd name="connsiteY4" fmla="*/ 98591 h 178103"/>
              <a:gd name="connsiteX5" fmla="*/ 292939 w 577031"/>
              <a:gd name="connsiteY5" fmla="*/ 177966 h 178103"/>
              <a:gd name="connsiteX6" fmla="*/ 378664 w 577031"/>
              <a:gd name="connsiteY6" fmla="*/ 117641 h 178103"/>
              <a:gd name="connsiteX7" fmla="*/ 184989 w 577031"/>
              <a:gd name="connsiteY7" fmla="*/ 114466 h 178103"/>
              <a:gd name="connsiteX8" fmla="*/ 159589 w 577031"/>
              <a:gd name="connsiteY8" fmla="*/ 92241 h 178103"/>
              <a:gd name="connsiteX9" fmla="*/ 839 w 577031"/>
              <a:gd name="connsiteY9" fmla="*/ 166 h 17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7031" h="178103">
                <a:moveTo>
                  <a:pt x="839" y="166"/>
                </a:moveTo>
                <a:cubicBezTo>
                  <a:pt x="14068" y="4399"/>
                  <a:pt x="203510" y="99649"/>
                  <a:pt x="238964" y="117641"/>
                </a:cubicBezTo>
                <a:cubicBezTo>
                  <a:pt x="274418" y="135633"/>
                  <a:pt x="159060" y="112349"/>
                  <a:pt x="213564" y="108116"/>
                </a:cubicBezTo>
                <a:cubicBezTo>
                  <a:pt x="268068" y="103883"/>
                  <a:pt x="523127" y="93828"/>
                  <a:pt x="565989" y="92241"/>
                </a:cubicBezTo>
                <a:cubicBezTo>
                  <a:pt x="608851" y="90654"/>
                  <a:pt x="516247" y="84304"/>
                  <a:pt x="470739" y="98591"/>
                </a:cubicBezTo>
                <a:cubicBezTo>
                  <a:pt x="425231" y="112879"/>
                  <a:pt x="308285" y="174791"/>
                  <a:pt x="292939" y="177966"/>
                </a:cubicBezTo>
                <a:cubicBezTo>
                  <a:pt x="277593" y="181141"/>
                  <a:pt x="396656" y="128224"/>
                  <a:pt x="378664" y="117641"/>
                </a:cubicBezTo>
                <a:cubicBezTo>
                  <a:pt x="360672" y="107058"/>
                  <a:pt x="221502" y="118699"/>
                  <a:pt x="184989" y="114466"/>
                </a:cubicBezTo>
                <a:cubicBezTo>
                  <a:pt x="148477" y="110233"/>
                  <a:pt x="184460" y="110762"/>
                  <a:pt x="159589" y="92241"/>
                </a:cubicBezTo>
                <a:cubicBezTo>
                  <a:pt x="134718" y="73720"/>
                  <a:pt x="-12390" y="-4067"/>
                  <a:pt x="839" y="1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F9CB25F3-4CD2-5AA8-7399-B70F2C048B2C}"/>
              </a:ext>
            </a:extLst>
          </p:cNvPr>
          <p:cNvSpPr/>
          <p:nvPr/>
        </p:nvSpPr>
        <p:spPr>
          <a:xfrm>
            <a:off x="3867150" y="11382328"/>
            <a:ext cx="523933" cy="66722"/>
          </a:xfrm>
          <a:custGeom>
            <a:avLst/>
            <a:gdLst>
              <a:gd name="connsiteX0" fmla="*/ 0 w 523933"/>
              <a:gd name="connsiteY0" fmla="*/ 66722 h 66722"/>
              <a:gd name="connsiteX1" fmla="*/ 174625 w 523933"/>
              <a:gd name="connsiteY1" fmla="*/ 47672 h 66722"/>
              <a:gd name="connsiteX2" fmla="*/ 422275 w 523933"/>
              <a:gd name="connsiteY2" fmla="*/ 22272 h 66722"/>
              <a:gd name="connsiteX3" fmla="*/ 358775 w 523933"/>
              <a:gd name="connsiteY3" fmla="*/ 25447 h 66722"/>
              <a:gd name="connsiteX4" fmla="*/ 523875 w 523933"/>
              <a:gd name="connsiteY4" fmla="*/ 47 h 66722"/>
              <a:gd name="connsiteX5" fmla="*/ 374650 w 523933"/>
              <a:gd name="connsiteY5" fmla="*/ 19097 h 66722"/>
              <a:gd name="connsiteX6" fmla="*/ 136525 w 523933"/>
              <a:gd name="connsiteY6" fmla="*/ 19097 h 66722"/>
              <a:gd name="connsiteX7" fmla="*/ 212725 w 523933"/>
              <a:gd name="connsiteY7" fmla="*/ 19097 h 66722"/>
              <a:gd name="connsiteX8" fmla="*/ 0 w 523933"/>
              <a:gd name="connsiteY8" fmla="*/ 66722 h 6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933" h="66722">
                <a:moveTo>
                  <a:pt x="0" y="66722"/>
                </a:moveTo>
                <a:lnTo>
                  <a:pt x="174625" y="47672"/>
                </a:lnTo>
                <a:lnTo>
                  <a:pt x="422275" y="22272"/>
                </a:lnTo>
                <a:cubicBezTo>
                  <a:pt x="452967" y="18568"/>
                  <a:pt x="341842" y="29151"/>
                  <a:pt x="358775" y="25447"/>
                </a:cubicBezTo>
                <a:cubicBezTo>
                  <a:pt x="375708" y="21743"/>
                  <a:pt x="521229" y="1105"/>
                  <a:pt x="523875" y="47"/>
                </a:cubicBezTo>
                <a:cubicBezTo>
                  <a:pt x="526521" y="-1011"/>
                  <a:pt x="439208" y="15922"/>
                  <a:pt x="374650" y="19097"/>
                </a:cubicBezTo>
                <a:cubicBezTo>
                  <a:pt x="310092" y="22272"/>
                  <a:pt x="136525" y="19097"/>
                  <a:pt x="136525" y="19097"/>
                </a:cubicBezTo>
                <a:cubicBezTo>
                  <a:pt x="109538" y="19097"/>
                  <a:pt x="236008" y="11689"/>
                  <a:pt x="212725" y="19097"/>
                </a:cubicBezTo>
                <a:cubicBezTo>
                  <a:pt x="189442" y="26505"/>
                  <a:pt x="93133" y="45026"/>
                  <a:pt x="0" y="667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E0759E76-7EF2-62C8-325E-086927EDE27D}"/>
              </a:ext>
            </a:extLst>
          </p:cNvPr>
          <p:cNvSpPr/>
          <p:nvPr/>
        </p:nvSpPr>
        <p:spPr>
          <a:xfrm>
            <a:off x="3726304" y="11610714"/>
            <a:ext cx="307317" cy="82811"/>
          </a:xfrm>
          <a:custGeom>
            <a:avLst/>
            <a:gdLst>
              <a:gd name="connsiteX0" fmla="*/ 213871 w 307317"/>
              <a:gd name="connsiteY0" fmla="*/ 261 h 82811"/>
              <a:gd name="connsiteX1" fmla="*/ 274196 w 307317"/>
              <a:gd name="connsiteY1" fmla="*/ 12961 h 82811"/>
              <a:gd name="connsiteX2" fmla="*/ 302771 w 307317"/>
              <a:gd name="connsiteY2" fmla="*/ 51061 h 82811"/>
              <a:gd name="connsiteX3" fmla="*/ 178946 w 307317"/>
              <a:gd name="connsiteY3" fmla="*/ 54236 h 82811"/>
              <a:gd name="connsiteX4" fmla="*/ 1146 w 307317"/>
              <a:gd name="connsiteY4" fmla="*/ 82811 h 82811"/>
              <a:gd name="connsiteX5" fmla="*/ 271021 w 307317"/>
              <a:gd name="connsiteY5" fmla="*/ 54236 h 82811"/>
              <a:gd name="connsiteX6" fmla="*/ 264671 w 307317"/>
              <a:gd name="connsiteY6" fmla="*/ 22486 h 82811"/>
              <a:gd name="connsiteX7" fmla="*/ 213871 w 307317"/>
              <a:gd name="connsiteY7" fmla="*/ 261 h 8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317" h="82811">
                <a:moveTo>
                  <a:pt x="213871" y="261"/>
                </a:moveTo>
                <a:cubicBezTo>
                  <a:pt x="215458" y="-1326"/>
                  <a:pt x="259379" y="4494"/>
                  <a:pt x="274196" y="12961"/>
                </a:cubicBezTo>
                <a:cubicBezTo>
                  <a:pt x="289013" y="21428"/>
                  <a:pt x="318646" y="44182"/>
                  <a:pt x="302771" y="51061"/>
                </a:cubicBezTo>
                <a:cubicBezTo>
                  <a:pt x="286896" y="57940"/>
                  <a:pt x="229217" y="48944"/>
                  <a:pt x="178946" y="54236"/>
                </a:cubicBezTo>
                <a:cubicBezTo>
                  <a:pt x="128675" y="59528"/>
                  <a:pt x="-14200" y="82811"/>
                  <a:pt x="1146" y="82811"/>
                </a:cubicBezTo>
                <a:cubicBezTo>
                  <a:pt x="16492" y="82811"/>
                  <a:pt x="227100" y="64290"/>
                  <a:pt x="271021" y="54236"/>
                </a:cubicBezTo>
                <a:cubicBezTo>
                  <a:pt x="314942" y="44182"/>
                  <a:pt x="271021" y="29894"/>
                  <a:pt x="264671" y="22486"/>
                </a:cubicBezTo>
                <a:cubicBezTo>
                  <a:pt x="258321" y="15078"/>
                  <a:pt x="212284" y="1848"/>
                  <a:pt x="213871" y="2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F2119958-5B8E-50B2-0C49-E1806963869C}"/>
              </a:ext>
            </a:extLst>
          </p:cNvPr>
          <p:cNvSpPr/>
          <p:nvPr/>
        </p:nvSpPr>
        <p:spPr>
          <a:xfrm>
            <a:off x="4205697" y="11369264"/>
            <a:ext cx="244070" cy="61712"/>
          </a:xfrm>
          <a:custGeom>
            <a:avLst/>
            <a:gdLst>
              <a:gd name="connsiteX0" fmla="*/ 1178 w 244070"/>
              <a:gd name="connsiteY0" fmla="*/ 60736 h 61712"/>
              <a:gd name="connsiteX1" fmla="*/ 239303 w 244070"/>
              <a:gd name="connsiteY1" fmla="*/ 411 h 61712"/>
              <a:gd name="connsiteX2" fmla="*/ 150403 w 244070"/>
              <a:gd name="connsiteY2" fmla="*/ 35336 h 61712"/>
              <a:gd name="connsiteX3" fmla="*/ 1178 w 244070"/>
              <a:gd name="connsiteY3" fmla="*/ 60736 h 6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070" h="61712">
                <a:moveTo>
                  <a:pt x="1178" y="60736"/>
                </a:moveTo>
                <a:cubicBezTo>
                  <a:pt x="15995" y="54915"/>
                  <a:pt x="214432" y="4644"/>
                  <a:pt x="239303" y="411"/>
                </a:cubicBezTo>
                <a:cubicBezTo>
                  <a:pt x="264174" y="-3822"/>
                  <a:pt x="185328" y="25811"/>
                  <a:pt x="150403" y="35336"/>
                </a:cubicBezTo>
                <a:cubicBezTo>
                  <a:pt x="115478" y="44861"/>
                  <a:pt x="-13639" y="66557"/>
                  <a:pt x="1178" y="607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45DCB133-DE24-E804-ADAC-9BCE9DADCCE0}"/>
              </a:ext>
            </a:extLst>
          </p:cNvPr>
          <p:cNvSpPr/>
          <p:nvPr/>
        </p:nvSpPr>
        <p:spPr>
          <a:xfrm>
            <a:off x="4267190" y="11382255"/>
            <a:ext cx="304865" cy="293537"/>
          </a:xfrm>
          <a:custGeom>
            <a:avLst/>
            <a:gdLst>
              <a:gd name="connsiteX0" fmla="*/ 10 w 304865"/>
              <a:gd name="connsiteY0" fmla="*/ 44570 h 293537"/>
              <a:gd name="connsiteX1" fmla="*/ 101610 w 304865"/>
              <a:gd name="connsiteY1" fmla="*/ 133470 h 293537"/>
              <a:gd name="connsiteX2" fmla="*/ 133360 w 304865"/>
              <a:gd name="connsiteY2" fmla="*/ 222370 h 293537"/>
              <a:gd name="connsiteX3" fmla="*/ 133360 w 304865"/>
              <a:gd name="connsiteY3" fmla="*/ 193795 h 293537"/>
              <a:gd name="connsiteX4" fmla="*/ 225435 w 304865"/>
              <a:gd name="connsiteY4" fmla="*/ 235070 h 293537"/>
              <a:gd name="connsiteX5" fmla="*/ 203210 w 304865"/>
              <a:gd name="connsiteY5" fmla="*/ 196970 h 293537"/>
              <a:gd name="connsiteX6" fmla="*/ 276235 w 304865"/>
              <a:gd name="connsiteY6" fmla="*/ 292220 h 293537"/>
              <a:gd name="connsiteX7" fmla="*/ 244485 w 304865"/>
              <a:gd name="connsiteY7" fmla="*/ 247770 h 293537"/>
              <a:gd name="connsiteX8" fmla="*/ 238135 w 304865"/>
              <a:gd name="connsiteY8" fmla="*/ 181095 h 293537"/>
              <a:gd name="connsiteX9" fmla="*/ 304810 w 304865"/>
              <a:gd name="connsiteY9" fmla="*/ 101720 h 293537"/>
              <a:gd name="connsiteX10" fmla="*/ 225435 w 304865"/>
              <a:gd name="connsiteY10" fmla="*/ 196970 h 293537"/>
              <a:gd name="connsiteX11" fmla="*/ 203210 w 304865"/>
              <a:gd name="connsiteY11" fmla="*/ 168395 h 293537"/>
              <a:gd name="connsiteX12" fmla="*/ 203210 w 304865"/>
              <a:gd name="connsiteY12" fmla="*/ 108070 h 293537"/>
              <a:gd name="connsiteX13" fmla="*/ 136535 w 304865"/>
              <a:gd name="connsiteY13" fmla="*/ 120 h 293537"/>
              <a:gd name="connsiteX14" fmla="*/ 203210 w 304865"/>
              <a:gd name="connsiteY14" fmla="*/ 89020 h 293537"/>
              <a:gd name="connsiteX15" fmla="*/ 206385 w 304865"/>
              <a:gd name="connsiteY15" fmla="*/ 190620 h 293537"/>
              <a:gd name="connsiteX16" fmla="*/ 161935 w 304865"/>
              <a:gd name="connsiteY16" fmla="*/ 196970 h 293537"/>
              <a:gd name="connsiteX17" fmla="*/ 142885 w 304865"/>
              <a:gd name="connsiteY17" fmla="*/ 95370 h 293537"/>
              <a:gd name="connsiteX18" fmla="*/ 142885 w 304865"/>
              <a:gd name="connsiteY18" fmla="*/ 200145 h 293537"/>
              <a:gd name="connsiteX19" fmla="*/ 107960 w 304865"/>
              <a:gd name="connsiteY19" fmla="*/ 149345 h 293537"/>
              <a:gd name="connsiteX20" fmla="*/ 10 w 304865"/>
              <a:gd name="connsiteY20" fmla="*/ 44570 h 29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865" h="293537">
                <a:moveTo>
                  <a:pt x="10" y="44570"/>
                </a:moveTo>
                <a:cubicBezTo>
                  <a:pt x="-1048" y="41924"/>
                  <a:pt x="79385" y="103837"/>
                  <a:pt x="101610" y="133470"/>
                </a:cubicBezTo>
                <a:cubicBezTo>
                  <a:pt x="123835" y="163103"/>
                  <a:pt x="128068" y="212316"/>
                  <a:pt x="133360" y="222370"/>
                </a:cubicBezTo>
                <a:cubicBezTo>
                  <a:pt x="138652" y="232424"/>
                  <a:pt x="118014" y="191678"/>
                  <a:pt x="133360" y="193795"/>
                </a:cubicBezTo>
                <a:cubicBezTo>
                  <a:pt x="148706" y="195912"/>
                  <a:pt x="213793" y="234541"/>
                  <a:pt x="225435" y="235070"/>
                </a:cubicBezTo>
                <a:cubicBezTo>
                  <a:pt x="237077" y="235599"/>
                  <a:pt x="194743" y="187445"/>
                  <a:pt x="203210" y="196970"/>
                </a:cubicBezTo>
                <a:cubicBezTo>
                  <a:pt x="211677" y="206495"/>
                  <a:pt x="269356" y="283753"/>
                  <a:pt x="276235" y="292220"/>
                </a:cubicBezTo>
                <a:cubicBezTo>
                  <a:pt x="283114" y="300687"/>
                  <a:pt x="250835" y="266291"/>
                  <a:pt x="244485" y="247770"/>
                </a:cubicBezTo>
                <a:cubicBezTo>
                  <a:pt x="238135" y="229249"/>
                  <a:pt x="228081" y="205437"/>
                  <a:pt x="238135" y="181095"/>
                </a:cubicBezTo>
                <a:cubicBezTo>
                  <a:pt x="248189" y="156753"/>
                  <a:pt x="306927" y="99074"/>
                  <a:pt x="304810" y="101720"/>
                </a:cubicBezTo>
                <a:cubicBezTo>
                  <a:pt x="302693" y="104366"/>
                  <a:pt x="242368" y="185858"/>
                  <a:pt x="225435" y="196970"/>
                </a:cubicBezTo>
                <a:cubicBezTo>
                  <a:pt x="208502" y="208082"/>
                  <a:pt x="206914" y="183212"/>
                  <a:pt x="203210" y="168395"/>
                </a:cubicBezTo>
                <a:cubicBezTo>
                  <a:pt x="199506" y="153578"/>
                  <a:pt x="214323" y="136116"/>
                  <a:pt x="203210" y="108070"/>
                </a:cubicBezTo>
                <a:cubicBezTo>
                  <a:pt x="192098" y="80024"/>
                  <a:pt x="136535" y="3295"/>
                  <a:pt x="136535" y="120"/>
                </a:cubicBezTo>
                <a:cubicBezTo>
                  <a:pt x="136535" y="-3055"/>
                  <a:pt x="191568" y="57270"/>
                  <a:pt x="203210" y="89020"/>
                </a:cubicBezTo>
                <a:cubicBezTo>
                  <a:pt x="214852" y="120770"/>
                  <a:pt x="213264" y="172628"/>
                  <a:pt x="206385" y="190620"/>
                </a:cubicBezTo>
                <a:cubicBezTo>
                  <a:pt x="199506" y="208612"/>
                  <a:pt x="172518" y="212845"/>
                  <a:pt x="161935" y="196970"/>
                </a:cubicBezTo>
                <a:cubicBezTo>
                  <a:pt x="151352" y="181095"/>
                  <a:pt x="146060" y="94841"/>
                  <a:pt x="142885" y="95370"/>
                </a:cubicBezTo>
                <a:cubicBezTo>
                  <a:pt x="139710" y="95899"/>
                  <a:pt x="148706" y="191149"/>
                  <a:pt x="142885" y="200145"/>
                </a:cubicBezTo>
                <a:cubicBezTo>
                  <a:pt x="137064" y="209141"/>
                  <a:pt x="133360" y="177920"/>
                  <a:pt x="107960" y="149345"/>
                </a:cubicBezTo>
                <a:cubicBezTo>
                  <a:pt x="82560" y="120770"/>
                  <a:pt x="1068" y="47216"/>
                  <a:pt x="10" y="445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F0321BC3-2658-7BAA-4824-BAFAE08D35EB}"/>
              </a:ext>
            </a:extLst>
          </p:cNvPr>
          <p:cNvSpPr/>
          <p:nvPr/>
        </p:nvSpPr>
        <p:spPr>
          <a:xfrm>
            <a:off x="4222359" y="11346033"/>
            <a:ext cx="569411" cy="52222"/>
          </a:xfrm>
          <a:custGeom>
            <a:avLst/>
            <a:gdLst>
              <a:gd name="connsiteX0" fmla="*/ 391 w 569411"/>
              <a:gd name="connsiteY0" fmla="*/ 52217 h 52222"/>
              <a:gd name="connsiteX1" fmla="*/ 479816 w 569411"/>
              <a:gd name="connsiteY1" fmla="*/ 7767 h 52222"/>
              <a:gd name="connsiteX2" fmla="*/ 343291 w 569411"/>
              <a:gd name="connsiteY2" fmla="*/ 4592 h 52222"/>
              <a:gd name="connsiteX3" fmla="*/ 568716 w 569411"/>
              <a:gd name="connsiteY3" fmla="*/ 1417 h 52222"/>
              <a:gd name="connsiteX4" fmla="*/ 400441 w 569411"/>
              <a:gd name="connsiteY4" fmla="*/ 4592 h 52222"/>
              <a:gd name="connsiteX5" fmla="*/ 391 w 569411"/>
              <a:gd name="connsiteY5" fmla="*/ 52217 h 5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411" h="52222">
                <a:moveTo>
                  <a:pt x="391" y="52217"/>
                </a:moveTo>
                <a:cubicBezTo>
                  <a:pt x="13620" y="52746"/>
                  <a:pt x="422666" y="15704"/>
                  <a:pt x="479816" y="7767"/>
                </a:cubicBezTo>
                <a:cubicBezTo>
                  <a:pt x="536966" y="-170"/>
                  <a:pt x="328474" y="5650"/>
                  <a:pt x="343291" y="4592"/>
                </a:cubicBezTo>
                <a:cubicBezTo>
                  <a:pt x="358108" y="3534"/>
                  <a:pt x="559191" y="1417"/>
                  <a:pt x="568716" y="1417"/>
                </a:cubicBezTo>
                <a:cubicBezTo>
                  <a:pt x="578241" y="1417"/>
                  <a:pt x="488283" y="-3346"/>
                  <a:pt x="400441" y="4592"/>
                </a:cubicBezTo>
                <a:cubicBezTo>
                  <a:pt x="312599" y="12529"/>
                  <a:pt x="-12838" y="51688"/>
                  <a:pt x="391" y="522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1D52826C-DC2E-5776-4EF3-AA7A26082E3B}"/>
              </a:ext>
            </a:extLst>
          </p:cNvPr>
          <p:cNvSpPr/>
          <p:nvPr/>
        </p:nvSpPr>
        <p:spPr>
          <a:xfrm>
            <a:off x="4662992" y="11436349"/>
            <a:ext cx="90985" cy="210117"/>
          </a:xfrm>
          <a:custGeom>
            <a:avLst/>
            <a:gdLst>
              <a:gd name="connsiteX0" fmla="*/ 20133 w 90985"/>
              <a:gd name="connsiteY0" fmla="*/ 1 h 210117"/>
              <a:gd name="connsiteX1" fmla="*/ 1083 w 90985"/>
              <a:gd name="connsiteY1" fmla="*/ 193676 h 210117"/>
              <a:gd name="connsiteX2" fmla="*/ 4258 w 90985"/>
              <a:gd name="connsiteY2" fmla="*/ 142876 h 210117"/>
              <a:gd name="connsiteX3" fmla="*/ 20133 w 90985"/>
              <a:gd name="connsiteY3" fmla="*/ 101601 h 210117"/>
              <a:gd name="connsiteX4" fmla="*/ 89983 w 90985"/>
              <a:gd name="connsiteY4" fmla="*/ 209551 h 210117"/>
              <a:gd name="connsiteX5" fmla="*/ 58233 w 90985"/>
              <a:gd name="connsiteY5" fmla="*/ 142876 h 210117"/>
              <a:gd name="connsiteX6" fmla="*/ 13783 w 90985"/>
              <a:gd name="connsiteY6" fmla="*/ 114301 h 210117"/>
              <a:gd name="connsiteX7" fmla="*/ 1083 w 90985"/>
              <a:gd name="connsiteY7" fmla="*/ 196851 h 210117"/>
              <a:gd name="connsiteX8" fmla="*/ 20133 w 90985"/>
              <a:gd name="connsiteY8" fmla="*/ 1 h 21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5" h="210117">
                <a:moveTo>
                  <a:pt x="20133" y="1"/>
                </a:moveTo>
                <a:cubicBezTo>
                  <a:pt x="20133" y="-528"/>
                  <a:pt x="3729" y="169864"/>
                  <a:pt x="1083" y="193676"/>
                </a:cubicBezTo>
                <a:cubicBezTo>
                  <a:pt x="-1563" y="217488"/>
                  <a:pt x="1083" y="158222"/>
                  <a:pt x="4258" y="142876"/>
                </a:cubicBezTo>
                <a:cubicBezTo>
                  <a:pt x="7433" y="127530"/>
                  <a:pt x="5845" y="90489"/>
                  <a:pt x="20133" y="101601"/>
                </a:cubicBezTo>
                <a:cubicBezTo>
                  <a:pt x="34421" y="112714"/>
                  <a:pt x="83633" y="202672"/>
                  <a:pt x="89983" y="209551"/>
                </a:cubicBezTo>
                <a:cubicBezTo>
                  <a:pt x="96333" y="216430"/>
                  <a:pt x="70933" y="158751"/>
                  <a:pt x="58233" y="142876"/>
                </a:cubicBezTo>
                <a:cubicBezTo>
                  <a:pt x="45533" y="127001"/>
                  <a:pt x="23308" y="105305"/>
                  <a:pt x="13783" y="114301"/>
                </a:cubicBezTo>
                <a:cubicBezTo>
                  <a:pt x="4258" y="123297"/>
                  <a:pt x="2141" y="210609"/>
                  <a:pt x="1083" y="196851"/>
                </a:cubicBezTo>
                <a:cubicBezTo>
                  <a:pt x="25" y="183093"/>
                  <a:pt x="20133" y="530"/>
                  <a:pt x="201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5C34FA28-7953-B540-BD76-969234621007}"/>
              </a:ext>
            </a:extLst>
          </p:cNvPr>
          <p:cNvSpPr/>
          <p:nvPr/>
        </p:nvSpPr>
        <p:spPr>
          <a:xfrm>
            <a:off x="4784632" y="11188683"/>
            <a:ext cx="191413" cy="343415"/>
          </a:xfrm>
          <a:custGeom>
            <a:avLst/>
            <a:gdLst>
              <a:gd name="connsiteX0" fmla="*/ 142968 w 191413"/>
              <a:gd name="connsiteY0" fmla="*/ 17 h 343415"/>
              <a:gd name="connsiteX1" fmla="*/ 117568 w 191413"/>
              <a:gd name="connsiteY1" fmla="*/ 142892 h 343415"/>
              <a:gd name="connsiteX2" fmla="*/ 130268 w 191413"/>
              <a:gd name="connsiteY2" fmla="*/ 241317 h 343415"/>
              <a:gd name="connsiteX3" fmla="*/ 22318 w 191413"/>
              <a:gd name="connsiteY3" fmla="*/ 327042 h 343415"/>
              <a:gd name="connsiteX4" fmla="*/ 88993 w 191413"/>
              <a:gd name="connsiteY4" fmla="*/ 279417 h 343415"/>
              <a:gd name="connsiteX5" fmla="*/ 117568 w 191413"/>
              <a:gd name="connsiteY5" fmla="*/ 266717 h 343415"/>
              <a:gd name="connsiteX6" fmla="*/ 190593 w 191413"/>
              <a:gd name="connsiteY6" fmla="*/ 342917 h 343415"/>
              <a:gd name="connsiteX7" fmla="*/ 158843 w 191413"/>
              <a:gd name="connsiteY7" fmla="*/ 301642 h 343415"/>
              <a:gd name="connsiteX8" fmla="*/ 114393 w 191413"/>
              <a:gd name="connsiteY8" fmla="*/ 244492 h 343415"/>
              <a:gd name="connsiteX9" fmla="*/ 111218 w 191413"/>
              <a:gd name="connsiteY9" fmla="*/ 203217 h 343415"/>
              <a:gd name="connsiteX10" fmla="*/ 93 w 191413"/>
              <a:gd name="connsiteY10" fmla="*/ 190517 h 343415"/>
              <a:gd name="connsiteX11" fmla="*/ 92168 w 191413"/>
              <a:gd name="connsiteY11" fmla="*/ 187342 h 343415"/>
              <a:gd name="connsiteX12" fmla="*/ 98518 w 191413"/>
              <a:gd name="connsiteY12" fmla="*/ 133367 h 343415"/>
              <a:gd name="connsiteX13" fmla="*/ 142968 w 191413"/>
              <a:gd name="connsiteY13" fmla="*/ 17 h 34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413" h="343415">
                <a:moveTo>
                  <a:pt x="142968" y="17"/>
                </a:moveTo>
                <a:cubicBezTo>
                  <a:pt x="146143" y="1604"/>
                  <a:pt x="119685" y="102675"/>
                  <a:pt x="117568" y="142892"/>
                </a:cubicBezTo>
                <a:cubicBezTo>
                  <a:pt x="115451" y="183109"/>
                  <a:pt x="146143" y="210625"/>
                  <a:pt x="130268" y="241317"/>
                </a:cubicBezTo>
                <a:cubicBezTo>
                  <a:pt x="114393" y="272009"/>
                  <a:pt x="29197" y="320692"/>
                  <a:pt x="22318" y="327042"/>
                </a:cubicBezTo>
                <a:cubicBezTo>
                  <a:pt x="15439" y="333392"/>
                  <a:pt x="73118" y="289471"/>
                  <a:pt x="88993" y="279417"/>
                </a:cubicBezTo>
                <a:cubicBezTo>
                  <a:pt x="104868" y="269363"/>
                  <a:pt x="100635" y="256134"/>
                  <a:pt x="117568" y="266717"/>
                </a:cubicBezTo>
                <a:cubicBezTo>
                  <a:pt x="134501" y="277300"/>
                  <a:pt x="183714" y="337096"/>
                  <a:pt x="190593" y="342917"/>
                </a:cubicBezTo>
                <a:cubicBezTo>
                  <a:pt x="197472" y="348738"/>
                  <a:pt x="158843" y="301642"/>
                  <a:pt x="158843" y="301642"/>
                </a:cubicBezTo>
                <a:cubicBezTo>
                  <a:pt x="146143" y="285238"/>
                  <a:pt x="122330" y="260896"/>
                  <a:pt x="114393" y="244492"/>
                </a:cubicBezTo>
                <a:cubicBezTo>
                  <a:pt x="106455" y="228088"/>
                  <a:pt x="130268" y="212213"/>
                  <a:pt x="111218" y="203217"/>
                </a:cubicBezTo>
                <a:cubicBezTo>
                  <a:pt x="92168" y="194221"/>
                  <a:pt x="3268" y="193163"/>
                  <a:pt x="93" y="190517"/>
                </a:cubicBezTo>
                <a:cubicBezTo>
                  <a:pt x="-3082" y="187871"/>
                  <a:pt x="75764" y="196867"/>
                  <a:pt x="92168" y="187342"/>
                </a:cubicBezTo>
                <a:cubicBezTo>
                  <a:pt x="108572" y="177817"/>
                  <a:pt x="87935" y="163530"/>
                  <a:pt x="98518" y="133367"/>
                </a:cubicBezTo>
                <a:cubicBezTo>
                  <a:pt x="109101" y="103205"/>
                  <a:pt x="139793" y="-1570"/>
                  <a:pt x="142968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DEF049C3-652B-C3AF-EAA1-41A29766A9C1}"/>
              </a:ext>
            </a:extLst>
          </p:cNvPr>
          <p:cNvSpPr/>
          <p:nvPr/>
        </p:nvSpPr>
        <p:spPr>
          <a:xfrm>
            <a:off x="3990395" y="11381752"/>
            <a:ext cx="884619" cy="80001"/>
          </a:xfrm>
          <a:custGeom>
            <a:avLst/>
            <a:gdLst>
              <a:gd name="connsiteX0" fmla="*/ 580 w 884619"/>
              <a:gd name="connsiteY0" fmla="*/ 79998 h 80001"/>
              <a:gd name="connsiteX1" fmla="*/ 835605 w 884619"/>
              <a:gd name="connsiteY1" fmla="*/ 6973 h 80001"/>
              <a:gd name="connsiteX2" fmla="*/ 705430 w 884619"/>
              <a:gd name="connsiteY2" fmla="*/ 10148 h 80001"/>
              <a:gd name="connsiteX3" fmla="*/ 580 w 884619"/>
              <a:gd name="connsiteY3" fmla="*/ 79998 h 8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619" h="80001">
                <a:moveTo>
                  <a:pt x="580" y="79998"/>
                </a:moveTo>
                <a:cubicBezTo>
                  <a:pt x="22276" y="79469"/>
                  <a:pt x="718130" y="18615"/>
                  <a:pt x="835605" y="6973"/>
                </a:cubicBezTo>
                <a:cubicBezTo>
                  <a:pt x="953080" y="-4669"/>
                  <a:pt x="839309" y="-435"/>
                  <a:pt x="705430" y="10148"/>
                </a:cubicBezTo>
                <a:cubicBezTo>
                  <a:pt x="571551" y="20731"/>
                  <a:pt x="-21116" y="80527"/>
                  <a:pt x="580" y="799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4A011DA9-4633-96CD-DC8E-12A88D934B93}"/>
              </a:ext>
            </a:extLst>
          </p:cNvPr>
          <p:cNvSpPr/>
          <p:nvPr/>
        </p:nvSpPr>
        <p:spPr>
          <a:xfrm>
            <a:off x="4711623" y="11379134"/>
            <a:ext cx="171954" cy="238396"/>
          </a:xfrm>
          <a:custGeom>
            <a:avLst/>
            <a:gdLst>
              <a:gd name="connsiteX0" fmla="*/ 77 w 171954"/>
              <a:gd name="connsiteY0" fmla="*/ 44516 h 238396"/>
              <a:gd name="connsiteX1" fmla="*/ 76277 w 171954"/>
              <a:gd name="connsiteY1" fmla="*/ 117541 h 238396"/>
              <a:gd name="connsiteX2" fmla="*/ 76277 w 171954"/>
              <a:gd name="connsiteY2" fmla="*/ 235016 h 238396"/>
              <a:gd name="connsiteX3" fmla="*/ 85802 w 171954"/>
              <a:gd name="connsiteY3" fmla="*/ 203266 h 238396"/>
              <a:gd name="connsiteX4" fmla="*/ 139777 w 171954"/>
              <a:gd name="connsiteY4" fmla="*/ 168341 h 238396"/>
              <a:gd name="connsiteX5" fmla="*/ 171527 w 171954"/>
              <a:gd name="connsiteY5" fmla="*/ 104841 h 238396"/>
              <a:gd name="connsiteX6" fmla="*/ 117552 w 171954"/>
              <a:gd name="connsiteY6" fmla="*/ 193741 h 238396"/>
              <a:gd name="connsiteX7" fmla="*/ 95327 w 171954"/>
              <a:gd name="connsiteY7" fmla="*/ 136591 h 238396"/>
              <a:gd name="connsiteX8" fmla="*/ 123902 w 171954"/>
              <a:gd name="connsiteY8" fmla="*/ 69916 h 238396"/>
              <a:gd name="connsiteX9" fmla="*/ 168352 w 171954"/>
              <a:gd name="connsiteY9" fmla="*/ 66 h 238396"/>
              <a:gd name="connsiteX10" fmla="*/ 92152 w 171954"/>
              <a:gd name="connsiteY10" fmla="*/ 82616 h 238396"/>
              <a:gd name="connsiteX11" fmla="*/ 77 w 171954"/>
              <a:gd name="connsiteY11" fmla="*/ 44516 h 23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954" h="238396">
                <a:moveTo>
                  <a:pt x="77" y="44516"/>
                </a:moveTo>
                <a:cubicBezTo>
                  <a:pt x="-2569" y="50337"/>
                  <a:pt x="63577" y="85791"/>
                  <a:pt x="76277" y="117541"/>
                </a:cubicBezTo>
                <a:cubicBezTo>
                  <a:pt x="88977" y="149291"/>
                  <a:pt x="74690" y="220729"/>
                  <a:pt x="76277" y="235016"/>
                </a:cubicBezTo>
                <a:cubicBezTo>
                  <a:pt x="77864" y="249303"/>
                  <a:pt x="75219" y="214378"/>
                  <a:pt x="85802" y="203266"/>
                </a:cubicBezTo>
                <a:cubicBezTo>
                  <a:pt x="96385" y="192154"/>
                  <a:pt x="125489" y="184745"/>
                  <a:pt x="139777" y="168341"/>
                </a:cubicBezTo>
                <a:cubicBezTo>
                  <a:pt x="154065" y="151937"/>
                  <a:pt x="175231" y="100608"/>
                  <a:pt x="171527" y="104841"/>
                </a:cubicBezTo>
                <a:cubicBezTo>
                  <a:pt x="167823" y="109074"/>
                  <a:pt x="130252" y="188449"/>
                  <a:pt x="117552" y="193741"/>
                </a:cubicBezTo>
                <a:cubicBezTo>
                  <a:pt x="104852" y="199033"/>
                  <a:pt x="94269" y="157228"/>
                  <a:pt x="95327" y="136591"/>
                </a:cubicBezTo>
                <a:cubicBezTo>
                  <a:pt x="96385" y="115954"/>
                  <a:pt x="111731" y="92670"/>
                  <a:pt x="123902" y="69916"/>
                </a:cubicBezTo>
                <a:cubicBezTo>
                  <a:pt x="136073" y="47162"/>
                  <a:pt x="173644" y="-2051"/>
                  <a:pt x="168352" y="66"/>
                </a:cubicBezTo>
                <a:cubicBezTo>
                  <a:pt x="163060" y="2183"/>
                  <a:pt x="113848" y="74149"/>
                  <a:pt x="92152" y="82616"/>
                </a:cubicBezTo>
                <a:cubicBezTo>
                  <a:pt x="70456" y="91083"/>
                  <a:pt x="2723" y="38695"/>
                  <a:pt x="77" y="445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4BCED739-02A5-5E02-A8A1-72659855FA9F}"/>
              </a:ext>
            </a:extLst>
          </p:cNvPr>
          <p:cNvSpPr/>
          <p:nvPr/>
        </p:nvSpPr>
        <p:spPr>
          <a:xfrm>
            <a:off x="4731923" y="11195050"/>
            <a:ext cx="116302" cy="157677"/>
          </a:xfrm>
          <a:custGeom>
            <a:avLst/>
            <a:gdLst>
              <a:gd name="connsiteX0" fmla="*/ 116302 w 116302"/>
              <a:gd name="connsiteY0" fmla="*/ 0 h 157677"/>
              <a:gd name="connsiteX1" fmla="*/ 11527 w 116302"/>
              <a:gd name="connsiteY1" fmla="*/ 142875 h 157677"/>
              <a:gd name="connsiteX2" fmla="*/ 5177 w 116302"/>
              <a:gd name="connsiteY2" fmla="*/ 149225 h 157677"/>
              <a:gd name="connsiteX3" fmla="*/ 33752 w 116302"/>
              <a:gd name="connsiteY3" fmla="*/ 107950 h 157677"/>
              <a:gd name="connsiteX4" fmla="*/ 116302 w 116302"/>
              <a:gd name="connsiteY4" fmla="*/ 0 h 15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02" h="157677">
                <a:moveTo>
                  <a:pt x="116302" y="0"/>
                </a:moveTo>
                <a:lnTo>
                  <a:pt x="11527" y="142875"/>
                </a:lnTo>
                <a:cubicBezTo>
                  <a:pt x="-6994" y="167746"/>
                  <a:pt x="1473" y="155046"/>
                  <a:pt x="5177" y="149225"/>
                </a:cubicBezTo>
                <a:cubicBezTo>
                  <a:pt x="8881" y="143404"/>
                  <a:pt x="33752" y="107950"/>
                  <a:pt x="33752" y="107950"/>
                </a:cubicBezTo>
                <a:lnTo>
                  <a:pt x="11630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C869F0F7-AAD6-FD5F-C6F1-DF4B71392025}"/>
              </a:ext>
            </a:extLst>
          </p:cNvPr>
          <p:cNvSpPr/>
          <p:nvPr/>
        </p:nvSpPr>
        <p:spPr>
          <a:xfrm>
            <a:off x="4606902" y="11194208"/>
            <a:ext cx="232149" cy="133804"/>
          </a:xfrm>
          <a:custGeom>
            <a:avLst/>
            <a:gdLst>
              <a:gd name="connsiteX0" fmla="*/ 23 w 232149"/>
              <a:gd name="connsiteY0" fmla="*/ 842 h 133804"/>
              <a:gd name="connsiteX1" fmla="*/ 101623 w 232149"/>
              <a:gd name="connsiteY1" fmla="*/ 77042 h 133804"/>
              <a:gd name="connsiteX2" fmla="*/ 149248 w 232149"/>
              <a:gd name="connsiteY2" fmla="*/ 45292 h 133804"/>
              <a:gd name="connsiteX3" fmla="*/ 231798 w 232149"/>
              <a:gd name="connsiteY3" fmla="*/ 7192 h 133804"/>
              <a:gd name="connsiteX4" fmla="*/ 177823 w 232149"/>
              <a:gd name="connsiteY4" fmla="*/ 38942 h 133804"/>
              <a:gd name="connsiteX5" fmla="*/ 149248 w 232149"/>
              <a:gd name="connsiteY5" fmla="*/ 67517 h 133804"/>
              <a:gd name="connsiteX6" fmla="*/ 127023 w 232149"/>
              <a:gd name="connsiteY6" fmla="*/ 96092 h 133804"/>
              <a:gd name="connsiteX7" fmla="*/ 117498 w 232149"/>
              <a:gd name="connsiteY7" fmla="*/ 131017 h 133804"/>
              <a:gd name="connsiteX8" fmla="*/ 158773 w 232149"/>
              <a:gd name="connsiteY8" fmla="*/ 16717 h 133804"/>
              <a:gd name="connsiteX9" fmla="*/ 130198 w 232149"/>
              <a:gd name="connsiteY9" fmla="*/ 7192 h 133804"/>
              <a:gd name="connsiteX10" fmla="*/ 120673 w 232149"/>
              <a:gd name="connsiteY10" fmla="*/ 80217 h 133804"/>
              <a:gd name="connsiteX11" fmla="*/ 152423 w 232149"/>
              <a:gd name="connsiteY11" fmla="*/ 23067 h 133804"/>
              <a:gd name="connsiteX12" fmla="*/ 111148 w 232149"/>
              <a:gd name="connsiteY12" fmla="*/ 61167 h 133804"/>
              <a:gd name="connsiteX13" fmla="*/ 23 w 232149"/>
              <a:gd name="connsiteY13" fmla="*/ 842 h 13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149" h="133804">
                <a:moveTo>
                  <a:pt x="23" y="842"/>
                </a:moveTo>
                <a:cubicBezTo>
                  <a:pt x="-1565" y="3488"/>
                  <a:pt x="76752" y="69634"/>
                  <a:pt x="101623" y="77042"/>
                </a:cubicBezTo>
                <a:cubicBezTo>
                  <a:pt x="126494" y="84450"/>
                  <a:pt x="127552" y="56934"/>
                  <a:pt x="149248" y="45292"/>
                </a:cubicBezTo>
                <a:cubicBezTo>
                  <a:pt x="170944" y="33650"/>
                  <a:pt x="227036" y="8250"/>
                  <a:pt x="231798" y="7192"/>
                </a:cubicBezTo>
                <a:cubicBezTo>
                  <a:pt x="236560" y="6134"/>
                  <a:pt x="191581" y="28888"/>
                  <a:pt x="177823" y="38942"/>
                </a:cubicBezTo>
                <a:cubicBezTo>
                  <a:pt x="164065" y="48996"/>
                  <a:pt x="157715" y="57992"/>
                  <a:pt x="149248" y="67517"/>
                </a:cubicBezTo>
                <a:cubicBezTo>
                  <a:pt x="140781" y="77042"/>
                  <a:pt x="132315" y="85509"/>
                  <a:pt x="127023" y="96092"/>
                </a:cubicBezTo>
                <a:cubicBezTo>
                  <a:pt x="121731" y="106675"/>
                  <a:pt x="112206" y="144246"/>
                  <a:pt x="117498" y="131017"/>
                </a:cubicBezTo>
                <a:cubicBezTo>
                  <a:pt x="122790" y="117788"/>
                  <a:pt x="156656" y="37354"/>
                  <a:pt x="158773" y="16717"/>
                </a:cubicBezTo>
                <a:cubicBezTo>
                  <a:pt x="160890" y="-3920"/>
                  <a:pt x="136548" y="-3391"/>
                  <a:pt x="130198" y="7192"/>
                </a:cubicBezTo>
                <a:cubicBezTo>
                  <a:pt x="123848" y="17775"/>
                  <a:pt x="116969" y="77571"/>
                  <a:pt x="120673" y="80217"/>
                </a:cubicBezTo>
                <a:cubicBezTo>
                  <a:pt x="124377" y="82863"/>
                  <a:pt x="154010" y="26242"/>
                  <a:pt x="152423" y="23067"/>
                </a:cubicBezTo>
                <a:cubicBezTo>
                  <a:pt x="150836" y="19892"/>
                  <a:pt x="138136" y="65400"/>
                  <a:pt x="111148" y="61167"/>
                </a:cubicBezTo>
                <a:cubicBezTo>
                  <a:pt x="84161" y="56934"/>
                  <a:pt x="1611" y="-1804"/>
                  <a:pt x="23" y="8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5AF0CD56-BFCB-CF21-EF35-A27FA86C7011}"/>
              </a:ext>
            </a:extLst>
          </p:cNvPr>
          <p:cNvSpPr/>
          <p:nvPr/>
        </p:nvSpPr>
        <p:spPr>
          <a:xfrm>
            <a:off x="4127439" y="11140650"/>
            <a:ext cx="605232" cy="83409"/>
          </a:xfrm>
          <a:custGeom>
            <a:avLst/>
            <a:gdLst>
              <a:gd name="connsiteX0" fmla="*/ 61 w 605232"/>
              <a:gd name="connsiteY0" fmla="*/ 48050 h 83409"/>
              <a:gd name="connsiteX1" fmla="*/ 419161 w 605232"/>
              <a:gd name="connsiteY1" fmla="*/ 38525 h 83409"/>
              <a:gd name="connsiteX2" fmla="*/ 596961 w 605232"/>
              <a:gd name="connsiteY2" fmla="*/ 82975 h 83409"/>
              <a:gd name="connsiteX3" fmla="*/ 549336 w 605232"/>
              <a:gd name="connsiteY3" fmla="*/ 57575 h 83409"/>
              <a:gd name="connsiteX4" fmla="*/ 317561 w 605232"/>
              <a:gd name="connsiteY4" fmla="*/ 425 h 83409"/>
              <a:gd name="connsiteX5" fmla="*/ 387411 w 605232"/>
              <a:gd name="connsiteY5" fmla="*/ 32175 h 83409"/>
              <a:gd name="connsiteX6" fmla="*/ 61 w 605232"/>
              <a:gd name="connsiteY6" fmla="*/ 48050 h 8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232" h="83409">
                <a:moveTo>
                  <a:pt x="61" y="48050"/>
                </a:moveTo>
                <a:cubicBezTo>
                  <a:pt x="5352" y="49108"/>
                  <a:pt x="319678" y="32704"/>
                  <a:pt x="419161" y="38525"/>
                </a:cubicBezTo>
                <a:cubicBezTo>
                  <a:pt x="518644" y="44346"/>
                  <a:pt x="575265" y="79800"/>
                  <a:pt x="596961" y="82975"/>
                </a:cubicBezTo>
                <a:cubicBezTo>
                  <a:pt x="618657" y="86150"/>
                  <a:pt x="595903" y="71333"/>
                  <a:pt x="549336" y="57575"/>
                </a:cubicBezTo>
                <a:cubicBezTo>
                  <a:pt x="502769" y="43817"/>
                  <a:pt x="344549" y="4658"/>
                  <a:pt x="317561" y="425"/>
                </a:cubicBezTo>
                <a:cubicBezTo>
                  <a:pt x="290574" y="-3808"/>
                  <a:pt x="442973" y="24767"/>
                  <a:pt x="387411" y="32175"/>
                </a:cubicBezTo>
                <a:cubicBezTo>
                  <a:pt x="331849" y="39583"/>
                  <a:pt x="-5230" y="46992"/>
                  <a:pt x="61" y="480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D9190359-9692-D76B-AEF2-E399FBCCDBD5}"/>
              </a:ext>
            </a:extLst>
          </p:cNvPr>
          <p:cNvSpPr/>
          <p:nvPr/>
        </p:nvSpPr>
        <p:spPr>
          <a:xfrm>
            <a:off x="4079737" y="11163300"/>
            <a:ext cx="678121" cy="170784"/>
          </a:xfrm>
          <a:custGeom>
            <a:avLst/>
            <a:gdLst>
              <a:gd name="connsiteX0" fmla="*/ 138 w 678121"/>
              <a:gd name="connsiteY0" fmla="*/ 34925 h 170784"/>
              <a:gd name="connsiteX1" fmla="*/ 371613 w 678121"/>
              <a:gd name="connsiteY1" fmla="*/ 44450 h 170784"/>
              <a:gd name="connsiteX2" fmla="*/ 489088 w 678121"/>
              <a:gd name="connsiteY2" fmla="*/ 60325 h 170784"/>
              <a:gd name="connsiteX3" fmla="*/ 457338 w 678121"/>
              <a:gd name="connsiteY3" fmla="*/ 38100 h 170784"/>
              <a:gd name="connsiteX4" fmla="*/ 673238 w 678121"/>
              <a:gd name="connsiteY4" fmla="*/ 168275 h 170784"/>
              <a:gd name="connsiteX5" fmla="*/ 593863 w 678121"/>
              <a:gd name="connsiteY5" fmla="*/ 117475 h 170784"/>
              <a:gd name="connsiteX6" fmla="*/ 431938 w 678121"/>
              <a:gd name="connsiteY6" fmla="*/ 38100 h 170784"/>
              <a:gd name="connsiteX7" fmla="*/ 263663 w 678121"/>
              <a:gd name="connsiteY7" fmla="*/ 0 h 170784"/>
              <a:gd name="connsiteX8" fmla="*/ 327163 w 678121"/>
              <a:gd name="connsiteY8" fmla="*/ 38100 h 170784"/>
              <a:gd name="connsiteX9" fmla="*/ 138 w 678121"/>
              <a:gd name="connsiteY9" fmla="*/ 34925 h 17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8121" h="170784">
                <a:moveTo>
                  <a:pt x="138" y="34925"/>
                </a:moveTo>
                <a:cubicBezTo>
                  <a:pt x="7546" y="35983"/>
                  <a:pt x="290121" y="40217"/>
                  <a:pt x="371613" y="44450"/>
                </a:cubicBezTo>
                <a:cubicBezTo>
                  <a:pt x="453105" y="48683"/>
                  <a:pt x="474801" y="61383"/>
                  <a:pt x="489088" y="60325"/>
                </a:cubicBezTo>
                <a:cubicBezTo>
                  <a:pt x="503375" y="59267"/>
                  <a:pt x="426646" y="20108"/>
                  <a:pt x="457338" y="38100"/>
                </a:cubicBezTo>
                <a:cubicBezTo>
                  <a:pt x="488030" y="56092"/>
                  <a:pt x="650484" y="155046"/>
                  <a:pt x="673238" y="168275"/>
                </a:cubicBezTo>
                <a:cubicBezTo>
                  <a:pt x="695992" y="181504"/>
                  <a:pt x="634079" y="139171"/>
                  <a:pt x="593863" y="117475"/>
                </a:cubicBezTo>
                <a:cubicBezTo>
                  <a:pt x="553647" y="95779"/>
                  <a:pt x="486971" y="57679"/>
                  <a:pt x="431938" y="38100"/>
                </a:cubicBezTo>
                <a:cubicBezTo>
                  <a:pt x="376905" y="18521"/>
                  <a:pt x="281125" y="0"/>
                  <a:pt x="263663" y="0"/>
                </a:cubicBezTo>
                <a:cubicBezTo>
                  <a:pt x="246201" y="0"/>
                  <a:pt x="368967" y="30163"/>
                  <a:pt x="327163" y="38100"/>
                </a:cubicBezTo>
                <a:cubicBezTo>
                  <a:pt x="285359" y="46037"/>
                  <a:pt x="-7270" y="33867"/>
                  <a:pt x="138" y="349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7C31742E-9A07-710B-FC22-54E908617EF9}"/>
              </a:ext>
            </a:extLst>
          </p:cNvPr>
          <p:cNvSpPr/>
          <p:nvPr/>
        </p:nvSpPr>
        <p:spPr>
          <a:xfrm>
            <a:off x="3846673" y="11198225"/>
            <a:ext cx="382749" cy="137089"/>
          </a:xfrm>
          <a:custGeom>
            <a:avLst/>
            <a:gdLst>
              <a:gd name="connsiteX0" fmla="*/ 226852 w 382749"/>
              <a:gd name="connsiteY0" fmla="*/ 0 h 137089"/>
              <a:gd name="connsiteX1" fmla="*/ 363377 w 382749"/>
              <a:gd name="connsiteY1" fmla="*/ 25400 h 137089"/>
              <a:gd name="connsiteX2" fmla="*/ 191927 w 382749"/>
              <a:gd name="connsiteY2" fmla="*/ 63500 h 137089"/>
              <a:gd name="connsiteX3" fmla="*/ 1427 w 382749"/>
              <a:gd name="connsiteY3" fmla="*/ 136525 h 137089"/>
              <a:gd name="connsiteX4" fmla="*/ 109377 w 382749"/>
              <a:gd name="connsiteY4" fmla="*/ 95250 h 137089"/>
              <a:gd name="connsiteX5" fmla="*/ 195102 w 382749"/>
              <a:gd name="connsiteY5" fmla="*/ 57150 h 137089"/>
              <a:gd name="connsiteX6" fmla="*/ 83977 w 382749"/>
              <a:gd name="connsiteY6" fmla="*/ 12700 h 137089"/>
              <a:gd name="connsiteX7" fmla="*/ 191927 w 382749"/>
              <a:gd name="connsiteY7" fmla="*/ 47625 h 137089"/>
              <a:gd name="connsiteX8" fmla="*/ 382427 w 382749"/>
              <a:gd name="connsiteY8" fmla="*/ 25400 h 137089"/>
              <a:gd name="connsiteX9" fmla="*/ 226852 w 382749"/>
              <a:gd name="connsiteY9" fmla="*/ 0 h 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749" h="137089">
                <a:moveTo>
                  <a:pt x="226852" y="0"/>
                </a:moveTo>
                <a:cubicBezTo>
                  <a:pt x="223677" y="0"/>
                  <a:pt x="369198" y="14817"/>
                  <a:pt x="363377" y="25400"/>
                </a:cubicBezTo>
                <a:cubicBezTo>
                  <a:pt x="357556" y="35983"/>
                  <a:pt x="252252" y="44979"/>
                  <a:pt x="191927" y="63500"/>
                </a:cubicBezTo>
                <a:cubicBezTo>
                  <a:pt x="131602" y="82021"/>
                  <a:pt x="1427" y="136525"/>
                  <a:pt x="1427" y="136525"/>
                </a:cubicBezTo>
                <a:cubicBezTo>
                  <a:pt x="-12331" y="141817"/>
                  <a:pt x="77098" y="108479"/>
                  <a:pt x="109377" y="95250"/>
                </a:cubicBezTo>
                <a:cubicBezTo>
                  <a:pt x="141656" y="82021"/>
                  <a:pt x="199335" y="70908"/>
                  <a:pt x="195102" y="57150"/>
                </a:cubicBezTo>
                <a:cubicBezTo>
                  <a:pt x="190869" y="43392"/>
                  <a:pt x="84506" y="14287"/>
                  <a:pt x="83977" y="12700"/>
                </a:cubicBezTo>
                <a:cubicBezTo>
                  <a:pt x="83448" y="11113"/>
                  <a:pt x="142185" y="45508"/>
                  <a:pt x="191927" y="47625"/>
                </a:cubicBezTo>
                <a:cubicBezTo>
                  <a:pt x="241669" y="49742"/>
                  <a:pt x="373960" y="33867"/>
                  <a:pt x="382427" y="25400"/>
                </a:cubicBezTo>
                <a:cubicBezTo>
                  <a:pt x="390894" y="16933"/>
                  <a:pt x="230027" y="0"/>
                  <a:pt x="22685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6423BF89-0F6E-9A66-DACE-62BE1F3F2951}"/>
              </a:ext>
            </a:extLst>
          </p:cNvPr>
          <p:cNvSpPr/>
          <p:nvPr/>
        </p:nvSpPr>
        <p:spPr>
          <a:xfrm>
            <a:off x="4689399" y="11052119"/>
            <a:ext cx="247983" cy="118040"/>
          </a:xfrm>
          <a:custGeom>
            <a:avLst/>
            <a:gdLst>
              <a:gd name="connsiteX0" fmla="*/ 187401 w 247983"/>
              <a:gd name="connsiteY0" fmla="*/ 56 h 118040"/>
              <a:gd name="connsiteX1" fmla="*/ 165176 w 247983"/>
              <a:gd name="connsiteY1" fmla="*/ 101656 h 118040"/>
              <a:gd name="connsiteX2" fmla="*/ 247726 w 247983"/>
              <a:gd name="connsiteY2" fmla="*/ 117531 h 118040"/>
              <a:gd name="connsiteX3" fmla="*/ 133426 w 247983"/>
              <a:gd name="connsiteY3" fmla="*/ 98481 h 118040"/>
              <a:gd name="connsiteX4" fmla="*/ 76 w 247983"/>
              <a:gd name="connsiteY4" fmla="*/ 92131 h 118040"/>
              <a:gd name="connsiteX5" fmla="*/ 114376 w 247983"/>
              <a:gd name="connsiteY5" fmla="*/ 92131 h 118040"/>
              <a:gd name="connsiteX6" fmla="*/ 123901 w 247983"/>
              <a:gd name="connsiteY6" fmla="*/ 9581 h 118040"/>
              <a:gd name="connsiteX7" fmla="*/ 130251 w 247983"/>
              <a:gd name="connsiteY7" fmla="*/ 85781 h 118040"/>
              <a:gd name="connsiteX8" fmla="*/ 187401 w 247983"/>
              <a:gd name="connsiteY8" fmla="*/ 56 h 11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983" h="118040">
                <a:moveTo>
                  <a:pt x="187401" y="56"/>
                </a:moveTo>
                <a:cubicBezTo>
                  <a:pt x="193222" y="2702"/>
                  <a:pt x="155122" y="82077"/>
                  <a:pt x="165176" y="101656"/>
                </a:cubicBezTo>
                <a:cubicBezTo>
                  <a:pt x="175230" y="121235"/>
                  <a:pt x="253018" y="118060"/>
                  <a:pt x="247726" y="117531"/>
                </a:cubicBezTo>
                <a:cubicBezTo>
                  <a:pt x="242434" y="117002"/>
                  <a:pt x="174701" y="102714"/>
                  <a:pt x="133426" y="98481"/>
                </a:cubicBezTo>
                <a:cubicBezTo>
                  <a:pt x="92151" y="94248"/>
                  <a:pt x="3251" y="93189"/>
                  <a:pt x="76" y="92131"/>
                </a:cubicBezTo>
                <a:cubicBezTo>
                  <a:pt x="-3099" y="91073"/>
                  <a:pt x="93738" y="105889"/>
                  <a:pt x="114376" y="92131"/>
                </a:cubicBezTo>
                <a:cubicBezTo>
                  <a:pt x="135014" y="78373"/>
                  <a:pt x="121255" y="10639"/>
                  <a:pt x="123901" y="9581"/>
                </a:cubicBezTo>
                <a:cubicBezTo>
                  <a:pt x="126547" y="8523"/>
                  <a:pt x="121784" y="83664"/>
                  <a:pt x="130251" y="85781"/>
                </a:cubicBezTo>
                <a:cubicBezTo>
                  <a:pt x="138718" y="87898"/>
                  <a:pt x="181580" y="-2590"/>
                  <a:pt x="187401" y="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90728E7-5064-3651-1AF1-C32E0D52ED76}"/>
              </a:ext>
            </a:extLst>
          </p:cNvPr>
          <p:cNvSpPr/>
          <p:nvPr/>
        </p:nvSpPr>
        <p:spPr>
          <a:xfrm>
            <a:off x="4698996" y="10877501"/>
            <a:ext cx="298575" cy="464031"/>
          </a:xfrm>
          <a:custGeom>
            <a:avLst/>
            <a:gdLst>
              <a:gd name="connsiteX0" fmla="*/ 4 w 298575"/>
              <a:gd name="connsiteY0" fmla="*/ 49 h 464031"/>
              <a:gd name="connsiteX1" fmla="*/ 228604 w 298575"/>
              <a:gd name="connsiteY1" fmla="*/ 133399 h 464031"/>
              <a:gd name="connsiteX2" fmla="*/ 263529 w 298575"/>
              <a:gd name="connsiteY2" fmla="*/ 238174 h 464031"/>
              <a:gd name="connsiteX3" fmla="*/ 266704 w 298575"/>
              <a:gd name="connsiteY3" fmla="*/ 247699 h 464031"/>
              <a:gd name="connsiteX4" fmla="*/ 187329 w 298575"/>
              <a:gd name="connsiteY4" fmla="*/ 457249 h 464031"/>
              <a:gd name="connsiteX5" fmla="*/ 219079 w 298575"/>
              <a:gd name="connsiteY5" fmla="*/ 403274 h 464031"/>
              <a:gd name="connsiteX6" fmla="*/ 292104 w 298575"/>
              <a:gd name="connsiteY6" fmla="*/ 308024 h 464031"/>
              <a:gd name="connsiteX7" fmla="*/ 219079 w 298575"/>
              <a:gd name="connsiteY7" fmla="*/ 374699 h 464031"/>
              <a:gd name="connsiteX8" fmla="*/ 241304 w 298575"/>
              <a:gd name="connsiteY8" fmla="*/ 323899 h 464031"/>
              <a:gd name="connsiteX9" fmla="*/ 276229 w 298575"/>
              <a:gd name="connsiteY9" fmla="*/ 288974 h 464031"/>
              <a:gd name="connsiteX10" fmla="*/ 298454 w 298575"/>
              <a:gd name="connsiteY10" fmla="*/ 190549 h 464031"/>
              <a:gd name="connsiteX11" fmla="*/ 266704 w 298575"/>
              <a:gd name="connsiteY11" fmla="*/ 285799 h 464031"/>
              <a:gd name="connsiteX12" fmla="*/ 266704 w 298575"/>
              <a:gd name="connsiteY12" fmla="*/ 174674 h 464031"/>
              <a:gd name="connsiteX13" fmla="*/ 215904 w 298575"/>
              <a:gd name="connsiteY13" fmla="*/ 101649 h 464031"/>
              <a:gd name="connsiteX14" fmla="*/ 222254 w 298575"/>
              <a:gd name="connsiteY14" fmla="*/ 117524 h 464031"/>
              <a:gd name="connsiteX15" fmla="*/ 4 w 298575"/>
              <a:gd name="connsiteY15" fmla="*/ 49 h 46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8575" h="464031">
                <a:moveTo>
                  <a:pt x="4" y="49"/>
                </a:moveTo>
                <a:cubicBezTo>
                  <a:pt x="1062" y="2695"/>
                  <a:pt x="184683" y="93712"/>
                  <a:pt x="228604" y="133399"/>
                </a:cubicBezTo>
                <a:cubicBezTo>
                  <a:pt x="272525" y="173087"/>
                  <a:pt x="263529" y="238174"/>
                  <a:pt x="263529" y="238174"/>
                </a:cubicBezTo>
                <a:cubicBezTo>
                  <a:pt x="269879" y="257224"/>
                  <a:pt x="279404" y="211187"/>
                  <a:pt x="266704" y="247699"/>
                </a:cubicBezTo>
                <a:cubicBezTo>
                  <a:pt x="254004" y="284212"/>
                  <a:pt x="195266" y="431320"/>
                  <a:pt x="187329" y="457249"/>
                </a:cubicBezTo>
                <a:cubicBezTo>
                  <a:pt x="179392" y="483178"/>
                  <a:pt x="201617" y="428145"/>
                  <a:pt x="219079" y="403274"/>
                </a:cubicBezTo>
                <a:cubicBezTo>
                  <a:pt x="236541" y="378403"/>
                  <a:pt x="292104" y="312786"/>
                  <a:pt x="292104" y="308024"/>
                </a:cubicBezTo>
                <a:cubicBezTo>
                  <a:pt x="292104" y="303262"/>
                  <a:pt x="227546" y="372053"/>
                  <a:pt x="219079" y="374699"/>
                </a:cubicBezTo>
                <a:cubicBezTo>
                  <a:pt x="210612" y="377345"/>
                  <a:pt x="231779" y="338186"/>
                  <a:pt x="241304" y="323899"/>
                </a:cubicBezTo>
                <a:cubicBezTo>
                  <a:pt x="250829" y="309612"/>
                  <a:pt x="266704" y="311199"/>
                  <a:pt x="276229" y="288974"/>
                </a:cubicBezTo>
                <a:cubicBezTo>
                  <a:pt x="285754" y="266749"/>
                  <a:pt x="300041" y="191078"/>
                  <a:pt x="298454" y="190549"/>
                </a:cubicBezTo>
                <a:cubicBezTo>
                  <a:pt x="296867" y="190020"/>
                  <a:pt x="271996" y="288445"/>
                  <a:pt x="266704" y="285799"/>
                </a:cubicBezTo>
                <a:cubicBezTo>
                  <a:pt x="261412" y="283153"/>
                  <a:pt x="275171" y="205366"/>
                  <a:pt x="266704" y="174674"/>
                </a:cubicBezTo>
                <a:cubicBezTo>
                  <a:pt x="258237" y="143982"/>
                  <a:pt x="223312" y="111174"/>
                  <a:pt x="215904" y="101649"/>
                </a:cubicBezTo>
                <a:cubicBezTo>
                  <a:pt x="208496" y="92124"/>
                  <a:pt x="257179" y="132341"/>
                  <a:pt x="222254" y="117524"/>
                </a:cubicBezTo>
                <a:cubicBezTo>
                  <a:pt x="187329" y="102707"/>
                  <a:pt x="-1054" y="-2597"/>
                  <a:pt x="4" y="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CA6FB69E-9445-E3F0-7F9E-12A8EF85C2D1}"/>
              </a:ext>
            </a:extLst>
          </p:cNvPr>
          <p:cNvSpPr/>
          <p:nvPr/>
        </p:nvSpPr>
        <p:spPr>
          <a:xfrm>
            <a:off x="4657403" y="10677515"/>
            <a:ext cx="250937" cy="406490"/>
          </a:xfrm>
          <a:custGeom>
            <a:avLst/>
            <a:gdLst>
              <a:gd name="connsiteX0" fmla="*/ 3497 w 250937"/>
              <a:gd name="connsiteY0" fmla="*/ 174635 h 406490"/>
              <a:gd name="connsiteX1" fmla="*/ 244797 w 250937"/>
              <a:gd name="connsiteY1" fmla="*/ 314335 h 406490"/>
              <a:gd name="connsiteX2" fmla="*/ 174947 w 250937"/>
              <a:gd name="connsiteY2" fmla="*/ 330210 h 406490"/>
              <a:gd name="connsiteX3" fmla="*/ 130497 w 250937"/>
              <a:gd name="connsiteY3" fmla="*/ 406410 h 406490"/>
              <a:gd name="connsiteX4" fmla="*/ 149547 w 250937"/>
              <a:gd name="connsiteY4" fmla="*/ 314335 h 406490"/>
              <a:gd name="connsiteX5" fmla="*/ 127322 w 250937"/>
              <a:gd name="connsiteY5" fmla="*/ 279410 h 406490"/>
              <a:gd name="connsiteX6" fmla="*/ 159072 w 250937"/>
              <a:gd name="connsiteY6" fmla="*/ 330210 h 406490"/>
              <a:gd name="connsiteX7" fmla="*/ 133672 w 250937"/>
              <a:gd name="connsiteY7" fmla="*/ 352435 h 406490"/>
              <a:gd name="connsiteX8" fmla="*/ 216222 w 250937"/>
              <a:gd name="connsiteY8" fmla="*/ 298460 h 406490"/>
              <a:gd name="connsiteX9" fmla="*/ 165422 w 250937"/>
              <a:gd name="connsiteY9" fmla="*/ 269885 h 406490"/>
              <a:gd name="connsiteX10" fmla="*/ 114622 w 250937"/>
              <a:gd name="connsiteY10" fmla="*/ 222260 h 406490"/>
              <a:gd name="connsiteX11" fmla="*/ 44772 w 250937"/>
              <a:gd name="connsiteY11" fmla="*/ 10 h 406490"/>
              <a:gd name="connsiteX12" fmla="*/ 95572 w 250937"/>
              <a:gd name="connsiteY12" fmla="*/ 212735 h 406490"/>
              <a:gd name="connsiteX13" fmla="*/ 3497 w 250937"/>
              <a:gd name="connsiteY13" fmla="*/ 174635 h 40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937" h="406490">
                <a:moveTo>
                  <a:pt x="3497" y="174635"/>
                </a:moveTo>
                <a:cubicBezTo>
                  <a:pt x="28368" y="191568"/>
                  <a:pt x="216222" y="288406"/>
                  <a:pt x="244797" y="314335"/>
                </a:cubicBezTo>
                <a:cubicBezTo>
                  <a:pt x="273372" y="340264"/>
                  <a:pt x="193997" y="314864"/>
                  <a:pt x="174947" y="330210"/>
                </a:cubicBezTo>
                <a:cubicBezTo>
                  <a:pt x="155897" y="345556"/>
                  <a:pt x="134730" y="409056"/>
                  <a:pt x="130497" y="406410"/>
                </a:cubicBezTo>
                <a:cubicBezTo>
                  <a:pt x="126264" y="403764"/>
                  <a:pt x="150076" y="335502"/>
                  <a:pt x="149547" y="314335"/>
                </a:cubicBezTo>
                <a:cubicBezTo>
                  <a:pt x="149018" y="293168"/>
                  <a:pt x="125735" y="276764"/>
                  <a:pt x="127322" y="279410"/>
                </a:cubicBezTo>
                <a:cubicBezTo>
                  <a:pt x="128910" y="282056"/>
                  <a:pt x="158014" y="318039"/>
                  <a:pt x="159072" y="330210"/>
                </a:cubicBezTo>
                <a:cubicBezTo>
                  <a:pt x="160130" y="342381"/>
                  <a:pt x="124147" y="357727"/>
                  <a:pt x="133672" y="352435"/>
                </a:cubicBezTo>
                <a:cubicBezTo>
                  <a:pt x="143197" y="347143"/>
                  <a:pt x="210930" y="312218"/>
                  <a:pt x="216222" y="298460"/>
                </a:cubicBezTo>
                <a:cubicBezTo>
                  <a:pt x="221514" y="284702"/>
                  <a:pt x="182355" y="282585"/>
                  <a:pt x="165422" y="269885"/>
                </a:cubicBezTo>
                <a:cubicBezTo>
                  <a:pt x="148489" y="257185"/>
                  <a:pt x="134730" y="267239"/>
                  <a:pt x="114622" y="222260"/>
                </a:cubicBezTo>
                <a:cubicBezTo>
                  <a:pt x="94514" y="177281"/>
                  <a:pt x="47947" y="1597"/>
                  <a:pt x="44772" y="10"/>
                </a:cubicBezTo>
                <a:cubicBezTo>
                  <a:pt x="41597" y="-1577"/>
                  <a:pt x="96630" y="182573"/>
                  <a:pt x="95572" y="212735"/>
                </a:cubicBezTo>
                <a:cubicBezTo>
                  <a:pt x="94514" y="242897"/>
                  <a:pt x="-21374" y="157702"/>
                  <a:pt x="3497" y="1746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1CED8A03-AEBB-AF16-9284-1B72A5AEFD0B}"/>
              </a:ext>
            </a:extLst>
          </p:cNvPr>
          <p:cNvSpPr/>
          <p:nvPr/>
        </p:nvSpPr>
        <p:spPr>
          <a:xfrm>
            <a:off x="4241517" y="10797913"/>
            <a:ext cx="503002" cy="86128"/>
          </a:xfrm>
          <a:custGeom>
            <a:avLst/>
            <a:gdLst>
              <a:gd name="connsiteX0" fmla="*/ 3458 w 503002"/>
              <a:gd name="connsiteY0" fmla="*/ 85987 h 86128"/>
              <a:gd name="connsiteX1" fmla="*/ 273333 w 503002"/>
              <a:gd name="connsiteY1" fmla="*/ 60587 h 86128"/>
              <a:gd name="connsiteX2" fmla="*/ 501933 w 503002"/>
              <a:gd name="connsiteY2" fmla="*/ 76462 h 86128"/>
              <a:gd name="connsiteX3" fmla="*/ 346358 w 503002"/>
              <a:gd name="connsiteY3" fmla="*/ 66937 h 86128"/>
              <a:gd name="connsiteX4" fmla="*/ 60608 w 503002"/>
              <a:gd name="connsiteY4" fmla="*/ 262 h 86128"/>
              <a:gd name="connsiteX5" fmla="*/ 187608 w 503002"/>
              <a:gd name="connsiteY5" fmla="*/ 44712 h 86128"/>
              <a:gd name="connsiteX6" fmla="*/ 124108 w 503002"/>
              <a:gd name="connsiteY6" fmla="*/ 70112 h 86128"/>
              <a:gd name="connsiteX7" fmla="*/ 3458 w 503002"/>
              <a:gd name="connsiteY7" fmla="*/ 85987 h 8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002" h="86128">
                <a:moveTo>
                  <a:pt x="3458" y="85987"/>
                </a:moveTo>
                <a:cubicBezTo>
                  <a:pt x="28329" y="84399"/>
                  <a:pt x="190254" y="62174"/>
                  <a:pt x="273333" y="60587"/>
                </a:cubicBezTo>
                <a:cubicBezTo>
                  <a:pt x="356412" y="59000"/>
                  <a:pt x="489762" y="75404"/>
                  <a:pt x="501933" y="76462"/>
                </a:cubicBezTo>
                <a:cubicBezTo>
                  <a:pt x="514104" y="77520"/>
                  <a:pt x="419912" y="79637"/>
                  <a:pt x="346358" y="66937"/>
                </a:cubicBezTo>
                <a:cubicBezTo>
                  <a:pt x="272804" y="54237"/>
                  <a:pt x="87066" y="3966"/>
                  <a:pt x="60608" y="262"/>
                </a:cubicBezTo>
                <a:cubicBezTo>
                  <a:pt x="34150" y="-3442"/>
                  <a:pt x="177025" y="33070"/>
                  <a:pt x="187608" y="44712"/>
                </a:cubicBezTo>
                <a:cubicBezTo>
                  <a:pt x="198191" y="56354"/>
                  <a:pt x="153212" y="64820"/>
                  <a:pt x="124108" y="70112"/>
                </a:cubicBezTo>
                <a:cubicBezTo>
                  <a:pt x="95004" y="75404"/>
                  <a:pt x="-21413" y="87575"/>
                  <a:pt x="3458" y="859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AE0004ED-2A94-F42E-1DCD-C172974E5F4D}"/>
              </a:ext>
            </a:extLst>
          </p:cNvPr>
          <p:cNvSpPr/>
          <p:nvPr/>
        </p:nvSpPr>
        <p:spPr>
          <a:xfrm>
            <a:off x="3867631" y="10873021"/>
            <a:ext cx="527686" cy="55334"/>
          </a:xfrm>
          <a:custGeom>
            <a:avLst/>
            <a:gdLst>
              <a:gd name="connsiteX0" fmla="*/ 2694 w 527686"/>
              <a:gd name="connsiteY0" fmla="*/ 55329 h 55334"/>
              <a:gd name="connsiteX1" fmla="*/ 517044 w 527686"/>
              <a:gd name="connsiteY1" fmla="*/ 7704 h 55334"/>
              <a:gd name="connsiteX2" fmla="*/ 323369 w 527686"/>
              <a:gd name="connsiteY2" fmla="*/ 4529 h 55334"/>
              <a:gd name="connsiteX3" fmla="*/ 2694 w 527686"/>
              <a:gd name="connsiteY3" fmla="*/ 55329 h 5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686" h="55334">
                <a:moveTo>
                  <a:pt x="2694" y="55329"/>
                </a:moveTo>
                <a:cubicBezTo>
                  <a:pt x="34973" y="55858"/>
                  <a:pt x="463598" y="16171"/>
                  <a:pt x="517044" y="7704"/>
                </a:cubicBezTo>
                <a:cubicBezTo>
                  <a:pt x="570490" y="-763"/>
                  <a:pt x="409623" y="-2879"/>
                  <a:pt x="323369" y="4529"/>
                </a:cubicBezTo>
                <a:cubicBezTo>
                  <a:pt x="237115" y="11937"/>
                  <a:pt x="-29585" y="54800"/>
                  <a:pt x="2694" y="553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E47D8D7D-00DC-AAFB-6BAD-B708D48D870C}"/>
              </a:ext>
            </a:extLst>
          </p:cNvPr>
          <p:cNvSpPr/>
          <p:nvPr/>
        </p:nvSpPr>
        <p:spPr>
          <a:xfrm>
            <a:off x="3563012" y="10927690"/>
            <a:ext cx="331151" cy="112029"/>
          </a:xfrm>
          <a:custGeom>
            <a:avLst/>
            <a:gdLst>
              <a:gd name="connsiteX0" fmla="*/ 326363 w 331151"/>
              <a:gd name="connsiteY0" fmla="*/ 3835 h 112029"/>
              <a:gd name="connsiteX1" fmla="*/ 2513 w 331151"/>
              <a:gd name="connsiteY1" fmla="*/ 111785 h 112029"/>
              <a:gd name="connsiteX2" fmla="*/ 183488 w 331151"/>
              <a:gd name="connsiteY2" fmla="*/ 32410 h 112029"/>
              <a:gd name="connsiteX3" fmla="*/ 326363 w 331151"/>
              <a:gd name="connsiteY3" fmla="*/ 3835 h 11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151" h="112029">
                <a:moveTo>
                  <a:pt x="326363" y="3835"/>
                </a:moveTo>
                <a:cubicBezTo>
                  <a:pt x="296201" y="17064"/>
                  <a:pt x="26325" y="107023"/>
                  <a:pt x="2513" y="111785"/>
                </a:cubicBezTo>
                <a:cubicBezTo>
                  <a:pt x="-21299" y="116547"/>
                  <a:pt x="130571" y="50402"/>
                  <a:pt x="183488" y="32410"/>
                </a:cubicBezTo>
                <a:cubicBezTo>
                  <a:pt x="236405" y="14418"/>
                  <a:pt x="356525" y="-9394"/>
                  <a:pt x="326363" y="38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8A81159B-48ED-3CCE-3D81-08D9151116C5}"/>
              </a:ext>
            </a:extLst>
          </p:cNvPr>
          <p:cNvSpPr/>
          <p:nvPr/>
        </p:nvSpPr>
        <p:spPr>
          <a:xfrm>
            <a:off x="3498850" y="11010702"/>
            <a:ext cx="391442" cy="327311"/>
          </a:xfrm>
          <a:custGeom>
            <a:avLst/>
            <a:gdLst>
              <a:gd name="connsiteX0" fmla="*/ 85725 w 391442"/>
              <a:gd name="connsiteY0" fmla="*/ 198 h 327311"/>
              <a:gd name="connsiteX1" fmla="*/ 25400 w 391442"/>
              <a:gd name="connsiteY1" fmla="*/ 120848 h 327311"/>
              <a:gd name="connsiteX2" fmla="*/ 38100 w 391442"/>
              <a:gd name="connsiteY2" fmla="*/ 197048 h 327311"/>
              <a:gd name="connsiteX3" fmla="*/ 111125 w 391442"/>
              <a:gd name="connsiteY3" fmla="*/ 266898 h 327311"/>
              <a:gd name="connsiteX4" fmla="*/ 79375 w 391442"/>
              <a:gd name="connsiteY4" fmla="*/ 247848 h 327311"/>
              <a:gd name="connsiteX5" fmla="*/ 238125 w 391442"/>
              <a:gd name="connsiteY5" fmla="*/ 314523 h 327311"/>
              <a:gd name="connsiteX6" fmla="*/ 142875 w 391442"/>
              <a:gd name="connsiteY6" fmla="*/ 289123 h 327311"/>
              <a:gd name="connsiteX7" fmla="*/ 390525 w 391442"/>
              <a:gd name="connsiteY7" fmla="*/ 327223 h 327311"/>
              <a:gd name="connsiteX8" fmla="*/ 222250 w 391442"/>
              <a:gd name="connsiteY8" fmla="*/ 298648 h 327311"/>
              <a:gd name="connsiteX9" fmla="*/ 101600 w 391442"/>
              <a:gd name="connsiteY9" fmla="*/ 266898 h 327311"/>
              <a:gd name="connsiteX10" fmla="*/ 66675 w 391442"/>
              <a:gd name="connsiteY10" fmla="*/ 231973 h 327311"/>
              <a:gd name="connsiteX11" fmla="*/ 120650 w 391442"/>
              <a:gd name="connsiteY11" fmla="*/ 257373 h 327311"/>
              <a:gd name="connsiteX12" fmla="*/ 47625 w 391442"/>
              <a:gd name="connsiteY12" fmla="*/ 143073 h 327311"/>
              <a:gd name="connsiteX13" fmla="*/ 101600 w 391442"/>
              <a:gd name="connsiteY13" fmla="*/ 257373 h 327311"/>
              <a:gd name="connsiteX14" fmla="*/ 41275 w 391442"/>
              <a:gd name="connsiteY14" fmla="*/ 193873 h 327311"/>
              <a:gd name="connsiteX15" fmla="*/ 0 w 391442"/>
              <a:gd name="connsiteY15" fmla="*/ 104973 h 327311"/>
              <a:gd name="connsiteX16" fmla="*/ 41275 w 391442"/>
              <a:gd name="connsiteY16" fmla="*/ 92273 h 327311"/>
              <a:gd name="connsiteX17" fmla="*/ 85725 w 391442"/>
              <a:gd name="connsiteY17" fmla="*/ 198 h 32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1442" h="327311">
                <a:moveTo>
                  <a:pt x="85725" y="198"/>
                </a:moveTo>
                <a:cubicBezTo>
                  <a:pt x="83079" y="4960"/>
                  <a:pt x="33337" y="88040"/>
                  <a:pt x="25400" y="120848"/>
                </a:cubicBezTo>
                <a:cubicBezTo>
                  <a:pt x="17463" y="153656"/>
                  <a:pt x="23813" y="172706"/>
                  <a:pt x="38100" y="197048"/>
                </a:cubicBezTo>
                <a:cubicBezTo>
                  <a:pt x="52387" y="221390"/>
                  <a:pt x="104246" y="258431"/>
                  <a:pt x="111125" y="266898"/>
                </a:cubicBezTo>
                <a:cubicBezTo>
                  <a:pt x="118004" y="275365"/>
                  <a:pt x="58208" y="239911"/>
                  <a:pt x="79375" y="247848"/>
                </a:cubicBezTo>
                <a:cubicBezTo>
                  <a:pt x="100542" y="255786"/>
                  <a:pt x="227542" y="307644"/>
                  <a:pt x="238125" y="314523"/>
                </a:cubicBezTo>
                <a:cubicBezTo>
                  <a:pt x="248708" y="321402"/>
                  <a:pt x="117475" y="287006"/>
                  <a:pt x="142875" y="289123"/>
                </a:cubicBezTo>
                <a:cubicBezTo>
                  <a:pt x="168275" y="291240"/>
                  <a:pt x="377296" y="325636"/>
                  <a:pt x="390525" y="327223"/>
                </a:cubicBezTo>
                <a:cubicBezTo>
                  <a:pt x="403754" y="328810"/>
                  <a:pt x="270404" y="308702"/>
                  <a:pt x="222250" y="298648"/>
                </a:cubicBezTo>
                <a:cubicBezTo>
                  <a:pt x="174096" y="288594"/>
                  <a:pt x="127529" y="278011"/>
                  <a:pt x="101600" y="266898"/>
                </a:cubicBezTo>
                <a:cubicBezTo>
                  <a:pt x="75671" y="255786"/>
                  <a:pt x="63500" y="233560"/>
                  <a:pt x="66675" y="231973"/>
                </a:cubicBezTo>
                <a:cubicBezTo>
                  <a:pt x="69850" y="230386"/>
                  <a:pt x="123825" y="272190"/>
                  <a:pt x="120650" y="257373"/>
                </a:cubicBezTo>
                <a:cubicBezTo>
                  <a:pt x="117475" y="242556"/>
                  <a:pt x="50800" y="143073"/>
                  <a:pt x="47625" y="143073"/>
                </a:cubicBezTo>
                <a:cubicBezTo>
                  <a:pt x="44450" y="143073"/>
                  <a:pt x="102658" y="248906"/>
                  <a:pt x="101600" y="257373"/>
                </a:cubicBezTo>
                <a:cubicBezTo>
                  <a:pt x="100542" y="265840"/>
                  <a:pt x="58208" y="219273"/>
                  <a:pt x="41275" y="193873"/>
                </a:cubicBezTo>
                <a:cubicBezTo>
                  <a:pt x="24342" y="168473"/>
                  <a:pt x="0" y="121906"/>
                  <a:pt x="0" y="104973"/>
                </a:cubicBezTo>
                <a:cubicBezTo>
                  <a:pt x="0" y="88040"/>
                  <a:pt x="28575" y="106561"/>
                  <a:pt x="41275" y="92273"/>
                </a:cubicBezTo>
                <a:cubicBezTo>
                  <a:pt x="53975" y="77986"/>
                  <a:pt x="88371" y="-4564"/>
                  <a:pt x="85725" y="1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6ACA6945-CD33-7EF0-2E80-0C8D0F7EFA02}"/>
              </a:ext>
            </a:extLst>
          </p:cNvPr>
          <p:cNvSpPr/>
          <p:nvPr/>
        </p:nvSpPr>
        <p:spPr>
          <a:xfrm>
            <a:off x="3594324" y="11033005"/>
            <a:ext cx="333169" cy="182547"/>
          </a:xfrm>
          <a:custGeom>
            <a:avLst/>
            <a:gdLst>
              <a:gd name="connsiteX0" fmla="*/ 6126 w 333169"/>
              <a:gd name="connsiteY0" fmla="*/ 120 h 182547"/>
              <a:gd name="connsiteX1" fmla="*/ 12476 w 333169"/>
              <a:gd name="connsiteY1" fmla="*/ 79495 h 182547"/>
              <a:gd name="connsiteX2" fmla="*/ 56926 w 333169"/>
              <a:gd name="connsiteY2" fmla="*/ 133470 h 182547"/>
              <a:gd name="connsiteX3" fmla="*/ 79151 w 333169"/>
              <a:gd name="connsiteY3" fmla="*/ 142995 h 182547"/>
              <a:gd name="connsiteX4" fmla="*/ 53751 w 333169"/>
              <a:gd name="connsiteY4" fmla="*/ 171570 h 182547"/>
              <a:gd name="connsiteX5" fmla="*/ 177576 w 333169"/>
              <a:gd name="connsiteY5" fmla="*/ 181095 h 182547"/>
              <a:gd name="connsiteX6" fmla="*/ 333151 w 333169"/>
              <a:gd name="connsiteY6" fmla="*/ 142995 h 182547"/>
              <a:gd name="connsiteX7" fmla="*/ 187101 w 333169"/>
              <a:gd name="connsiteY7" fmla="*/ 168395 h 182547"/>
              <a:gd name="connsiteX8" fmla="*/ 60101 w 333169"/>
              <a:gd name="connsiteY8" fmla="*/ 155695 h 182547"/>
              <a:gd name="connsiteX9" fmla="*/ 2951 w 333169"/>
              <a:gd name="connsiteY9" fmla="*/ 127120 h 182547"/>
              <a:gd name="connsiteX10" fmla="*/ 9301 w 333169"/>
              <a:gd name="connsiteY10" fmla="*/ 108070 h 182547"/>
              <a:gd name="connsiteX11" fmla="*/ 18826 w 333169"/>
              <a:gd name="connsiteY11" fmla="*/ 98545 h 182547"/>
              <a:gd name="connsiteX12" fmla="*/ 6126 w 333169"/>
              <a:gd name="connsiteY12" fmla="*/ 120 h 18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169" h="182547">
                <a:moveTo>
                  <a:pt x="6126" y="120"/>
                </a:moveTo>
                <a:cubicBezTo>
                  <a:pt x="5068" y="-3055"/>
                  <a:pt x="4009" y="57270"/>
                  <a:pt x="12476" y="79495"/>
                </a:cubicBezTo>
                <a:cubicBezTo>
                  <a:pt x="20943" y="101720"/>
                  <a:pt x="45814" y="122887"/>
                  <a:pt x="56926" y="133470"/>
                </a:cubicBezTo>
                <a:cubicBezTo>
                  <a:pt x="68038" y="144053"/>
                  <a:pt x="79680" y="136645"/>
                  <a:pt x="79151" y="142995"/>
                </a:cubicBezTo>
                <a:cubicBezTo>
                  <a:pt x="78622" y="149345"/>
                  <a:pt x="37347" y="165220"/>
                  <a:pt x="53751" y="171570"/>
                </a:cubicBezTo>
                <a:cubicBezTo>
                  <a:pt x="70155" y="177920"/>
                  <a:pt x="131009" y="185857"/>
                  <a:pt x="177576" y="181095"/>
                </a:cubicBezTo>
                <a:cubicBezTo>
                  <a:pt x="224143" y="176333"/>
                  <a:pt x="331563" y="145112"/>
                  <a:pt x="333151" y="142995"/>
                </a:cubicBezTo>
                <a:cubicBezTo>
                  <a:pt x="334739" y="140878"/>
                  <a:pt x="232609" y="166278"/>
                  <a:pt x="187101" y="168395"/>
                </a:cubicBezTo>
                <a:cubicBezTo>
                  <a:pt x="141593" y="170512"/>
                  <a:pt x="90793" y="162574"/>
                  <a:pt x="60101" y="155695"/>
                </a:cubicBezTo>
                <a:cubicBezTo>
                  <a:pt x="29409" y="148816"/>
                  <a:pt x="11418" y="135058"/>
                  <a:pt x="2951" y="127120"/>
                </a:cubicBezTo>
                <a:cubicBezTo>
                  <a:pt x="-5516" y="119183"/>
                  <a:pt x="6655" y="112832"/>
                  <a:pt x="9301" y="108070"/>
                </a:cubicBezTo>
                <a:cubicBezTo>
                  <a:pt x="11947" y="103308"/>
                  <a:pt x="19355" y="116537"/>
                  <a:pt x="18826" y="98545"/>
                </a:cubicBezTo>
                <a:cubicBezTo>
                  <a:pt x="18297" y="80553"/>
                  <a:pt x="7184" y="3295"/>
                  <a:pt x="6126" y="1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916D75DA-BE6B-4EE8-F0B8-B7ACECDB5CB8}"/>
              </a:ext>
            </a:extLst>
          </p:cNvPr>
          <p:cNvSpPr/>
          <p:nvPr/>
        </p:nvSpPr>
        <p:spPr>
          <a:xfrm>
            <a:off x="3602550" y="10963255"/>
            <a:ext cx="347263" cy="161947"/>
          </a:xfrm>
          <a:custGeom>
            <a:avLst/>
            <a:gdLst>
              <a:gd name="connsiteX0" fmla="*/ 1075 w 347263"/>
              <a:gd name="connsiteY0" fmla="*/ 63520 h 161947"/>
              <a:gd name="connsiteX1" fmla="*/ 293175 w 347263"/>
              <a:gd name="connsiteY1" fmla="*/ 66695 h 161947"/>
              <a:gd name="connsiteX2" fmla="*/ 251900 w 347263"/>
              <a:gd name="connsiteY2" fmla="*/ 60345 h 161947"/>
              <a:gd name="connsiteX3" fmla="*/ 305875 w 347263"/>
              <a:gd name="connsiteY3" fmla="*/ 95270 h 161947"/>
              <a:gd name="connsiteX4" fmla="*/ 312225 w 347263"/>
              <a:gd name="connsiteY4" fmla="*/ 120670 h 161947"/>
              <a:gd name="connsiteX5" fmla="*/ 315400 w 347263"/>
              <a:gd name="connsiteY5" fmla="*/ 85745 h 161947"/>
              <a:gd name="connsiteX6" fmla="*/ 347150 w 347263"/>
              <a:gd name="connsiteY6" fmla="*/ 161945 h 161947"/>
              <a:gd name="connsiteX7" fmla="*/ 302700 w 347263"/>
              <a:gd name="connsiteY7" fmla="*/ 82570 h 161947"/>
              <a:gd name="connsiteX8" fmla="*/ 277300 w 347263"/>
              <a:gd name="connsiteY8" fmla="*/ 53995 h 161947"/>
              <a:gd name="connsiteX9" fmla="*/ 296350 w 347263"/>
              <a:gd name="connsiteY9" fmla="*/ 20 h 161947"/>
              <a:gd name="connsiteX10" fmla="*/ 270950 w 347263"/>
              <a:gd name="connsiteY10" fmla="*/ 47645 h 161947"/>
              <a:gd name="connsiteX11" fmla="*/ 124900 w 347263"/>
              <a:gd name="connsiteY11" fmla="*/ 47645 h 161947"/>
              <a:gd name="connsiteX12" fmla="*/ 191575 w 347263"/>
              <a:gd name="connsiteY12" fmla="*/ 57170 h 161947"/>
              <a:gd name="connsiteX13" fmla="*/ 1075 w 347263"/>
              <a:gd name="connsiteY13" fmla="*/ 63520 h 16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7263" h="161947">
                <a:moveTo>
                  <a:pt x="1075" y="63520"/>
                </a:moveTo>
                <a:cubicBezTo>
                  <a:pt x="18008" y="65108"/>
                  <a:pt x="251371" y="67224"/>
                  <a:pt x="293175" y="66695"/>
                </a:cubicBezTo>
                <a:cubicBezTo>
                  <a:pt x="334979" y="66166"/>
                  <a:pt x="249783" y="55583"/>
                  <a:pt x="251900" y="60345"/>
                </a:cubicBezTo>
                <a:cubicBezTo>
                  <a:pt x="254017" y="65107"/>
                  <a:pt x="295821" y="85216"/>
                  <a:pt x="305875" y="95270"/>
                </a:cubicBezTo>
                <a:cubicBezTo>
                  <a:pt x="315929" y="105324"/>
                  <a:pt x="310638" y="122257"/>
                  <a:pt x="312225" y="120670"/>
                </a:cubicBezTo>
                <a:cubicBezTo>
                  <a:pt x="313812" y="119083"/>
                  <a:pt x="309579" y="78866"/>
                  <a:pt x="315400" y="85745"/>
                </a:cubicBezTo>
                <a:cubicBezTo>
                  <a:pt x="321221" y="92624"/>
                  <a:pt x="349267" y="162474"/>
                  <a:pt x="347150" y="161945"/>
                </a:cubicBezTo>
                <a:cubicBezTo>
                  <a:pt x="345033" y="161416"/>
                  <a:pt x="314342" y="100562"/>
                  <a:pt x="302700" y="82570"/>
                </a:cubicBezTo>
                <a:cubicBezTo>
                  <a:pt x="291058" y="64578"/>
                  <a:pt x="278358" y="67753"/>
                  <a:pt x="277300" y="53995"/>
                </a:cubicBezTo>
                <a:cubicBezTo>
                  <a:pt x="276242" y="40237"/>
                  <a:pt x="297408" y="1078"/>
                  <a:pt x="296350" y="20"/>
                </a:cubicBezTo>
                <a:cubicBezTo>
                  <a:pt x="295292" y="-1038"/>
                  <a:pt x="299525" y="39707"/>
                  <a:pt x="270950" y="47645"/>
                </a:cubicBezTo>
                <a:cubicBezTo>
                  <a:pt x="242375" y="55583"/>
                  <a:pt x="138129" y="46058"/>
                  <a:pt x="124900" y="47645"/>
                </a:cubicBezTo>
                <a:cubicBezTo>
                  <a:pt x="111671" y="49232"/>
                  <a:pt x="210625" y="54524"/>
                  <a:pt x="191575" y="57170"/>
                </a:cubicBezTo>
                <a:cubicBezTo>
                  <a:pt x="172525" y="59816"/>
                  <a:pt x="-15858" y="61932"/>
                  <a:pt x="1075" y="635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4FD14610-9623-0A07-9588-1F40584D17CD}"/>
              </a:ext>
            </a:extLst>
          </p:cNvPr>
          <p:cNvSpPr/>
          <p:nvPr/>
        </p:nvSpPr>
        <p:spPr>
          <a:xfrm>
            <a:off x="3630284" y="11058461"/>
            <a:ext cx="214650" cy="66762"/>
          </a:xfrm>
          <a:custGeom>
            <a:avLst/>
            <a:gdLst>
              <a:gd name="connsiteX0" fmla="*/ 33666 w 214650"/>
              <a:gd name="connsiteY0" fmla="*/ 64 h 66762"/>
              <a:gd name="connsiteX1" fmla="*/ 14616 w 214650"/>
              <a:gd name="connsiteY1" fmla="*/ 54039 h 66762"/>
              <a:gd name="connsiteX2" fmla="*/ 87641 w 214650"/>
              <a:gd name="connsiteY2" fmla="*/ 34989 h 66762"/>
              <a:gd name="connsiteX3" fmla="*/ 214641 w 214650"/>
              <a:gd name="connsiteY3" fmla="*/ 25464 h 66762"/>
              <a:gd name="connsiteX4" fmla="*/ 93991 w 214650"/>
              <a:gd name="connsiteY4" fmla="*/ 25464 h 66762"/>
              <a:gd name="connsiteX5" fmla="*/ 1916 w 214650"/>
              <a:gd name="connsiteY5" fmla="*/ 66739 h 66762"/>
              <a:gd name="connsiteX6" fmla="*/ 33666 w 214650"/>
              <a:gd name="connsiteY6" fmla="*/ 64 h 6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650" h="66762">
                <a:moveTo>
                  <a:pt x="33666" y="64"/>
                </a:moveTo>
                <a:cubicBezTo>
                  <a:pt x="35783" y="-2053"/>
                  <a:pt x="5620" y="48218"/>
                  <a:pt x="14616" y="54039"/>
                </a:cubicBezTo>
                <a:cubicBezTo>
                  <a:pt x="23612" y="59860"/>
                  <a:pt x="54304" y="39751"/>
                  <a:pt x="87641" y="34989"/>
                </a:cubicBezTo>
                <a:cubicBezTo>
                  <a:pt x="120978" y="30227"/>
                  <a:pt x="213583" y="27052"/>
                  <a:pt x="214641" y="25464"/>
                </a:cubicBezTo>
                <a:cubicBezTo>
                  <a:pt x="215699" y="23876"/>
                  <a:pt x="129445" y="18585"/>
                  <a:pt x="93991" y="25464"/>
                </a:cubicBezTo>
                <a:cubicBezTo>
                  <a:pt x="58537" y="32343"/>
                  <a:pt x="13028" y="67797"/>
                  <a:pt x="1916" y="66739"/>
                </a:cubicBezTo>
                <a:cubicBezTo>
                  <a:pt x="-9196" y="65681"/>
                  <a:pt x="31549" y="2181"/>
                  <a:pt x="33666" y="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A6D4C137-2CF0-33AB-55DF-217B97753EC1}"/>
              </a:ext>
            </a:extLst>
          </p:cNvPr>
          <p:cNvSpPr/>
          <p:nvPr/>
        </p:nvSpPr>
        <p:spPr>
          <a:xfrm>
            <a:off x="3670261" y="10925141"/>
            <a:ext cx="635179" cy="339936"/>
          </a:xfrm>
          <a:custGeom>
            <a:avLst/>
            <a:gdLst>
              <a:gd name="connsiteX0" fmla="*/ 98464 w 635179"/>
              <a:gd name="connsiteY0" fmla="*/ 339759 h 339936"/>
              <a:gd name="connsiteX1" fmla="*/ 320714 w 635179"/>
              <a:gd name="connsiteY1" fmla="*/ 146084 h 339936"/>
              <a:gd name="connsiteX2" fmla="*/ 317539 w 635179"/>
              <a:gd name="connsiteY2" fmla="*/ 139734 h 339936"/>
              <a:gd name="connsiteX3" fmla="*/ 342939 w 635179"/>
              <a:gd name="connsiteY3" fmla="*/ 38134 h 339936"/>
              <a:gd name="connsiteX4" fmla="*/ 327064 w 635179"/>
              <a:gd name="connsiteY4" fmla="*/ 165134 h 339936"/>
              <a:gd name="connsiteX5" fmla="*/ 368339 w 635179"/>
              <a:gd name="connsiteY5" fmla="*/ 139734 h 339936"/>
              <a:gd name="connsiteX6" fmla="*/ 428664 w 635179"/>
              <a:gd name="connsiteY6" fmla="*/ 22259 h 339936"/>
              <a:gd name="connsiteX7" fmla="*/ 552489 w 635179"/>
              <a:gd name="connsiteY7" fmla="*/ 34959 h 339936"/>
              <a:gd name="connsiteX8" fmla="*/ 635039 w 635179"/>
              <a:gd name="connsiteY8" fmla="*/ 34 h 339936"/>
              <a:gd name="connsiteX9" fmla="*/ 533439 w 635179"/>
              <a:gd name="connsiteY9" fmla="*/ 28609 h 339936"/>
              <a:gd name="connsiteX10" fmla="*/ 431839 w 635179"/>
              <a:gd name="connsiteY10" fmla="*/ 34959 h 339936"/>
              <a:gd name="connsiteX11" fmla="*/ 323889 w 635179"/>
              <a:gd name="connsiteY11" fmla="*/ 155609 h 339936"/>
              <a:gd name="connsiteX12" fmla="*/ 282614 w 635179"/>
              <a:gd name="connsiteY12" fmla="*/ 92109 h 339936"/>
              <a:gd name="connsiteX13" fmla="*/ 288964 w 635179"/>
              <a:gd name="connsiteY13" fmla="*/ 47659 h 339936"/>
              <a:gd name="connsiteX14" fmla="*/ 295314 w 635179"/>
              <a:gd name="connsiteY14" fmla="*/ 139734 h 339936"/>
              <a:gd name="connsiteX15" fmla="*/ 276264 w 635179"/>
              <a:gd name="connsiteY15" fmla="*/ 158784 h 339936"/>
              <a:gd name="connsiteX16" fmla="*/ 39 w 635179"/>
              <a:gd name="connsiteY16" fmla="*/ 222284 h 339936"/>
              <a:gd name="connsiteX17" fmla="*/ 254039 w 635179"/>
              <a:gd name="connsiteY17" fmla="*/ 155609 h 339936"/>
              <a:gd name="connsiteX18" fmla="*/ 266739 w 635179"/>
              <a:gd name="connsiteY18" fmla="*/ 181009 h 339936"/>
              <a:gd name="connsiteX19" fmla="*/ 98464 w 635179"/>
              <a:gd name="connsiteY19" fmla="*/ 339759 h 33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35179" h="339936">
                <a:moveTo>
                  <a:pt x="98464" y="339759"/>
                </a:moveTo>
                <a:cubicBezTo>
                  <a:pt x="107460" y="333938"/>
                  <a:pt x="284202" y="179421"/>
                  <a:pt x="320714" y="146084"/>
                </a:cubicBezTo>
                <a:cubicBezTo>
                  <a:pt x="357227" y="112746"/>
                  <a:pt x="313835" y="157726"/>
                  <a:pt x="317539" y="139734"/>
                </a:cubicBezTo>
                <a:cubicBezTo>
                  <a:pt x="321243" y="121742"/>
                  <a:pt x="341352" y="33901"/>
                  <a:pt x="342939" y="38134"/>
                </a:cubicBezTo>
                <a:cubicBezTo>
                  <a:pt x="344526" y="42367"/>
                  <a:pt x="322831" y="148201"/>
                  <a:pt x="327064" y="165134"/>
                </a:cubicBezTo>
                <a:cubicBezTo>
                  <a:pt x="331297" y="182067"/>
                  <a:pt x="351406" y="163546"/>
                  <a:pt x="368339" y="139734"/>
                </a:cubicBezTo>
                <a:cubicBezTo>
                  <a:pt x="385272" y="115921"/>
                  <a:pt x="397972" y="39721"/>
                  <a:pt x="428664" y="22259"/>
                </a:cubicBezTo>
                <a:cubicBezTo>
                  <a:pt x="459356" y="4796"/>
                  <a:pt x="518093" y="38663"/>
                  <a:pt x="552489" y="34959"/>
                </a:cubicBezTo>
                <a:cubicBezTo>
                  <a:pt x="586885" y="31255"/>
                  <a:pt x="638214" y="1092"/>
                  <a:pt x="635039" y="34"/>
                </a:cubicBezTo>
                <a:cubicBezTo>
                  <a:pt x="631864" y="-1024"/>
                  <a:pt x="567306" y="22788"/>
                  <a:pt x="533439" y="28609"/>
                </a:cubicBezTo>
                <a:cubicBezTo>
                  <a:pt x="499572" y="34430"/>
                  <a:pt x="466764" y="13792"/>
                  <a:pt x="431839" y="34959"/>
                </a:cubicBezTo>
                <a:cubicBezTo>
                  <a:pt x="396914" y="56126"/>
                  <a:pt x="348760" y="146084"/>
                  <a:pt x="323889" y="155609"/>
                </a:cubicBezTo>
                <a:cubicBezTo>
                  <a:pt x="299018" y="165134"/>
                  <a:pt x="288435" y="110101"/>
                  <a:pt x="282614" y="92109"/>
                </a:cubicBezTo>
                <a:cubicBezTo>
                  <a:pt x="276793" y="74117"/>
                  <a:pt x="286847" y="39722"/>
                  <a:pt x="288964" y="47659"/>
                </a:cubicBezTo>
                <a:cubicBezTo>
                  <a:pt x="291081" y="55596"/>
                  <a:pt x="295314" y="139734"/>
                  <a:pt x="295314" y="139734"/>
                </a:cubicBezTo>
                <a:cubicBezTo>
                  <a:pt x="293197" y="158255"/>
                  <a:pt x="325476" y="145026"/>
                  <a:pt x="276264" y="158784"/>
                </a:cubicBezTo>
                <a:cubicBezTo>
                  <a:pt x="227052" y="172542"/>
                  <a:pt x="3743" y="222813"/>
                  <a:pt x="39" y="222284"/>
                </a:cubicBezTo>
                <a:cubicBezTo>
                  <a:pt x="-3665" y="221755"/>
                  <a:pt x="254039" y="155609"/>
                  <a:pt x="254039" y="155609"/>
                </a:cubicBezTo>
                <a:cubicBezTo>
                  <a:pt x="298489" y="148730"/>
                  <a:pt x="288964" y="155609"/>
                  <a:pt x="266739" y="181009"/>
                </a:cubicBezTo>
                <a:cubicBezTo>
                  <a:pt x="244514" y="206409"/>
                  <a:pt x="89468" y="345580"/>
                  <a:pt x="98464" y="3397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B758E58F-C5BA-2F78-77C8-D72E0353E5E4}"/>
              </a:ext>
            </a:extLst>
          </p:cNvPr>
          <p:cNvSpPr/>
          <p:nvPr/>
        </p:nvSpPr>
        <p:spPr>
          <a:xfrm>
            <a:off x="3641718" y="11112946"/>
            <a:ext cx="796254" cy="145883"/>
          </a:xfrm>
          <a:custGeom>
            <a:avLst/>
            <a:gdLst>
              <a:gd name="connsiteX0" fmla="*/ 7 w 796254"/>
              <a:gd name="connsiteY0" fmla="*/ 136079 h 145883"/>
              <a:gd name="connsiteX1" fmla="*/ 285757 w 796254"/>
              <a:gd name="connsiteY1" fmla="*/ 139254 h 145883"/>
              <a:gd name="connsiteX2" fmla="*/ 346082 w 796254"/>
              <a:gd name="connsiteY2" fmla="*/ 97979 h 145883"/>
              <a:gd name="connsiteX3" fmla="*/ 790582 w 796254"/>
              <a:gd name="connsiteY3" fmla="*/ 2729 h 145883"/>
              <a:gd name="connsiteX4" fmla="*/ 574682 w 796254"/>
              <a:gd name="connsiteY4" fmla="*/ 34479 h 145883"/>
              <a:gd name="connsiteX5" fmla="*/ 244482 w 796254"/>
              <a:gd name="connsiteY5" fmla="*/ 123379 h 145883"/>
              <a:gd name="connsiteX6" fmla="*/ 276232 w 796254"/>
              <a:gd name="connsiteY6" fmla="*/ 145604 h 145883"/>
              <a:gd name="connsiteX7" fmla="*/ 7 w 796254"/>
              <a:gd name="connsiteY7" fmla="*/ 136079 h 14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6254" h="145883">
                <a:moveTo>
                  <a:pt x="7" y="136079"/>
                </a:moveTo>
                <a:cubicBezTo>
                  <a:pt x="1595" y="135021"/>
                  <a:pt x="228078" y="145604"/>
                  <a:pt x="285757" y="139254"/>
                </a:cubicBezTo>
                <a:cubicBezTo>
                  <a:pt x="343436" y="132904"/>
                  <a:pt x="261945" y="120733"/>
                  <a:pt x="346082" y="97979"/>
                </a:cubicBezTo>
                <a:cubicBezTo>
                  <a:pt x="430219" y="75225"/>
                  <a:pt x="752482" y="13312"/>
                  <a:pt x="790582" y="2729"/>
                </a:cubicBezTo>
                <a:cubicBezTo>
                  <a:pt x="828682" y="-7854"/>
                  <a:pt x="665699" y="14371"/>
                  <a:pt x="574682" y="34479"/>
                </a:cubicBezTo>
                <a:cubicBezTo>
                  <a:pt x="483665" y="54587"/>
                  <a:pt x="294224" y="104858"/>
                  <a:pt x="244482" y="123379"/>
                </a:cubicBezTo>
                <a:cubicBezTo>
                  <a:pt x="194740" y="141900"/>
                  <a:pt x="316978" y="143487"/>
                  <a:pt x="276232" y="145604"/>
                </a:cubicBezTo>
                <a:cubicBezTo>
                  <a:pt x="235486" y="147721"/>
                  <a:pt x="-1581" y="137137"/>
                  <a:pt x="7" y="1360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6F81D0B-0340-E643-2B32-0E89D54289CF}"/>
              </a:ext>
            </a:extLst>
          </p:cNvPr>
          <p:cNvSpPr/>
          <p:nvPr/>
        </p:nvSpPr>
        <p:spPr>
          <a:xfrm>
            <a:off x="4581337" y="10949905"/>
            <a:ext cx="28859" cy="175994"/>
          </a:xfrm>
          <a:custGeom>
            <a:avLst/>
            <a:gdLst>
              <a:gd name="connsiteX0" fmla="*/ 188 w 28859"/>
              <a:gd name="connsiteY0" fmla="*/ 670 h 175994"/>
              <a:gd name="connsiteX1" fmla="*/ 16063 w 28859"/>
              <a:gd name="connsiteY1" fmla="*/ 70520 h 175994"/>
              <a:gd name="connsiteX2" fmla="*/ 9713 w 28859"/>
              <a:gd name="connsiteY2" fmla="*/ 175295 h 175994"/>
              <a:gd name="connsiteX3" fmla="*/ 28763 w 28859"/>
              <a:gd name="connsiteY3" fmla="*/ 111795 h 175994"/>
              <a:gd name="connsiteX4" fmla="*/ 188 w 28859"/>
              <a:gd name="connsiteY4" fmla="*/ 670 h 17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59" h="175994">
                <a:moveTo>
                  <a:pt x="188" y="670"/>
                </a:moveTo>
                <a:cubicBezTo>
                  <a:pt x="-1929" y="-6209"/>
                  <a:pt x="14476" y="41416"/>
                  <a:pt x="16063" y="70520"/>
                </a:cubicBezTo>
                <a:cubicBezTo>
                  <a:pt x="17650" y="99624"/>
                  <a:pt x="7596" y="168416"/>
                  <a:pt x="9713" y="175295"/>
                </a:cubicBezTo>
                <a:cubicBezTo>
                  <a:pt x="11830" y="182174"/>
                  <a:pt x="30351" y="136666"/>
                  <a:pt x="28763" y="111795"/>
                </a:cubicBezTo>
                <a:cubicBezTo>
                  <a:pt x="27176" y="86924"/>
                  <a:pt x="2305" y="7549"/>
                  <a:pt x="188" y="6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0333D74C-4DB7-5754-E5E7-F20B8C85C63E}"/>
              </a:ext>
            </a:extLst>
          </p:cNvPr>
          <p:cNvSpPr/>
          <p:nvPr/>
        </p:nvSpPr>
        <p:spPr>
          <a:xfrm>
            <a:off x="4638467" y="10663970"/>
            <a:ext cx="98526" cy="238506"/>
          </a:xfrm>
          <a:custGeom>
            <a:avLst/>
            <a:gdLst>
              <a:gd name="connsiteX0" fmla="*/ 208 w 98526"/>
              <a:gd name="connsiteY0" fmla="*/ 855 h 238506"/>
              <a:gd name="connsiteX1" fmla="*/ 95458 w 98526"/>
              <a:gd name="connsiteY1" fmla="*/ 232630 h 238506"/>
              <a:gd name="connsiteX2" fmla="*/ 70058 w 98526"/>
              <a:gd name="connsiteY2" fmla="*/ 156430 h 238506"/>
              <a:gd name="connsiteX3" fmla="*/ 208 w 98526"/>
              <a:gd name="connsiteY3" fmla="*/ 855 h 23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26" h="238506">
                <a:moveTo>
                  <a:pt x="208" y="855"/>
                </a:moveTo>
                <a:cubicBezTo>
                  <a:pt x="4441" y="13555"/>
                  <a:pt x="83816" y="206701"/>
                  <a:pt x="95458" y="232630"/>
                </a:cubicBezTo>
                <a:cubicBezTo>
                  <a:pt x="107100" y="258559"/>
                  <a:pt x="82758" y="192413"/>
                  <a:pt x="70058" y="156430"/>
                </a:cubicBezTo>
                <a:cubicBezTo>
                  <a:pt x="57358" y="120447"/>
                  <a:pt x="-4025" y="-11845"/>
                  <a:pt x="208" y="8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C77DE7F6-13B0-AFBB-4AA2-C5E9F87BE4EC}"/>
              </a:ext>
            </a:extLst>
          </p:cNvPr>
          <p:cNvSpPr/>
          <p:nvPr/>
        </p:nvSpPr>
        <p:spPr>
          <a:xfrm>
            <a:off x="4124185" y="10918403"/>
            <a:ext cx="346239" cy="178222"/>
          </a:xfrm>
          <a:custGeom>
            <a:avLst/>
            <a:gdLst>
              <a:gd name="connsiteX0" fmla="*/ 140 w 346239"/>
              <a:gd name="connsiteY0" fmla="*/ 98847 h 178222"/>
              <a:gd name="connsiteX1" fmla="*/ 171590 w 346239"/>
              <a:gd name="connsiteY1" fmla="*/ 73447 h 178222"/>
              <a:gd name="connsiteX2" fmla="*/ 181115 w 346239"/>
              <a:gd name="connsiteY2" fmla="*/ 79797 h 178222"/>
              <a:gd name="connsiteX3" fmla="*/ 346215 w 346239"/>
              <a:gd name="connsiteY3" fmla="*/ 178222 h 178222"/>
              <a:gd name="connsiteX4" fmla="*/ 193815 w 346239"/>
              <a:gd name="connsiteY4" fmla="*/ 79797 h 178222"/>
              <a:gd name="connsiteX5" fmla="*/ 235090 w 346239"/>
              <a:gd name="connsiteY5" fmla="*/ 25822 h 178222"/>
              <a:gd name="connsiteX6" fmla="*/ 276365 w 346239"/>
              <a:gd name="connsiteY6" fmla="*/ 422 h 178222"/>
              <a:gd name="connsiteX7" fmla="*/ 206515 w 346239"/>
              <a:gd name="connsiteY7" fmla="*/ 44872 h 178222"/>
              <a:gd name="connsiteX8" fmla="*/ 140 w 346239"/>
              <a:gd name="connsiteY8" fmla="*/ 98847 h 17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239" h="178222">
                <a:moveTo>
                  <a:pt x="140" y="98847"/>
                </a:moveTo>
                <a:cubicBezTo>
                  <a:pt x="-5681" y="103609"/>
                  <a:pt x="171590" y="73447"/>
                  <a:pt x="171590" y="73447"/>
                </a:cubicBezTo>
                <a:cubicBezTo>
                  <a:pt x="201753" y="70272"/>
                  <a:pt x="181115" y="79797"/>
                  <a:pt x="181115" y="79797"/>
                </a:cubicBezTo>
                <a:lnTo>
                  <a:pt x="346215" y="178222"/>
                </a:lnTo>
                <a:cubicBezTo>
                  <a:pt x="348332" y="178222"/>
                  <a:pt x="212336" y="105197"/>
                  <a:pt x="193815" y="79797"/>
                </a:cubicBezTo>
                <a:cubicBezTo>
                  <a:pt x="175294" y="54397"/>
                  <a:pt x="221332" y="39051"/>
                  <a:pt x="235090" y="25822"/>
                </a:cubicBezTo>
                <a:cubicBezTo>
                  <a:pt x="248848" y="12593"/>
                  <a:pt x="281127" y="-2753"/>
                  <a:pt x="276365" y="422"/>
                </a:cubicBezTo>
                <a:cubicBezTo>
                  <a:pt x="271603" y="3597"/>
                  <a:pt x="256257" y="31643"/>
                  <a:pt x="206515" y="44872"/>
                </a:cubicBezTo>
                <a:cubicBezTo>
                  <a:pt x="156773" y="58101"/>
                  <a:pt x="5961" y="94085"/>
                  <a:pt x="140" y="988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84F3DA57-2218-32CC-802E-7CEDDCBC36B6}"/>
              </a:ext>
            </a:extLst>
          </p:cNvPr>
          <p:cNvSpPr/>
          <p:nvPr/>
        </p:nvSpPr>
        <p:spPr>
          <a:xfrm>
            <a:off x="330182" y="7629734"/>
            <a:ext cx="1132981" cy="1628938"/>
          </a:xfrm>
          <a:custGeom>
            <a:avLst/>
            <a:gdLst>
              <a:gd name="connsiteX0" fmla="*/ 1130318 w 1132981"/>
              <a:gd name="connsiteY0" fmla="*/ 2966 h 1628938"/>
              <a:gd name="connsiteX1" fmla="*/ 101618 w 1132981"/>
              <a:gd name="connsiteY1" fmla="*/ 1272966 h 1628938"/>
              <a:gd name="connsiteX2" fmla="*/ 254018 w 1132981"/>
              <a:gd name="connsiteY2" fmla="*/ 1133266 h 1628938"/>
              <a:gd name="connsiteX3" fmla="*/ 18 w 1132981"/>
              <a:gd name="connsiteY3" fmla="*/ 1628566 h 1628938"/>
              <a:gd name="connsiteX4" fmla="*/ 241318 w 1132981"/>
              <a:gd name="connsiteY4" fmla="*/ 1209466 h 1628938"/>
              <a:gd name="connsiteX5" fmla="*/ 393718 w 1132981"/>
              <a:gd name="connsiteY5" fmla="*/ 930066 h 1628938"/>
              <a:gd name="connsiteX6" fmla="*/ 1130318 w 1132981"/>
              <a:gd name="connsiteY6" fmla="*/ 2966 h 162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981" h="1628938">
                <a:moveTo>
                  <a:pt x="1130318" y="2966"/>
                </a:moveTo>
                <a:cubicBezTo>
                  <a:pt x="1081635" y="60116"/>
                  <a:pt x="247668" y="1084583"/>
                  <a:pt x="101618" y="1272966"/>
                </a:cubicBezTo>
                <a:cubicBezTo>
                  <a:pt x="-44432" y="1461349"/>
                  <a:pt x="270951" y="1073999"/>
                  <a:pt x="254018" y="1133266"/>
                </a:cubicBezTo>
                <a:cubicBezTo>
                  <a:pt x="237085" y="1192533"/>
                  <a:pt x="2135" y="1615866"/>
                  <a:pt x="18" y="1628566"/>
                </a:cubicBezTo>
                <a:cubicBezTo>
                  <a:pt x="-2099" y="1641266"/>
                  <a:pt x="175701" y="1325883"/>
                  <a:pt x="241318" y="1209466"/>
                </a:cubicBezTo>
                <a:cubicBezTo>
                  <a:pt x="306935" y="1093049"/>
                  <a:pt x="241318" y="1129032"/>
                  <a:pt x="393718" y="930066"/>
                </a:cubicBezTo>
                <a:cubicBezTo>
                  <a:pt x="546118" y="731100"/>
                  <a:pt x="1179001" y="-54184"/>
                  <a:pt x="1130318" y="29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0BF6283E-EE91-CCC9-F1B2-0E62BD81B9C1}"/>
              </a:ext>
            </a:extLst>
          </p:cNvPr>
          <p:cNvSpPr/>
          <p:nvPr/>
        </p:nvSpPr>
        <p:spPr>
          <a:xfrm>
            <a:off x="325428" y="6883400"/>
            <a:ext cx="1503372" cy="1450154"/>
          </a:xfrm>
          <a:custGeom>
            <a:avLst/>
            <a:gdLst>
              <a:gd name="connsiteX0" fmla="*/ 1503372 w 1503372"/>
              <a:gd name="connsiteY0" fmla="*/ 0 h 1450154"/>
              <a:gd name="connsiteX1" fmla="*/ 373072 w 1503372"/>
              <a:gd name="connsiteY1" fmla="*/ 1168400 h 1450154"/>
              <a:gd name="connsiteX2" fmla="*/ 474672 w 1503372"/>
              <a:gd name="connsiteY2" fmla="*/ 1079500 h 1450154"/>
              <a:gd name="connsiteX3" fmla="*/ 4772 w 1503372"/>
              <a:gd name="connsiteY3" fmla="*/ 1447800 h 1450154"/>
              <a:gd name="connsiteX4" fmla="*/ 271472 w 1503372"/>
              <a:gd name="connsiteY4" fmla="*/ 1206500 h 1450154"/>
              <a:gd name="connsiteX5" fmla="*/ 893772 w 1503372"/>
              <a:gd name="connsiteY5" fmla="*/ 622300 h 1450154"/>
              <a:gd name="connsiteX6" fmla="*/ 1503372 w 1503372"/>
              <a:gd name="connsiteY6" fmla="*/ 0 h 145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3372" h="1450154">
                <a:moveTo>
                  <a:pt x="1503372" y="0"/>
                </a:moveTo>
                <a:lnTo>
                  <a:pt x="373072" y="1168400"/>
                </a:lnTo>
                <a:cubicBezTo>
                  <a:pt x="201622" y="1348317"/>
                  <a:pt x="536055" y="1032933"/>
                  <a:pt x="474672" y="1079500"/>
                </a:cubicBezTo>
                <a:cubicBezTo>
                  <a:pt x="413289" y="1126067"/>
                  <a:pt x="38639" y="1426633"/>
                  <a:pt x="4772" y="1447800"/>
                </a:cubicBezTo>
                <a:cubicBezTo>
                  <a:pt x="-29095" y="1468967"/>
                  <a:pt x="123305" y="1344083"/>
                  <a:pt x="271472" y="1206500"/>
                </a:cubicBezTo>
                <a:cubicBezTo>
                  <a:pt x="419639" y="1068917"/>
                  <a:pt x="893772" y="622300"/>
                  <a:pt x="893772" y="622300"/>
                </a:cubicBezTo>
                <a:lnTo>
                  <a:pt x="150337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E2411040-E369-773B-9C1D-1A433003B3AA}"/>
              </a:ext>
            </a:extLst>
          </p:cNvPr>
          <p:cNvSpPr/>
          <p:nvPr/>
        </p:nvSpPr>
        <p:spPr>
          <a:xfrm>
            <a:off x="429315" y="7238621"/>
            <a:ext cx="967983" cy="701046"/>
          </a:xfrm>
          <a:custGeom>
            <a:avLst/>
            <a:gdLst>
              <a:gd name="connsiteX0" fmla="*/ 2485 w 967983"/>
              <a:gd name="connsiteY0" fmla="*/ 698879 h 701046"/>
              <a:gd name="connsiteX1" fmla="*/ 573985 w 967983"/>
              <a:gd name="connsiteY1" fmla="*/ 241679 h 701046"/>
              <a:gd name="connsiteX2" fmla="*/ 510485 w 967983"/>
              <a:gd name="connsiteY2" fmla="*/ 355979 h 701046"/>
              <a:gd name="connsiteX3" fmla="*/ 967685 w 967983"/>
              <a:gd name="connsiteY3" fmla="*/ 379 h 701046"/>
              <a:gd name="connsiteX4" fmla="*/ 573985 w 967983"/>
              <a:gd name="connsiteY4" fmla="*/ 292479 h 701046"/>
              <a:gd name="connsiteX5" fmla="*/ 180285 w 967983"/>
              <a:gd name="connsiteY5" fmla="*/ 533779 h 701046"/>
              <a:gd name="connsiteX6" fmla="*/ 358085 w 967983"/>
              <a:gd name="connsiteY6" fmla="*/ 419479 h 701046"/>
              <a:gd name="connsiteX7" fmla="*/ 2485 w 967983"/>
              <a:gd name="connsiteY7" fmla="*/ 698879 h 70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983" h="701046">
                <a:moveTo>
                  <a:pt x="2485" y="698879"/>
                </a:moveTo>
                <a:cubicBezTo>
                  <a:pt x="38468" y="669246"/>
                  <a:pt x="489318" y="298829"/>
                  <a:pt x="573985" y="241679"/>
                </a:cubicBezTo>
                <a:cubicBezTo>
                  <a:pt x="658652" y="184529"/>
                  <a:pt x="444868" y="396196"/>
                  <a:pt x="510485" y="355979"/>
                </a:cubicBezTo>
                <a:cubicBezTo>
                  <a:pt x="576102" y="315762"/>
                  <a:pt x="957102" y="10962"/>
                  <a:pt x="967685" y="379"/>
                </a:cubicBezTo>
                <a:cubicBezTo>
                  <a:pt x="978268" y="-10204"/>
                  <a:pt x="705218" y="203579"/>
                  <a:pt x="573985" y="292479"/>
                </a:cubicBezTo>
                <a:cubicBezTo>
                  <a:pt x="442752" y="381379"/>
                  <a:pt x="216268" y="512612"/>
                  <a:pt x="180285" y="533779"/>
                </a:cubicBezTo>
                <a:cubicBezTo>
                  <a:pt x="144302" y="554946"/>
                  <a:pt x="383485" y="394079"/>
                  <a:pt x="358085" y="419479"/>
                </a:cubicBezTo>
                <a:cubicBezTo>
                  <a:pt x="332685" y="444879"/>
                  <a:pt x="-33498" y="728512"/>
                  <a:pt x="2485" y="6988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509E5571-856B-D21D-6EC8-71D1A6DDA52C}"/>
              </a:ext>
            </a:extLst>
          </p:cNvPr>
          <p:cNvSpPr/>
          <p:nvPr/>
        </p:nvSpPr>
        <p:spPr>
          <a:xfrm>
            <a:off x="4480430" y="7287953"/>
            <a:ext cx="485291" cy="2587141"/>
          </a:xfrm>
          <a:custGeom>
            <a:avLst/>
            <a:gdLst>
              <a:gd name="connsiteX0" fmla="*/ 485270 w 485291"/>
              <a:gd name="connsiteY0" fmla="*/ 1847 h 2587141"/>
              <a:gd name="connsiteX1" fmla="*/ 282070 w 485291"/>
              <a:gd name="connsiteY1" fmla="*/ 916247 h 2587141"/>
              <a:gd name="connsiteX2" fmla="*/ 282070 w 485291"/>
              <a:gd name="connsiteY2" fmla="*/ 1513147 h 2587141"/>
              <a:gd name="connsiteX3" fmla="*/ 282070 w 485291"/>
              <a:gd name="connsiteY3" fmla="*/ 1335347 h 2587141"/>
              <a:gd name="connsiteX4" fmla="*/ 243970 w 485291"/>
              <a:gd name="connsiteY4" fmla="*/ 2135447 h 2587141"/>
              <a:gd name="connsiteX5" fmla="*/ 269370 w 485291"/>
              <a:gd name="connsiteY5" fmla="*/ 1995747 h 2587141"/>
              <a:gd name="connsiteX6" fmla="*/ 2670 w 485291"/>
              <a:gd name="connsiteY6" fmla="*/ 2579947 h 2587141"/>
              <a:gd name="connsiteX7" fmla="*/ 142370 w 485291"/>
              <a:gd name="connsiteY7" fmla="*/ 2287847 h 2587141"/>
              <a:gd name="connsiteX8" fmla="*/ 307470 w 485291"/>
              <a:gd name="connsiteY8" fmla="*/ 1792547 h 2587141"/>
              <a:gd name="connsiteX9" fmla="*/ 345570 w 485291"/>
              <a:gd name="connsiteY9" fmla="*/ 1360747 h 2587141"/>
              <a:gd name="connsiteX10" fmla="*/ 269370 w 485291"/>
              <a:gd name="connsiteY10" fmla="*/ 1322647 h 2587141"/>
              <a:gd name="connsiteX11" fmla="*/ 282070 w 485291"/>
              <a:gd name="connsiteY11" fmla="*/ 1424247 h 2587141"/>
              <a:gd name="connsiteX12" fmla="*/ 294770 w 485291"/>
              <a:gd name="connsiteY12" fmla="*/ 1119447 h 2587141"/>
              <a:gd name="connsiteX13" fmla="*/ 307470 w 485291"/>
              <a:gd name="connsiteY13" fmla="*/ 522547 h 2587141"/>
              <a:gd name="connsiteX14" fmla="*/ 294770 w 485291"/>
              <a:gd name="connsiteY14" fmla="*/ 674947 h 2587141"/>
              <a:gd name="connsiteX15" fmla="*/ 485270 w 485291"/>
              <a:gd name="connsiteY15" fmla="*/ 1847 h 258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291" h="2587141">
                <a:moveTo>
                  <a:pt x="485270" y="1847"/>
                </a:moveTo>
                <a:cubicBezTo>
                  <a:pt x="483153" y="42064"/>
                  <a:pt x="315937" y="664364"/>
                  <a:pt x="282070" y="916247"/>
                </a:cubicBezTo>
                <a:cubicBezTo>
                  <a:pt x="248203" y="1168130"/>
                  <a:pt x="282070" y="1513147"/>
                  <a:pt x="282070" y="1513147"/>
                </a:cubicBezTo>
                <a:cubicBezTo>
                  <a:pt x="282070" y="1582997"/>
                  <a:pt x="288420" y="1231630"/>
                  <a:pt x="282070" y="1335347"/>
                </a:cubicBezTo>
                <a:cubicBezTo>
                  <a:pt x="275720" y="1439064"/>
                  <a:pt x="246087" y="2025380"/>
                  <a:pt x="243970" y="2135447"/>
                </a:cubicBezTo>
                <a:cubicBezTo>
                  <a:pt x="241853" y="2245514"/>
                  <a:pt x="309587" y="1921664"/>
                  <a:pt x="269370" y="1995747"/>
                </a:cubicBezTo>
                <a:cubicBezTo>
                  <a:pt x="229153" y="2069830"/>
                  <a:pt x="23837" y="2531264"/>
                  <a:pt x="2670" y="2579947"/>
                </a:cubicBezTo>
                <a:cubicBezTo>
                  <a:pt x="-18497" y="2628630"/>
                  <a:pt x="91570" y="2419080"/>
                  <a:pt x="142370" y="2287847"/>
                </a:cubicBezTo>
                <a:cubicBezTo>
                  <a:pt x="193170" y="2156614"/>
                  <a:pt x="273603" y="1947064"/>
                  <a:pt x="307470" y="1792547"/>
                </a:cubicBezTo>
                <a:cubicBezTo>
                  <a:pt x="341337" y="1638030"/>
                  <a:pt x="351920" y="1439064"/>
                  <a:pt x="345570" y="1360747"/>
                </a:cubicBezTo>
                <a:cubicBezTo>
                  <a:pt x="339220" y="1282430"/>
                  <a:pt x="279953" y="1312064"/>
                  <a:pt x="269370" y="1322647"/>
                </a:cubicBezTo>
                <a:cubicBezTo>
                  <a:pt x="258787" y="1333230"/>
                  <a:pt x="277837" y="1458114"/>
                  <a:pt x="282070" y="1424247"/>
                </a:cubicBezTo>
                <a:cubicBezTo>
                  <a:pt x="286303" y="1390380"/>
                  <a:pt x="290537" y="1269730"/>
                  <a:pt x="294770" y="1119447"/>
                </a:cubicBezTo>
                <a:cubicBezTo>
                  <a:pt x="299003" y="969164"/>
                  <a:pt x="307470" y="596630"/>
                  <a:pt x="307470" y="522547"/>
                </a:cubicBezTo>
                <a:cubicBezTo>
                  <a:pt x="307470" y="448464"/>
                  <a:pt x="258787" y="759614"/>
                  <a:pt x="294770" y="674947"/>
                </a:cubicBezTo>
                <a:cubicBezTo>
                  <a:pt x="330753" y="590280"/>
                  <a:pt x="487387" y="-38370"/>
                  <a:pt x="485270" y="18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1B74AEEE-F6F9-1D70-C5A8-E31ABA67F98F}"/>
              </a:ext>
            </a:extLst>
          </p:cNvPr>
          <p:cNvSpPr/>
          <p:nvPr/>
        </p:nvSpPr>
        <p:spPr>
          <a:xfrm>
            <a:off x="4578067" y="10309160"/>
            <a:ext cx="123473" cy="412815"/>
          </a:xfrm>
          <a:custGeom>
            <a:avLst/>
            <a:gdLst>
              <a:gd name="connsiteX0" fmla="*/ 283 w 123473"/>
              <a:gd name="connsiteY0" fmla="*/ 65 h 412815"/>
              <a:gd name="connsiteX1" fmla="*/ 82833 w 123473"/>
              <a:gd name="connsiteY1" fmla="*/ 120715 h 412815"/>
              <a:gd name="connsiteX2" fmla="*/ 105058 w 123473"/>
              <a:gd name="connsiteY2" fmla="*/ 269940 h 412815"/>
              <a:gd name="connsiteX3" fmla="*/ 111408 w 123473"/>
              <a:gd name="connsiteY3" fmla="*/ 244540 h 412815"/>
              <a:gd name="connsiteX4" fmla="*/ 105058 w 123473"/>
              <a:gd name="connsiteY4" fmla="*/ 352490 h 412815"/>
              <a:gd name="connsiteX5" fmla="*/ 105058 w 123473"/>
              <a:gd name="connsiteY5" fmla="*/ 412815 h 412815"/>
              <a:gd name="connsiteX6" fmla="*/ 105058 w 123473"/>
              <a:gd name="connsiteY6" fmla="*/ 352490 h 412815"/>
              <a:gd name="connsiteX7" fmla="*/ 117758 w 123473"/>
              <a:gd name="connsiteY7" fmla="*/ 133415 h 412815"/>
              <a:gd name="connsiteX8" fmla="*/ 114583 w 123473"/>
              <a:gd name="connsiteY8" fmla="*/ 136590 h 412815"/>
              <a:gd name="connsiteX9" fmla="*/ 283 w 123473"/>
              <a:gd name="connsiteY9" fmla="*/ 65 h 41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473" h="412815">
                <a:moveTo>
                  <a:pt x="283" y="65"/>
                </a:moveTo>
                <a:cubicBezTo>
                  <a:pt x="-5009" y="-2581"/>
                  <a:pt x="65371" y="75736"/>
                  <a:pt x="82833" y="120715"/>
                </a:cubicBezTo>
                <a:cubicBezTo>
                  <a:pt x="100295" y="165694"/>
                  <a:pt x="100296" y="249303"/>
                  <a:pt x="105058" y="269940"/>
                </a:cubicBezTo>
                <a:cubicBezTo>
                  <a:pt x="109820" y="290577"/>
                  <a:pt x="111408" y="230782"/>
                  <a:pt x="111408" y="244540"/>
                </a:cubicBezTo>
                <a:cubicBezTo>
                  <a:pt x="111408" y="258298"/>
                  <a:pt x="106116" y="324444"/>
                  <a:pt x="105058" y="352490"/>
                </a:cubicBezTo>
                <a:cubicBezTo>
                  <a:pt x="104000" y="380536"/>
                  <a:pt x="105058" y="412815"/>
                  <a:pt x="105058" y="412815"/>
                </a:cubicBezTo>
                <a:cubicBezTo>
                  <a:pt x="105058" y="412815"/>
                  <a:pt x="102941" y="399057"/>
                  <a:pt x="105058" y="352490"/>
                </a:cubicBezTo>
                <a:cubicBezTo>
                  <a:pt x="107175" y="305923"/>
                  <a:pt x="117758" y="133415"/>
                  <a:pt x="117758" y="133415"/>
                </a:cubicBezTo>
                <a:cubicBezTo>
                  <a:pt x="119346" y="97432"/>
                  <a:pt x="131516" y="156169"/>
                  <a:pt x="114583" y="136590"/>
                </a:cubicBezTo>
                <a:cubicBezTo>
                  <a:pt x="97650" y="117011"/>
                  <a:pt x="5575" y="2711"/>
                  <a:pt x="283" y="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7AC53D93-D543-445C-4464-A039FCCD0419}"/>
              </a:ext>
            </a:extLst>
          </p:cNvPr>
          <p:cNvSpPr/>
          <p:nvPr/>
        </p:nvSpPr>
        <p:spPr>
          <a:xfrm>
            <a:off x="4376490" y="10261246"/>
            <a:ext cx="239293" cy="159387"/>
          </a:xfrm>
          <a:custGeom>
            <a:avLst/>
            <a:gdLst>
              <a:gd name="connsiteX0" fmla="*/ 5010 w 239293"/>
              <a:gd name="connsiteY0" fmla="*/ 35279 h 159387"/>
              <a:gd name="connsiteX1" fmla="*/ 227260 w 239293"/>
              <a:gd name="connsiteY1" fmla="*/ 70204 h 159387"/>
              <a:gd name="connsiteX2" fmla="*/ 211385 w 239293"/>
              <a:gd name="connsiteY2" fmla="*/ 95604 h 159387"/>
              <a:gd name="connsiteX3" fmla="*/ 227260 w 239293"/>
              <a:gd name="connsiteY3" fmla="*/ 127354 h 159387"/>
              <a:gd name="connsiteX4" fmla="*/ 119310 w 239293"/>
              <a:gd name="connsiteY4" fmla="*/ 159104 h 159387"/>
              <a:gd name="connsiteX5" fmla="*/ 220910 w 239293"/>
              <a:gd name="connsiteY5" fmla="*/ 108304 h 159387"/>
              <a:gd name="connsiteX6" fmla="*/ 217735 w 239293"/>
              <a:gd name="connsiteY6" fmla="*/ 63854 h 159387"/>
              <a:gd name="connsiteX7" fmla="*/ 116135 w 239293"/>
              <a:gd name="connsiteY7" fmla="*/ 354 h 159387"/>
              <a:gd name="connsiteX8" fmla="*/ 154235 w 239293"/>
              <a:gd name="connsiteY8" fmla="*/ 38454 h 159387"/>
              <a:gd name="connsiteX9" fmla="*/ 78035 w 239293"/>
              <a:gd name="connsiteY9" fmla="*/ 44804 h 159387"/>
              <a:gd name="connsiteX10" fmla="*/ 5010 w 239293"/>
              <a:gd name="connsiteY10" fmla="*/ 35279 h 15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293" h="159387">
                <a:moveTo>
                  <a:pt x="5010" y="35279"/>
                </a:moveTo>
                <a:cubicBezTo>
                  <a:pt x="29881" y="39512"/>
                  <a:pt x="227260" y="70204"/>
                  <a:pt x="227260" y="70204"/>
                </a:cubicBezTo>
                <a:cubicBezTo>
                  <a:pt x="261656" y="80258"/>
                  <a:pt x="211385" y="86079"/>
                  <a:pt x="211385" y="95604"/>
                </a:cubicBezTo>
                <a:cubicBezTo>
                  <a:pt x="211385" y="105129"/>
                  <a:pt x="242606" y="116771"/>
                  <a:pt x="227260" y="127354"/>
                </a:cubicBezTo>
                <a:cubicBezTo>
                  <a:pt x="211914" y="137937"/>
                  <a:pt x="120368" y="162279"/>
                  <a:pt x="119310" y="159104"/>
                </a:cubicBezTo>
                <a:cubicBezTo>
                  <a:pt x="118252" y="155929"/>
                  <a:pt x="204506" y="124179"/>
                  <a:pt x="220910" y="108304"/>
                </a:cubicBezTo>
                <a:cubicBezTo>
                  <a:pt x="237314" y="92429"/>
                  <a:pt x="235197" y="81846"/>
                  <a:pt x="217735" y="63854"/>
                </a:cubicBezTo>
                <a:cubicBezTo>
                  <a:pt x="200273" y="45862"/>
                  <a:pt x="126718" y="4587"/>
                  <a:pt x="116135" y="354"/>
                </a:cubicBezTo>
                <a:cubicBezTo>
                  <a:pt x="105552" y="-3879"/>
                  <a:pt x="160585" y="31046"/>
                  <a:pt x="154235" y="38454"/>
                </a:cubicBezTo>
                <a:cubicBezTo>
                  <a:pt x="147885" y="45862"/>
                  <a:pt x="101318" y="45862"/>
                  <a:pt x="78035" y="44804"/>
                </a:cubicBezTo>
                <a:cubicBezTo>
                  <a:pt x="54752" y="43746"/>
                  <a:pt x="-19861" y="31046"/>
                  <a:pt x="5010" y="352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AD5C49FF-C375-CE60-1EF9-BBF4E9E71FEE}"/>
              </a:ext>
            </a:extLst>
          </p:cNvPr>
          <p:cNvSpPr/>
          <p:nvPr/>
        </p:nvSpPr>
        <p:spPr>
          <a:xfrm>
            <a:off x="4162385" y="10267939"/>
            <a:ext cx="352626" cy="63578"/>
          </a:xfrm>
          <a:custGeom>
            <a:avLst/>
            <a:gdLst>
              <a:gd name="connsiteX0" fmla="*/ 40 w 352626"/>
              <a:gd name="connsiteY0" fmla="*/ 63511 h 63578"/>
              <a:gd name="connsiteX1" fmla="*/ 292140 w 352626"/>
              <a:gd name="connsiteY1" fmla="*/ 50811 h 63578"/>
              <a:gd name="connsiteX2" fmla="*/ 349290 w 352626"/>
              <a:gd name="connsiteY2" fmla="*/ 50811 h 63578"/>
              <a:gd name="connsiteX3" fmla="*/ 234990 w 352626"/>
              <a:gd name="connsiteY3" fmla="*/ 25411 h 63578"/>
              <a:gd name="connsiteX4" fmla="*/ 330240 w 352626"/>
              <a:gd name="connsiteY4" fmla="*/ 11 h 63578"/>
              <a:gd name="connsiteX5" fmla="*/ 168315 w 352626"/>
              <a:gd name="connsiteY5" fmla="*/ 28586 h 63578"/>
              <a:gd name="connsiteX6" fmla="*/ 269915 w 352626"/>
              <a:gd name="connsiteY6" fmla="*/ 44461 h 63578"/>
              <a:gd name="connsiteX7" fmla="*/ 40 w 352626"/>
              <a:gd name="connsiteY7" fmla="*/ 63511 h 6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626" h="63578">
                <a:moveTo>
                  <a:pt x="40" y="63511"/>
                </a:moveTo>
                <a:cubicBezTo>
                  <a:pt x="3744" y="64569"/>
                  <a:pt x="233932" y="52928"/>
                  <a:pt x="292140" y="50811"/>
                </a:cubicBezTo>
                <a:cubicBezTo>
                  <a:pt x="350348" y="48694"/>
                  <a:pt x="358815" y="55044"/>
                  <a:pt x="349290" y="50811"/>
                </a:cubicBezTo>
                <a:cubicBezTo>
                  <a:pt x="339765" y="46578"/>
                  <a:pt x="238165" y="33878"/>
                  <a:pt x="234990" y="25411"/>
                </a:cubicBezTo>
                <a:cubicBezTo>
                  <a:pt x="231815" y="16944"/>
                  <a:pt x="341352" y="-518"/>
                  <a:pt x="330240" y="11"/>
                </a:cubicBezTo>
                <a:cubicBezTo>
                  <a:pt x="319128" y="540"/>
                  <a:pt x="178369" y="21178"/>
                  <a:pt x="168315" y="28586"/>
                </a:cubicBezTo>
                <a:cubicBezTo>
                  <a:pt x="158261" y="35994"/>
                  <a:pt x="292669" y="40228"/>
                  <a:pt x="269915" y="44461"/>
                </a:cubicBezTo>
                <a:cubicBezTo>
                  <a:pt x="247161" y="48694"/>
                  <a:pt x="-3664" y="62453"/>
                  <a:pt x="40" y="635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574614C6-EC49-6AF8-932C-51ABBBEFD496}"/>
              </a:ext>
            </a:extLst>
          </p:cNvPr>
          <p:cNvSpPr/>
          <p:nvPr/>
        </p:nvSpPr>
        <p:spPr>
          <a:xfrm>
            <a:off x="4591043" y="10445571"/>
            <a:ext cx="104794" cy="330477"/>
          </a:xfrm>
          <a:custGeom>
            <a:avLst/>
            <a:gdLst>
              <a:gd name="connsiteX0" fmla="*/ 28582 w 104794"/>
              <a:gd name="connsiteY0" fmla="*/ 179 h 330477"/>
              <a:gd name="connsiteX1" fmla="*/ 44457 w 104794"/>
              <a:gd name="connsiteY1" fmla="*/ 70029 h 330477"/>
              <a:gd name="connsiteX2" fmla="*/ 19057 w 104794"/>
              <a:gd name="connsiteY2" fmla="*/ 114479 h 330477"/>
              <a:gd name="connsiteX3" fmla="*/ 34932 w 104794"/>
              <a:gd name="connsiteY3" fmla="*/ 108129 h 330477"/>
              <a:gd name="connsiteX4" fmla="*/ 44457 w 104794"/>
              <a:gd name="connsiteY4" fmla="*/ 165279 h 330477"/>
              <a:gd name="connsiteX5" fmla="*/ 44457 w 104794"/>
              <a:gd name="connsiteY5" fmla="*/ 244654 h 330477"/>
              <a:gd name="connsiteX6" fmla="*/ 44457 w 104794"/>
              <a:gd name="connsiteY6" fmla="*/ 203379 h 330477"/>
              <a:gd name="connsiteX7" fmla="*/ 63507 w 104794"/>
              <a:gd name="connsiteY7" fmla="*/ 149404 h 330477"/>
              <a:gd name="connsiteX8" fmla="*/ 79382 w 104794"/>
              <a:gd name="connsiteY8" fmla="*/ 228779 h 330477"/>
              <a:gd name="connsiteX9" fmla="*/ 104782 w 104794"/>
              <a:gd name="connsiteY9" fmla="*/ 330379 h 330477"/>
              <a:gd name="connsiteX10" fmla="*/ 82557 w 104794"/>
              <a:gd name="connsiteY10" fmla="*/ 209729 h 330477"/>
              <a:gd name="connsiteX11" fmla="*/ 69857 w 104794"/>
              <a:gd name="connsiteY11" fmla="*/ 76379 h 330477"/>
              <a:gd name="connsiteX12" fmla="*/ 53982 w 104794"/>
              <a:gd name="connsiteY12" fmla="*/ 149404 h 330477"/>
              <a:gd name="connsiteX13" fmla="*/ 38107 w 104794"/>
              <a:gd name="connsiteY13" fmla="*/ 108129 h 330477"/>
              <a:gd name="connsiteX14" fmla="*/ 7 w 104794"/>
              <a:gd name="connsiteY14" fmla="*/ 130354 h 330477"/>
              <a:gd name="connsiteX15" fmla="*/ 34932 w 104794"/>
              <a:gd name="connsiteY15" fmla="*/ 92254 h 330477"/>
              <a:gd name="connsiteX16" fmla="*/ 28582 w 104794"/>
              <a:gd name="connsiteY16" fmla="*/ 179 h 33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794" h="330477">
                <a:moveTo>
                  <a:pt x="28582" y="179"/>
                </a:moveTo>
                <a:cubicBezTo>
                  <a:pt x="30169" y="-3525"/>
                  <a:pt x="46044" y="50979"/>
                  <a:pt x="44457" y="70029"/>
                </a:cubicBezTo>
                <a:cubicBezTo>
                  <a:pt x="42870" y="89079"/>
                  <a:pt x="19057" y="114479"/>
                  <a:pt x="19057" y="114479"/>
                </a:cubicBezTo>
                <a:cubicBezTo>
                  <a:pt x="17469" y="120829"/>
                  <a:pt x="30699" y="99662"/>
                  <a:pt x="34932" y="108129"/>
                </a:cubicBezTo>
                <a:cubicBezTo>
                  <a:pt x="39165" y="116596"/>
                  <a:pt x="42870" y="142525"/>
                  <a:pt x="44457" y="165279"/>
                </a:cubicBezTo>
                <a:cubicBezTo>
                  <a:pt x="46044" y="188033"/>
                  <a:pt x="44457" y="244654"/>
                  <a:pt x="44457" y="244654"/>
                </a:cubicBezTo>
                <a:cubicBezTo>
                  <a:pt x="44457" y="251004"/>
                  <a:pt x="41282" y="219254"/>
                  <a:pt x="44457" y="203379"/>
                </a:cubicBezTo>
                <a:cubicBezTo>
                  <a:pt x="47632" y="187504"/>
                  <a:pt x="57686" y="145171"/>
                  <a:pt x="63507" y="149404"/>
                </a:cubicBezTo>
                <a:cubicBezTo>
                  <a:pt x="69328" y="153637"/>
                  <a:pt x="72503" y="198617"/>
                  <a:pt x="79382" y="228779"/>
                </a:cubicBezTo>
                <a:cubicBezTo>
                  <a:pt x="86261" y="258941"/>
                  <a:pt x="104253" y="333554"/>
                  <a:pt x="104782" y="330379"/>
                </a:cubicBezTo>
                <a:cubicBezTo>
                  <a:pt x="105311" y="327204"/>
                  <a:pt x="88378" y="252062"/>
                  <a:pt x="82557" y="209729"/>
                </a:cubicBezTo>
                <a:cubicBezTo>
                  <a:pt x="76736" y="167396"/>
                  <a:pt x="74620" y="86433"/>
                  <a:pt x="69857" y="76379"/>
                </a:cubicBezTo>
                <a:cubicBezTo>
                  <a:pt x="65095" y="66325"/>
                  <a:pt x="59274" y="144112"/>
                  <a:pt x="53982" y="149404"/>
                </a:cubicBezTo>
                <a:cubicBezTo>
                  <a:pt x="48690" y="154696"/>
                  <a:pt x="47103" y="111304"/>
                  <a:pt x="38107" y="108129"/>
                </a:cubicBezTo>
                <a:cubicBezTo>
                  <a:pt x="29111" y="104954"/>
                  <a:pt x="536" y="133000"/>
                  <a:pt x="7" y="130354"/>
                </a:cubicBezTo>
                <a:cubicBezTo>
                  <a:pt x="-522" y="127708"/>
                  <a:pt x="28053" y="110246"/>
                  <a:pt x="34932" y="92254"/>
                </a:cubicBezTo>
                <a:cubicBezTo>
                  <a:pt x="41811" y="74262"/>
                  <a:pt x="26995" y="3883"/>
                  <a:pt x="28582" y="1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513DF022-4D63-D12F-F718-D762C345A39E}"/>
              </a:ext>
            </a:extLst>
          </p:cNvPr>
          <p:cNvSpPr/>
          <p:nvPr/>
        </p:nvSpPr>
        <p:spPr>
          <a:xfrm>
            <a:off x="4301740" y="10452094"/>
            <a:ext cx="317892" cy="193767"/>
          </a:xfrm>
          <a:custGeom>
            <a:avLst/>
            <a:gdLst>
              <a:gd name="connsiteX0" fmla="*/ 385 w 317892"/>
              <a:gd name="connsiteY0" fmla="*/ 161931 h 193767"/>
              <a:gd name="connsiteX1" fmla="*/ 282960 w 317892"/>
              <a:gd name="connsiteY1" fmla="*/ 165106 h 193767"/>
              <a:gd name="connsiteX2" fmla="*/ 282960 w 317892"/>
              <a:gd name="connsiteY2" fmla="*/ 139706 h 193767"/>
              <a:gd name="connsiteX3" fmla="*/ 317885 w 317892"/>
              <a:gd name="connsiteY3" fmla="*/ 123831 h 193767"/>
              <a:gd name="connsiteX4" fmla="*/ 286135 w 317892"/>
              <a:gd name="connsiteY4" fmla="*/ 104781 h 193767"/>
              <a:gd name="connsiteX5" fmla="*/ 317885 w 317892"/>
              <a:gd name="connsiteY5" fmla="*/ 50806 h 193767"/>
              <a:gd name="connsiteX6" fmla="*/ 289310 w 317892"/>
              <a:gd name="connsiteY6" fmla="*/ 6 h 193767"/>
              <a:gd name="connsiteX7" fmla="*/ 305185 w 317892"/>
              <a:gd name="connsiteY7" fmla="*/ 53981 h 193767"/>
              <a:gd name="connsiteX8" fmla="*/ 282960 w 317892"/>
              <a:gd name="connsiteY8" fmla="*/ 73031 h 193767"/>
              <a:gd name="connsiteX9" fmla="*/ 276610 w 317892"/>
              <a:gd name="connsiteY9" fmla="*/ 66681 h 193767"/>
              <a:gd name="connsiteX10" fmla="*/ 203585 w 317892"/>
              <a:gd name="connsiteY10" fmla="*/ 117481 h 193767"/>
              <a:gd name="connsiteX11" fmla="*/ 241685 w 317892"/>
              <a:gd name="connsiteY11" fmla="*/ 82556 h 193767"/>
              <a:gd name="connsiteX12" fmla="*/ 270260 w 317892"/>
              <a:gd name="connsiteY12" fmla="*/ 98431 h 193767"/>
              <a:gd name="connsiteX13" fmla="*/ 282960 w 317892"/>
              <a:gd name="connsiteY13" fmla="*/ 139706 h 193767"/>
              <a:gd name="connsiteX14" fmla="*/ 251210 w 317892"/>
              <a:gd name="connsiteY14" fmla="*/ 155581 h 193767"/>
              <a:gd name="connsiteX15" fmla="*/ 254385 w 317892"/>
              <a:gd name="connsiteY15" fmla="*/ 168281 h 193767"/>
              <a:gd name="connsiteX16" fmla="*/ 117860 w 317892"/>
              <a:gd name="connsiteY16" fmla="*/ 193681 h 193767"/>
              <a:gd name="connsiteX17" fmla="*/ 219460 w 317892"/>
              <a:gd name="connsiteY17" fmla="*/ 158756 h 193767"/>
              <a:gd name="connsiteX18" fmla="*/ 385 w 317892"/>
              <a:gd name="connsiteY18" fmla="*/ 161931 h 19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892" h="193767">
                <a:moveTo>
                  <a:pt x="385" y="161931"/>
                </a:moveTo>
                <a:cubicBezTo>
                  <a:pt x="10968" y="162989"/>
                  <a:pt x="235864" y="168810"/>
                  <a:pt x="282960" y="165106"/>
                </a:cubicBezTo>
                <a:cubicBezTo>
                  <a:pt x="330056" y="161402"/>
                  <a:pt x="277139" y="146585"/>
                  <a:pt x="282960" y="139706"/>
                </a:cubicBezTo>
                <a:cubicBezTo>
                  <a:pt x="288781" y="132827"/>
                  <a:pt x="317356" y="129652"/>
                  <a:pt x="317885" y="123831"/>
                </a:cubicBezTo>
                <a:cubicBezTo>
                  <a:pt x="318414" y="118010"/>
                  <a:pt x="286135" y="116952"/>
                  <a:pt x="286135" y="104781"/>
                </a:cubicBezTo>
                <a:cubicBezTo>
                  <a:pt x="286135" y="92610"/>
                  <a:pt x="317356" y="68268"/>
                  <a:pt x="317885" y="50806"/>
                </a:cubicBezTo>
                <a:cubicBezTo>
                  <a:pt x="318414" y="33344"/>
                  <a:pt x="291427" y="-523"/>
                  <a:pt x="289310" y="6"/>
                </a:cubicBezTo>
                <a:cubicBezTo>
                  <a:pt x="287193" y="535"/>
                  <a:pt x="306243" y="41810"/>
                  <a:pt x="305185" y="53981"/>
                </a:cubicBezTo>
                <a:cubicBezTo>
                  <a:pt x="304127" y="66152"/>
                  <a:pt x="287722" y="70914"/>
                  <a:pt x="282960" y="73031"/>
                </a:cubicBezTo>
                <a:cubicBezTo>
                  <a:pt x="278198" y="75148"/>
                  <a:pt x="289839" y="59273"/>
                  <a:pt x="276610" y="66681"/>
                </a:cubicBezTo>
                <a:cubicBezTo>
                  <a:pt x="263381" y="74089"/>
                  <a:pt x="209406" y="114835"/>
                  <a:pt x="203585" y="117481"/>
                </a:cubicBezTo>
                <a:cubicBezTo>
                  <a:pt x="197764" y="120127"/>
                  <a:pt x="230572" y="85731"/>
                  <a:pt x="241685" y="82556"/>
                </a:cubicBezTo>
                <a:cubicBezTo>
                  <a:pt x="252798" y="79381"/>
                  <a:pt x="263381" y="88906"/>
                  <a:pt x="270260" y="98431"/>
                </a:cubicBezTo>
                <a:cubicBezTo>
                  <a:pt x="277139" y="107956"/>
                  <a:pt x="286135" y="130181"/>
                  <a:pt x="282960" y="139706"/>
                </a:cubicBezTo>
                <a:cubicBezTo>
                  <a:pt x="279785" y="149231"/>
                  <a:pt x="251210" y="155581"/>
                  <a:pt x="251210" y="155581"/>
                </a:cubicBezTo>
                <a:cubicBezTo>
                  <a:pt x="246448" y="160343"/>
                  <a:pt x="276610" y="161931"/>
                  <a:pt x="254385" y="168281"/>
                </a:cubicBezTo>
                <a:cubicBezTo>
                  <a:pt x="232160" y="174631"/>
                  <a:pt x="123681" y="195269"/>
                  <a:pt x="117860" y="193681"/>
                </a:cubicBezTo>
                <a:cubicBezTo>
                  <a:pt x="112039" y="192094"/>
                  <a:pt x="238510" y="163518"/>
                  <a:pt x="219460" y="158756"/>
                </a:cubicBezTo>
                <a:cubicBezTo>
                  <a:pt x="200410" y="153994"/>
                  <a:pt x="-10198" y="160873"/>
                  <a:pt x="385" y="1619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5D99FFA0-DA3B-CA68-536F-DDC2EA623ACC}"/>
              </a:ext>
            </a:extLst>
          </p:cNvPr>
          <p:cNvSpPr/>
          <p:nvPr/>
        </p:nvSpPr>
        <p:spPr>
          <a:xfrm>
            <a:off x="4041775" y="10296516"/>
            <a:ext cx="408379" cy="114309"/>
          </a:xfrm>
          <a:custGeom>
            <a:avLst/>
            <a:gdLst>
              <a:gd name="connsiteX0" fmla="*/ 0 w 408379"/>
              <a:gd name="connsiteY0" fmla="*/ 114309 h 114309"/>
              <a:gd name="connsiteX1" fmla="*/ 276225 w 408379"/>
              <a:gd name="connsiteY1" fmla="*/ 95259 h 114309"/>
              <a:gd name="connsiteX2" fmla="*/ 241300 w 408379"/>
              <a:gd name="connsiteY2" fmla="*/ 101609 h 114309"/>
              <a:gd name="connsiteX3" fmla="*/ 257175 w 408379"/>
              <a:gd name="connsiteY3" fmla="*/ 76209 h 114309"/>
              <a:gd name="connsiteX4" fmla="*/ 250825 w 408379"/>
              <a:gd name="connsiteY4" fmla="*/ 111134 h 114309"/>
              <a:gd name="connsiteX5" fmla="*/ 285750 w 408379"/>
              <a:gd name="connsiteY5" fmla="*/ 53984 h 114309"/>
              <a:gd name="connsiteX6" fmla="*/ 406400 w 408379"/>
              <a:gd name="connsiteY6" fmla="*/ 60334 h 114309"/>
              <a:gd name="connsiteX7" fmla="*/ 352425 w 408379"/>
              <a:gd name="connsiteY7" fmla="*/ 34934 h 114309"/>
              <a:gd name="connsiteX8" fmla="*/ 244475 w 408379"/>
              <a:gd name="connsiteY8" fmla="*/ 9 h 114309"/>
              <a:gd name="connsiteX9" fmla="*/ 358775 w 408379"/>
              <a:gd name="connsiteY9" fmla="*/ 31759 h 114309"/>
              <a:gd name="connsiteX10" fmla="*/ 292100 w 408379"/>
              <a:gd name="connsiteY10" fmla="*/ 60334 h 114309"/>
              <a:gd name="connsiteX11" fmla="*/ 203200 w 408379"/>
              <a:gd name="connsiteY11" fmla="*/ 79384 h 114309"/>
              <a:gd name="connsiteX12" fmla="*/ 92075 w 408379"/>
              <a:gd name="connsiteY12" fmla="*/ 101609 h 114309"/>
              <a:gd name="connsiteX13" fmla="*/ 234950 w 408379"/>
              <a:gd name="connsiteY13" fmla="*/ 95259 h 114309"/>
              <a:gd name="connsiteX14" fmla="*/ 0 w 408379"/>
              <a:gd name="connsiteY14" fmla="*/ 114309 h 11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8379" h="114309">
                <a:moveTo>
                  <a:pt x="0" y="114309"/>
                </a:moveTo>
                <a:cubicBezTo>
                  <a:pt x="6879" y="114309"/>
                  <a:pt x="236008" y="97376"/>
                  <a:pt x="276225" y="95259"/>
                </a:cubicBezTo>
                <a:cubicBezTo>
                  <a:pt x="316442" y="93142"/>
                  <a:pt x="244475" y="104784"/>
                  <a:pt x="241300" y="101609"/>
                </a:cubicBezTo>
                <a:cubicBezTo>
                  <a:pt x="238125" y="98434"/>
                  <a:pt x="255588" y="74622"/>
                  <a:pt x="257175" y="76209"/>
                </a:cubicBezTo>
                <a:cubicBezTo>
                  <a:pt x="258762" y="77796"/>
                  <a:pt x="246063" y="114838"/>
                  <a:pt x="250825" y="111134"/>
                </a:cubicBezTo>
                <a:cubicBezTo>
                  <a:pt x="255587" y="107430"/>
                  <a:pt x="259821" y="62451"/>
                  <a:pt x="285750" y="53984"/>
                </a:cubicBezTo>
                <a:cubicBezTo>
                  <a:pt x="311679" y="45517"/>
                  <a:pt x="395287" y="63509"/>
                  <a:pt x="406400" y="60334"/>
                </a:cubicBezTo>
                <a:cubicBezTo>
                  <a:pt x="417513" y="57159"/>
                  <a:pt x="379413" y="44988"/>
                  <a:pt x="352425" y="34934"/>
                </a:cubicBezTo>
                <a:cubicBezTo>
                  <a:pt x="325438" y="24880"/>
                  <a:pt x="243417" y="538"/>
                  <a:pt x="244475" y="9"/>
                </a:cubicBezTo>
                <a:cubicBezTo>
                  <a:pt x="245533" y="-520"/>
                  <a:pt x="350838" y="21705"/>
                  <a:pt x="358775" y="31759"/>
                </a:cubicBezTo>
                <a:cubicBezTo>
                  <a:pt x="366712" y="41813"/>
                  <a:pt x="318029" y="52397"/>
                  <a:pt x="292100" y="60334"/>
                </a:cubicBezTo>
                <a:cubicBezTo>
                  <a:pt x="266171" y="68271"/>
                  <a:pt x="203200" y="79384"/>
                  <a:pt x="203200" y="79384"/>
                </a:cubicBezTo>
                <a:cubicBezTo>
                  <a:pt x="169862" y="86263"/>
                  <a:pt x="86783" y="98963"/>
                  <a:pt x="92075" y="101609"/>
                </a:cubicBezTo>
                <a:cubicBezTo>
                  <a:pt x="97367" y="104255"/>
                  <a:pt x="256646" y="93672"/>
                  <a:pt x="234950" y="95259"/>
                </a:cubicBezTo>
                <a:lnTo>
                  <a:pt x="0" y="1143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A821D1BC-332E-5D17-DDA8-9A6EA9DA8485}"/>
              </a:ext>
            </a:extLst>
          </p:cNvPr>
          <p:cNvSpPr/>
          <p:nvPr/>
        </p:nvSpPr>
        <p:spPr>
          <a:xfrm>
            <a:off x="3901923" y="10301345"/>
            <a:ext cx="328827" cy="207762"/>
          </a:xfrm>
          <a:custGeom>
            <a:avLst/>
            <a:gdLst>
              <a:gd name="connsiteX0" fmla="*/ 327177 w 328827"/>
              <a:gd name="connsiteY0" fmla="*/ 1530 h 207762"/>
              <a:gd name="connsiteX1" fmla="*/ 6502 w 328827"/>
              <a:gd name="connsiteY1" fmla="*/ 204730 h 207762"/>
              <a:gd name="connsiteX2" fmla="*/ 127152 w 328827"/>
              <a:gd name="connsiteY2" fmla="*/ 115830 h 207762"/>
              <a:gd name="connsiteX3" fmla="*/ 327177 w 328827"/>
              <a:gd name="connsiteY3" fmla="*/ 1530 h 20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827" h="207762">
                <a:moveTo>
                  <a:pt x="327177" y="1530"/>
                </a:moveTo>
                <a:cubicBezTo>
                  <a:pt x="307069" y="16347"/>
                  <a:pt x="39839" y="185680"/>
                  <a:pt x="6502" y="204730"/>
                </a:cubicBezTo>
                <a:cubicBezTo>
                  <a:pt x="-26836" y="223780"/>
                  <a:pt x="76352" y="148109"/>
                  <a:pt x="127152" y="115830"/>
                </a:cubicBezTo>
                <a:cubicBezTo>
                  <a:pt x="177952" y="83551"/>
                  <a:pt x="347285" y="-13287"/>
                  <a:pt x="327177" y="15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90D4ED24-F18F-EE2D-EC31-1C522577CB43}"/>
              </a:ext>
            </a:extLst>
          </p:cNvPr>
          <p:cNvSpPr/>
          <p:nvPr/>
        </p:nvSpPr>
        <p:spPr>
          <a:xfrm>
            <a:off x="3900488" y="10496049"/>
            <a:ext cx="519597" cy="223038"/>
          </a:xfrm>
          <a:custGeom>
            <a:avLst/>
            <a:gdLst>
              <a:gd name="connsiteX0" fmla="*/ 1587 w 519597"/>
              <a:gd name="connsiteY0" fmla="*/ 501 h 223038"/>
              <a:gd name="connsiteX1" fmla="*/ 1587 w 519597"/>
              <a:gd name="connsiteY1" fmla="*/ 92576 h 223038"/>
              <a:gd name="connsiteX2" fmla="*/ 14287 w 519597"/>
              <a:gd name="connsiteY2" fmla="*/ 137026 h 223038"/>
              <a:gd name="connsiteX3" fmla="*/ 96837 w 519597"/>
              <a:gd name="connsiteY3" fmla="*/ 206876 h 223038"/>
              <a:gd name="connsiteX4" fmla="*/ 68262 w 519597"/>
              <a:gd name="connsiteY4" fmla="*/ 210051 h 223038"/>
              <a:gd name="connsiteX5" fmla="*/ 331787 w 519597"/>
              <a:gd name="connsiteY5" fmla="*/ 206876 h 223038"/>
              <a:gd name="connsiteX6" fmla="*/ 268287 w 519597"/>
              <a:gd name="connsiteY6" fmla="*/ 222751 h 223038"/>
              <a:gd name="connsiteX7" fmla="*/ 366712 w 519597"/>
              <a:gd name="connsiteY7" fmla="*/ 191001 h 223038"/>
              <a:gd name="connsiteX8" fmla="*/ 376237 w 519597"/>
              <a:gd name="connsiteY8" fmla="*/ 156076 h 223038"/>
              <a:gd name="connsiteX9" fmla="*/ 519112 w 519597"/>
              <a:gd name="connsiteY9" fmla="*/ 168776 h 223038"/>
              <a:gd name="connsiteX10" fmla="*/ 420687 w 519597"/>
              <a:gd name="connsiteY10" fmla="*/ 152901 h 223038"/>
              <a:gd name="connsiteX11" fmla="*/ 360362 w 519597"/>
              <a:gd name="connsiteY11" fmla="*/ 178301 h 223038"/>
              <a:gd name="connsiteX12" fmla="*/ 109537 w 519597"/>
              <a:gd name="connsiteY12" fmla="*/ 200526 h 223038"/>
              <a:gd name="connsiteX13" fmla="*/ 49212 w 519597"/>
              <a:gd name="connsiteY13" fmla="*/ 187826 h 223038"/>
              <a:gd name="connsiteX14" fmla="*/ 14287 w 519597"/>
              <a:gd name="connsiteY14" fmla="*/ 162426 h 223038"/>
              <a:gd name="connsiteX15" fmla="*/ 14287 w 519597"/>
              <a:gd name="connsiteY15" fmla="*/ 137026 h 223038"/>
              <a:gd name="connsiteX16" fmla="*/ 1587 w 519597"/>
              <a:gd name="connsiteY16" fmla="*/ 501 h 22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9597" h="223038">
                <a:moveTo>
                  <a:pt x="1587" y="501"/>
                </a:moveTo>
                <a:cubicBezTo>
                  <a:pt x="-530" y="-6907"/>
                  <a:pt x="-530" y="69822"/>
                  <a:pt x="1587" y="92576"/>
                </a:cubicBezTo>
                <a:cubicBezTo>
                  <a:pt x="3704" y="115330"/>
                  <a:pt x="-1588" y="117976"/>
                  <a:pt x="14287" y="137026"/>
                </a:cubicBezTo>
                <a:cubicBezTo>
                  <a:pt x="30162" y="156076"/>
                  <a:pt x="87841" y="194705"/>
                  <a:pt x="96837" y="206876"/>
                </a:cubicBezTo>
                <a:cubicBezTo>
                  <a:pt x="105833" y="219047"/>
                  <a:pt x="29104" y="210051"/>
                  <a:pt x="68262" y="210051"/>
                </a:cubicBezTo>
                <a:cubicBezTo>
                  <a:pt x="107420" y="210051"/>
                  <a:pt x="298450" y="204759"/>
                  <a:pt x="331787" y="206876"/>
                </a:cubicBezTo>
                <a:cubicBezTo>
                  <a:pt x="365124" y="208993"/>
                  <a:pt x="262466" y="225397"/>
                  <a:pt x="268287" y="222751"/>
                </a:cubicBezTo>
                <a:cubicBezTo>
                  <a:pt x="274108" y="220105"/>
                  <a:pt x="348721" y="202113"/>
                  <a:pt x="366712" y="191001"/>
                </a:cubicBezTo>
                <a:cubicBezTo>
                  <a:pt x="384703" y="179889"/>
                  <a:pt x="350837" y="159780"/>
                  <a:pt x="376237" y="156076"/>
                </a:cubicBezTo>
                <a:cubicBezTo>
                  <a:pt x="401637" y="152372"/>
                  <a:pt x="511704" y="169305"/>
                  <a:pt x="519112" y="168776"/>
                </a:cubicBezTo>
                <a:cubicBezTo>
                  <a:pt x="526520" y="168247"/>
                  <a:pt x="447145" y="151314"/>
                  <a:pt x="420687" y="152901"/>
                </a:cubicBezTo>
                <a:cubicBezTo>
                  <a:pt x="394229" y="154489"/>
                  <a:pt x="412220" y="170364"/>
                  <a:pt x="360362" y="178301"/>
                </a:cubicBezTo>
                <a:cubicBezTo>
                  <a:pt x="308504" y="186238"/>
                  <a:pt x="161395" y="198939"/>
                  <a:pt x="109537" y="200526"/>
                </a:cubicBezTo>
                <a:cubicBezTo>
                  <a:pt x="57679" y="202114"/>
                  <a:pt x="65087" y="194176"/>
                  <a:pt x="49212" y="187826"/>
                </a:cubicBezTo>
                <a:cubicBezTo>
                  <a:pt x="33337" y="181476"/>
                  <a:pt x="20108" y="170893"/>
                  <a:pt x="14287" y="162426"/>
                </a:cubicBezTo>
                <a:cubicBezTo>
                  <a:pt x="8466" y="153959"/>
                  <a:pt x="14816" y="161368"/>
                  <a:pt x="14287" y="137026"/>
                </a:cubicBezTo>
                <a:cubicBezTo>
                  <a:pt x="13758" y="112684"/>
                  <a:pt x="3704" y="7909"/>
                  <a:pt x="1587" y="5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6FD60F9A-AF1B-DC95-5476-50DC76E9B280}"/>
              </a:ext>
            </a:extLst>
          </p:cNvPr>
          <p:cNvSpPr/>
          <p:nvPr/>
        </p:nvSpPr>
        <p:spPr>
          <a:xfrm>
            <a:off x="3927419" y="10415916"/>
            <a:ext cx="314450" cy="271205"/>
          </a:xfrm>
          <a:custGeom>
            <a:avLst/>
            <a:gdLst>
              <a:gd name="connsiteX0" fmla="*/ 56 w 314450"/>
              <a:gd name="connsiteY0" fmla="*/ 96509 h 271205"/>
              <a:gd name="connsiteX1" fmla="*/ 168331 w 314450"/>
              <a:gd name="connsiteY1" fmla="*/ 7609 h 271205"/>
              <a:gd name="connsiteX2" fmla="*/ 235006 w 314450"/>
              <a:gd name="connsiteY2" fmla="*/ 26659 h 271205"/>
              <a:gd name="connsiteX3" fmla="*/ 235006 w 314450"/>
              <a:gd name="connsiteY3" fmla="*/ 17134 h 271205"/>
              <a:gd name="connsiteX4" fmla="*/ 260406 w 314450"/>
              <a:gd name="connsiteY4" fmla="*/ 80634 h 271205"/>
              <a:gd name="connsiteX5" fmla="*/ 269931 w 314450"/>
              <a:gd name="connsiteY5" fmla="*/ 118734 h 271205"/>
              <a:gd name="connsiteX6" fmla="*/ 231831 w 314450"/>
              <a:gd name="connsiteY6" fmla="*/ 166359 h 271205"/>
              <a:gd name="connsiteX7" fmla="*/ 260406 w 314450"/>
              <a:gd name="connsiteY7" fmla="*/ 163184 h 271205"/>
              <a:gd name="connsiteX8" fmla="*/ 82606 w 314450"/>
              <a:gd name="connsiteY8" fmla="*/ 271134 h 271205"/>
              <a:gd name="connsiteX9" fmla="*/ 231831 w 314450"/>
              <a:gd name="connsiteY9" fmla="*/ 179059 h 271205"/>
              <a:gd name="connsiteX10" fmla="*/ 276281 w 314450"/>
              <a:gd name="connsiteY10" fmla="*/ 131434 h 271205"/>
              <a:gd name="connsiteX11" fmla="*/ 314381 w 314450"/>
              <a:gd name="connsiteY11" fmla="*/ 109209 h 271205"/>
              <a:gd name="connsiteX12" fmla="*/ 266756 w 314450"/>
              <a:gd name="connsiteY12" fmla="*/ 96509 h 271205"/>
              <a:gd name="connsiteX13" fmla="*/ 215956 w 314450"/>
              <a:gd name="connsiteY13" fmla="*/ 1259 h 271205"/>
              <a:gd name="connsiteX14" fmla="*/ 133406 w 314450"/>
              <a:gd name="connsiteY14" fmla="*/ 39359 h 271205"/>
              <a:gd name="connsiteX15" fmla="*/ 149281 w 314450"/>
              <a:gd name="connsiteY15" fmla="*/ 26659 h 271205"/>
              <a:gd name="connsiteX16" fmla="*/ 56 w 314450"/>
              <a:gd name="connsiteY16" fmla="*/ 96509 h 27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4450" h="271205">
                <a:moveTo>
                  <a:pt x="56" y="96509"/>
                </a:moveTo>
                <a:cubicBezTo>
                  <a:pt x="3231" y="93334"/>
                  <a:pt x="129173" y="19251"/>
                  <a:pt x="168331" y="7609"/>
                </a:cubicBezTo>
                <a:cubicBezTo>
                  <a:pt x="207489" y="-4033"/>
                  <a:pt x="235006" y="26659"/>
                  <a:pt x="235006" y="26659"/>
                </a:cubicBezTo>
                <a:cubicBezTo>
                  <a:pt x="246118" y="28246"/>
                  <a:pt x="230773" y="8138"/>
                  <a:pt x="235006" y="17134"/>
                </a:cubicBezTo>
                <a:cubicBezTo>
                  <a:pt x="239239" y="26130"/>
                  <a:pt x="254585" y="63701"/>
                  <a:pt x="260406" y="80634"/>
                </a:cubicBezTo>
                <a:cubicBezTo>
                  <a:pt x="266227" y="97567"/>
                  <a:pt x="274694" y="104446"/>
                  <a:pt x="269931" y="118734"/>
                </a:cubicBezTo>
                <a:cubicBezTo>
                  <a:pt x="265168" y="133022"/>
                  <a:pt x="233418" y="158951"/>
                  <a:pt x="231831" y="166359"/>
                </a:cubicBezTo>
                <a:cubicBezTo>
                  <a:pt x="230244" y="173767"/>
                  <a:pt x="285277" y="145722"/>
                  <a:pt x="260406" y="163184"/>
                </a:cubicBezTo>
                <a:cubicBezTo>
                  <a:pt x="235535" y="180646"/>
                  <a:pt x="87368" y="268488"/>
                  <a:pt x="82606" y="271134"/>
                </a:cubicBezTo>
                <a:cubicBezTo>
                  <a:pt x="77844" y="273780"/>
                  <a:pt x="199552" y="202342"/>
                  <a:pt x="231831" y="179059"/>
                </a:cubicBezTo>
                <a:cubicBezTo>
                  <a:pt x="264110" y="155776"/>
                  <a:pt x="262523" y="143076"/>
                  <a:pt x="276281" y="131434"/>
                </a:cubicBezTo>
                <a:cubicBezTo>
                  <a:pt x="290039" y="119792"/>
                  <a:pt x="315969" y="115030"/>
                  <a:pt x="314381" y="109209"/>
                </a:cubicBezTo>
                <a:cubicBezTo>
                  <a:pt x="312794" y="103388"/>
                  <a:pt x="283160" y="114501"/>
                  <a:pt x="266756" y="96509"/>
                </a:cubicBezTo>
                <a:cubicBezTo>
                  <a:pt x="250352" y="78517"/>
                  <a:pt x="238181" y="10784"/>
                  <a:pt x="215956" y="1259"/>
                </a:cubicBezTo>
                <a:cubicBezTo>
                  <a:pt x="193731" y="-8266"/>
                  <a:pt x="133406" y="39359"/>
                  <a:pt x="133406" y="39359"/>
                </a:cubicBezTo>
                <a:cubicBezTo>
                  <a:pt x="122294" y="43592"/>
                  <a:pt x="169919" y="18192"/>
                  <a:pt x="149281" y="26659"/>
                </a:cubicBezTo>
                <a:cubicBezTo>
                  <a:pt x="128643" y="35126"/>
                  <a:pt x="-3119" y="99684"/>
                  <a:pt x="56" y="965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6DF8A221-DF86-2F81-0A14-79D1361C601C}"/>
              </a:ext>
            </a:extLst>
          </p:cNvPr>
          <p:cNvSpPr/>
          <p:nvPr/>
        </p:nvSpPr>
        <p:spPr>
          <a:xfrm>
            <a:off x="3929126" y="10528300"/>
            <a:ext cx="252944" cy="139884"/>
          </a:xfrm>
          <a:custGeom>
            <a:avLst/>
            <a:gdLst>
              <a:gd name="connsiteX0" fmla="*/ 7874 w 252944"/>
              <a:gd name="connsiteY0" fmla="*/ 0 h 139884"/>
              <a:gd name="connsiteX1" fmla="*/ 11049 w 252944"/>
              <a:gd name="connsiteY1" fmla="*/ 73025 h 139884"/>
              <a:gd name="connsiteX2" fmla="*/ 36449 w 252944"/>
              <a:gd name="connsiteY2" fmla="*/ 133350 h 139884"/>
              <a:gd name="connsiteX3" fmla="*/ 87249 w 252944"/>
              <a:gd name="connsiteY3" fmla="*/ 133350 h 139884"/>
              <a:gd name="connsiteX4" fmla="*/ 125349 w 252944"/>
              <a:gd name="connsiteY4" fmla="*/ 111125 h 139884"/>
              <a:gd name="connsiteX5" fmla="*/ 252349 w 252944"/>
              <a:gd name="connsiteY5" fmla="*/ 53975 h 139884"/>
              <a:gd name="connsiteX6" fmla="*/ 176149 w 252944"/>
              <a:gd name="connsiteY6" fmla="*/ 88900 h 139884"/>
              <a:gd name="connsiteX7" fmla="*/ 65024 w 252944"/>
              <a:gd name="connsiteY7" fmla="*/ 139700 h 139884"/>
              <a:gd name="connsiteX8" fmla="*/ 33274 w 252944"/>
              <a:gd name="connsiteY8" fmla="*/ 104775 h 139884"/>
              <a:gd name="connsiteX9" fmla="*/ 1524 w 252944"/>
              <a:gd name="connsiteY9" fmla="*/ 73025 h 139884"/>
              <a:gd name="connsiteX10" fmla="*/ 7874 w 252944"/>
              <a:gd name="connsiteY10" fmla="*/ 0 h 13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944" h="139884">
                <a:moveTo>
                  <a:pt x="7874" y="0"/>
                </a:moveTo>
                <a:cubicBezTo>
                  <a:pt x="9461" y="0"/>
                  <a:pt x="6286" y="50800"/>
                  <a:pt x="11049" y="73025"/>
                </a:cubicBezTo>
                <a:cubicBezTo>
                  <a:pt x="15812" y="95250"/>
                  <a:pt x="23749" y="123296"/>
                  <a:pt x="36449" y="133350"/>
                </a:cubicBezTo>
                <a:cubicBezTo>
                  <a:pt x="49149" y="143404"/>
                  <a:pt x="72432" y="137054"/>
                  <a:pt x="87249" y="133350"/>
                </a:cubicBezTo>
                <a:cubicBezTo>
                  <a:pt x="102066" y="129646"/>
                  <a:pt x="97832" y="124354"/>
                  <a:pt x="125349" y="111125"/>
                </a:cubicBezTo>
                <a:cubicBezTo>
                  <a:pt x="152866" y="97896"/>
                  <a:pt x="243882" y="57679"/>
                  <a:pt x="252349" y="53975"/>
                </a:cubicBezTo>
                <a:cubicBezTo>
                  <a:pt x="260816" y="50271"/>
                  <a:pt x="176149" y="88900"/>
                  <a:pt x="176149" y="88900"/>
                </a:cubicBezTo>
                <a:cubicBezTo>
                  <a:pt x="144928" y="103188"/>
                  <a:pt x="88836" y="137054"/>
                  <a:pt x="65024" y="139700"/>
                </a:cubicBezTo>
                <a:cubicBezTo>
                  <a:pt x="41212" y="142346"/>
                  <a:pt x="43857" y="115887"/>
                  <a:pt x="33274" y="104775"/>
                </a:cubicBezTo>
                <a:cubicBezTo>
                  <a:pt x="22691" y="93663"/>
                  <a:pt x="6816" y="89958"/>
                  <a:pt x="1524" y="73025"/>
                </a:cubicBezTo>
                <a:cubicBezTo>
                  <a:pt x="-3768" y="56092"/>
                  <a:pt x="6287" y="0"/>
                  <a:pt x="787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88D0FC62-8940-0F05-020B-EAD4026D9A46}"/>
              </a:ext>
            </a:extLst>
          </p:cNvPr>
          <p:cNvSpPr/>
          <p:nvPr/>
        </p:nvSpPr>
        <p:spPr>
          <a:xfrm>
            <a:off x="4015987" y="10391751"/>
            <a:ext cx="305197" cy="181122"/>
          </a:xfrm>
          <a:custGeom>
            <a:avLst/>
            <a:gdLst>
              <a:gd name="connsiteX0" fmla="*/ 305188 w 305197"/>
              <a:gd name="connsiteY0" fmla="*/ 24 h 181122"/>
              <a:gd name="connsiteX1" fmla="*/ 184538 w 305197"/>
              <a:gd name="connsiteY1" fmla="*/ 155599 h 181122"/>
              <a:gd name="connsiteX2" fmla="*/ 124213 w 305197"/>
              <a:gd name="connsiteY2" fmla="*/ 120674 h 181122"/>
              <a:gd name="connsiteX3" fmla="*/ 388 w 305197"/>
              <a:gd name="connsiteY3" fmla="*/ 180999 h 181122"/>
              <a:gd name="connsiteX4" fmla="*/ 168663 w 305197"/>
              <a:gd name="connsiteY4" fmla="*/ 101624 h 181122"/>
              <a:gd name="connsiteX5" fmla="*/ 235338 w 305197"/>
              <a:gd name="connsiteY5" fmla="*/ 53999 h 181122"/>
              <a:gd name="connsiteX6" fmla="*/ 178188 w 305197"/>
              <a:gd name="connsiteY6" fmla="*/ 142899 h 181122"/>
              <a:gd name="connsiteX7" fmla="*/ 305188 w 305197"/>
              <a:gd name="connsiteY7" fmla="*/ 24 h 18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197" h="181122">
                <a:moveTo>
                  <a:pt x="305188" y="24"/>
                </a:moveTo>
                <a:cubicBezTo>
                  <a:pt x="306246" y="2141"/>
                  <a:pt x="214701" y="135491"/>
                  <a:pt x="184538" y="155599"/>
                </a:cubicBezTo>
                <a:cubicBezTo>
                  <a:pt x="154375" y="175707"/>
                  <a:pt x="154905" y="116441"/>
                  <a:pt x="124213" y="120674"/>
                </a:cubicBezTo>
                <a:cubicBezTo>
                  <a:pt x="93521" y="124907"/>
                  <a:pt x="-7020" y="184174"/>
                  <a:pt x="388" y="180999"/>
                </a:cubicBezTo>
                <a:cubicBezTo>
                  <a:pt x="7796" y="177824"/>
                  <a:pt x="129505" y="122791"/>
                  <a:pt x="168663" y="101624"/>
                </a:cubicBezTo>
                <a:cubicBezTo>
                  <a:pt x="207821" y="80457"/>
                  <a:pt x="233751" y="47120"/>
                  <a:pt x="235338" y="53999"/>
                </a:cubicBezTo>
                <a:cubicBezTo>
                  <a:pt x="236925" y="60878"/>
                  <a:pt x="170780" y="149778"/>
                  <a:pt x="178188" y="142899"/>
                </a:cubicBezTo>
                <a:cubicBezTo>
                  <a:pt x="185596" y="136020"/>
                  <a:pt x="304130" y="-2093"/>
                  <a:pt x="305188" y="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E78ED9BC-A577-C62F-A0A0-98A1E14B76C9}"/>
              </a:ext>
            </a:extLst>
          </p:cNvPr>
          <p:cNvSpPr/>
          <p:nvPr/>
        </p:nvSpPr>
        <p:spPr>
          <a:xfrm>
            <a:off x="4304351" y="10429846"/>
            <a:ext cx="192054" cy="144192"/>
          </a:xfrm>
          <a:custGeom>
            <a:avLst/>
            <a:gdLst>
              <a:gd name="connsiteX0" fmla="*/ 153349 w 192054"/>
              <a:gd name="connsiteY0" fmla="*/ 29 h 144192"/>
              <a:gd name="connsiteX1" fmla="*/ 191449 w 192054"/>
              <a:gd name="connsiteY1" fmla="*/ 82579 h 144192"/>
              <a:gd name="connsiteX2" fmla="*/ 175574 w 192054"/>
              <a:gd name="connsiteY2" fmla="*/ 120679 h 144192"/>
              <a:gd name="connsiteX3" fmla="*/ 159699 w 192054"/>
              <a:gd name="connsiteY3" fmla="*/ 69879 h 144192"/>
              <a:gd name="connsiteX4" fmla="*/ 73974 w 192054"/>
              <a:gd name="connsiteY4" fmla="*/ 44479 h 144192"/>
              <a:gd name="connsiteX5" fmla="*/ 99374 w 192054"/>
              <a:gd name="connsiteY5" fmla="*/ 82579 h 144192"/>
              <a:gd name="connsiteX6" fmla="*/ 108899 w 192054"/>
              <a:gd name="connsiteY6" fmla="*/ 142904 h 144192"/>
              <a:gd name="connsiteX7" fmla="*/ 54924 w 192054"/>
              <a:gd name="connsiteY7" fmla="*/ 123854 h 144192"/>
              <a:gd name="connsiteX8" fmla="*/ 949 w 192054"/>
              <a:gd name="connsiteY8" fmla="*/ 123854 h 144192"/>
              <a:gd name="connsiteX9" fmla="*/ 102549 w 192054"/>
              <a:gd name="connsiteY9" fmla="*/ 130204 h 144192"/>
              <a:gd name="connsiteX10" fmla="*/ 80324 w 192054"/>
              <a:gd name="connsiteY10" fmla="*/ 47654 h 144192"/>
              <a:gd name="connsiteX11" fmla="*/ 150174 w 192054"/>
              <a:gd name="connsiteY11" fmla="*/ 88929 h 144192"/>
              <a:gd name="connsiteX12" fmla="*/ 175574 w 192054"/>
              <a:gd name="connsiteY12" fmla="*/ 92104 h 144192"/>
              <a:gd name="connsiteX13" fmla="*/ 153349 w 192054"/>
              <a:gd name="connsiteY13" fmla="*/ 29 h 14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2054" h="144192">
                <a:moveTo>
                  <a:pt x="153349" y="29"/>
                </a:moveTo>
                <a:cubicBezTo>
                  <a:pt x="155995" y="-1559"/>
                  <a:pt x="187745" y="62471"/>
                  <a:pt x="191449" y="82579"/>
                </a:cubicBezTo>
                <a:cubicBezTo>
                  <a:pt x="195153" y="102687"/>
                  <a:pt x="180866" y="122796"/>
                  <a:pt x="175574" y="120679"/>
                </a:cubicBezTo>
                <a:cubicBezTo>
                  <a:pt x="170282" y="118562"/>
                  <a:pt x="176632" y="82579"/>
                  <a:pt x="159699" y="69879"/>
                </a:cubicBezTo>
                <a:cubicBezTo>
                  <a:pt x="142766" y="57179"/>
                  <a:pt x="84028" y="42362"/>
                  <a:pt x="73974" y="44479"/>
                </a:cubicBezTo>
                <a:cubicBezTo>
                  <a:pt x="63920" y="46596"/>
                  <a:pt x="93553" y="66175"/>
                  <a:pt x="99374" y="82579"/>
                </a:cubicBezTo>
                <a:cubicBezTo>
                  <a:pt x="105195" y="98983"/>
                  <a:pt x="116307" y="136025"/>
                  <a:pt x="108899" y="142904"/>
                </a:cubicBezTo>
                <a:cubicBezTo>
                  <a:pt x="101491" y="149783"/>
                  <a:pt x="72916" y="127029"/>
                  <a:pt x="54924" y="123854"/>
                </a:cubicBezTo>
                <a:cubicBezTo>
                  <a:pt x="36932" y="120679"/>
                  <a:pt x="-6988" y="122796"/>
                  <a:pt x="949" y="123854"/>
                </a:cubicBezTo>
                <a:cubicBezTo>
                  <a:pt x="8886" y="124912"/>
                  <a:pt x="89320" y="142904"/>
                  <a:pt x="102549" y="130204"/>
                </a:cubicBezTo>
                <a:cubicBezTo>
                  <a:pt x="115778" y="117504"/>
                  <a:pt x="72386" y="54533"/>
                  <a:pt x="80324" y="47654"/>
                </a:cubicBezTo>
                <a:cubicBezTo>
                  <a:pt x="88262" y="40775"/>
                  <a:pt x="134299" y="81521"/>
                  <a:pt x="150174" y="88929"/>
                </a:cubicBezTo>
                <a:cubicBezTo>
                  <a:pt x="166049" y="96337"/>
                  <a:pt x="173457" y="102687"/>
                  <a:pt x="175574" y="92104"/>
                </a:cubicBezTo>
                <a:cubicBezTo>
                  <a:pt x="177691" y="81521"/>
                  <a:pt x="150703" y="1617"/>
                  <a:pt x="153349" y="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A866B0FE-96F2-5A7E-04BD-657E406AB787}"/>
              </a:ext>
            </a:extLst>
          </p:cNvPr>
          <p:cNvSpPr/>
          <p:nvPr/>
        </p:nvSpPr>
        <p:spPr>
          <a:xfrm>
            <a:off x="4256842" y="10398125"/>
            <a:ext cx="128457" cy="115245"/>
          </a:xfrm>
          <a:custGeom>
            <a:avLst/>
            <a:gdLst>
              <a:gd name="connsiteX0" fmla="*/ 92908 w 128457"/>
              <a:gd name="connsiteY0" fmla="*/ 0 h 115245"/>
              <a:gd name="connsiteX1" fmla="*/ 99258 w 128457"/>
              <a:gd name="connsiteY1" fmla="*/ 57150 h 115245"/>
              <a:gd name="connsiteX2" fmla="*/ 19883 w 128457"/>
              <a:gd name="connsiteY2" fmla="*/ 95250 h 115245"/>
              <a:gd name="connsiteX3" fmla="*/ 7183 w 128457"/>
              <a:gd name="connsiteY3" fmla="*/ 114300 h 115245"/>
              <a:gd name="connsiteX4" fmla="*/ 115133 w 128457"/>
              <a:gd name="connsiteY4" fmla="*/ 66675 h 115245"/>
              <a:gd name="connsiteX5" fmla="*/ 124658 w 128457"/>
              <a:gd name="connsiteY5" fmla="*/ 57150 h 115245"/>
              <a:gd name="connsiteX6" fmla="*/ 92908 w 128457"/>
              <a:gd name="connsiteY6" fmla="*/ 0 h 11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57" h="115245">
                <a:moveTo>
                  <a:pt x="92908" y="0"/>
                </a:moveTo>
                <a:cubicBezTo>
                  <a:pt x="88675" y="0"/>
                  <a:pt x="111429" y="41275"/>
                  <a:pt x="99258" y="57150"/>
                </a:cubicBezTo>
                <a:cubicBezTo>
                  <a:pt x="87087" y="73025"/>
                  <a:pt x="19883" y="95250"/>
                  <a:pt x="19883" y="95250"/>
                </a:cubicBezTo>
                <a:cubicBezTo>
                  <a:pt x="4537" y="104775"/>
                  <a:pt x="-8692" y="119062"/>
                  <a:pt x="7183" y="114300"/>
                </a:cubicBezTo>
                <a:cubicBezTo>
                  <a:pt x="23058" y="109538"/>
                  <a:pt x="115133" y="66675"/>
                  <a:pt x="115133" y="66675"/>
                </a:cubicBezTo>
                <a:cubicBezTo>
                  <a:pt x="134712" y="57150"/>
                  <a:pt x="127833" y="65088"/>
                  <a:pt x="124658" y="57150"/>
                </a:cubicBezTo>
                <a:cubicBezTo>
                  <a:pt x="121483" y="49212"/>
                  <a:pt x="97141" y="0"/>
                  <a:pt x="9290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229D9009-C878-1F1A-4E01-72CCBA71CEBA}"/>
              </a:ext>
            </a:extLst>
          </p:cNvPr>
          <p:cNvSpPr/>
          <p:nvPr/>
        </p:nvSpPr>
        <p:spPr>
          <a:xfrm>
            <a:off x="4120735" y="10541724"/>
            <a:ext cx="254852" cy="116914"/>
          </a:xfrm>
          <a:custGeom>
            <a:avLst/>
            <a:gdLst>
              <a:gd name="connsiteX0" fmla="*/ 415 w 254852"/>
              <a:gd name="connsiteY0" fmla="*/ 116751 h 116914"/>
              <a:gd name="connsiteX1" fmla="*/ 175040 w 254852"/>
              <a:gd name="connsiteY1" fmla="*/ 2451 h 116914"/>
              <a:gd name="connsiteX2" fmla="*/ 136940 w 254852"/>
              <a:gd name="connsiteY2" fmla="*/ 37376 h 116914"/>
              <a:gd name="connsiteX3" fmla="*/ 254415 w 254852"/>
              <a:gd name="connsiteY3" fmla="*/ 24676 h 116914"/>
              <a:gd name="connsiteX4" fmla="*/ 175040 w 254852"/>
              <a:gd name="connsiteY4" fmla="*/ 27851 h 116914"/>
              <a:gd name="connsiteX5" fmla="*/ 127415 w 254852"/>
              <a:gd name="connsiteY5" fmla="*/ 27851 h 116914"/>
              <a:gd name="connsiteX6" fmla="*/ 415 w 254852"/>
              <a:gd name="connsiteY6" fmla="*/ 116751 h 11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852" h="116914">
                <a:moveTo>
                  <a:pt x="415" y="116751"/>
                </a:moveTo>
                <a:cubicBezTo>
                  <a:pt x="8352" y="112518"/>
                  <a:pt x="152286" y="15680"/>
                  <a:pt x="175040" y="2451"/>
                </a:cubicBezTo>
                <a:cubicBezTo>
                  <a:pt x="197794" y="-10778"/>
                  <a:pt x="123711" y="33672"/>
                  <a:pt x="136940" y="37376"/>
                </a:cubicBezTo>
                <a:cubicBezTo>
                  <a:pt x="150169" y="41080"/>
                  <a:pt x="248065" y="26263"/>
                  <a:pt x="254415" y="24676"/>
                </a:cubicBezTo>
                <a:cubicBezTo>
                  <a:pt x="260765" y="23088"/>
                  <a:pt x="196207" y="27322"/>
                  <a:pt x="175040" y="27851"/>
                </a:cubicBezTo>
                <a:cubicBezTo>
                  <a:pt x="153873" y="28380"/>
                  <a:pt x="154403" y="14093"/>
                  <a:pt x="127415" y="27851"/>
                </a:cubicBezTo>
                <a:cubicBezTo>
                  <a:pt x="100428" y="41609"/>
                  <a:pt x="-7522" y="120984"/>
                  <a:pt x="415" y="1167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35F3ABB2-D847-8BEF-8D77-6D5E5CC30C94}"/>
              </a:ext>
            </a:extLst>
          </p:cNvPr>
          <p:cNvSpPr/>
          <p:nvPr/>
        </p:nvSpPr>
        <p:spPr>
          <a:xfrm>
            <a:off x="3968750" y="10486989"/>
            <a:ext cx="98425" cy="104920"/>
          </a:xfrm>
          <a:custGeom>
            <a:avLst/>
            <a:gdLst>
              <a:gd name="connsiteX0" fmla="*/ 98425 w 98425"/>
              <a:gd name="connsiteY0" fmla="*/ 36 h 104920"/>
              <a:gd name="connsiteX1" fmla="*/ 19050 w 98425"/>
              <a:gd name="connsiteY1" fmla="*/ 73061 h 104920"/>
              <a:gd name="connsiteX2" fmla="*/ 0 w 98425"/>
              <a:gd name="connsiteY2" fmla="*/ 104811 h 104920"/>
              <a:gd name="connsiteX3" fmla="*/ 19050 w 98425"/>
              <a:gd name="connsiteY3" fmla="*/ 63536 h 104920"/>
              <a:gd name="connsiteX4" fmla="*/ 98425 w 98425"/>
              <a:gd name="connsiteY4" fmla="*/ 36 h 10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25" h="104920">
                <a:moveTo>
                  <a:pt x="98425" y="36"/>
                </a:moveTo>
                <a:cubicBezTo>
                  <a:pt x="98425" y="1623"/>
                  <a:pt x="35454" y="55599"/>
                  <a:pt x="19050" y="73061"/>
                </a:cubicBezTo>
                <a:cubicBezTo>
                  <a:pt x="2646" y="90524"/>
                  <a:pt x="0" y="106398"/>
                  <a:pt x="0" y="104811"/>
                </a:cubicBezTo>
                <a:cubicBezTo>
                  <a:pt x="0" y="103224"/>
                  <a:pt x="5821" y="78353"/>
                  <a:pt x="19050" y="63536"/>
                </a:cubicBezTo>
                <a:cubicBezTo>
                  <a:pt x="32279" y="48719"/>
                  <a:pt x="98425" y="-1551"/>
                  <a:pt x="98425" y="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ADF871D2-C3EF-9994-BC70-51F4B9FB697D}"/>
              </a:ext>
            </a:extLst>
          </p:cNvPr>
          <p:cNvSpPr/>
          <p:nvPr/>
        </p:nvSpPr>
        <p:spPr>
          <a:xfrm>
            <a:off x="4162234" y="10674088"/>
            <a:ext cx="101899" cy="210626"/>
          </a:xfrm>
          <a:custGeom>
            <a:avLst/>
            <a:gdLst>
              <a:gd name="connsiteX0" fmla="*/ 101791 w 101899"/>
              <a:gd name="connsiteY0" fmla="*/ 262 h 210626"/>
              <a:gd name="connsiteX1" fmla="*/ 9716 w 101899"/>
              <a:gd name="connsiteY1" fmla="*/ 120912 h 210626"/>
              <a:gd name="connsiteX2" fmla="*/ 73216 w 101899"/>
              <a:gd name="connsiteY2" fmla="*/ 66937 h 210626"/>
              <a:gd name="connsiteX3" fmla="*/ 19241 w 101899"/>
              <a:gd name="connsiteY3" fmla="*/ 165362 h 210626"/>
              <a:gd name="connsiteX4" fmla="*/ 191 w 101899"/>
              <a:gd name="connsiteY4" fmla="*/ 209812 h 210626"/>
              <a:gd name="connsiteX5" fmla="*/ 28766 w 101899"/>
              <a:gd name="connsiteY5" fmla="*/ 130437 h 210626"/>
              <a:gd name="connsiteX6" fmla="*/ 28766 w 101899"/>
              <a:gd name="connsiteY6" fmla="*/ 89162 h 210626"/>
              <a:gd name="connsiteX7" fmla="*/ 101791 w 101899"/>
              <a:gd name="connsiteY7" fmla="*/ 262 h 2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899" h="210626">
                <a:moveTo>
                  <a:pt x="101791" y="262"/>
                </a:moveTo>
                <a:cubicBezTo>
                  <a:pt x="98616" y="5554"/>
                  <a:pt x="14478" y="109800"/>
                  <a:pt x="9716" y="120912"/>
                </a:cubicBezTo>
                <a:cubicBezTo>
                  <a:pt x="4954" y="132024"/>
                  <a:pt x="71629" y="59529"/>
                  <a:pt x="73216" y="66937"/>
                </a:cubicBezTo>
                <a:cubicBezTo>
                  <a:pt x="74803" y="74345"/>
                  <a:pt x="31412" y="141550"/>
                  <a:pt x="19241" y="165362"/>
                </a:cubicBezTo>
                <a:cubicBezTo>
                  <a:pt x="7070" y="189175"/>
                  <a:pt x="-1397" y="215633"/>
                  <a:pt x="191" y="209812"/>
                </a:cubicBezTo>
                <a:cubicBezTo>
                  <a:pt x="1778" y="203991"/>
                  <a:pt x="24004" y="150545"/>
                  <a:pt x="28766" y="130437"/>
                </a:cubicBezTo>
                <a:cubicBezTo>
                  <a:pt x="33528" y="110329"/>
                  <a:pt x="20299" y="107154"/>
                  <a:pt x="28766" y="89162"/>
                </a:cubicBezTo>
                <a:cubicBezTo>
                  <a:pt x="37233" y="71170"/>
                  <a:pt x="104966" y="-5030"/>
                  <a:pt x="101791" y="2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84F4AAC6-A574-CABA-2B52-5AEBABDD00EA}"/>
              </a:ext>
            </a:extLst>
          </p:cNvPr>
          <p:cNvSpPr/>
          <p:nvPr/>
        </p:nvSpPr>
        <p:spPr>
          <a:xfrm>
            <a:off x="4555740" y="10568047"/>
            <a:ext cx="109071" cy="293642"/>
          </a:xfrm>
          <a:custGeom>
            <a:avLst/>
            <a:gdLst>
              <a:gd name="connsiteX0" fmla="*/ 44835 w 109071"/>
              <a:gd name="connsiteY0" fmla="*/ 1528 h 293642"/>
              <a:gd name="connsiteX1" fmla="*/ 9910 w 109071"/>
              <a:gd name="connsiteY1" fmla="*/ 93603 h 293642"/>
              <a:gd name="connsiteX2" fmla="*/ 385 w 109071"/>
              <a:gd name="connsiteY2" fmla="*/ 176153 h 293642"/>
              <a:gd name="connsiteX3" fmla="*/ 13085 w 109071"/>
              <a:gd name="connsiteY3" fmla="*/ 160278 h 293642"/>
              <a:gd name="connsiteX4" fmla="*/ 13085 w 109071"/>
              <a:gd name="connsiteY4" fmla="*/ 226953 h 293642"/>
              <a:gd name="connsiteX5" fmla="*/ 105160 w 109071"/>
              <a:gd name="connsiteY5" fmla="*/ 179328 h 293642"/>
              <a:gd name="connsiteX6" fmla="*/ 82935 w 109071"/>
              <a:gd name="connsiteY6" fmla="*/ 214253 h 293642"/>
              <a:gd name="connsiteX7" fmla="*/ 385 w 109071"/>
              <a:gd name="connsiteY7" fmla="*/ 293628 h 293642"/>
              <a:gd name="connsiteX8" fmla="*/ 51185 w 109071"/>
              <a:gd name="connsiteY8" fmla="*/ 220603 h 293642"/>
              <a:gd name="connsiteX9" fmla="*/ 32135 w 109071"/>
              <a:gd name="connsiteY9" fmla="*/ 195203 h 293642"/>
              <a:gd name="connsiteX10" fmla="*/ 54360 w 109071"/>
              <a:gd name="connsiteY10" fmla="*/ 99953 h 293642"/>
              <a:gd name="connsiteX11" fmla="*/ 16260 w 109071"/>
              <a:gd name="connsiteY11" fmla="*/ 172978 h 293642"/>
              <a:gd name="connsiteX12" fmla="*/ 44835 w 109071"/>
              <a:gd name="connsiteY12" fmla="*/ 1528 h 29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71" h="293642">
                <a:moveTo>
                  <a:pt x="44835" y="1528"/>
                </a:moveTo>
                <a:cubicBezTo>
                  <a:pt x="43777" y="-11701"/>
                  <a:pt x="17318" y="64499"/>
                  <a:pt x="9910" y="93603"/>
                </a:cubicBezTo>
                <a:cubicBezTo>
                  <a:pt x="2502" y="122707"/>
                  <a:pt x="385" y="176153"/>
                  <a:pt x="385" y="176153"/>
                </a:cubicBezTo>
                <a:cubicBezTo>
                  <a:pt x="914" y="187265"/>
                  <a:pt x="10968" y="151811"/>
                  <a:pt x="13085" y="160278"/>
                </a:cubicBezTo>
                <a:cubicBezTo>
                  <a:pt x="15202" y="168745"/>
                  <a:pt x="-2261" y="223778"/>
                  <a:pt x="13085" y="226953"/>
                </a:cubicBezTo>
                <a:cubicBezTo>
                  <a:pt x="28431" y="230128"/>
                  <a:pt x="93518" y="181445"/>
                  <a:pt x="105160" y="179328"/>
                </a:cubicBezTo>
                <a:cubicBezTo>
                  <a:pt x="116802" y="177211"/>
                  <a:pt x="100397" y="195203"/>
                  <a:pt x="82935" y="214253"/>
                </a:cubicBezTo>
                <a:cubicBezTo>
                  <a:pt x="65473" y="233303"/>
                  <a:pt x="5676" y="292570"/>
                  <a:pt x="385" y="293628"/>
                </a:cubicBezTo>
                <a:cubicBezTo>
                  <a:pt x="-4906" y="294686"/>
                  <a:pt x="45893" y="237007"/>
                  <a:pt x="51185" y="220603"/>
                </a:cubicBezTo>
                <a:cubicBezTo>
                  <a:pt x="56477" y="204199"/>
                  <a:pt x="31606" y="215311"/>
                  <a:pt x="32135" y="195203"/>
                </a:cubicBezTo>
                <a:cubicBezTo>
                  <a:pt x="32664" y="175095"/>
                  <a:pt x="57006" y="103657"/>
                  <a:pt x="54360" y="99953"/>
                </a:cubicBezTo>
                <a:cubicBezTo>
                  <a:pt x="51714" y="96249"/>
                  <a:pt x="21022" y="186207"/>
                  <a:pt x="16260" y="172978"/>
                </a:cubicBezTo>
                <a:cubicBezTo>
                  <a:pt x="11498" y="159749"/>
                  <a:pt x="45893" y="14757"/>
                  <a:pt x="44835" y="15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53C7D200-F950-A052-D0D7-D4D215E9365C}"/>
              </a:ext>
            </a:extLst>
          </p:cNvPr>
          <p:cNvSpPr/>
          <p:nvPr/>
        </p:nvSpPr>
        <p:spPr>
          <a:xfrm>
            <a:off x="4264737" y="10639271"/>
            <a:ext cx="203135" cy="203366"/>
          </a:xfrm>
          <a:custGeom>
            <a:avLst/>
            <a:gdLst>
              <a:gd name="connsiteX0" fmla="*/ 37388 w 203135"/>
              <a:gd name="connsiteY0" fmla="*/ 154 h 203366"/>
              <a:gd name="connsiteX1" fmla="*/ 202488 w 203135"/>
              <a:gd name="connsiteY1" fmla="*/ 114454 h 203366"/>
              <a:gd name="connsiteX2" fmla="*/ 94538 w 203135"/>
              <a:gd name="connsiteY2" fmla="*/ 76354 h 203366"/>
              <a:gd name="connsiteX3" fmla="*/ 88188 w 203135"/>
              <a:gd name="connsiteY3" fmla="*/ 117629 h 203366"/>
              <a:gd name="connsiteX4" fmla="*/ 37388 w 203135"/>
              <a:gd name="connsiteY4" fmla="*/ 70004 h 203366"/>
              <a:gd name="connsiteX5" fmla="*/ 15163 w 203135"/>
              <a:gd name="connsiteY5" fmla="*/ 114454 h 203366"/>
              <a:gd name="connsiteX6" fmla="*/ 37388 w 203135"/>
              <a:gd name="connsiteY6" fmla="*/ 203354 h 203366"/>
              <a:gd name="connsiteX7" fmla="*/ 11988 w 203135"/>
              <a:gd name="connsiteY7" fmla="*/ 120804 h 203366"/>
              <a:gd name="connsiteX8" fmla="*/ 2463 w 203135"/>
              <a:gd name="connsiteY8" fmla="*/ 101754 h 203366"/>
              <a:gd name="connsiteX9" fmla="*/ 56438 w 203135"/>
              <a:gd name="connsiteY9" fmla="*/ 76354 h 203366"/>
              <a:gd name="connsiteX10" fmla="*/ 151688 w 203135"/>
              <a:gd name="connsiteY10" fmla="*/ 89054 h 203366"/>
              <a:gd name="connsiteX11" fmla="*/ 37388 w 203135"/>
              <a:gd name="connsiteY11" fmla="*/ 154 h 20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35" h="203366">
                <a:moveTo>
                  <a:pt x="37388" y="154"/>
                </a:moveTo>
                <a:cubicBezTo>
                  <a:pt x="45855" y="4387"/>
                  <a:pt x="192963" y="101754"/>
                  <a:pt x="202488" y="114454"/>
                </a:cubicBezTo>
                <a:cubicBezTo>
                  <a:pt x="212013" y="127154"/>
                  <a:pt x="113588" y="75825"/>
                  <a:pt x="94538" y="76354"/>
                </a:cubicBezTo>
                <a:cubicBezTo>
                  <a:pt x="75488" y="76883"/>
                  <a:pt x="97713" y="118687"/>
                  <a:pt x="88188" y="117629"/>
                </a:cubicBezTo>
                <a:cubicBezTo>
                  <a:pt x="78663" y="116571"/>
                  <a:pt x="49559" y="70533"/>
                  <a:pt x="37388" y="70004"/>
                </a:cubicBezTo>
                <a:cubicBezTo>
                  <a:pt x="25217" y="69475"/>
                  <a:pt x="15163" y="92229"/>
                  <a:pt x="15163" y="114454"/>
                </a:cubicBezTo>
                <a:cubicBezTo>
                  <a:pt x="15163" y="136679"/>
                  <a:pt x="37917" y="202296"/>
                  <a:pt x="37388" y="203354"/>
                </a:cubicBezTo>
                <a:cubicBezTo>
                  <a:pt x="36859" y="204412"/>
                  <a:pt x="17809" y="137737"/>
                  <a:pt x="11988" y="120804"/>
                </a:cubicBezTo>
                <a:cubicBezTo>
                  <a:pt x="6167" y="103871"/>
                  <a:pt x="-4945" y="109162"/>
                  <a:pt x="2463" y="101754"/>
                </a:cubicBezTo>
                <a:cubicBezTo>
                  <a:pt x="9871" y="94346"/>
                  <a:pt x="31567" y="78471"/>
                  <a:pt x="56438" y="76354"/>
                </a:cubicBezTo>
                <a:cubicBezTo>
                  <a:pt x="81309" y="74237"/>
                  <a:pt x="151688" y="98050"/>
                  <a:pt x="151688" y="89054"/>
                </a:cubicBezTo>
                <a:cubicBezTo>
                  <a:pt x="151688" y="80058"/>
                  <a:pt x="28921" y="-4079"/>
                  <a:pt x="37388" y="1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4BE51C55-4576-ED88-A11D-04D9FDC9FC65}"/>
              </a:ext>
            </a:extLst>
          </p:cNvPr>
          <p:cNvSpPr/>
          <p:nvPr/>
        </p:nvSpPr>
        <p:spPr>
          <a:xfrm>
            <a:off x="2689012" y="10512365"/>
            <a:ext cx="111608" cy="470971"/>
          </a:xfrm>
          <a:custGeom>
            <a:avLst/>
            <a:gdLst>
              <a:gd name="connsiteX0" fmla="*/ 22438 w 111608"/>
              <a:gd name="connsiteY0" fmla="*/ 60 h 470971"/>
              <a:gd name="connsiteX1" fmla="*/ 213 w 111608"/>
              <a:gd name="connsiteY1" fmla="*/ 136585 h 470971"/>
              <a:gd name="connsiteX2" fmla="*/ 38313 w 111608"/>
              <a:gd name="connsiteY2" fmla="*/ 323910 h 470971"/>
              <a:gd name="connsiteX3" fmla="*/ 28788 w 111608"/>
              <a:gd name="connsiteY3" fmla="*/ 276285 h 470971"/>
              <a:gd name="connsiteX4" fmla="*/ 111338 w 111608"/>
              <a:gd name="connsiteY4" fmla="*/ 469960 h 470971"/>
              <a:gd name="connsiteX5" fmla="*/ 54188 w 111608"/>
              <a:gd name="connsiteY5" fmla="*/ 349310 h 470971"/>
              <a:gd name="connsiteX6" fmla="*/ 22438 w 111608"/>
              <a:gd name="connsiteY6" fmla="*/ 279460 h 470971"/>
              <a:gd name="connsiteX7" fmla="*/ 41488 w 111608"/>
              <a:gd name="connsiteY7" fmla="*/ 333435 h 470971"/>
              <a:gd name="connsiteX8" fmla="*/ 38313 w 111608"/>
              <a:gd name="connsiteY8" fmla="*/ 92135 h 470971"/>
              <a:gd name="connsiteX9" fmla="*/ 28788 w 111608"/>
              <a:gd name="connsiteY9" fmla="*/ 301685 h 470971"/>
              <a:gd name="connsiteX10" fmla="*/ 19263 w 111608"/>
              <a:gd name="connsiteY10" fmla="*/ 190560 h 470971"/>
              <a:gd name="connsiteX11" fmla="*/ 12913 w 111608"/>
              <a:gd name="connsiteY11" fmla="*/ 152460 h 470971"/>
              <a:gd name="connsiteX12" fmla="*/ 22438 w 111608"/>
              <a:gd name="connsiteY12" fmla="*/ 60 h 47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608" h="470971">
                <a:moveTo>
                  <a:pt x="22438" y="60"/>
                </a:moveTo>
                <a:cubicBezTo>
                  <a:pt x="20321" y="-2586"/>
                  <a:pt x="-2433" y="82610"/>
                  <a:pt x="213" y="136585"/>
                </a:cubicBezTo>
                <a:cubicBezTo>
                  <a:pt x="2859" y="190560"/>
                  <a:pt x="33551" y="300627"/>
                  <a:pt x="38313" y="323910"/>
                </a:cubicBezTo>
                <a:cubicBezTo>
                  <a:pt x="43076" y="347193"/>
                  <a:pt x="16617" y="251943"/>
                  <a:pt x="28788" y="276285"/>
                </a:cubicBezTo>
                <a:cubicBezTo>
                  <a:pt x="40959" y="300627"/>
                  <a:pt x="107105" y="457789"/>
                  <a:pt x="111338" y="469960"/>
                </a:cubicBezTo>
                <a:cubicBezTo>
                  <a:pt x="115571" y="482131"/>
                  <a:pt x="69005" y="381060"/>
                  <a:pt x="54188" y="349310"/>
                </a:cubicBezTo>
                <a:cubicBezTo>
                  <a:pt x="39371" y="317560"/>
                  <a:pt x="24555" y="282106"/>
                  <a:pt x="22438" y="279460"/>
                </a:cubicBezTo>
                <a:cubicBezTo>
                  <a:pt x="20321" y="276814"/>
                  <a:pt x="38842" y="364656"/>
                  <a:pt x="41488" y="333435"/>
                </a:cubicBezTo>
                <a:cubicBezTo>
                  <a:pt x="44134" y="302214"/>
                  <a:pt x="40430" y="97427"/>
                  <a:pt x="38313" y="92135"/>
                </a:cubicBezTo>
                <a:cubicBezTo>
                  <a:pt x="36196" y="86843"/>
                  <a:pt x="31963" y="285281"/>
                  <a:pt x="28788" y="301685"/>
                </a:cubicBezTo>
                <a:cubicBezTo>
                  <a:pt x="25613" y="318089"/>
                  <a:pt x="21909" y="215431"/>
                  <a:pt x="19263" y="190560"/>
                </a:cubicBezTo>
                <a:cubicBezTo>
                  <a:pt x="16617" y="165689"/>
                  <a:pt x="11855" y="183152"/>
                  <a:pt x="12913" y="152460"/>
                </a:cubicBezTo>
                <a:cubicBezTo>
                  <a:pt x="13971" y="121768"/>
                  <a:pt x="24555" y="2706"/>
                  <a:pt x="22438" y="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C1AE7080-3362-66C7-80C3-66358B1FBC78}"/>
              </a:ext>
            </a:extLst>
          </p:cNvPr>
          <p:cNvSpPr/>
          <p:nvPr/>
        </p:nvSpPr>
        <p:spPr>
          <a:xfrm>
            <a:off x="2733604" y="10451911"/>
            <a:ext cx="282667" cy="139954"/>
          </a:xfrm>
          <a:custGeom>
            <a:avLst/>
            <a:gdLst>
              <a:gd name="connsiteX0" fmla="*/ 71 w 282667"/>
              <a:gd name="connsiteY0" fmla="*/ 19239 h 139954"/>
              <a:gd name="connsiteX1" fmla="*/ 95321 w 282667"/>
              <a:gd name="connsiteY1" fmla="*/ 16064 h 139954"/>
              <a:gd name="connsiteX2" fmla="*/ 158821 w 282667"/>
              <a:gd name="connsiteY2" fmla="*/ 66864 h 139954"/>
              <a:gd name="connsiteX3" fmla="*/ 155646 w 282667"/>
              <a:gd name="connsiteY3" fmla="*/ 25589 h 139954"/>
              <a:gd name="connsiteX4" fmla="*/ 282646 w 282667"/>
              <a:gd name="connsiteY4" fmla="*/ 139889 h 139954"/>
              <a:gd name="connsiteX5" fmla="*/ 165171 w 282667"/>
              <a:gd name="connsiteY5" fmla="*/ 41464 h 139954"/>
              <a:gd name="connsiteX6" fmla="*/ 85796 w 282667"/>
              <a:gd name="connsiteY6" fmla="*/ 189 h 139954"/>
              <a:gd name="connsiteX7" fmla="*/ 111196 w 282667"/>
              <a:gd name="connsiteY7" fmla="*/ 25589 h 139954"/>
              <a:gd name="connsiteX8" fmla="*/ 71 w 282667"/>
              <a:gd name="connsiteY8" fmla="*/ 19239 h 13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667" h="139954">
                <a:moveTo>
                  <a:pt x="71" y="19239"/>
                </a:moveTo>
                <a:cubicBezTo>
                  <a:pt x="-2575" y="17651"/>
                  <a:pt x="68863" y="8126"/>
                  <a:pt x="95321" y="16064"/>
                </a:cubicBezTo>
                <a:cubicBezTo>
                  <a:pt x="121779" y="24002"/>
                  <a:pt x="148767" y="65277"/>
                  <a:pt x="158821" y="66864"/>
                </a:cubicBezTo>
                <a:cubicBezTo>
                  <a:pt x="168875" y="68451"/>
                  <a:pt x="135009" y="13418"/>
                  <a:pt x="155646" y="25589"/>
                </a:cubicBezTo>
                <a:cubicBezTo>
                  <a:pt x="176283" y="37760"/>
                  <a:pt x="281059" y="137243"/>
                  <a:pt x="282646" y="139889"/>
                </a:cubicBezTo>
                <a:cubicBezTo>
                  <a:pt x="284234" y="142535"/>
                  <a:pt x="197979" y="64747"/>
                  <a:pt x="165171" y="41464"/>
                </a:cubicBezTo>
                <a:cubicBezTo>
                  <a:pt x="132363" y="18181"/>
                  <a:pt x="94792" y="2835"/>
                  <a:pt x="85796" y="189"/>
                </a:cubicBezTo>
                <a:cubicBezTo>
                  <a:pt x="76800" y="-2457"/>
                  <a:pt x="128129" y="23472"/>
                  <a:pt x="111196" y="25589"/>
                </a:cubicBezTo>
                <a:cubicBezTo>
                  <a:pt x="94263" y="27706"/>
                  <a:pt x="2717" y="20827"/>
                  <a:pt x="71" y="192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8985089E-49B9-C98B-5CAC-C75B672881D2}"/>
              </a:ext>
            </a:extLst>
          </p:cNvPr>
          <p:cNvSpPr/>
          <p:nvPr/>
        </p:nvSpPr>
        <p:spPr>
          <a:xfrm>
            <a:off x="2736850" y="10499725"/>
            <a:ext cx="127051" cy="374706"/>
          </a:xfrm>
          <a:custGeom>
            <a:avLst/>
            <a:gdLst>
              <a:gd name="connsiteX0" fmla="*/ 85725 w 127051"/>
              <a:gd name="connsiteY0" fmla="*/ 47625 h 374706"/>
              <a:gd name="connsiteX1" fmla="*/ 53975 w 127051"/>
              <a:gd name="connsiteY1" fmla="*/ 117475 h 374706"/>
              <a:gd name="connsiteX2" fmla="*/ 57150 w 127051"/>
              <a:gd name="connsiteY2" fmla="*/ 295275 h 374706"/>
              <a:gd name="connsiteX3" fmla="*/ 38100 w 127051"/>
              <a:gd name="connsiteY3" fmla="*/ 279400 h 374706"/>
              <a:gd name="connsiteX4" fmla="*/ 127000 w 127051"/>
              <a:gd name="connsiteY4" fmla="*/ 374650 h 374706"/>
              <a:gd name="connsiteX5" fmla="*/ 50800 w 127051"/>
              <a:gd name="connsiteY5" fmla="*/ 292100 h 374706"/>
              <a:gd name="connsiteX6" fmla="*/ 38100 w 127051"/>
              <a:gd name="connsiteY6" fmla="*/ 212725 h 374706"/>
              <a:gd name="connsiteX7" fmla="*/ 28575 w 127051"/>
              <a:gd name="connsiteY7" fmla="*/ 130175 h 374706"/>
              <a:gd name="connsiteX8" fmla="*/ 0 w 127051"/>
              <a:gd name="connsiteY8" fmla="*/ 0 h 374706"/>
              <a:gd name="connsiteX9" fmla="*/ 28575 w 127051"/>
              <a:gd name="connsiteY9" fmla="*/ 130175 h 374706"/>
              <a:gd name="connsiteX10" fmla="*/ 44450 w 127051"/>
              <a:gd name="connsiteY10" fmla="*/ 92075 h 374706"/>
              <a:gd name="connsiteX11" fmla="*/ 85725 w 127051"/>
              <a:gd name="connsiteY11" fmla="*/ 47625 h 37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1" h="374706">
                <a:moveTo>
                  <a:pt x="85725" y="47625"/>
                </a:moveTo>
                <a:cubicBezTo>
                  <a:pt x="87312" y="51858"/>
                  <a:pt x="58737" y="76200"/>
                  <a:pt x="53975" y="117475"/>
                </a:cubicBezTo>
                <a:cubicBezTo>
                  <a:pt x="49213" y="158750"/>
                  <a:pt x="59796" y="268288"/>
                  <a:pt x="57150" y="295275"/>
                </a:cubicBezTo>
                <a:cubicBezTo>
                  <a:pt x="54504" y="322263"/>
                  <a:pt x="26458" y="266171"/>
                  <a:pt x="38100" y="279400"/>
                </a:cubicBezTo>
                <a:cubicBezTo>
                  <a:pt x="49742" y="292629"/>
                  <a:pt x="124883" y="372533"/>
                  <a:pt x="127000" y="374650"/>
                </a:cubicBezTo>
                <a:cubicBezTo>
                  <a:pt x="129117" y="376767"/>
                  <a:pt x="65617" y="319088"/>
                  <a:pt x="50800" y="292100"/>
                </a:cubicBezTo>
                <a:cubicBezTo>
                  <a:pt x="35983" y="265112"/>
                  <a:pt x="41804" y="239712"/>
                  <a:pt x="38100" y="212725"/>
                </a:cubicBezTo>
                <a:cubicBezTo>
                  <a:pt x="34396" y="185738"/>
                  <a:pt x="34925" y="165629"/>
                  <a:pt x="28575" y="130175"/>
                </a:cubicBezTo>
                <a:cubicBezTo>
                  <a:pt x="22225" y="94721"/>
                  <a:pt x="0" y="0"/>
                  <a:pt x="0" y="0"/>
                </a:cubicBezTo>
                <a:cubicBezTo>
                  <a:pt x="0" y="0"/>
                  <a:pt x="21167" y="114829"/>
                  <a:pt x="28575" y="130175"/>
                </a:cubicBezTo>
                <a:cubicBezTo>
                  <a:pt x="35983" y="145521"/>
                  <a:pt x="36513" y="104775"/>
                  <a:pt x="44450" y="92075"/>
                </a:cubicBezTo>
                <a:cubicBezTo>
                  <a:pt x="52387" y="79375"/>
                  <a:pt x="84138" y="43392"/>
                  <a:pt x="85725" y="476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2382AE51-7AA1-4039-23B4-B740AB8D040D}"/>
              </a:ext>
            </a:extLst>
          </p:cNvPr>
          <p:cNvSpPr/>
          <p:nvPr/>
        </p:nvSpPr>
        <p:spPr>
          <a:xfrm>
            <a:off x="2825442" y="10534367"/>
            <a:ext cx="154971" cy="48760"/>
          </a:xfrm>
          <a:custGeom>
            <a:avLst/>
            <a:gdLst>
              <a:gd name="connsiteX0" fmla="*/ 308 w 154971"/>
              <a:gd name="connsiteY0" fmla="*/ 283 h 48760"/>
              <a:gd name="connsiteX1" fmla="*/ 149533 w 154971"/>
              <a:gd name="connsiteY1" fmla="*/ 47908 h 48760"/>
              <a:gd name="connsiteX2" fmla="*/ 111433 w 154971"/>
              <a:gd name="connsiteY2" fmla="*/ 28858 h 48760"/>
              <a:gd name="connsiteX3" fmla="*/ 308 w 154971"/>
              <a:gd name="connsiteY3" fmla="*/ 283 h 4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71" h="48760">
                <a:moveTo>
                  <a:pt x="308" y="283"/>
                </a:moveTo>
                <a:cubicBezTo>
                  <a:pt x="6658" y="3458"/>
                  <a:pt x="131012" y="43145"/>
                  <a:pt x="149533" y="47908"/>
                </a:cubicBezTo>
                <a:cubicBezTo>
                  <a:pt x="168054" y="52671"/>
                  <a:pt x="135246" y="36266"/>
                  <a:pt x="111433" y="28858"/>
                </a:cubicBezTo>
                <a:cubicBezTo>
                  <a:pt x="87621" y="21450"/>
                  <a:pt x="-6042" y="-2892"/>
                  <a:pt x="308" y="2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8E258920-F626-8436-0FEE-8D43ED1B25A6}"/>
              </a:ext>
            </a:extLst>
          </p:cNvPr>
          <p:cNvSpPr/>
          <p:nvPr/>
        </p:nvSpPr>
        <p:spPr>
          <a:xfrm>
            <a:off x="4200212" y="12061824"/>
            <a:ext cx="92715" cy="305304"/>
          </a:xfrm>
          <a:custGeom>
            <a:avLst/>
            <a:gdLst>
              <a:gd name="connsiteX0" fmla="*/ 6663 w 92715"/>
              <a:gd name="connsiteY0" fmla="*/ 1 h 305304"/>
              <a:gd name="connsiteX1" fmla="*/ 60638 w 92715"/>
              <a:gd name="connsiteY1" fmla="*/ 177801 h 305304"/>
              <a:gd name="connsiteX2" fmla="*/ 92388 w 92715"/>
              <a:gd name="connsiteY2" fmla="*/ 250826 h 305304"/>
              <a:gd name="connsiteX3" fmla="*/ 41588 w 92715"/>
              <a:gd name="connsiteY3" fmla="*/ 190501 h 305304"/>
              <a:gd name="connsiteX4" fmla="*/ 57463 w 92715"/>
              <a:gd name="connsiteY4" fmla="*/ 304801 h 305304"/>
              <a:gd name="connsiteX5" fmla="*/ 313 w 92715"/>
              <a:gd name="connsiteY5" fmla="*/ 136526 h 305304"/>
              <a:gd name="connsiteX6" fmla="*/ 35238 w 92715"/>
              <a:gd name="connsiteY6" fmla="*/ 212726 h 305304"/>
              <a:gd name="connsiteX7" fmla="*/ 51113 w 92715"/>
              <a:gd name="connsiteY7" fmla="*/ 180976 h 305304"/>
              <a:gd name="connsiteX8" fmla="*/ 6663 w 92715"/>
              <a:gd name="connsiteY8" fmla="*/ 1 h 30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715" h="305304">
                <a:moveTo>
                  <a:pt x="6663" y="1"/>
                </a:moveTo>
                <a:cubicBezTo>
                  <a:pt x="8250" y="-528"/>
                  <a:pt x="46351" y="135997"/>
                  <a:pt x="60638" y="177801"/>
                </a:cubicBezTo>
                <a:cubicBezTo>
                  <a:pt x="74925" y="219605"/>
                  <a:pt x="95563" y="248709"/>
                  <a:pt x="92388" y="250826"/>
                </a:cubicBezTo>
                <a:cubicBezTo>
                  <a:pt x="89213" y="252943"/>
                  <a:pt x="47409" y="181505"/>
                  <a:pt x="41588" y="190501"/>
                </a:cubicBezTo>
                <a:cubicBezTo>
                  <a:pt x="35767" y="199497"/>
                  <a:pt x="64342" y="313797"/>
                  <a:pt x="57463" y="304801"/>
                </a:cubicBezTo>
                <a:cubicBezTo>
                  <a:pt x="50584" y="295805"/>
                  <a:pt x="4017" y="151872"/>
                  <a:pt x="313" y="136526"/>
                </a:cubicBezTo>
                <a:cubicBezTo>
                  <a:pt x="-3391" y="121180"/>
                  <a:pt x="26771" y="205318"/>
                  <a:pt x="35238" y="212726"/>
                </a:cubicBezTo>
                <a:cubicBezTo>
                  <a:pt x="43705" y="220134"/>
                  <a:pt x="58521" y="220134"/>
                  <a:pt x="51113" y="180976"/>
                </a:cubicBezTo>
                <a:cubicBezTo>
                  <a:pt x="43705" y="141818"/>
                  <a:pt x="5076" y="530"/>
                  <a:pt x="666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771A8C6F-DDA2-A753-B603-89780B541136}"/>
              </a:ext>
            </a:extLst>
          </p:cNvPr>
          <p:cNvSpPr/>
          <p:nvPr/>
        </p:nvSpPr>
        <p:spPr>
          <a:xfrm>
            <a:off x="3279243" y="11861417"/>
            <a:ext cx="235512" cy="489516"/>
          </a:xfrm>
          <a:custGeom>
            <a:avLst/>
            <a:gdLst>
              <a:gd name="connsiteX0" fmla="*/ 532 w 235512"/>
              <a:gd name="connsiteY0" fmla="*/ 383 h 489516"/>
              <a:gd name="connsiteX1" fmla="*/ 41807 w 235512"/>
              <a:gd name="connsiteY1" fmla="*/ 86108 h 489516"/>
              <a:gd name="connsiteX2" fmla="*/ 143407 w 235512"/>
              <a:gd name="connsiteY2" fmla="*/ 302008 h 489516"/>
              <a:gd name="connsiteX3" fmla="*/ 79907 w 235512"/>
              <a:gd name="connsiteY3" fmla="*/ 251208 h 489516"/>
              <a:gd name="connsiteX4" fmla="*/ 206907 w 235512"/>
              <a:gd name="connsiteY4" fmla="*/ 400433 h 489516"/>
              <a:gd name="connsiteX5" fmla="*/ 235482 w 235512"/>
              <a:gd name="connsiteY5" fmla="*/ 489333 h 489516"/>
              <a:gd name="connsiteX6" fmla="*/ 210082 w 235512"/>
              <a:gd name="connsiteY6" fmla="*/ 419483 h 489516"/>
              <a:gd name="connsiteX7" fmla="*/ 118007 w 235512"/>
              <a:gd name="connsiteY7" fmla="*/ 282958 h 489516"/>
              <a:gd name="connsiteX8" fmla="*/ 168807 w 235512"/>
              <a:gd name="connsiteY8" fmla="*/ 159133 h 489516"/>
              <a:gd name="connsiteX9" fmla="*/ 152932 w 235512"/>
              <a:gd name="connsiteY9" fmla="*/ 3558 h 489516"/>
              <a:gd name="connsiteX10" fmla="*/ 137057 w 235512"/>
              <a:gd name="connsiteY10" fmla="*/ 209933 h 489516"/>
              <a:gd name="connsiteX11" fmla="*/ 118007 w 235512"/>
              <a:gd name="connsiteY11" fmla="*/ 206758 h 489516"/>
              <a:gd name="connsiteX12" fmla="*/ 67207 w 235512"/>
              <a:gd name="connsiteY12" fmla="*/ 114683 h 489516"/>
              <a:gd name="connsiteX13" fmla="*/ 532 w 235512"/>
              <a:gd name="connsiteY13" fmla="*/ 383 h 48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12" h="489516">
                <a:moveTo>
                  <a:pt x="532" y="383"/>
                </a:moveTo>
                <a:cubicBezTo>
                  <a:pt x="-3701" y="-4379"/>
                  <a:pt x="17995" y="35837"/>
                  <a:pt x="41807" y="86108"/>
                </a:cubicBezTo>
                <a:cubicBezTo>
                  <a:pt x="65619" y="136379"/>
                  <a:pt x="137057" y="274491"/>
                  <a:pt x="143407" y="302008"/>
                </a:cubicBezTo>
                <a:cubicBezTo>
                  <a:pt x="149757" y="329525"/>
                  <a:pt x="69324" y="234804"/>
                  <a:pt x="79907" y="251208"/>
                </a:cubicBezTo>
                <a:cubicBezTo>
                  <a:pt x="90490" y="267612"/>
                  <a:pt x="180978" y="360746"/>
                  <a:pt x="206907" y="400433"/>
                </a:cubicBezTo>
                <a:cubicBezTo>
                  <a:pt x="232836" y="440120"/>
                  <a:pt x="234953" y="486158"/>
                  <a:pt x="235482" y="489333"/>
                </a:cubicBezTo>
                <a:cubicBezTo>
                  <a:pt x="236011" y="492508"/>
                  <a:pt x="229661" y="453879"/>
                  <a:pt x="210082" y="419483"/>
                </a:cubicBezTo>
                <a:cubicBezTo>
                  <a:pt x="190503" y="385087"/>
                  <a:pt x="124886" y="326350"/>
                  <a:pt x="118007" y="282958"/>
                </a:cubicBezTo>
                <a:cubicBezTo>
                  <a:pt x="111128" y="239566"/>
                  <a:pt x="162986" y="205700"/>
                  <a:pt x="168807" y="159133"/>
                </a:cubicBezTo>
                <a:cubicBezTo>
                  <a:pt x="174628" y="112566"/>
                  <a:pt x="158224" y="-4909"/>
                  <a:pt x="152932" y="3558"/>
                </a:cubicBezTo>
                <a:cubicBezTo>
                  <a:pt x="147640" y="12025"/>
                  <a:pt x="137057" y="209933"/>
                  <a:pt x="137057" y="209933"/>
                </a:cubicBezTo>
                <a:cubicBezTo>
                  <a:pt x="131236" y="243800"/>
                  <a:pt x="129649" y="222633"/>
                  <a:pt x="118007" y="206758"/>
                </a:cubicBezTo>
                <a:cubicBezTo>
                  <a:pt x="106365" y="190883"/>
                  <a:pt x="80965" y="145904"/>
                  <a:pt x="67207" y="114683"/>
                </a:cubicBezTo>
                <a:cubicBezTo>
                  <a:pt x="53449" y="83462"/>
                  <a:pt x="4765" y="5145"/>
                  <a:pt x="532" y="3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1FAFF646-1D9B-BE45-B90D-56AB783E6A3C}"/>
              </a:ext>
            </a:extLst>
          </p:cNvPr>
          <p:cNvSpPr/>
          <p:nvPr/>
        </p:nvSpPr>
        <p:spPr>
          <a:xfrm>
            <a:off x="3545465" y="12277417"/>
            <a:ext cx="188372" cy="384494"/>
          </a:xfrm>
          <a:custGeom>
            <a:avLst/>
            <a:gdLst>
              <a:gd name="connsiteX0" fmla="*/ 13710 w 188372"/>
              <a:gd name="connsiteY0" fmla="*/ 308 h 384494"/>
              <a:gd name="connsiteX1" fmla="*/ 7360 w 188372"/>
              <a:gd name="connsiteY1" fmla="*/ 101908 h 384494"/>
              <a:gd name="connsiteX2" fmla="*/ 77210 w 188372"/>
              <a:gd name="connsiteY2" fmla="*/ 257483 h 384494"/>
              <a:gd name="connsiteX3" fmla="*/ 32760 w 188372"/>
              <a:gd name="connsiteY3" fmla="*/ 197158 h 384494"/>
              <a:gd name="connsiteX4" fmla="*/ 188335 w 188372"/>
              <a:gd name="connsiteY4" fmla="*/ 384483 h 384494"/>
              <a:gd name="connsiteX5" fmla="*/ 16885 w 188372"/>
              <a:gd name="connsiteY5" fmla="*/ 187633 h 384494"/>
              <a:gd name="connsiteX6" fmla="*/ 4185 w 188372"/>
              <a:gd name="connsiteY6" fmla="*/ 133658 h 384494"/>
              <a:gd name="connsiteX7" fmla="*/ 13710 w 188372"/>
              <a:gd name="connsiteY7" fmla="*/ 308 h 38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372" h="384494">
                <a:moveTo>
                  <a:pt x="13710" y="308"/>
                </a:moveTo>
                <a:cubicBezTo>
                  <a:pt x="14239" y="-4984"/>
                  <a:pt x="-3223" y="59046"/>
                  <a:pt x="7360" y="101908"/>
                </a:cubicBezTo>
                <a:cubicBezTo>
                  <a:pt x="17943" y="144770"/>
                  <a:pt x="72977" y="241608"/>
                  <a:pt x="77210" y="257483"/>
                </a:cubicBezTo>
                <a:cubicBezTo>
                  <a:pt x="81443" y="273358"/>
                  <a:pt x="14239" y="175991"/>
                  <a:pt x="32760" y="197158"/>
                </a:cubicBezTo>
                <a:cubicBezTo>
                  <a:pt x="51281" y="218325"/>
                  <a:pt x="190981" y="386071"/>
                  <a:pt x="188335" y="384483"/>
                </a:cubicBezTo>
                <a:cubicBezTo>
                  <a:pt x="185689" y="382896"/>
                  <a:pt x="47576" y="229437"/>
                  <a:pt x="16885" y="187633"/>
                </a:cubicBezTo>
                <a:cubicBezTo>
                  <a:pt x="-13806" y="145829"/>
                  <a:pt x="7360" y="159587"/>
                  <a:pt x="4185" y="133658"/>
                </a:cubicBezTo>
                <a:cubicBezTo>
                  <a:pt x="1010" y="107729"/>
                  <a:pt x="13181" y="5600"/>
                  <a:pt x="13710" y="3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2322025A-AEAC-8A99-DC2E-11DF9362EB85}"/>
              </a:ext>
            </a:extLst>
          </p:cNvPr>
          <p:cNvSpPr/>
          <p:nvPr/>
        </p:nvSpPr>
        <p:spPr>
          <a:xfrm>
            <a:off x="4054427" y="12086318"/>
            <a:ext cx="127186" cy="270865"/>
          </a:xfrm>
          <a:custGeom>
            <a:avLst/>
            <a:gdLst>
              <a:gd name="connsiteX0" fmla="*/ 107998 w 127186"/>
              <a:gd name="connsiteY0" fmla="*/ 907 h 270865"/>
              <a:gd name="connsiteX1" fmla="*/ 85773 w 127186"/>
              <a:gd name="connsiteY1" fmla="*/ 96157 h 270865"/>
              <a:gd name="connsiteX2" fmla="*/ 127048 w 127186"/>
              <a:gd name="connsiteY2" fmla="*/ 267607 h 270865"/>
              <a:gd name="connsiteX3" fmla="*/ 95298 w 127186"/>
              <a:gd name="connsiteY3" fmla="*/ 197757 h 270865"/>
              <a:gd name="connsiteX4" fmla="*/ 48 w 127186"/>
              <a:gd name="connsiteY4" fmla="*/ 64407 h 270865"/>
              <a:gd name="connsiteX5" fmla="*/ 82598 w 127186"/>
              <a:gd name="connsiteY5" fmla="*/ 150132 h 270865"/>
              <a:gd name="connsiteX6" fmla="*/ 107998 w 127186"/>
              <a:gd name="connsiteY6" fmla="*/ 907 h 27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86" h="270865">
                <a:moveTo>
                  <a:pt x="107998" y="907"/>
                </a:moveTo>
                <a:cubicBezTo>
                  <a:pt x="108527" y="-8089"/>
                  <a:pt x="82598" y="51707"/>
                  <a:pt x="85773" y="96157"/>
                </a:cubicBezTo>
                <a:cubicBezTo>
                  <a:pt x="88948" y="140607"/>
                  <a:pt x="125461" y="250674"/>
                  <a:pt x="127048" y="267607"/>
                </a:cubicBezTo>
                <a:cubicBezTo>
                  <a:pt x="128636" y="284540"/>
                  <a:pt x="116465" y="231624"/>
                  <a:pt x="95298" y="197757"/>
                </a:cubicBezTo>
                <a:cubicBezTo>
                  <a:pt x="74131" y="163890"/>
                  <a:pt x="2165" y="72344"/>
                  <a:pt x="48" y="64407"/>
                </a:cubicBezTo>
                <a:cubicBezTo>
                  <a:pt x="-2069" y="56470"/>
                  <a:pt x="65665" y="155953"/>
                  <a:pt x="82598" y="150132"/>
                </a:cubicBezTo>
                <a:cubicBezTo>
                  <a:pt x="99531" y="144311"/>
                  <a:pt x="107469" y="9903"/>
                  <a:pt x="107998" y="9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77460C1A-FE09-C591-80E9-77CEDD82DFF4}"/>
              </a:ext>
            </a:extLst>
          </p:cNvPr>
          <p:cNvSpPr/>
          <p:nvPr/>
        </p:nvSpPr>
        <p:spPr>
          <a:xfrm>
            <a:off x="3596200" y="12020071"/>
            <a:ext cx="585009" cy="292580"/>
          </a:xfrm>
          <a:custGeom>
            <a:avLst/>
            <a:gdLst>
              <a:gd name="connsiteX0" fmla="*/ 515425 w 585009"/>
              <a:gd name="connsiteY0" fmla="*/ 13179 h 292580"/>
              <a:gd name="connsiteX1" fmla="*/ 350325 w 585009"/>
              <a:gd name="connsiteY1" fmla="*/ 86204 h 292580"/>
              <a:gd name="connsiteX2" fmla="*/ 102675 w 585009"/>
              <a:gd name="connsiteY2" fmla="*/ 140179 h 292580"/>
              <a:gd name="connsiteX3" fmla="*/ 185225 w 585009"/>
              <a:gd name="connsiteY3" fmla="*/ 121129 h 292580"/>
              <a:gd name="connsiteX4" fmla="*/ 61400 w 585009"/>
              <a:gd name="connsiteY4" fmla="*/ 168754 h 292580"/>
              <a:gd name="connsiteX5" fmla="*/ 1075 w 585009"/>
              <a:gd name="connsiteY5" fmla="*/ 219554 h 292580"/>
              <a:gd name="connsiteX6" fmla="*/ 109025 w 585009"/>
              <a:gd name="connsiteY6" fmla="*/ 152879 h 292580"/>
              <a:gd name="connsiteX7" fmla="*/ 220150 w 585009"/>
              <a:gd name="connsiteY7" fmla="*/ 133829 h 292580"/>
              <a:gd name="connsiteX8" fmla="*/ 296350 w 585009"/>
              <a:gd name="connsiteY8" fmla="*/ 175104 h 292580"/>
              <a:gd name="connsiteX9" fmla="*/ 277300 w 585009"/>
              <a:gd name="connsiteY9" fmla="*/ 159229 h 292580"/>
              <a:gd name="connsiteX10" fmla="*/ 115375 w 585009"/>
              <a:gd name="connsiteY10" fmla="*/ 292579 h 292580"/>
              <a:gd name="connsiteX11" fmla="*/ 280475 w 585009"/>
              <a:gd name="connsiteY11" fmla="*/ 156054 h 292580"/>
              <a:gd name="connsiteX12" fmla="*/ 420175 w 585009"/>
              <a:gd name="connsiteY12" fmla="*/ 156054 h 292580"/>
              <a:gd name="connsiteX13" fmla="*/ 290000 w 585009"/>
              <a:gd name="connsiteY13" fmla="*/ 159229 h 292580"/>
              <a:gd name="connsiteX14" fmla="*/ 255075 w 585009"/>
              <a:gd name="connsiteY14" fmla="*/ 137004 h 292580"/>
              <a:gd name="connsiteX15" fmla="*/ 366200 w 585009"/>
              <a:gd name="connsiteY15" fmla="*/ 79854 h 292580"/>
              <a:gd name="connsiteX16" fmla="*/ 369375 w 585009"/>
              <a:gd name="connsiteY16" fmla="*/ 57629 h 292580"/>
              <a:gd name="connsiteX17" fmla="*/ 299525 w 585009"/>
              <a:gd name="connsiteY17" fmla="*/ 63979 h 292580"/>
              <a:gd name="connsiteX18" fmla="*/ 572575 w 585009"/>
              <a:gd name="connsiteY18" fmla="*/ 3654 h 292580"/>
              <a:gd name="connsiteX19" fmla="*/ 515425 w 585009"/>
              <a:gd name="connsiteY19" fmla="*/ 13179 h 29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5009" h="292580">
                <a:moveTo>
                  <a:pt x="515425" y="13179"/>
                </a:moveTo>
                <a:cubicBezTo>
                  <a:pt x="478383" y="26937"/>
                  <a:pt x="419117" y="65037"/>
                  <a:pt x="350325" y="86204"/>
                </a:cubicBezTo>
                <a:cubicBezTo>
                  <a:pt x="281533" y="107371"/>
                  <a:pt x="130192" y="134358"/>
                  <a:pt x="102675" y="140179"/>
                </a:cubicBezTo>
                <a:cubicBezTo>
                  <a:pt x="75158" y="146000"/>
                  <a:pt x="192104" y="116367"/>
                  <a:pt x="185225" y="121129"/>
                </a:cubicBezTo>
                <a:cubicBezTo>
                  <a:pt x="178346" y="125891"/>
                  <a:pt x="92092" y="152350"/>
                  <a:pt x="61400" y="168754"/>
                </a:cubicBezTo>
                <a:cubicBezTo>
                  <a:pt x="30708" y="185158"/>
                  <a:pt x="-6862" y="222200"/>
                  <a:pt x="1075" y="219554"/>
                </a:cubicBezTo>
                <a:cubicBezTo>
                  <a:pt x="9012" y="216908"/>
                  <a:pt x="72513" y="167166"/>
                  <a:pt x="109025" y="152879"/>
                </a:cubicBezTo>
                <a:cubicBezTo>
                  <a:pt x="145537" y="138592"/>
                  <a:pt x="188929" y="130125"/>
                  <a:pt x="220150" y="133829"/>
                </a:cubicBezTo>
                <a:cubicBezTo>
                  <a:pt x="251371" y="137533"/>
                  <a:pt x="296350" y="175104"/>
                  <a:pt x="296350" y="175104"/>
                </a:cubicBezTo>
                <a:cubicBezTo>
                  <a:pt x="305875" y="179337"/>
                  <a:pt x="307462" y="139650"/>
                  <a:pt x="277300" y="159229"/>
                </a:cubicBezTo>
                <a:cubicBezTo>
                  <a:pt x="247137" y="178808"/>
                  <a:pt x="114846" y="293108"/>
                  <a:pt x="115375" y="292579"/>
                </a:cubicBezTo>
                <a:cubicBezTo>
                  <a:pt x="115904" y="292050"/>
                  <a:pt x="229675" y="178808"/>
                  <a:pt x="280475" y="156054"/>
                </a:cubicBezTo>
                <a:cubicBezTo>
                  <a:pt x="331275" y="133300"/>
                  <a:pt x="418588" y="155525"/>
                  <a:pt x="420175" y="156054"/>
                </a:cubicBezTo>
                <a:cubicBezTo>
                  <a:pt x="421762" y="156583"/>
                  <a:pt x="317517" y="162404"/>
                  <a:pt x="290000" y="159229"/>
                </a:cubicBezTo>
                <a:cubicBezTo>
                  <a:pt x="262483" y="156054"/>
                  <a:pt x="242375" y="150233"/>
                  <a:pt x="255075" y="137004"/>
                </a:cubicBezTo>
                <a:cubicBezTo>
                  <a:pt x="267775" y="123775"/>
                  <a:pt x="347150" y="93083"/>
                  <a:pt x="366200" y="79854"/>
                </a:cubicBezTo>
                <a:cubicBezTo>
                  <a:pt x="385250" y="66625"/>
                  <a:pt x="380488" y="60275"/>
                  <a:pt x="369375" y="57629"/>
                </a:cubicBezTo>
                <a:cubicBezTo>
                  <a:pt x="358262" y="54983"/>
                  <a:pt x="265658" y="72975"/>
                  <a:pt x="299525" y="63979"/>
                </a:cubicBezTo>
                <a:cubicBezTo>
                  <a:pt x="333392" y="54983"/>
                  <a:pt x="534475" y="10533"/>
                  <a:pt x="572575" y="3654"/>
                </a:cubicBezTo>
                <a:cubicBezTo>
                  <a:pt x="610675" y="-3225"/>
                  <a:pt x="552467" y="-579"/>
                  <a:pt x="515425" y="131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BE6525CD-DFE5-F5EC-A6F2-863270FEDF4E}"/>
              </a:ext>
            </a:extLst>
          </p:cNvPr>
          <p:cNvSpPr/>
          <p:nvPr/>
        </p:nvSpPr>
        <p:spPr>
          <a:xfrm>
            <a:off x="3405757" y="11941035"/>
            <a:ext cx="482089" cy="292256"/>
          </a:xfrm>
          <a:custGeom>
            <a:avLst/>
            <a:gdLst>
              <a:gd name="connsiteX0" fmla="*/ 1018 w 482089"/>
              <a:gd name="connsiteY0" fmla="*/ 139840 h 292256"/>
              <a:gd name="connsiteX1" fmla="*/ 255018 w 482089"/>
              <a:gd name="connsiteY1" fmla="*/ 146190 h 292256"/>
              <a:gd name="connsiteX2" fmla="*/ 188343 w 482089"/>
              <a:gd name="connsiteY2" fmla="*/ 165240 h 292256"/>
              <a:gd name="connsiteX3" fmla="*/ 89918 w 482089"/>
              <a:gd name="connsiteY3" fmla="*/ 270015 h 292256"/>
              <a:gd name="connsiteX4" fmla="*/ 166118 w 482089"/>
              <a:gd name="connsiteY4" fmla="*/ 231915 h 292256"/>
              <a:gd name="connsiteX5" fmla="*/ 480443 w 482089"/>
              <a:gd name="connsiteY5" fmla="*/ 168415 h 292256"/>
              <a:gd name="connsiteX6" fmla="*/ 283593 w 482089"/>
              <a:gd name="connsiteY6" fmla="*/ 225565 h 292256"/>
              <a:gd name="connsiteX7" fmla="*/ 143893 w 482089"/>
              <a:gd name="connsiteY7" fmla="*/ 292240 h 292256"/>
              <a:gd name="connsiteX8" fmla="*/ 248668 w 482089"/>
              <a:gd name="connsiteY8" fmla="*/ 231915 h 292256"/>
              <a:gd name="connsiteX9" fmla="*/ 137543 w 482089"/>
              <a:gd name="connsiteY9" fmla="*/ 219215 h 292256"/>
              <a:gd name="connsiteX10" fmla="*/ 401068 w 482089"/>
              <a:gd name="connsiteY10" fmla="*/ 38240 h 292256"/>
              <a:gd name="connsiteX11" fmla="*/ 216918 w 482089"/>
              <a:gd name="connsiteY11" fmla="*/ 133490 h 292256"/>
              <a:gd name="connsiteX12" fmla="*/ 140718 w 482089"/>
              <a:gd name="connsiteY12" fmla="*/ 89040 h 292256"/>
              <a:gd name="connsiteX13" fmla="*/ 121668 w 482089"/>
              <a:gd name="connsiteY13" fmla="*/ 140 h 292256"/>
              <a:gd name="connsiteX14" fmla="*/ 162943 w 482089"/>
              <a:gd name="connsiteY14" fmla="*/ 111265 h 292256"/>
              <a:gd name="connsiteX15" fmla="*/ 1018 w 482089"/>
              <a:gd name="connsiteY15" fmla="*/ 139840 h 29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2089" h="292256">
                <a:moveTo>
                  <a:pt x="1018" y="139840"/>
                </a:moveTo>
                <a:cubicBezTo>
                  <a:pt x="16364" y="145661"/>
                  <a:pt x="223797" y="141957"/>
                  <a:pt x="255018" y="146190"/>
                </a:cubicBezTo>
                <a:cubicBezTo>
                  <a:pt x="286239" y="150423"/>
                  <a:pt x="215860" y="144603"/>
                  <a:pt x="188343" y="165240"/>
                </a:cubicBezTo>
                <a:cubicBezTo>
                  <a:pt x="160826" y="185877"/>
                  <a:pt x="93622" y="258903"/>
                  <a:pt x="89918" y="270015"/>
                </a:cubicBezTo>
                <a:cubicBezTo>
                  <a:pt x="86214" y="281127"/>
                  <a:pt x="101031" y="248848"/>
                  <a:pt x="166118" y="231915"/>
                </a:cubicBezTo>
                <a:cubicBezTo>
                  <a:pt x="231205" y="214982"/>
                  <a:pt x="460864" y="169473"/>
                  <a:pt x="480443" y="168415"/>
                </a:cubicBezTo>
                <a:cubicBezTo>
                  <a:pt x="500022" y="167357"/>
                  <a:pt x="339685" y="204928"/>
                  <a:pt x="283593" y="225565"/>
                </a:cubicBezTo>
                <a:cubicBezTo>
                  <a:pt x="227501" y="246202"/>
                  <a:pt x="149714" y="291182"/>
                  <a:pt x="143893" y="292240"/>
                </a:cubicBezTo>
                <a:cubicBezTo>
                  <a:pt x="138072" y="293298"/>
                  <a:pt x="249726" y="244086"/>
                  <a:pt x="248668" y="231915"/>
                </a:cubicBezTo>
                <a:cubicBezTo>
                  <a:pt x="247610" y="219744"/>
                  <a:pt x="112143" y="251494"/>
                  <a:pt x="137543" y="219215"/>
                </a:cubicBezTo>
                <a:cubicBezTo>
                  <a:pt x="162943" y="186936"/>
                  <a:pt x="387839" y="52527"/>
                  <a:pt x="401068" y="38240"/>
                </a:cubicBezTo>
                <a:cubicBezTo>
                  <a:pt x="414297" y="23952"/>
                  <a:pt x="260310" y="125023"/>
                  <a:pt x="216918" y="133490"/>
                </a:cubicBezTo>
                <a:cubicBezTo>
                  <a:pt x="173526" y="141957"/>
                  <a:pt x="156593" y="111265"/>
                  <a:pt x="140718" y="89040"/>
                </a:cubicBezTo>
                <a:cubicBezTo>
                  <a:pt x="124843" y="66815"/>
                  <a:pt x="117964" y="-3564"/>
                  <a:pt x="121668" y="140"/>
                </a:cubicBezTo>
                <a:cubicBezTo>
                  <a:pt x="125372" y="3844"/>
                  <a:pt x="177230" y="87453"/>
                  <a:pt x="162943" y="111265"/>
                </a:cubicBezTo>
                <a:cubicBezTo>
                  <a:pt x="148656" y="135077"/>
                  <a:pt x="-14328" y="134019"/>
                  <a:pt x="1018" y="1398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2E324636-1076-6058-1881-EE0F02502960}"/>
              </a:ext>
            </a:extLst>
          </p:cNvPr>
          <p:cNvSpPr/>
          <p:nvPr/>
        </p:nvSpPr>
        <p:spPr>
          <a:xfrm>
            <a:off x="3631913" y="12261820"/>
            <a:ext cx="563747" cy="368504"/>
          </a:xfrm>
          <a:custGeom>
            <a:avLst/>
            <a:gdLst>
              <a:gd name="connsiteX0" fmla="*/ 41562 w 563747"/>
              <a:gd name="connsiteY0" fmla="*/ 30 h 368504"/>
              <a:gd name="connsiteX1" fmla="*/ 287 w 563747"/>
              <a:gd name="connsiteY1" fmla="*/ 88930 h 368504"/>
              <a:gd name="connsiteX2" fmla="*/ 66962 w 563747"/>
              <a:gd name="connsiteY2" fmla="*/ 184180 h 368504"/>
              <a:gd name="connsiteX3" fmla="*/ 9812 w 563747"/>
              <a:gd name="connsiteY3" fmla="*/ 196880 h 368504"/>
              <a:gd name="connsiteX4" fmla="*/ 219362 w 563747"/>
              <a:gd name="connsiteY4" fmla="*/ 219105 h 368504"/>
              <a:gd name="connsiteX5" fmla="*/ 251112 w 563747"/>
              <a:gd name="connsiteY5" fmla="*/ 273080 h 368504"/>
              <a:gd name="connsiteX6" fmla="*/ 324137 w 563747"/>
              <a:gd name="connsiteY6" fmla="*/ 130205 h 368504"/>
              <a:gd name="connsiteX7" fmla="*/ 257462 w 563747"/>
              <a:gd name="connsiteY7" fmla="*/ 79405 h 368504"/>
              <a:gd name="connsiteX8" fmla="*/ 206662 w 563747"/>
              <a:gd name="connsiteY8" fmla="*/ 79405 h 368504"/>
              <a:gd name="connsiteX9" fmla="*/ 555912 w 563747"/>
              <a:gd name="connsiteY9" fmla="*/ 76230 h 368504"/>
              <a:gd name="connsiteX10" fmla="*/ 451137 w 563747"/>
              <a:gd name="connsiteY10" fmla="*/ 73055 h 368504"/>
              <a:gd name="connsiteX11" fmla="*/ 467012 w 563747"/>
              <a:gd name="connsiteY11" fmla="*/ 28605 h 368504"/>
              <a:gd name="connsiteX12" fmla="*/ 444787 w 563747"/>
              <a:gd name="connsiteY12" fmla="*/ 136555 h 368504"/>
              <a:gd name="connsiteX13" fmla="*/ 266987 w 563747"/>
              <a:gd name="connsiteY13" fmla="*/ 57180 h 368504"/>
              <a:gd name="connsiteX14" fmla="*/ 295562 w 563747"/>
              <a:gd name="connsiteY14" fmla="*/ 158780 h 368504"/>
              <a:gd name="connsiteX15" fmla="*/ 149512 w 563747"/>
              <a:gd name="connsiteY15" fmla="*/ 222280 h 368504"/>
              <a:gd name="connsiteX16" fmla="*/ 111412 w 563747"/>
              <a:gd name="connsiteY16" fmla="*/ 368330 h 368504"/>
              <a:gd name="connsiteX17" fmla="*/ 127287 w 563747"/>
              <a:gd name="connsiteY17" fmla="*/ 190530 h 368504"/>
              <a:gd name="connsiteX18" fmla="*/ 16162 w 563747"/>
              <a:gd name="connsiteY18" fmla="*/ 171480 h 368504"/>
              <a:gd name="connsiteX19" fmla="*/ 9812 w 563747"/>
              <a:gd name="connsiteY19" fmla="*/ 98455 h 368504"/>
              <a:gd name="connsiteX20" fmla="*/ 41562 w 563747"/>
              <a:gd name="connsiteY20" fmla="*/ 30 h 36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3747" h="368504">
                <a:moveTo>
                  <a:pt x="41562" y="30"/>
                </a:moveTo>
                <a:cubicBezTo>
                  <a:pt x="39975" y="-1557"/>
                  <a:pt x="-3946" y="58238"/>
                  <a:pt x="287" y="88930"/>
                </a:cubicBezTo>
                <a:cubicBezTo>
                  <a:pt x="4520" y="119622"/>
                  <a:pt x="65375" y="166188"/>
                  <a:pt x="66962" y="184180"/>
                </a:cubicBezTo>
                <a:cubicBezTo>
                  <a:pt x="68550" y="202172"/>
                  <a:pt x="-15588" y="191059"/>
                  <a:pt x="9812" y="196880"/>
                </a:cubicBezTo>
                <a:cubicBezTo>
                  <a:pt x="35212" y="202701"/>
                  <a:pt x="179145" y="206405"/>
                  <a:pt x="219362" y="219105"/>
                </a:cubicBezTo>
                <a:cubicBezTo>
                  <a:pt x="259579" y="231805"/>
                  <a:pt x="233650" y="287897"/>
                  <a:pt x="251112" y="273080"/>
                </a:cubicBezTo>
                <a:cubicBezTo>
                  <a:pt x="268574" y="258263"/>
                  <a:pt x="323079" y="162484"/>
                  <a:pt x="324137" y="130205"/>
                </a:cubicBezTo>
                <a:cubicBezTo>
                  <a:pt x="325195" y="97926"/>
                  <a:pt x="277041" y="87872"/>
                  <a:pt x="257462" y="79405"/>
                </a:cubicBezTo>
                <a:cubicBezTo>
                  <a:pt x="237883" y="70938"/>
                  <a:pt x="206662" y="79405"/>
                  <a:pt x="206662" y="79405"/>
                </a:cubicBezTo>
                <a:lnTo>
                  <a:pt x="555912" y="76230"/>
                </a:lnTo>
                <a:cubicBezTo>
                  <a:pt x="596658" y="75172"/>
                  <a:pt x="465954" y="80993"/>
                  <a:pt x="451137" y="73055"/>
                </a:cubicBezTo>
                <a:cubicBezTo>
                  <a:pt x="436320" y="65118"/>
                  <a:pt x="468070" y="18022"/>
                  <a:pt x="467012" y="28605"/>
                </a:cubicBezTo>
                <a:cubicBezTo>
                  <a:pt x="465954" y="39188"/>
                  <a:pt x="478124" y="131793"/>
                  <a:pt x="444787" y="136555"/>
                </a:cubicBezTo>
                <a:cubicBezTo>
                  <a:pt x="411450" y="141317"/>
                  <a:pt x="291858" y="53476"/>
                  <a:pt x="266987" y="57180"/>
                </a:cubicBezTo>
                <a:cubicBezTo>
                  <a:pt x="242116" y="60884"/>
                  <a:pt x="315141" y="131263"/>
                  <a:pt x="295562" y="158780"/>
                </a:cubicBezTo>
                <a:cubicBezTo>
                  <a:pt x="275983" y="186297"/>
                  <a:pt x="180204" y="187355"/>
                  <a:pt x="149512" y="222280"/>
                </a:cubicBezTo>
                <a:cubicBezTo>
                  <a:pt x="118820" y="257205"/>
                  <a:pt x="115116" y="373622"/>
                  <a:pt x="111412" y="368330"/>
                </a:cubicBezTo>
                <a:cubicBezTo>
                  <a:pt x="107708" y="363038"/>
                  <a:pt x="143162" y="223338"/>
                  <a:pt x="127287" y="190530"/>
                </a:cubicBezTo>
                <a:cubicBezTo>
                  <a:pt x="111412" y="157722"/>
                  <a:pt x="35741" y="186826"/>
                  <a:pt x="16162" y="171480"/>
                </a:cubicBezTo>
                <a:cubicBezTo>
                  <a:pt x="-3417" y="156134"/>
                  <a:pt x="9283" y="121209"/>
                  <a:pt x="9812" y="98455"/>
                </a:cubicBezTo>
                <a:cubicBezTo>
                  <a:pt x="10341" y="75701"/>
                  <a:pt x="43149" y="1617"/>
                  <a:pt x="41562" y="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7CCDBAF0-DF29-C3EE-FF63-F1C7A6FCDE83}"/>
              </a:ext>
            </a:extLst>
          </p:cNvPr>
          <p:cNvSpPr/>
          <p:nvPr/>
        </p:nvSpPr>
        <p:spPr>
          <a:xfrm>
            <a:off x="4930411" y="8304471"/>
            <a:ext cx="1284423" cy="3160606"/>
          </a:xfrm>
          <a:custGeom>
            <a:avLst/>
            <a:gdLst>
              <a:gd name="connsiteX0" fmla="*/ 196225 w 1284423"/>
              <a:gd name="connsiteY0" fmla="*/ 80 h 3160606"/>
              <a:gd name="connsiteX1" fmla="*/ 151255 w 1284423"/>
              <a:gd name="connsiteY1" fmla="*/ 734598 h 3160606"/>
              <a:gd name="connsiteX2" fmla="*/ 600959 w 1284423"/>
              <a:gd name="connsiteY2" fmla="*/ 1364185 h 3160606"/>
              <a:gd name="connsiteX3" fmla="*/ 555989 w 1284423"/>
              <a:gd name="connsiteY3" fmla="*/ 1259254 h 3160606"/>
              <a:gd name="connsiteX4" fmla="*/ 975714 w 1284423"/>
              <a:gd name="connsiteY4" fmla="*/ 1873850 h 3160606"/>
              <a:gd name="connsiteX5" fmla="*/ 975714 w 1284423"/>
              <a:gd name="connsiteY5" fmla="*/ 1678978 h 3160606"/>
              <a:gd name="connsiteX6" fmla="*/ 1155596 w 1284423"/>
              <a:gd name="connsiteY6" fmla="*/ 2308565 h 3160606"/>
              <a:gd name="connsiteX7" fmla="*/ 1275517 w 1284423"/>
              <a:gd name="connsiteY7" fmla="*/ 3148014 h 3160606"/>
              <a:gd name="connsiteX8" fmla="*/ 1260527 w 1284423"/>
              <a:gd name="connsiteY8" fmla="*/ 2788250 h 3160606"/>
              <a:gd name="connsiteX9" fmla="*/ 1140605 w 1284423"/>
              <a:gd name="connsiteY9" fmla="*/ 2443477 h 3160606"/>
              <a:gd name="connsiteX10" fmla="*/ 436068 w 1284423"/>
              <a:gd name="connsiteY10" fmla="*/ 1648998 h 3160606"/>
              <a:gd name="connsiteX11" fmla="*/ 1050664 w 1284423"/>
              <a:gd name="connsiteY11" fmla="*/ 2233614 h 3160606"/>
              <a:gd name="connsiteX12" fmla="*/ 945733 w 1284423"/>
              <a:gd name="connsiteY12" fmla="*/ 1993772 h 3160606"/>
              <a:gd name="connsiteX13" fmla="*/ 570979 w 1284423"/>
              <a:gd name="connsiteY13" fmla="*/ 1379175 h 3160606"/>
              <a:gd name="connsiteX14" fmla="*/ 1353 w 1284423"/>
              <a:gd name="connsiteY14" fmla="*/ 1574047 h 3160606"/>
              <a:gd name="connsiteX15" fmla="*/ 406087 w 1284423"/>
              <a:gd name="connsiteY15" fmla="*/ 1319214 h 3160606"/>
              <a:gd name="connsiteX16" fmla="*/ 196225 w 1284423"/>
              <a:gd name="connsiteY16" fmla="*/ 974440 h 3160606"/>
              <a:gd name="connsiteX17" fmla="*/ 106284 w 1284423"/>
              <a:gd name="connsiteY17" fmla="*/ 779568 h 3160606"/>
              <a:gd name="connsiteX18" fmla="*/ 196225 w 1284423"/>
              <a:gd name="connsiteY18" fmla="*/ 80 h 316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84423" h="3160606">
                <a:moveTo>
                  <a:pt x="196225" y="80"/>
                </a:moveTo>
                <a:cubicBezTo>
                  <a:pt x="203720" y="-7415"/>
                  <a:pt x="83799" y="507247"/>
                  <a:pt x="151255" y="734598"/>
                </a:cubicBezTo>
                <a:cubicBezTo>
                  <a:pt x="218711" y="961949"/>
                  <a:pt x="533503" y="1276742"/>
                  <a:pt x="600959" y="1364185"/>
                </a:cubicBezTo>
                <a:cubicBezTo>
                  <a:pt x="668415" y="1451628"/>
                  <a:pt x="493530" y="1174310"/>
                  <a:pt x="555989" y="1259254"/>
                </a:cubicBezTo>
                <a:cubicBezTo>
                  <a:pt x="618448" y="1344198"/>
                  <a:pt x="905760" y="1803896"/>
                  <a:pt x="975714" y="1873850"/>
                </a:cubicBezTo>
                <a:cubicBezTo>
                  <a:pt x="1045668" y="1943804"/>
                  <a:pt x="945734" y="1606526"/>
                  <a:pt x="975714" y="1678978"/>
                </a:cubicBezTo>
                <a:cubicBezTo>
                  <a:pt x="1005694" y="1751430"/>
                  <a:pt x="1105629" y="2063726"/>
                  <a:pt x="1155596" y="2308565"/>
                </a:cubicBezTo>
                <a:cubicBezTo>
                  <a:pt x="1205563" y="2553404"/>
                  <a:pt x="1258029" y="3068067"/>
                  <a:pt x="1275517" y="3148014"/>
                </a:cubicBezTo>
                <a:cubicBezTo>
                  <a:pt x="1293005" y="3227961"/>
                  <a:pt x="1283012" y="2905673"/>
                  <a:pt x="1260527" y="2788250"/>
                </a:cubicBezTo>
                <a:cubicBezTo>
                  <a:pt x="1238042" y="2670827"/>
                  <a:pt x="1278015" y="2633352"/>
                  <a:pt x="1140605" y="2443477"/>
                </a:cubicBezTo>
                <a:cubicBezTo>
                  <a:pt x="1003195" y="2253602"/>
                  <a:pt x="451058" y="1683975"/>
                  <a:pt x="436068" y="1648998"/>
                </a:cubicBezTo>
                <a:cubicBezTo>
                  <a:pt x="421078" y="1614021"/>
                  <a:pt x="965720" y="2176152"/>
                  <a:pt x="1050664" y="2233614"/>
                </a:cubicBezTo>
                <a:cubicBezTo>
                  <a:pt x="1135608" y="2291076"/>
                  <a:pt x="1025681" y="2136179"/>
                  <a:pt x="945733" y="1993772"/>
                </a:cubicBezTo>
                <a:cubicBezTo>
                  <a:pt x="865785" y="1851365"/>
                  <a:pt x="728376" y="1449129"/>
                  <a:pt x="570979" y="1379175"/>
                </a:cubicBezTo>
                <a:cubicBezTo>
                  <a:pt x="413582" y="1309221"/>
                  <a:pt x="28835" y="1584041"/>
                  <a:pt x="1353" y="1574047"/>
                </a:cubicBezTo>
                <a:cubicBezTo>
                  <a:pt x="-26129" y="1564054"/>
                  <a:pt x="373608" y="1419149"/>
                  <a:pt x="406087" y="1319214"/>
                </a:cubicBezTo>
                <a:cubicBezTo>
                  <a:pt x="438566" y="1219280"/>
                  <a:pt x="246192" y="1064381"/>
                  <a:pt x="196225" y="974440"/>
                </a:cubicBezTo>
                <a:cubicBezTo>
                  <a:pt x="146258" y="884499"/>
                  <a:pt x="106284" y="939463"/>
                  <a:pt x="106284" y="779568"/>
                </a:cubicBezTo>
                <a:cubicBezTo>
                  <a:pt x="106284" y="619673"/>
                  <a:pt x="188730" y="7575"/>
                  <a:pt x="196225" y="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947EDE76-04B6-1551-C6A4-315E7BCDBD2C}"/>
              </a:ext>
            </a:extLst>
          </p:cNvPr>
          <p:cNvSpPr/>
          <p:nvPr/>
        </p:nvSpPr>
        <p:spPr>
          <a:xfrm>
            <a:off x="2075877" y="8389007"/>
            <a:ext cx="500733" cy="104152"/>
          </a:xfrm>
          <a:custGeom>
            <a:avLst/>
            <a:gdLst>
              <a:gd name="connsiteX0" fmla="*/ 10098 w 500733"/>
              <a:gd name="connsiteY0" fmla="*/ 8868 h 104152"/>
              <a:gd name="connsiteX1" fmla="*/ 416498 w 500733"/>
              <a:gd name="connsiteY1" fmla="*/ 66018 h 104152"/>
              <a:gd name="connsiteX2" fmla="*/ 495873 w 500733"/>
              <a:gd name="connsiteY2" fmla="*/ 104118 h 104152"/>
              <a:gd name="connsiteX3" fmla="*/ 333948 w 500733"/>
              <a:gd name="connsiteY3" fmla="*/ 59668 h 104152"/>
              <a:gd name="connsiteX4" fmla="*/ 140273 w 500733"/>
              <a:gd name="connsiteY4" fmla="*/ 5693 h 104152"/>
              <a:gd name="connsiteX5" fmla="*/ 10098 w 500733"/>
              <a:gd name="connsiteY5" fmla="*/ 8868 h 10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733" h="104152">
                <a:moveTo>
                  <a:pt x="10098" y="8868"/>
                </a:moveTo>
                <a:cubicBezTo>
                  <a:pt x="56136" y="18922"/>
                  <a:pt x="335536" y="50143"/>
                  <a:pt x="416498" y="66018"/>
                </a:cubicBezTo>
                <a:cubicBezTo>
                  <a:pt x="497461" y="81893"/>
                  <a:pt x="509631" y="105176"/>
                  <a:pt x="495873" y="104118"/>
                </a:cubicBezTo>
                <a:cubicBezTo>
                  <a:pt x="482115" y="103060"/>
                  <a:pt x="333948" y="59668"/>
                  <a:pt x="333948" y="59668"/>
                </a:cubicBezTo>
                <a:cubicBezTo>
                  <a:pt x="274681" y="43264"/>
                  <a:pt x="193190" y="14689"/>
                  <a:pt x="140273" y="5693"/>
                </a:cubicBezTo>
                <a:cubicBezTo>
                  <a:pt x="87356" y="-3303"/>
                  <a:pt x="-35940" y="-1186"/>
                  <a:pt x="10098" y="88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7AC0723C-DC5C-6C59-A3E6-611CFF716F5E}"/>
              </a:ext>
            </a:extLst>
          </p:cNvPr>
          <p:cNvSpPr/>
          <p:nvPr/>
        </p:nvSpPr>
        <p:spPr>
          <a:xfrm>
            <a:off x="1852364" y="8170519"/>
            <a:ext cx="259373" cy="545005"/>
          </a:xfrm>
          <a:custGeom>
            <a:avLst/>
            <a:gdLst>
              <a:gd name="connsiteX0" fmla="*/ 259011 w 259373"/>
              <a:gd name="connsiteY0" fmla="*/ 1931 h 545005"/>
              <a:gd name="connsiteX1" fmla="*/ 71686 w 259373"/>
              <a:gd name="connsiteY1" fmla="*/ 392456 h 545005"/>
              <a:gd name="connsiteX2" fmla="*/ 8186 w 259373"/>
              <a:gd name="connsiteY2" fmla="*/ 538506 h 545005"/>
              <a:gd name="connsiteX3" fmla="*/ 24061 w 259373"/>
              <a:gd name="connsiteY3" fmla="*/ 497231 h 545005"/>
              <a:gd name="connsiteX4" fmla="*/ 217736 w 259373"/>
              <a:gd name="connsiteY4" fmla="*/ 300381 h 545005"/>
              <a:gd name="connsiteX5" fmla="*/ 74861 w 259373"/>
              <a:gd name="connsiteY5" fmla="*/ 427381 h 545005"/>
              <a:gd name="connsiteX6" fmla="*/ 109786 w 259373"/>
              <a:gd name="connsiteY6" fmla="*/ 303556 h 545005"/>
              <a:gd name="connsiteX7" fmla="*/ 109786 w 259373"/>
              <a:gd name="connsiteY7" fmla="*/ 233706 h 545005"/>
              <a:gd name="connsiteX8" fmla="*/ 109786 w 259373"/>
              <a:gd name="connsiteY8" fmla="*/ 116231 h 545005"/>
              <a:gd name="connsiteX9" fmla="*/ 119311 w 259373"/>
              <a:gd name="connsiteY9" fmla="*/ 236881 h 545005"/>
              <a:gd name="connsiteX10" fmla="*/ 259011 w 259373"/>
              <a:gd name="connsiteY10" fmla="*/ 1931 h 54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373" h="545005">
                <a:moveTo>
                  <a:pt x="259011" y="1931"/>
                </a:moveTo>
                <a:cubicBezTo>
                  <a:pt x="251074" y="27860"/>
                  <a:pt x="113490" y="303027"/>
                  <a:pt x="71686" y="392456"/>
                </a:cubicBezTo>
                <a:cubicBezTo>
                  <a:pt x="29882" y="481885"/>
                  <a:pt x="16123" y="521044"/>
                  <a:pt x="8186" y="538506"/>
                </a:cubicBezTo>
                <a:cubicBezTo>
                  <a:pt x="249" y="555968"/>
                  <a:pt x="-10864" y="536918"/>
                  <a:pt x="24061" y="497231"/>
                </a:cubicBezTo>
                <a:cubicBezTo>
                  <a:pt x="58986" y="457544"/>
                  <a:pt x="209269" y="312023"/>
                  <a:pt x="217736" y="300381"/>
                </a:cubicBezTo>
                <a:cubicBezTo>
                  <a:pt x="226203" y="288739"/>
                  <a:pt x="92853" y="426852"/>
                  <a:pt x="74861" y="427381"/>
                </a:cubicBezTo>
                <a:cubicBezTo>
                  <a:pt x="56869" y="427910"/>
                  <a:pt x="103965" y="335835"/>
                  <a:pt x="109786" y="303556"/>
                </a:cubicBezTo>
                <a:cubicBezTo>
                  <a:pt x="115607" y="271277"/>
                  <a:pt x="109786" y="233706"/>
                  <a:pt x="109786" y="233706"/>
                </a:cubicBezTo>
                <a:cubicBezTo>
                  <a:pt x="109786" y="202485"/>
                  <a:pt x="108199" y="115702"/>
                  <a:pt x="109786" y="116231"/>
                </a:cubicBezTo>
                <a:cubicBezTo>
                  <a:pt x="111373" y="116760"/>
                  <a:pt x="96557" y="254344"/>
                  <a:pt x="119311" y="236881"/>
                </a:cubicBezTo>
                <a:cubicBezTo>
                  <a:pt x="142065" y="219419"/>
                  <a:pt x="266948" y="-23998"/>
                  <a:pt x="259011" y="19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CBC474A7-4640-7577-F5A9-D782976E251E}"/>
              </a:ext>
            </a:extLst>
          </p:cNvPr>
          <p:cNvSpPr/>
          <p:nvPr/>
        </p:nvSpPr>
        <p:spPr>
          <a:xfrm>
            <a:off x="2358957" y="8629650"/>
            <a:ext cx="196977" cy="226296"/>
          </a:xfrm>
          <a:custGeom>
            <a:avLst/>
            <a:gdLst>
              <a:gd name="connsiteX0" fmla="*/ 196918 w 196977"/>
              <a:gd name="connsiteY0" fmla="*/ 0 h 226296"/>
              <a:gd name="connsiteX1" fmla="*/ 161993 w 196977"/>
              <a:gd name="connsiteY1" fmla="*/ 142875 h 226296"/>
              <a:gd name="connsiteX2" fmla="*/ 161993 w 196977"/>
              <a:gd name="connsiteY2" fmla="*/ 225425 h 226296"/>
              <a:gd name="connsiteX3" fmla="*/ 146118 w 196977"/>
              <a:gd name="connsiteY3" fmla="*/ 174625 h 226296"/>
              <a:gd name="connsiteX4" fmla="*/ 68 w 196977"/>
              <a:gd name="connsiteY4" fmla="*/ 3175 h 226296"/>
              <a:gd name="connsiteX5" fmla="*/ 127068 w 196977"/>
              <a:gd name="connsiteY5" fmla="*/ 130175 h 226296"/>
              <a:gd name="connsiteX6" fmla="*/ 133418 w 196977"/>
              <a:gd name="connsiteY6" fmla="*/ 114300 h 226296"/>
              <a:gd name="connsiteX7" fmla="*/ 152468 w 196977"/>
              <a:gd name="connsiteY7" fmla="*/ 142875 h 226296"/>
              <a:gd name="connsiteX8" fmla="*/ 196918 w 196977"/>
              <a:gd name="connsiteY8" fmla="*/ 0 h 22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977" h="226296">
                <a:moveTo>
                  <a:pt x="196918" y="0"/>
                </a:moveTo>
                <a:cubicBezTo>
                  <a:pt x="198505" y="0"/>
                  <a:pt x="167814" y="105304"/>
                  <a:pt x="161993" y="142875"/>
                </a:cubicBezTo>
                <a:cubicBezTo>
                  <a:pt x="156172" y="180446"/>
                  <a:pt x="164639" y="220133"/>
                  <a:pt x="161993" y="225425"/>
                </a:cubicBezTo>
                <a:cubicBezTo>
                  <a:pt x="159347" y="230717"/>
                  <a:pt x="173105" y="211667"/>
                  <a:pt x="146118" y="174625"/>
                </a:cubicBezTo>
                <a:cubicBezTo>
                  <a:pt x="119131" y="137583"/>
                  <a:pt x="3243" y="10583"/>
                  <a:pt x="68" y="3175"/>
                </a:cubicBezTo>
                <a:cubicBezTo>
                  <a:pt x="-3107" y="-4233"/>
                  <a:pt x="104843" y="111654"/>
                  <a:pt x="127068" y="130175"/>
                </a:cubicBezTo>
                <a:cubicBezTo>
                  <a:pt x="149293" y="148696"/>
                  <a:pt x="129185" y="112183"/>
                  <a:pt x="133418" y="114300"/>
                </a:cubicBezTo>
                <a:cubicBezTo>
                  <a:pt x="137651" y="116417"/>
                  <a:pt x="144530" y="157692"/>
                  <a:pt x="152468" y="142875"/>
                </a:cubicBezTo>
                <a:cubicBezTo>
                  <a:pt x="160405" y="128058"/>
                  <a:pt x="195331" y="0"/>
                  <a:pt x="19691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05D63E95-2835-627C-60A9-02646AEA0B3D}"/>
              </a:ext>
            </a:extLst>
          </p:cNvPr>
          <p:cNvSpPr/>
          <p:nvPr/>
        </p:nvSpPr>
        <p:spPr>
          <a:xfrm>
            <a:off x="1964190" y="8870861"/>
            <a:ext cx="576004" cy="392575"/>
          </a:xfrm>
          <a:custGeom>
            <a:avLst/>
            <a:gdLst>
              <a:gd name="connsiteX0" fmla="*/ 575810 w 576004"/>
              <a:gd name="connsiteY0" fmla="*/ 89 h 392575"/>
              <a:gd name="connsiteX1" fmla="*/ 128135 w 576004"/>
              <a:gd name="connsiteY1" fmla="*/ 31839 h 392575"/>
              <a:gd name="connsiteX2" fmla="*/ 1135 w 576004"/>
              <a:gd name="connsiteY2" fmla="*/ 111214 h 392575"/>
              <a:gd name="connsiteX3" fmla="*/ 64635 w 576004"/>
              <a:gd name="connsiteY3" fmla="*/ 76289 h 392575"/>
              <a:gd name="connsiteX4" fmla="*/ 45585 w 576004"/>
              <a:gd name="connsiteY4" fmla="*/ 130264 h 392575"/>
              <a:gd name="connsiteX5" fmla="*/ 42410 w 576004"/>
              <a:gd name="connsiteY5" fmla="*/ 390614 h 392575"/>
              <a:gd name="connsiteX6" fmla="*/ 48760 w 576004"/>
              <a:gd name="connsiteY6" fmla="*/ 241389 h 392575"/>
              <a:gd name="connsiteX7" fmla="*/ 64635 w 576004"/>
              <a:gd name="connsiteY7" fmla="*/ 88989 h 392575"/>
              <a:gd name="connsiteX8" fmla="*/ 121785 w 576004"/>
              <a:gd name="connsiteY8" fmla="*/ 47714 h 392575"/>
              <a:gd name="connsiteX9" fmla="*/ 451985 w 576004"/>
              <a:gd name="connsiteY9" fmla="*/ 35014 h 392575"/>
              <a:gd name="connsiteX10" fmla="*/ 188460 w 576004"/>
              <a:gd name="connsiteY10" fmla="*/ 22314 h 392575"/>
              <a:gd name="connsiteX11" fmla="*/ 575810 w 576004"/>
              <a:gd name="connsiteY11" fmla="*/ 89 h 39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004" h="392575">
                <a:moveTo>
                  <a:pt x="575810" y="89"/>
                </a:moveTo>
                <a:cubicBezTo>
                  <a:pt x="565756" y="1676"/>
                  <a:pt x="223914" y="13318"/>
                  <a:pt x="128135" y="31839"/>
                </a:cubicBezTo>
                <a:cubicBezTo>
                  <a:pt x="32356" y="50360"/>
                  <a:pt x="11718" y="103806"/>
                  <a:pt x="1135" y="111214"/>
                </a:cubicBezTo>
                <a:cubicBezTo>
                  <a:pt x="-9448" y="118622"/>
                  <a:pt x="57227" y="73114"/>
                  <a:pt x="64635" y="76289"/>
                </a:cubicBezTo>
                <a:cubicBezTo>
                  <a:pt x="72043" y="79464"/>
                  <a:pt x="49289" y="77877"/>
                  <a:pt x="45585" y="130264"/>
                </a:cubicBezTo>
                <a:cubicBezTo>
                  <a:pt x="41881" y="182652"/>
                  <a:pt x="41881" y="372093"/>
                  <a:pt x="42410" y="390614"/>
                </a:cubicBezTo>
                <a:cubicBezTo>
                  <a:pt x="42939" y="409135"/>
                  <a:pt x="45056" y="291660"/>
                  <a:pt x="48760" y="241389"/>
                </a:cubicBezTo>
                <a:cubicBezTo>
                  <a:pt x="52464" y="191118"/>
                  <a:pt x="52464" y="121268"/>
                  <a:pt x="64635" y="88989"/>
                </a:cubicBezTo>
                <a:cubicBezTo>
                  <a:pt x="76806" y="56710"/>
                  <a:pt x="57227" y="56710"/>
                  <a:pt x="121785" y="47714"/>
                </a:cubicBezTo>
                <a:cubicBezTo>
                  <a:pt x="186343" y="38718"/>
                  <a:pt x="440872" y="39247"/>
                  <a:pt x="451985" y="35014"/>
                </a:cubicBezTo>
                <a:cubicBezTo>
                  <a:pt x="463097" y="30781"/>
                  <a:pt x="173643" y="26018"/>
                  <a:pt x="188460" y="22314"/>
                </a:cubicBezTo>
                <a:cubicBezTo>
                  <a:pt x="203277" y="18610"/>
                  <a:pt x="585864" y="-1498"/>
                  <a:pt x="575810" y="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C63B3FBD-7733-D280-C8E4-538362850748}"/>
              </a:ext>
            </a:extLst>
          </p:cNvPr>
          <p:cNvSpPr/>
          <p:nvPr/>
        </p:nvSpPr>
        <p:spPr>
          <a:xfrm>
            <a:off x="2044685" y="8622088"/>
            <a:ext cx="428159" cy="227936"/>
          </a:xfrm>
          <a:custGeom>
            <a:avLst/>
            <a:gdLst>
              <a:gd name="connsiteX0" fmla="*/ 15 w 428159"/>
              <a:gd name="connsiteY0" fmla="*/ 1212 h 227936"/>
              <a:gd name="connsiteX1" fmla="*/ 174640 w 428159"/>
              <a:gd name="connsiteY1" fmla="*/ 26612 h 227936"/>
              <a:gd name="connsiteX2" fmla="*/ 419115 w 428159"/>
              <a:gd name="connsiteY2" fmla="*/ 220287 h 227936"/>
              <a:gd name="connsiteX3" fmla="*/ 361965 w 428159"/>
              <a:gd name="connsiteY3" fmla="*/ 172662 h 227936"/>
              <a:gd name="connsiteX4" fmla="*/ 231790 w 428159"/>
              <a:gd name="connsiteY4" fmla="*/ 20262 h 227936"/>
              <a:gd name="connsiteX5" fmla="*/ 279415 w 428159"/>
              <a:gd name="connsiteY5" fmla="*/ 74237 h 227936"/>
              <a:gd name="connsiteX6" fmla="*/ 165115 w 428159"/>
              <a:gd name="connsiteY6" fmla="*/ 10737 h 227936"/>
              <a:gd name="connsiteX7" fmla="*/ 15 w 428159"/>
              <a:gd name="connsiteY7" fmla="*/ 1212 h 22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159" h="227936">
                <a:moveTo>
                  <a:pt x="15" y="1212"/>
                </a:moveTo>
                <a:cubicBezTo>
                  <a:pt x="1603" y="3858"/>
                  <a:pt x="104790" y="-9901"/>
                  <a:pt x="174640" y="26612"/>
                </a:cubicBezTo>
                <a:cubicBezTo>
                  <a:pt x="244490" y="63125"/>
                  <a:pt x="387894" y="195945"/>
                  <a:pt x="419115" y="220287"/>
                </a:cubicBezTo>
                <a:cubicBezTo>
                  <a:pt x="450336" y="244629"/>
                  <a:pt x="393186" y="205999"/>
                  <a:pt x="361965" y="172662"/>
                </a:cubicBezTo>
                <a:cubicBezTo>
                  <a:pt x="330744" y="139325"/>
                  <a:pt x="245548" y="36666"/>
                  <a:pt x="231790" y="20262"/>
                </a:cubicBezTo>
                <a:cubicBezTo>
                  <a:pt x="218032" y="3858"/>
                  <a:pt x="290527" y="75824"/>
                  <a:pt x="279415" y="74237"/>
                </a:cubicBezTo>
                <a:cubicBezTo>
                  <a:pt x="268303" y="72650"/>
                  <a:pt x="206919" y="21849"/>
                  <a:pt x="165115" y="10737"/>
                </a:cubicBezTo>
                <a:cubicBezTo>
                  <a:pt x="123311" y="-375"/>
                  <a:pt x="-1573" y="-1434"/>
                  <a:pt x="15" y="12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6D020EC8-1077-DCA2-AA7A-C3A665FD5768}"/>
              </a:ext>
            </a:extLst>
          </p:cNvPr>
          <p:cNvSpPr/>
          <p:nvPr/>
        </p:nvSpPr>
        <p:spPr>
          <a:xfrm>
            <a:off x="1545844" y="8893071"/>
            <a:ext cx="464251" cy="451568"/>
          </a:xfrm>
          <a:custGeom>
            <a:avLst/>
            <a:gdLst>
              <a:gd name="connsiteX0" fmla="*/ 327406 w 464251"/>
              <a:gd name="connsiteY0" fmla="*/ 104 h 451568"/>
              <a:gd name="connsiteX1" fmla="*/ 406781 w 464251"/>
              <a:gd name="connsiteY1" fmla="*/ 120754 h 451568"/>
              <a:gd name="connsiteX2" fmla="*/ 419481 w 464251"/>
              <a:gd name="connsiteY2" fmla="*/ 323954 h 451568"/>
              <a:gd name="connsiteX3" fmla="*/ 419481 w 464251"/>
              <a:gd name="connsiteY3" fmla="*/ 257279 h 451568"/>
              <a:gd name="connsiteX4" fmla="*/ 305181 w 464251"/>
              <a:gd name="connsiteY4" fmla="*/ 416029 h 451568"/>
              <a:gd name="connsiteX5" fmla="*/ 184531 w 464251"/>
              <a:gd name="connsiteY5" fmla="*/ 416029 h 451568"/>
              <a:gd name="connsiteX6" fmla="*/ 136906 w 464251"/>
              <a:gd name="connsiteY6" fmla="*/ 384279 h 451568"/>
              <a:gd name="connsiteX7" fmla="*/ 381 w 464251"/>
              <a:gd name="connsiteY7" fmla="*/ 254104 h 451568"/>
              <a:gd name="connsiteX8" fmla="*/ 98806 w 464251"/>
              <a:gd name="connsiteY8" fmla="*/ 368404 h 451568"/>
              <a:gd name="connsiteX9" fmla="*/ 181356 w 464251"/>
              <a:gd name="connsiteY9" fmla="*/ 435079 h 451568"/>
              <a:gd name="connsiteX10" fmla="*/ 213106 w 464251"/>
              <a:gd name="connsiteY10" fmla="*/ 396979 h 451568"/>
              <a:gd name="connsiteX11" fmla="*/ 352806 w 464251"/>
              <a:gd name="connsiteY11" fmla="*/ 450954 h 451568"/>
              <a:gd name="connsiteX12" fmla="*/ 346456 w 464251"/>
              <a:gd name="connsiteY12" fmla="*/ 422379 h 451568"/>
              <a:gd name="connsiteX13" fmla="*/ 463931 w 464251"/>
              <a:gd name="connsiteY13" fmla="*/ 365229 h 451568"/>
              <a:gd name="connsiteX14" fmla="*/ 305181 w 464251"/>
              <a:gd name="connsiteY14" fmla="*/ 393804 h 451568"/>
              <a:gd name="connsiteX15" fmla="*/ 365506 w 464251"/>
              <a:gd name="connsiteY15" fmla="*/ 330304 h 451568"/>
              <a:gd name="connsiteX16" fmla="*/ 333756 w 464251"/>
              <a:gd name="connsiteY16" fmla="*/ 196954 h 451568"/>
              <a:gd name="connsiteX17" fmla="*/ 244856 w 464251"/>
              <a:gd name="connsiteY17" fmla="*/ 31854 h 451568"/>
              <a:gd name="connsiteX18" fmla="*/ 394081 w 464251"/>
              <a:gd name="connsiteY18" fmla="*/ 285854 h 451568"/>
              <a:gd name="connsiteX19" fmla="*/ 406781 w 464251"/>
              <a:gd name="connsiteY19" fmla="*/ 190604 h 451568"/>
              <a:gd name="connsiteX20" fmla="*/ 349631 w 464251"/>
              <a:gd name="connsiteY20" fmla="*/ 104879 h 451568"/>
              <a:gd name="connsiteX21" fmla="*/ 384556 w 464251"/>
              <a:gd name="connsiteY21" fmla="*/ 139804 h 451568"/>
              <a:gd name="connsiteX22" fmla="*/ 327406 w 464251"/>
              <a:gd name="connsiteY22" fmla="*/ 104 h 45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4251" h="451568">
                <a:moveTo>
                  <a:pt x="327406" y="104"/>
                </a:moveTo>
                <a:cubicBezTo>
                  <a:pt x="331110" y="-3071"/>
                  <a:pt x="391435" y="66779"/>
                  <a:pt x="406781" y="120754"/>
                </a:cubicBezTo>
                <a:cubicBezTo>
                  <a:pt x="422127" y="174729"/>
                  <a:pt x="417364" y="301200"/>
                  <a:pt x="419481" y="323954"/>
                </a:cubicBezTo>
                <a:cubicBezTo>
                  <a:pt x="421598" y="346708"/>
                  <a:pt x="438531" y="241933"/>
                  <a:pt x="419481" y="257279"/>
                </a:cubicBezTo>
                <a:cubicBezTo>
                  <a:pt x="400431" y="272625"/>
                  <a:pt x="344339" y="389571"/>
                  <a:pt x="305181" y="416029"/>
                </a:cubicBezTo>
                <a:cubicBezTo>
                  <a:pt x="266023" y="442487"/>
                  <a:pt x="212577" y="421321"/>
                  <a:pt x="184531" y="416029"/>
                </a:cubicBezTo>
                <a:cubicBezTo>
                  <a:pt x="156485" y="410737"/>
                  <a:pt x="167598" y="411266"/>
                  <a:pt x="136906" y="384279"/>
                </a:cubicBezTo>
                <a:cubicBezTo>
                  <a:pt x="106214" y="357292"/>
                  <a:pt x="6731" y="256750"/>
                  <a:pt x="381" y="254104"/>
                </a:cubicBezTo>
                <a:cubicBezTo>
                  <a:pt x="-5969" y="251458"/>
                  <a:pt x="68644" y="338242"/>
                  <a:pt x="98806" y="368404"/>
                </a:cubicBezTo>
                <a:cubicBezTo>
                  <a:pt x="128968" y="398566"/>
                  <a:pt x="162306" y="430317"/>
                  <a:pt x="181356" y="435079"/>
                </a:cubicBezTo>
                <a:cubicBezTo>
                  <a:pt x="200406" y="439841"/>
                  <a:pt x="184531" y="394333"/>
                  <a:pt x="213106" y="396979"/>
                </a:cubicBezTo>
                <a:cubicBezTo>
                  <a:pt x="241681" y="399625"/>
                  <a:pt x="330581" y="446721"/>
                  <a:pt x="352806" y="450954"/>
                </a:cubicBezTo>
                <a:cubicBezTo>
                  <a:pt x="375031" y="455187"/>
                  <a:pt x="327935" y="436666"/>
                  <a:pt x="346456" y="422379"/>
                </a:cubicBezTo>
                <a:cubicBezTo>
                  <a:pt x="364977" y="408092"/>
                  <a:pt x="470810" y="369991"/>
                  <a:pt x="463931" y="365229"/>
                </a:cubicBezTo>
                <a:cubicBezTo>
                  <a:pt x="457052" y="360467"/>
                  <a:pt x="321585" y="399625"/>
                  <a:pt x="305181" y="393804"/>
                </a:cubicBezTo>
                <a:cubicBezTo>
                  <a:pt x="288777" y="387983"/>
                  <a:pt x="360743" y="363112"/>
                  <a:pt x="365506" y="330304"/>
                </a:cubicBezTo>
                <a:cubicBezTo>
                  <a:pt x="370269" y="297496"/>
                  <a:pt x="353864" y="246696"/>
                  <a:pt x="333756" y="196954"/>
                </a:cubicBezTo>
                <a:cubicBezTo>
                  <a:pt x="313648" y="147212"/>
                  <a:pt x="234802" y="17037"/>
                  <a:pt x="244856" y="31854"/>
                </a:cubicBezTo>
                <a:cubicBezTo>
                  <a:pt x="254910" y="46671"/>
                  <a:pt x="367093" y="259396"/>
                  <a:pt x="394081" y="285854"/>
                </a:cubicBezTo>
                <a:cubicBezTo>
                  <a:pt x="421069" y="312312"/>
                  <a:pt x="414189" y="220766"/>
                  <a:pt x="406781" y="190604"/>
                </a:cubicBezTo>
                <a:cubicBezTo>
                  <a:pt x="399373" y="160442"/>
                  <a:pt x="353335" y="113346"/>
                  <a:pt x="349631" y="104879"/>
                </a:cubicBezTo>
                <a:cubicBezTo>
                  <a:pt x="345927" y="96412"/>
                  <a:pt x="384556" y="154091"/>
                  <a:pt x="384556" y="139804"/>
                </a:cubicBezTo>
                <a:cubicBezTo>
                  <a:pt x="384556" y="125517"/>
                  <a:pt x="323702" y="3279"/>
                  <a:pt x="327406" y="1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8E37DC53-580A-D737-823B-9DA869209AB6}"/>
              </a:ext>
            </a:extLst>
          </p:cNvPr>
          <p:cNvSpPr/>
          <p:nvPr/>
        </p:nvSpPr>
        <p:spPr>
          <a:xfrm>
            <a:off x="1533487" y="9134427"/>
            <a:ext cx="187388" cy="730606"/>
          </a:xfrm>
          <a:custGeom>
            <a:avLst/>
            <a:gdLst>
              <a:gd name="connsiteX0" fmla="*/ 38 w 187388"/>
              <a:gd name="connsiteY0" fmla="*/ 48 h 730606"/>
              <a:gd name="connsiteX1" fmla="*/ 149263 w 187388"/>
              <a:gd name="connsiteY1" fmla="*/ 234998 h 730606"/>
              <a:gd name="connsiteX2" fmla="*/ 149263 w 187388"/>
              <a:gd name="connsiteY2" fmla="*/ 333423 h 730606"/>
              <a:gd name="connsiteX3" fmla="*/ 187363 w 187388"/>
              <a:gd name="connsiteY3" fmla="*/ 219123 h 730606"/>
              <a:gd name="connsiteX4" fmla="*/ 142913 w 187388"/>
              <a:gd name="connsiteY4" fmla="*/ 412798 h 730606"/>
              <a:gd name="connsiteX5" fmla="*/ 60363 w 187388"/>
              <a:gd name="connsiteY5" fmla="*/ 730298 h 730606"/>
              <a:gd name="connsiteX6" fmla="*/ 127038 w 187388"/>
              <a:gd name="connsiteY6" fmla="*/ 466773 h 730606"/>
              <a:gd name="connsiteX7" fmla="*/ 85763 w 187388"/>
              <a:gd name="connsiteY7" fmla="*/ 234998 h 730606"/>
              <a:gd name="connsiteX8" fmla="*/ 133388 w 187388"/>
              <a:gd name="connsiteY8" fmla="*/ 393748 h 730606"/>
              <a:gd name="connsiteX9" fmla="*/ 136563 w 187388"/>
              <a:gd name="connsiteY9" fmla="*/ 301673 h 730606"/>
              <a:gd name="connsiteX10" fmla="*/ 92113 w 187388"/>
              <a:gd name="connsiteY10" fmla="*/ 193723 h 730606"/>
              <a:gd name="connsiteX11" fmla="*/ 85763 w 187388"/>
              <a:gd name="connsiteY11" fmla="*/ 184198 h 730606"/>
              <a:gd name="connsiteX12" fmla="*/ 139738 w 187388"/>
              <a:gd name="connsiteY12" fmla="*/ 266748 h 730606"/>
              <a:gd name="connsiteX13" fmla="*/ 34963 w 187388"/>
              <a:gd name="connsiteY13" fmla="*/ 63548 h 730606"/>
              <a:gd name="connsiteX14" fmla="*/ 133388 w 187388"/>
              <a:gd name="connsiteY14" fmla="*/ 212773 h 730606"/>
              <a:gd name="connsiteX15" fmla="*/ 38 w 187388"/>
              <a:gd name="connsiteY15" fmla="*/ 48 h 73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7388" h="730606">
                <a:moveTo>
                  <a:pt x="38" y="48"/>
                </a:moveTo>
                <a:cubicBezTo>
                  <a:pt x="2684" y="3752"/>
                  <a:pt x="124392" y="179436"/>
                  <a:pt x="149263" y="234998"/>
                </a:cubicBezTo>
                <a:cubicBezTo>
                  <a:pt x="174134" y="290561"/>
                  <a:pt x="142913" y="336069"/>
                  <a:pt x="149263" y="333423"/>
                </a:cubicBezTo>
                <a:cubicBezTo>
                  <a:pt x="155613" y="330777"/>
                  <a:pt x="188421" y="205894"/>
                  <a:pt x="187363" y="219123"/>
                </a:cubicBezTo>
                <a:cubicBezTo>
                  <a:pt x="186305" y="232352"/>
                  <a:pt x="164080" y="327602"/>
                  <a:pt x="142913" y="412798"/>
                </a:cubicBezTo>
                <a:cubicBezTo>
                  <a:pt x="121746" y="497994"/>
                  <a:pt x="63009" y="721302"/>
                  <a:pt x="60363" y="730298"/>
                </a:cubicBezTo>
                <a:cubicBezTo>
                  <a:pt x="57717" y="739294"/>
                  <a:pt x="122805" y="549323"/>
                  <a:pt x="127038" y="466773"/>
                </a:cubicBezTo>
                <a:cubicBezTo>
                  <a:pt x="131271" y="384223"/>
                  <a:pt x="84705" y="247169"/>
                  <a:pt x="85763" y="234998"/>
                </a:cubicBezTo>
                <a:cubicBezTo>
                  <a:pt x="86821" y="222827"/>
                  <a:pt x="124921" y="382636"/>
                  <a:pt x="133388" y="393748"/>
                </a:cubicBezTo>
                <a:cubicBezTo>
                  <a:pt x="141855" y="404860"/>
                  <a:pt x="143442" y="335011"/>
                  <a:pt x="136563" y="301673"/>
                </a:cubicBezTo>
                <a:cubicBezTo>
                  <a:pt x="129684" y="268335"/>
                  <a:pt x="92113" y="193723"/>
                  <a:pt x="92113" y="193723"/>
                </a:cubicBezTo>
                <a:cubicBezTo>
                  <a:pt x="83646" y="174144"/>
                  <a:pt x="85763" y="184198"/>
                  <a:pt x="85763" y="184198"/>
                </a:cubicBezTo>
                <a:cubicBezTo>
                  <a:pt x="93700" y="196369"/>
                  <a:pt x="148205" y="286856"/>
                  <a:pt x="139738" y="266748"/>
                </a:cubicBezTo>
                <a:cubicBezTo>
                  <a:pt x="131271" y="246640"/>
                  <a:pt x="36021" y="72544"/>
                  <a:pt x="34963" y="63548"/>
                </a:cubicBezTo>
                <a:cubicBezTo>
                  <a:pt x="33905" y="54552"/>
                  <a:pt x="135505" y="220181"/>
                  <a:pt x="133388" y="212773"/>
                </a:cubicBezTo>
                <a:cubicBezTo>
                  <a:pt x="131271" y="205365"/>
                  <a:pt x="-2608" y="-3656"/>
                  <a:pt x="38" y="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EF30F1F3-14AA-9439-AB2A-F9D65E10F80A}"/>
              </a:ext>
            </a:extLst>
          </p:cNvPr>
          <p:cNvSpPr/>
          <p:nvPr/>
        </p:nvSpPr>
        <p:spPr>
          <a:xfrm>
            <a:off x="1380832" y="9235690"/>
            <a:ext cx="216851" cy="822806"/>
          </a:xfrm>
          <a:custGeom>
            <a:avLst/>
            <a:gdLst>
              <a:gd name="connsiteX0" fmla="*/ 181268 w 216851"/>
              <a:gd name="connsiteY0" fmla="*/ 385 h 822806"/>
              <a:gd name="connsiteX1" fmla="*/ 133643 w 216851"/>
              <a:gd name="connsiteY1" fmla="*/ 365510 h 822806"/>
              <a:gd name="connsiteX2" fmla="*/ 143168 w 216851"/>
              <a:gd name="connsiteY2" fmla="*/ 282960 h 822806"/>
              <a:gd name="connsiteX3" fmla="*/ 174918 w 216851"/>
              <a:gd name="connsiteY3" fmla="*/ 143260 h 822806"/>
              <a:gd name="connsiteX4" fmla="*/ 213018 w 216851"/>
              <a:gd name="connsiteY4" fmla="*/ 206760 h 822806"/>
              <a:gd name="connsiteX5" fmla="*/ 213018 w 216851"/>
              <a:gd name="connsiteY5" fmla="*/ 349635 h 822806"/>
              <a:gd name="connsiteX6" fmla="*/ 190793 w 216851"/>
              <a:gd name="connsiteY6" fmla="*/ 397260 h 822806"/>
              <a:gd name="connsiteX7" fmla="*/ 66968 w 216851"/>
              <a:gd name="connsiteY7" fmla="*/ 467110 h 822806"/>
              <a:gd name="connsiteX8" fmla="*/ 293 w 216851"/>
              <a:gd name="connsiteY8" fmla="*/ 679835 h 822806"/>
              <a:gd name="connsiteX9" fmla="*/ 44743 w 216851"/>
              <a:gd name="connsiteY9" fmla="*/ 527435 h 822806"/>
              <a:gd name="connsiteX10" fmla="*/ 95543 w 216851"/>
              <a:gd name="connsiteY10" fmla="*/ 460760 h 822806"/>
              <a:gd name="connsiteX11" fmla="*/ 105068 w 216851"/>
              <a:gd name="connsiteY11" fmla="*/ 594110 h 822806"/>
              <a:gd name="connsiteX12" fmla="*/ 54268 w 216851"/>
              <a:gd name="connsiteY12" fmla="*/ 822710 h 822806"/>
              <a:gd name="connsiteX13" fmla="*/ 86018 w 216851"/>
              <a:gd name="connsiteY13" fmla="*/ 565535 h 822806"/>
              <a:gd name="connsiteX14" fmla="*/ 111418 w 216851"/>
              <a:gd name="connsiteY14" fmla="*/ 432185 h 822806"/>
              <a:gd name="connsiteX15" fmla="*/ 203493 w 216851"/>
              <a:gd name="connsiteY15" fmla="*/ 394085 h 822806"/>
              <a:gd name="connsiteX16" fmla="*/ 197143 w 216851"/>
              <a:gd name="connsiteY16" fmla="*/ 603635 h 822806"/>
              <a:gd name="connsiteX17" fmla="*/ 200318 w 216851"/>
              <a:gd name="connsiteY17" fmla="*/ 390910 h 822806"/>
              <a:gd name="connsiteX18" fmla="*/ 168568 w 216851"/>
              <a:gd name="connsiteY18" fmla="*/ 184535 h 822806"/>
              <a:gd name="connsiteX19" fmla="*/ 117768 w 216851"/>
              <a:gd name="connsiteY19" fmla="*/ 194060 h 822806"/>
              <a:gd name="connsiteX20" fmla="*/ 101893 w 216851"/>
              <a:gd name="connsiteY20" fmla="*/ 130560 h 822806"/>
              <a:gd name="connsiteX21" fmla="*/ 95543 w 216851"/>
              <a:gd name="connsiteY21" fmla="*/ 292485 h 822806"/>
              <a:gd name="connsiteX22" fmla="*/ 181268 w 216851"/>
              <a:gd name="connsiteY22" fmla="*/ 385 h 82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6851" h="822806">
                <a:moveTo>
                  <a:pt x="181268" y="385"/>
                </a:moveTo>
                <a:cubicBezTo>
                  <a:pt x="187618" y="12556"/>
                  <a:pt x="139993" y="318414"/>
                  <a:pt x="133643" y="365510"/>
                </a:cubicBezTo>
                <a:cubicBezTo>
                  <a:pt x="127293" y="412606"/>
                  <a:pt x="136289" y="320002"/>
                  <a:pt x="143168" y="282960"/>
                </a:cubicBezTo>
                <a:cubicBezTo>
                  <a:pt x="150047" y="245918"/>
                  <a:pt x="163276" y="155960"/>
                  <a:pt x="174918" y="143260"/>
                </a:cubicBezTo>
                <a:cubicBezTo>
                  <a:pt x="186560" y="130560"/>
                  <a:pt x="206668" y="172364"/>
                  <a:pt x="213018" y="206760"/>
                </a:cubicBezTo>
                <a:cubicBezTo>
                  <a:pt x="219368" y="241156"/>
                  <a:pt x="216722" y="317885"/>
                  <a:pt x="213018" y="349635"/>
                </a:cubicBezTo>
                <a:cubicBezTo>
                  <a:pt x="209314" y="381385"/>
                  <a:pt x="215135" y="377681"/>
                  <a:pt x="190793" y="397260"/>
                </a:cubicBezTo>
                <a:cubicBezTo>
                  <a:pt x="166451" y="416839"/>
                  <a:pt x="98718" y="420014"/>
                  <a:pt x="66968" y="467110"/>
                </a:cubicBezTo>
                <a:cubicBezTo>
                  <a:pt x="35218" y="514206"/>
                  <a:pt x="3997" y="669781"/>
                  <a:pt x="293" y="679835"/>
                </a:cubicBezTo>
                <a:cubicBezTo>
                  <a:pt x="-3411" y="689889"/>
                  <a:pt x="28868" y="563948"/>
                  <a:pt x="44743" y="527435"/>
                </a:cubicBezTo>
                <a:cubicBezTo>
                  <a:pt x="60618" y="490923"/>
                  <a:pt x="85489" y="449648"/>
                  <a:pt x="95543" y="460760"/>
                </a:cubicBezTo>
                <a:cubicBezTo>
                  <a:pt x="105597" y="471872"/>
                  <a:pt x="111947" y="533785"/>
                  <a:pt x="105068" y="594110"/>
                </a:cubicBezTo>
                <a:cubicBezTo>
                  <a:pt x="98189" y="654435"/>
                  <a:pt x="57443" y="827472"/>
                  <a:pt x="54268" y="822710"/>
                </a:cubicBezTo>
                <a:cubicBezTo>
                  <a:pt x="51093" y="817948"/>
                  <a:pt x="76493" y="630622"/>
                  <a:pt x="86018" y="565535"/>
                </a:cubicBezTo>
                <a:cubicBezTo>
                  <a:pt x="95543" y="500448"/>
                  <a:pt x="91839" y="460760"/>
                  <a:pt x="111418" y="432185"/>
                </a:cubicBezTo>
                <a:cubicBezTo>
                  <a:pt x="130997" y="403610"/>
                  <a:pt x="189206" y="365510"/>
                  <a:pt x="203493" y="394085"/>
                </a:cubicBezTo>
                <a:cubicBezTo>
                  <a:pt x="217780" y="422660"/>
                  <a:pt x="197672" y="604164"/>
                  <a:pt x="197143" y="603635"/>
                </a:cubicBezTo>
                <a:cubicBezTo>
                  <a:pt x="196614" y="603106"/>
                  <a:pt x="205081" y="460760"/>
                  <a:pt x="200318" y="390910"/>
                </a:cubicBezTo>
                <a:cubicBezTo>
                  <a:pt x="195556" y="321060"/>
                  <a:pt x="182326" y="217343"/>
                  <a:pt x="168568" y="184535"/>
                </a:cubicBezTo>
                <a:cubicBezTo>
                  <a:pt x="154810" y="151727"/>
                  <a:pt x="128880" y="203056"/>
                  <a:pt x="117768" y="194060"/>
                </a:cubicBezTo>
                <a:cubicBezTo>
                  <a:pt x="106656" y="185064"/>
                  <a:pt x="105597" y="114156"/>
                  <a:pt x="101893" y="130560"/>
                </a:cubicBezTo>
                <a:cubicBezTo>
                  <a:pt x="98189" y="146964"/>
                  <a:pt x="77022" y="316827"/>
                  <a:pt x="95543" y="292485"/>
                </a:cubicBezTo>
                <a:cubicBezTo>
                  <a:pt x="114064" y="268143"/>
                  <a:pt x="174918" y="-11786"/>
                  <a:pt x="181268" y="3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0D9176B7-E4D7-E191-8481-E77841860346}"/>
              </a:ext>
            </a:extLst>
          </p:cNvPr>
          <p:cNvSpPr/>
          <p:nvPr/>
        </p:nvSpPr>
        <p:spPr>
          <a:xfrm>
            <a:off x="1259984" y="9490033"/>
            <a:ext cx="317992" cy="479530"/>
          </a:xfrm>
          <a:custGeom>
            <a:avLst/>
            <a:gdLst>
              <a:gd name="connsiteX0" fmla="*/ 317991 w 317992"/>
              <a:gd name="connsiteY0" fmla="*/ 63542 h 479530"/>
              <a:gd name="connsiteX1" fmla="*/ 143366 w 317992"/>
              <a:gd name="connsiteY1" fmla="*/ 44492 h 479530"/>
              <a:gd name="connsiteX2" fmla="*/ 86216 w 317992"/>
              <a:gd name="connsiteY2" fmla="*/ 174667 h 479530"/>
              <a:gd name="connsiteX3" fmla="*/ 491 w 317992"/>
              <a:gd name="connsiteY3" fmla="*/ 260392 h 479530"/>
              <a:gd name="connsiteX4" fmla="*/ 51291 w 317992"/>
              <a:gd name="connsiteY4" fmla="*/ 336592 h 479530"/>
              <a:gd name="connsiteX5" fmla="*/ 54466 w 317992"/>
              <a:gd name="connsiteY5" fmla="*/ 428667 h 479530"/>
              <a:gd name="connsiteX6" fmla="*/ 70341 w 317992"/>
              <a:gd name="connsiteY6" fmla="*/ 314367 h 479530"/>
              <a:gd name="connsiteX7" fmla="*/ 146541 w 317992"/>
              <a:gd name="connsiteY7" fmla="*/ 479467 h 479530"/>
              <a:gd name="connsiteX8" fmla="*/ 111616 w 317992"/>
              <a:gd name="connsiteY8" fmla="*/ 292142 h 479530"/>
              <a:gd name="connsiteX9" fmla="*/ 232266 w 317992"/>
              <a:gd name="connsiteY9" fmla="*/ 92117 h 479530"/>
              <a:gd name="connsiteX10" fmla="*/ 63991 w 317992"/>
              <a:gd name="connsiteY10" fmla="*/ 320717 h 479530"/>
              <a:gd name="connsiteX11" fmla="*/ 124316 w 317992"/>
              <a:gd name="connsiteY11" fmla="*/ 161967 h 479530"/>
              <a:gd name="connsiteX12" fmla="*/ 168766 w 317992"/>
              <a:gd name="connsiteY12" fmla="*/ 111167 h 479530"/>
              <a:gd name="connsiteX13" fmla="*/ 149716 w 317992"/>
              <a:gd name="connsiteY13" fmla="*/ 60367 h 479530"/>
              <a:gd name="connsiteX14" fmla="*/ 146541 w 317992"/>
              <a:gd name="connsiteY14" fmla="*/ 42 h 479530"/>
              <a:gd name="connsiteX15" fmla="*/ 317991 w 317992"/>
              <a:gd name="connsiteY15" fmla="*/ 63542 h 47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7992" h="479530">
                <a:moveTo>
                  <a:pt x="317991" y="63542"/>
                </a:moveTo>
                <a:cubicBezTo>
                  <a:pt x="317462" y="70950"/>
                  <a:pt x="181995" y="25971"/>
                  <a:pt x="143366" y="44492"/>
                </a:cubicBezTo>
                <a:cubicBezTo>
                  <a:pt x="104737" y="63013"/>
                  <a:pt x="110028" y="138684"/>
                  <a:pt x="86216" y="174667"/>
                </a:cubicBezTo>
                <a:cubicBezTo>
                  <a:pt x="62404" y="210650"/>
                  <a:pt x="6312" y="233404"/>
                  <a:pt x="491" y="260392"/>
                </a:cubicBezTo>
                <a:cubicBezTo>
                  <a:pt x="-5330" y="287380"/>
                  <a:pt x="42295" y="308546"/>
                  <a:pt x="51291" y="336592"/>
                </a:cubicBezTo>
                <a:cubicBezTo>
                  <a:pt x="60287" y="364638"/>
                  <a:pt x="51291" y="432371"/>
                  <a:pt x="54466" y="428667"/>
                </a:cubicBezTo>
                <a:cubicBezTo>
                  <a:pt x="57641" y="424963"/>
                  <a:pt x="54995" y="305900"/>
                  <a:pt x="70341" y="314367"/>
                </a:cubicBezTo>
                <a:cubicBezTo>
                  <a:pt x="85687" y="322834"/>
                  <a:pt x="139662" y="483171"/>
                  <a:pt x="146541" y="479467"/>
                </a:cubicBezTo>
                <a:cubicBezTo>
                  <a:pt x="153420" y="475763"/>
                  <a:pt x="97329" y="356700"/>
                  <a:pt x="111616" y="292142"/>
                </a:cubicBezTo>
                <a:cubicBezTo>
                  <a:pt x="125903" y="227584"/>
                  <a:pt x="240203" y="87355"/>
                  <a:pt x="232266" y="92117"/>
                </a:cubicBezTo>
                <a:cubicBezTo>
                  <a:pt x="224328" y="96880"/>
                  <a:pt x="81983" y="309075"/>
                  <a:pt x="63991" y="320717"/>
                </a:cubicBezTo>
                <a:cubicBezTo>
                  <a:pt x="45999" y="332359"/>
                  <a:pt x="106853" y="196892"/>
                  <a:pt x="124316" y="161967"/>
                </a:cubicBezTo>
                <a:cubicBezTo>
                  <a:pt x="141778" y="127042"/>
                  <a:pt x="164533" y="128100"/>
                  <a:pt x="168766" y="111167"/>
                </a:cubicBezTo>
                <a:cubicBezTo>
                  <a:pt x="172999" y="94234"/>
                  <a:pt x="153420" y="78888"/>
                  <a:pt x="149716" y="60367"/>
                </a:cubicBezTo>
                <a:cubicBezTo>
                  <a:pt x="146012" y="41846"/>
                  <a:pt x="124845" y="-1545"/>
                  <a:pt x="146541" y="42"/>
                </a:cubicBezTo>
                <a:cubicBezTo>
                  <a:pt x="168237" y="1629"/>
                  <a:pt x="318520" y="56134"/>
                  <a:pt x="317991" y="635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21AD2899-1BD8-E67B-B9D0-64FB45BF97D4}"/>
              </a:ext>
            </a:extLst>
          </p:cNvPr>
          <p:cNvSpPr/>
          <p:nvPr/>
        </p:nvSpPr>
        <p:spPr>
          <a:xfrm>
            <a:off x="545974" y="9934479"/>
            <a:ext cx="876476" cy="906981"/>
          </a:xfrm>
          <a:custGeom>
            <a:avLst/>
            <a:gdLst>
              <a:gd name="connsiteX0" fmla="*/ 876426 w 876476"/>
              <a:gd name="connsiteY0" fmla="*/ 96 h 906981"/>
              <a:gd name="connsiteX1" fmla="*/ 524001 w 876476"/>
              <a:gd name="connsiteY1" fmla="*/ 206471 h 906981"/>
              <a:gd name="connsiteX2" fmla="*/ 311276 w 876476"/>
              <a:gd name="connsiteY2" fmla="*/ 254096 h 906981"/>
              <a:gd name="connsiteX3" fmla="*/ 441451 w 876476"/>
              <a:gd name="connsiteY3" fmla="*/ 238221 h 906981"/>
              <a:gd name="connsiteX4" fmla="*/ 257301 w 876476"/>
              <a:gd name="connsiteY4" fmla="*/ 495396 h 906981"/>
              <a:gd name="connsiteX5" fmla="*/ 3301 w 876476"/>
              <a:gd name="connsiteY5" fmla="*/ 904971 h 906981"/>
              <a:gd name="connsiteX6" fmla="*/ 450976 w 876476"/>
              <a:gd name="connsiteY6" fmla="*/ 311246 h 906981"/>
              <a:gd name="connsiteX7" fmla="*/ 323976 w 876476"/>
              <a:gd name="connsiteY7" fmla="*/ 485871 h 906981"/>
              <a:gd name="connsiteX8" fmla="*/ 133476 w 876476"/>
              <a:gd name="connsiteY8" fmla="*/ 730346 h 906981"/>
              <a:gd name="connsiteX9" fmla="*/ 450976 w 876476"/>
              <a:gd name="connsiteY9" fmla="*/ 222346 h 906981"/>
              <a:gd name="connsiteX10" fmla="*/ 685926 w 876476"/>
              <a:gd name="connsiteY10" fmla="*/ 73121 h 906981"/>
              <a:gd name="connsiteX11" fmla="*/ 498601 w 876476"/>
              <a:gd name="connsiteY11" fmla="*/ 177896 h 906981"/>
              <a:gd name="connsiteX12" fmla="*/ 876426 w 876476"/>
              <a:gd name="connsiteY12" fmla="*/ 96 h 90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6476" h="906981">
                <a:moveTo>
                  <a:pt x="876426" y="96"/>
                </a:moveTo>
                <a:cubicBezTo>
                  <a:pt x="880659" y="4858"/>
                  <a:pt x="618193" y="164138"/>
                  <a:pt x="524001" y="206471"/>
                </a:cubicBezTo>
                <a:cubicBezTo>
                  <a:pt x="429809" y="248804"/>
                  <a:pt x="325034" y="248804"/>
                  <a:pt x="311276" y="254096"/>
                </a:cubicBezTo>
                <a:cubicBezTo>
                  <a:pt x="297518" y="259388"/>
                  <a:pt x="450447" y="198004"/>
                  <a:pt x="441451" y="238221"/>
                </a:cubicBezTo>
                <a:cubicBezTo>
                  <a:pt x="432455" y="278438"/>
                  <a:pt x="330326" y="384271"/>
                  <a:pt x="257301" y="495396"/>
                </a:cubicBezTo>
                <a:cubicBezTo>
                  <a:pt x="184276" y="606521"/>
                  <a:pt x="-28978" y="935663"/>
                  <a:pt x="3301" y="904971"/>
                </a:cubicBezTo>
                <a:cubicBezTo>
                  <a:pt x="35580" y="874279"/>
                  <a:pt x="397530" y="381096"/>
                  <a:pt x="450976" y="311246"/>
                </a:cubicBezTo>
                <a:cubicBezTo>
                  <a:pt x="504422" y="241396"/>
                  <a:pt x="376893" y="416021"/>
                  <a:pt x="323976" y="485871"/>
                </a:cubicBezTo>
                <a:cubicBezTo>
                  <a:pt x="271059" y="555721"/>
                  <a:pt x="112309" y="774267"/>
                  <a:pt x="133476" y="730346"/>
                </a:cubicBezTo>
                <a:cubicBezTo>
                  <a:pt x="154643" y="686425"/>
                  <a:pt x="358901" y="331883"/>
                  <a:pt x="450976" y="222346"/>
                </a:cubicBezTo>
                <a:cubicBezTo>
                  <a:pt x="543051" y="112809"/>
                  <a:pt x="677988" y="80529"/>
                  <a:pt x="685926" y="73121"/>
                </a:cubicBezTo>
                <a:cubicBezTo>
                  <a:pt x="693863" y="65713"/>
                  <a:pt x="466322" y="187950"/>
                  <a:pt x="498601" y="177896"/>
                </a:cubicBezTo>
                <a:cubicBezTo>
                  <a:pt x="530880" y="167842"/>
                  <a:pt x="872193" y="-4666"/>
                  <a:pt x="876426" y="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DEDFEB7B-B7D4-498D-B91C-2766C1BD0241}"/>
              </a:ext>
            </a:extLst>
          </p:cNvPr>
          <p:cNvSpPr/>
          <p:nvPr/>
        </p:nvSpPr>
        <p:spPr>
          <a:xfrm>
            <a:off x="5946798" y="6657718"/>
            <a:ext cx="657021" cy="2514297"/>
          </a:xfrm>
          <a:custGeom>
            <a:avLst/>
            <a:gdLst>
              <a:gd name="connsiteX0" fmla="*/ 112808 w 657021"/>
              <a:gd name="connsiteY0" fmla="*/ 70628 h 2514297"/>
              <a:gd name="connsiteX1" fmla="*/ 112808 w 657021"/>
              <a:gd name="connsiteY1" fmla="*/ 166163 h 2514297"/>
              <a:gd name="connsiteX2" fmla="*/ 153751 w 657021"/>
              <a:gd name="connsiteY2" fmla="*/ 1257983 h 2514297"/>
              <a:gd name="connsiteX3" fmla="*/ 99160 w 657021"/>
              <a:gd name="connsiteY3" fmla="*/ 1121506 h 2514297"/>
              <a:gd name="connsiteX4" fmla="*/ 153751 w 657021"/>
              <a:gd name="connsiteY4" fmla="*/ 1571882 h 2514297"/>
              <a:gd name="connsiteX5" fmla="*/ 153751 w 657021"/>
              <a:gd name="connsiteY5" fmla="*/ 1353518 h 2514297"/>
              <a:gd name="connsiteX6" fmla="*/ 631423 w 657021"/>
              <a:gd name="connsiteY6" fmla="*/ 2486282 h 2514297"/>
              <a:gd name="connsiteX7" fmla="*/ 590480 w 657021"/>
              <a:gd name="connsiteY7" fmla="*/ 2186031 h 2514297"/>
              <a:gd name="connsiteX8" fmla="*/ 576832 w 657021"/>
              <a:gd name="connsiteY8" fmla="*/ 2377100 h 2514297"/>
              <a:gd name="connsiteX9" fmla="*/ 481298 w 657021"/>
              <a:gd name="connsiteY9" fmla="*/ 2049554 h 2514297"/>
              <a:gd name="connsiteX10" fmla="*/ 30921 w 657021"/>
              <a:gd name="connsiteY10" fmla="*/ 1121506 h 2514297"/>
              <a:gd name="connsiteX11" fmla="*/ 44569 w 657021"/>
              <a:gd name="connsiteY11" fmla="*/ 1257983 h 2514297"/>
              <a:gd name="connsiteX12" fmla="*/ 85512 w 657021"/>
              <a:gd name="connsiteY12" fmla="*/ 643834 h 2514297"/>
              <a:gd name="connsiteX13" fmla="*/ 71865 w 657021"/>
              <a:gd name="connsiteY13" fmla="*/ 821255 h 2514297"/>
              <a:gd name="connsiteX14" fmla="*/ 112808 w 657021"/>
              <a:gd name="connsiteY14" fmla="*/ 70628 h 251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7021" h="2514297">
                <a:moveTo>
                  <a:pt x="112808" y="70628"/>
                </a:moveTo>
                <a:cubicBezTo>
                  <a:pt x="119632" y="-38554"/>
                  <a:pt x="105984" y="-31729"/>
                  <a:pt x="112808" y="166163"/>
                </a:cubicBezTo>
                <a:cubicBezTo>
                  <a:pt x="119632" y="364055"/>
                  <a:pt x="156026" y="1098759"/>
                  <a:pt x="153751" y="1257983"/>
                </a:cubicBezTo>
                <a:cubicBezTo>
                  <a:pt x="151476" y="1417207"/>
                  <a:pt x="99160" y="1069190"/>
                  <a:pt x="99160" y="1121506"/>
                </a:cubicBezTo>
                <a:cubicBezTo>
                  <a:pt x="99160" y="1173822"/>
                  <a:pt x="144653" y="1533213"/>
                  <a:pt x="153751" y="1571882"/>
                </a:cubicBezTo>
                <a:cubicBezTo>
                  <a:pt x="162849" y="1610551"/>
                  <a:pt x="74139" y="1201118"/>
                  <a:pt x="153751" y="1353518"/>
                </a:cubicBezTo>
                <a:cubicBezTo>
                  <a:pt x="233363" y="1505918"/>
                  <a:pt x="558635" y="2347530"/>
                  <a:pt x="631423" y="2486282"/>
                </a:cubicBezTo>
                <a:cubicBezTo>
                  <a:pt x="704211" y="2625034"/>
                  <a:pt x="599579" y="2204228"/>
                  <a:pt x="590480" y="2186031"/>
                </a:cubicBezTo>
                <a:cubicBezTo>
                  <a:pt x="581382" y="2167834"/>
                  <a:pt x="595029" y="2399846"/>
                  <a:pt x="576832" y="2377100"/>
                </a:cubicBezTo>
                <a:cubicBezTo>
                  <a:pt x="558635" y="2354354"/>
                  <a:pt x="572283" y="2258820"/>
                  <a:pt x="481298" y="2049554"/>
                </a:cubicBezTo>
                <a:cubicBezTo>
                  <a:pt x="390313" y="1840288"/>
                  <a:pt x="103709" y="1253434"/>
                  <a:pt x="30921" y="1121506"/>
                </a:cubicBezTo>
                <a:cubicBezTo>
                  <a:pt x="-41867" y="989578"/>
                  <a:pt x="35471" y="1337595"/>
                  <a:pt x="44569" y="1257983"/>
                </a:cubicBezTo>
                <a:cubicBezTo>
                  <a:pt x="53667" y="1178371"/>
                  <a:pt x="80963" y="716622"/>
                  <a:pt x="85512" y="643834"/>
                </a:cubicBezTo>
                <a:cubicBezTo>
                  <a:pt x="90061" y="571046"/>
                  <a:pt x="65041" y="919064"/>
                  <a:pt x="71865" y="821255"/>
                </a:cubicBezTo>
                <a:cubicBezTo>
                  <a:pt x="78689" y="723446"/>
                  <a:pt x="105984" y="179810"/>
                  <a:pt x="112808" y="706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9477B7F0-9AB9-7FE0-9A8E-24AE01C86CB6}"/>
              </a:ext>
            </a:extLst>
          </p:cNvPr>
          <p:cNvSpPr/>
          <p:nvPr/>
        </p:nvSpPr>
        <p:spPr>
          <a:xfrm>
            <a:off x="1637044" y="6045759"/>
            <a:ext cx="1160419" cy="1774667"/>
          </a:xfrm>
          <a:custGeom>
            <a:avLst/>
            <a:gdLst>
              <a:gd name="connsiteX0" fmla="*/ 969678 w 1160419"/>
              <a:gd name="connsiteY0" fmla="*/ 199 h 1774667"/>
              <a:gd name="connsiteX1" fmla="*/ 928735 w 1160419"/>
              <a:gd name="connsiteY1" fmla="*/ 846360 h 1774667"/>
              <a:gd name="connsiteX2" fmla="*/ 1024269 w 1160419"/>
              <a:gd name="connsiteY2" fmla="*/ 887304 h 1774667"/>
              <a:gd name="connsiteX3" fmla="*/ 532950 w 1160419"/>
              <a:gd name="connsiteY3" fmla="*/ 1337680 h 1774667"/>
              <a:gd name="connsiteX4" fmla="*/ 687 w 1160419"/>
              <a:gd name="connsiteY4" fmla="*/ 1774408 h 1774667"/>
              <a:gd name="connsiteX5" fmla="*/ 437416 w 1160419"/>
              <a:gd name="connsiteY5" fmla="*/ 1392271 h 1774667"/>
              <a:gd name="connsiteX6" fmla="*/ 1133452 w 1160419"/>
              <a:gd name="connsiteY6" fmla="*/ 819065 h 1774667"/>
              <a:gd name="connsiteX7" fmla="*/ 1010622 w 1160419"/>
              <a:gd name="connsiteY7" fmla="*/ 914599 h 1774667"/>
              <a:gd name="connsiteX8" fmla="*/ 942383 w 1160419"/>
              <a:gd name="connsiteY8" fmla="*/ 764474 h 1774667"/>
              <a:gd name="connsiteX9" fmla="*/ 874144 w 1160419"/>
              <a:gd name="connsiteY9" fmla="*/ 546110 h 1774667"/>
              <a:gd name="connsiteX10" fmla="*/ 887792 w 1160419"/>
              <a:gd name="connsiteY10" fmla="*/ 764474 h 1774667"/>
              <a:gd name="connsiteX11" fmla="*/ 969678 w 1160419"/>
              <a:gd name="connsiteY11" fmla="*/ 199 h 177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0419" h="1774667">
                <a:moveTo>
                  <a:pt x="969678" y="199"/>
                </a:moveTo>
                <a:cubicBezTo>
                  <a:pt x="976502" y="13847"/>
                  <a:pt x="919637" y="698509"/>
                  <a:pt x="928735" y="846360"/>
                </a:cubicBezTo>
                <a:cubicBezTo>
                  <a:pt x="937833" y="994211"/>
                  <a:pt x="1090233" y="805417"/>
                  <a:pt x="1024269" y="887304"/>
                </a:cubicBezTo>
                <a:cubicBezTo>
                  <a:pt x="958305" y="969191"/>
                  <a:pt x="703547" y="1189829"/>
                  <a:pt x="532950" y="1337680"/>
                </a:cubicBezTo>
                <a:cubicBezTo>
                  <a:pt x="362353" y="1485531"/>
                  <a:pt x="16609" y="1765310"/>
                  <a:pt x="687" y="1774408"/>
                </a:cubicBezTo>
                <a:cubicBezTo>
                  <a:pt x="-15235" y="1783507"/>
                  <a:pt x="248622" y="1551495"/>
                  <a:pt x="437416" y="1392271"/>
                </a:cubicBezTo>
                <a:cubicBezTo>
                  <a:pt x="626210" y="1233047"/>
                  <a:pt x="1037918" y="898677"/>
                  <a:pt x="1133452" y="819065"/>
                </a:cubicBezTo>
                <a:cubicBezTo>
                  <a:pt x="1228986" y="739453"/>
                  <a:pt x="1042467" y="923698"/>
                  <a:pt x="1010622" y="914599"/>
                </a:cubicBezTo>
                <a:cubicBezTo>
                  <a:pt x="978777" y="905500"/>
                  <a:pt x="965129" y="825889"/>
                  <a:pt x="942383" y="764474"/>
                </a:cubicBezTo>
                <a:cubicBezTo>
                  <a:pt x="919637" y="703059"/>
                  <a:pt x="883242" y="546110"/>
                  <a:pt x="874144" y="546110"/>
                </a:cubicBezTo>
                <a:cubicBezTo>
                  <a:pt x="865046" y="546110"/>
                  <a:pt x="874144" y="853184"/>
                  <a:pt x="887792" y="764474"/>
                </a:cubicBezTo>
                <a:cubicBezTo>
                  <a:pt x="901440" y="675764"/>
                  <a:pt x="962854" y="-13449"/>
                  <a:pt x="969678" y="1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C0E1D0AD-919C-3A21-E5CA-565C0E53CAD0}"/>
              </a:ext>
            </a:extLst>
          </p:cNvPr>
          <p:cNvSpPr/>
          <p:nvPr/>
        </p:nvSpPr>
        <p:spPr>
          <a:xfrm>
            <a:off x="2756543" y="5907798"/>
            <a:ext cx="68610" cy="945927"/>
          </a:xfrm>
          <a:custGeom>
            <a:avLst/>
            <a:gdLst>
              <a:gd name="connsiteX0" fmla="*/ 305 w 68610"/>
              <a:gd name="connsiteY0" fmla="*/ 1683 h 945927"/>
              <a:gd name="connsiteX1" fmla="*/ 68544 w 68610"/>
              <a:gd name="connsiteY1" fmla="*/ 929730 h 945927"/>
              <a:gd name="connsiteX2" fmla="*/ 13953 w 68610"/>
              <a:gd name="connsiteY2" fmla="*/ 615832 h 945927"/>
              <a:gd name="connsiteX3" fmla="*/ 41248 w 68610"/>
              <a:gd name="connsiteY3" fmla="*/ 697718 h 945927"/>
              <a:gd name="connsiteX4" fmla="*/ 305 w 68610"/>
              <a:gd name="connsiteY4" fmla="*/ 1683 h 94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10" h="945927">
                <a:moveTo>
                  <a:pt x="305" y="1683"/>
                </a:moveTo>
                <a:cubicBezTo>
                  <a:pt x="4854" y="40352"/>
                  <a:pt x="66269" y="827372"/>
                  <a:pt x="68544" y="929730"/>
                </a:cubicBezTo>
                <a:cubicBezTo>
                  <a:pt x="70819" y="1032088"/>
                  <a:pt x="13953" y="615832"/>
                  <a:pt x="13953" y="615832"/>
                </a:cubicBezTo>
                <a:cubicBezTo>
                  <a:pt x="9404" y="577163"/>
                  <a:pt x="38974" y="793252"/>
                  <a:pt x="41248" y="697718"/>
                </a:cubicBezTo>
                <a:cubicBezTo>
                  <a:pt x="43523" y="602184"/>
                  <a:pt x="-4244" y="-36986"/>
                  <a:pt x="305" y="16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E9933E67-CE76-9DD7-E53B-6D2E042113B4}"/>
              </a:ext>
            </a:extLst>
          </p:cNvPr>
          <p:cNvSpPr/>
          <p:nvPr/>
        </p:nvSpPr>
        <p:spPr>
          <a:xfrm>
            <a:off x="1607444" y="7085490"/>
            <a:ext cx="1311925" cy="1096297"/>
          </a:xfrm>
          <a:custGeom>
            <a:avLst/>
            <a:gdLst>
              <a:gd name="connsiteX0" fmla="*/ 1126921 w 1311925"/>
              <a:gd name="connsiteY0" fmla="*/ 6 h 1096297"/>
              <a:gd name="connsiteX1" fmla="*/ 1290365 w 1311925"/>
              <a:gd name="connsiteY1" fmla="*/ 309223 h 1096297"/>
              <a:gd name="connsiteX2" fmla="*/ 1025321 w 1311925"/>
              <a:gd name="connsiteY2" fmla="*/ 454997 h 1096297"/>
              <a:gd name="connsiteX3" fmla="*/ 1184347 w 1311925"/>
              <a:gd name="connsiteY3" fmla="*/ 432910 h 1096297"/>
              <a:gd name="connsiteX4" fmla="*/ 9321 w 1311925"/>
              <a:gd name="connsiteY4" fmla="*/ 1091101 h 1096297"/>
              <a:gd name="connsiteX5" fmla="*/ 667513 w 1311925"/>
              <a:gd name="connsiteY5" fmla="*/ 720040 h 1096297"/>
              <a:gd name="connsiteX6" fmla="*/ 1272695 w 1311925"/>
              <a:gd name="connsiteY6" fmla="*/ 348980 h 1096297"/>
              <a:gd name="connsiteX7" fmla="*/ 1255026 w 1311925"/>
              <a:gd name="connsiteY7" fmla="*/ 344562 h 1096297"/>
              <a:gd name="connsiteX8" fmla="*/ 1277113 w 1311925"/>
              <a:gd name="connsiteY8" fmla="*/ 300388 h 1096297"/>
              <a:gd name="connsiteX9" fmla="*/ 1126921 w 1311925"/>
              <a:gd name="connsiteY9" fmla="*/ 6 h 109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1925" h="1096297">
                <a:moveTo>
                  <a:pt x="1126921" y="6"/>
                </a:moveTo>
                <a:cubicBezTo>
                  <a:pt x="1129130" y="1478"/>
                  <a:pt x="1307298" y="233391"/>
                  <a:pt x="1290365" y="309223"/>
                </a:cubicBezTo>
                <a:cubicBezTo>
                  <a:pt x="1273432" y="385055"/>
                  <a:pt x="1042991" y="434382"/>
                  <a:pt x="1025321" y="454997"/>
                </a:cubicBezTo>
                <a:cubicBezTo>
                  <a:pt x="1007651" y="475612"/>
                  <a:pt x="1353680" y="326893"/>
                  <a:pt x="1184347" y="432910"/>
                </a:cubicBezTo>
                <a:cubicBezTo>
                  <a:pt x="1015014" y="538927"/>
                  <a:pt x="9321" y="1091101"/>
                  <a:pt x="9321" y="1091101"/>
                </a:cubicBezTo>
                <a:cubicBezTo>
                  <a:pt x="-76818" y="1138956"/>
                  <a:pt x="456951" y="843727"/>
                  <a:pt x="667513" y="720040"/>
                </a:cubicBezTo>
                <a:cubicBezTo>
                  <a:pt x="878075" y="596353"/>
                  <a:pt x="1272695" y="348980"/>
                  <a:pt x="1272695" y="348980"/>
                </a:cubicBezTo>
                <a:cubicBezTo>
                  <a:pt x="1370614" y="286400"/>
                  <a:pt x="1254290" y="352661"/>
                  <a:pt x="1255026" y="344562"/>
                </a:cubicBezTo>
                <a:cubicBezTo>
                  <a:pt x="1255762" y="336463"/>
                  <a:pt x="1295519" y="360023"/>
                  <a:pt x="1277113" y="300388"/>
                </a:cubicBezTo>
                <a:cubicBezTo>
                  <a:pt x="1258707" y="240753"/>
                  <a:pt x="1124712" y="-1466"/>
                  <a:pt x="1126921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EEFDC2E2-9FBC-664C-9CC8-A0956567A973}"/>
              </a:ext>
            </a:extLst>
          </p:cNvPr>
          <p:cNvSpPr/>
          <p:nvPr/>
        </p:nvSpPr>
        <p:spPr>
          <a:xfrm>
            <a:off x="2504379" y="7360211"/>
            <a:ext cx="624847" cy="990876"/>
          </a:xfrm>
          <a:custGeom>
            <a:avLst/>
            <a:gdLst>
              <a:gd name="connsiteX0" fmla="*/ 622996 w 624847"/>
              <a:gd name="connsiteY0" fmla="*/ 5789 h 990876"/>
              <a:gd name="connsiteX1" fmla="*/ 337246 w 624847"/>
              <a:gd name="connsiteY1" fmla="*/ 669364 h 990876"/>
              <a:gd name="connsiteX2" fmla="*/ 403921 w 624847"/>
              <a:gd name="connsiteY2" fmla="*/ 510614 h 990876"/>
              <a:gd name="connsiteX3" fmla="*/ 213421 w 624847"/>
              <a:gd name="connsiteY3" fmla="*/ 739214 h 990876"/>
              <a:gd name="connsiteX4" fmla="*/ 264221 w 624847"/>
              <a:gd name="connsiteY4" fmla="*/ 659839 h 990876"/>
              <a:gd name="connsiteX5" fmla="*/ 696 w 624847"/>
              <a:gd name="connsiteY5" fmla="*/ 990039 h 990876"/>
              <a:gd name="connsiteX6" fmla="*/ 181671 w 624847"/>
              <a:gd name="connsiteY6" fmla="*/ 761439 h 990876"/>
              <a:gd name="connsiteX7" fmla="*/ 467421 w 624847"/>
              <a:gd name="connsiteY7" fmla="*/ 402664 h 990876"/>
              <a:gd name="connsiteX8" fmla="*/ 429321 w 624847"/>
              <a:gd name="connsiteY8" fmla="*/ 469339 h 990876"/>
              <a:gd name="connsiteX9" fmla="*/ 502346 w 624847"/>
              <a:gd name="connsiteY9" fmla="*/ 262964 h 990876"/>
              <a:gd name="connsiteX10" fmla="*/ 461071 w 624847"/>
              <a:gd name="connsiteY10" fmla="*/ 342339 h 990876"/>
              <a:gd name="connsiteX11" fmla="*/ 622996 w 624847"/>
              <a:gd name="connsiteY11" fmla="*/ 5789 h 99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4847" h="990876">
                <a:moveTo>
                  <a:pt x="622996" y="5789"/>
                </a:moveTo>
                <a:cubicBezTo>
                  <a:pt x="602358" y="60293"/>
                  <a:pt x="373758" y="585227"/>
                  <a:pt x="337246" y="669364"/>
                </a:cubicBezTo>
                <a:cubicBezTo>
                  <a:pt x="300734" y="753501"/>
                  <a:pt x="424558" y="498972"/>
                  <a:pt x="403921" y="510614"/>
                </a:cubicBezTo>
                <a:cubicBezTo>
                  <a:pt x="383284" y="522256"/>
                  <a:pt x="236704" y="714343"/>
                  <a:pt x="213421" y="739214"/>
                </a:cubicBezTo>
                <a:cubicBezTo>
                  <a:pt x="190138" y="764085"/>
                  <a:pt x="299675" y="618035"/>
                  <a:pt x="264221" y="659839"/>
                </a:cubicBezTo>
                <a:cubicBezTo>
                  <a:pt x="228767" y="701643"/>
                  <a:pt x="14454" y="973106"/>
                  <a:pt x="696" y="990039"/>
                </a:cubicBezTo>
                <a:cubicBezTo>
                  <a:pt x="-13062" y="1006972"/>
                  <a:pt x="181671" y="761439"/>
                  <a:pt x="181671" y="761439"/>
                </a:cubicBezTo>
                <a:cubicBezTo>
                  <a:pt x="259459" y="663543"/>
                  <a:pt x="426146" y="451347"/>
                  <a:pt x="467421" y="402664"/>
                </a:cubicBezTo>
                <a:cubicBezTo>
                  <a:pt x="508696" y="353981"/>
                  <a:pt x="423500" y="492622"/>
                  <a:pt x="429321" y="469339"/>
                </a:cubicBezTo>
                <a:cubicBezTo>
                  <a:pt x="435142" y="446056"/>
                  <a:pt x="497054" y="284130"/>
                  <a:pt x="502346" y="262964"/>
                </a:cubicBezTo>
                <a:cubicBezTo>
                  <a:pt x="507638" y="241798"/>
                  <a:pt x="436729" y="386260"/>
                  <a:pt x="461071" y="342339"/>
                </a:cubicBezTo>
                <a:cubicBezTo>
                  <a:pt x="485413" y="298418"/>
                  <a:pt x="643634" y="-48715"/>
                  <a:pt x="622996" y="57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69DC979B-1042-9646-D810-5C6297009D0C}"/>
              </a:ext>
            </a:extLst>
          </p:cNvPr>
          <p:cNvSpPr/>
          <p:nvPr/>
        </p:nvSpPr>
        <p:spPr>
          <a:xfrm>
            <a:off x="2395817" y="7718367"/>
            <a:ext cx="574570" cy="687749"/>
          </a:xfrm>
          <a:custGeom>
            <a:avLst/>
            <a:gdLst>
              <a:gd name="connsiteX0" fmla="*/ 410883 w 574570"/>
              <a:gd name="connsiteY0" fmla="*/ 58 h 687749"/>
              <a:gd name="connsiteX1" fmla="*/ 499783 w 574570"/>
              <a:gd name="connsiteY1" fmla="*/ 38158 h 687749"/>
              <a:gd name="connsiteX2" fmla="*/ 417233 w 574570"/>
              <a:gd name="connsiteY2" fmla="*/ 155633 h 687749"/>
              <a:gd name="connsiteX3" fmla="*/ 379133 w 574570"/>
              <a:gd name="connsiteY3" fmla="*/ 219133 h 687749"/>
              <a:gd name="connsiteX4" fmla="*/ 382308 w 574570"/>
              <a:gd name="connsiteY4" fmla="*/ 104833 h 687749"/>
              <a:gd name="connsiteX5" fmla="*/ 375958 w 574570"/>
              <a:gd name="connsiteY5" fmla="*/ 276283 h 687749"/>
              <a:gd name="connsiteX6" fmla="*/ 204508 w 574570"/>
              <a:gd name="connsiteY6" fmla="*/ 457258 h 687749"/>
              <a:gd name="connsiteX7" fmla="*/ 255308 w 574570"/>
              <a:gd name="connsiteY7" fmla="*/ 396933 h 687749"/>
              <a:gd name="connsiteX8" fmla="*/ 4483 w 574570"/>
              <a:gd name="connsiteY8" fmla="*/ 682683 h 687749"/>
              <a:gd name="connsiteX9" fmla="*/ 96558 w 574570"/>
              <a:gd name="connsiteY9" fmla="*/ 565208 h 687749"/>
              <a:gd name="connsiteX10" fmla="*/ 125133 w 574570"/>
              <a:gd name="connsiteY10" fmla="*/ 381058 h 687749"/>
              <a:gd name="connsiteX11" fmla="*/ 96558 w 574570"/>
              <a:gd name="connsiteY11" fmla="*/ 546158 h 687749"/>
              <a:gd name="connsiteX12" fmla="*/ 296583 w 574570"/>
              <a:gd name="connsiteY12" fmla="*/ 381058 h 687749"/>
              <a:gd name="connsiteX13" fmla="*/ 398183 w 574570"/>
              <a:gd name="connsiteY13" fmla="*/ 228658 h 687749"/>
              <a:gd name="connsiteX14" fmla="*/ 385483 w 574570"/>
              <a:gd name="connsiteY14" fmla="*/ 235008 h 687749"/>
              <a:gd name="connsiteX15" fmla="*/ 572808 w 574570"/>
              <a:gd name="connsiteY15" fmla="*/ 57208 h 687749"/>
              <a:gd name="connsiteX16" fmla="*/ 480733 w 574570"/>
              <a:gd name="connsiteY16" fmla="*/ 95308 h 687749"/>
              <a:gd name="connsiteX17" fmla="*/ 502958 w 574570"/>
              <a:gd name="connsiteY17" fmla="*/ 44508 h 687749"/>
              <a:gd name="connsiteX18" fmla="*/ 410883 w 574570"/>
              <a:gd name="connsiteY18" fmla="*/ 58 h 68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4570" h="687749">
                <a:moveTo>
                  <a:pt x="410883" y="58"/>
                </a:moveTo>
                <a:cubicBezTo>
                  <a:pt x="410354" y="-1000"/>
                  <a:pt x="498725" y="12229"/>
                  <a:pt x="499783" y="38158"/>
                </a:cubicBezTo>
                <a:cubicBezTo>
                  <a:pt x="500841" y="64087"/>
                  <a:pt x="437341" y="125470"/>
                  <a:pt x="417233" y="155633"/>
                </a:cubicBezTo>
                <a:cubicBezTo>
                  <a:pt x="397125" y="185796"/>
                  <a:pt x="384954" y="227600"/>
                  <a:pt x="379133" y="219133"/>
                </a:cubicBezTo>
                <a:cubicBezTo>
                  <a:pt x="373312" y="210666"/>
                  <a:pt x="382837" y="95308"/>
                  <a:pt x="382308" y="104833"/>
                </a:cubicBezTo>
                <a:cubicBezTo>
                  <a:pt x="381779" y="114358"/>
                  <a:pt x="405591" y="217546"/>
                  <a:pt x="375958" y="276283"/>
                </a:cubicBezTo>
                <a:cubicBezTo>
                  <a:pt x="346325" y="335020"/>
                  <a:pt x="224616" y="437150"/>
                  <a:pt x="204508" y="457258"/>
                </a:cubicBezTo>
                <a:cubicBezTo>
                  <a:pt x="184400" y="477366"/>
                  <a:pt x="288645" y="359362"/>
                  <a:pt x="255308" y="396933"/>
                </a:cubicBezTo>
                <a:cubicBezTo>
                  <a:pt x="221971" y="434504"/>
                  <a:pt x="30941" y="654637"/>
                  <a:pt x="4483" y="682683"/>
                </a:cubicBezTo>
                <a:cubicBezTo>
                  <a:pt x="-21975" y="710729"/>
                  <a:pt x="76450" y="615479"/>
                  <a:pt x="96558" y="565208"/>
                </a:cubicBezTo>
                <a:cubicBezTo>
                  <a:pt x="116666" y="514937"/>
                  <a:pt x="125133" y="384233"/>
                  <a:pt x="125133" y="381058"/>
                </a:cubicBezTo>
                <a:cubicBezTo>
                  <a:pt x="125133" y="377883"/>
                  <a:pt x="67983" y="546158"/>
                  <a:pt x="96558" y="546158"/>
                </a:cubicBezTo>
                <a:cubicBezTo>
                  <a:pt x="125133" y="546158"/>
                  <a:pt x="246312" y="433975"/>
                  <a:pt x="296583" y="381058"/>
                </a:cubicBezTo>
                <a:cubicBezTo>
                  <a:pt x="346854" y="328141"/>
                  <a:pt x="383366" y="253000"/>
                  <a:pt x="398183" y="228658"/>
                </a:cubicBezTo>
                <a:cubicBezTo>
                  <a:pt x="413000" y="204316"/>
                  <a:pt x="356379" y="263583"/>
                  <a:pt x="385483" y="235008"/>
                </a:cubicBezTo>
                <a:cubicBezTo>
                  <a:pt x="414587" y="206433"/>
                  <a:pt x="556933" y="80491"/>
                  <a:pt x="572808" y="57208"/>
                </a:cubicBezTo>
                <a:cubicBezTo>
                  <a:pt x="588683" y="33925"/>
                  <a:pt x="492375" y="97425"/>
                  <a:pt x="480733" y="95308"/>
                </a:cubicBezTo>
                <a:cubicBezTo>
                  <a:pt x="469091" y="93191"/>
                  <a:pt x="508779" y="58795"/>
                  <a:pt x="502958" y="44508"/>
                </a:cubicBezTo>
                <a:cubicBezTo>
                  <a:pt x="497137" y="30221"/>
                  <a:pt x="411412" y="1116"/>
                  <a:pt x="410883" y="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AFC88E77-9DD7-3F45-C688-26F91D6E52B4}"/>
              </a:ext>
            </a:extLst>
          </p:cNvPr>
          <p:cNvSpPr/>
          <p:nvPr/>
        </p:nvSpPr>
        <p:spPr>
          <a:xfrm>
            <a:off x="4400384" y="8108848"/>
            <a:ext cx="210161" cy="184274"/>
          </a:xfrm>
          <a:custGeom>
            <a:avLst/>
            <a:gdLst>
              <a:gd name="connsiteX0" fmla="*/ 209716 w 210161"/>
              <a:gd name="connsiteY0" fmla="*/ 102 h 184274"/>
              <a:gd name="connsiteX1" fmla="*/ 177966 w 210161"/>
              <a:gd name="connsiteY1" fmla="*/ 76302 h 184274"/>
              <a:gd name="connsiteX2" fmla="*/ 200191 w 210161"/>
              <a:gd name="connsiteY2" fmla="*/ 184252 h 184274"/>
              <a:gd name="connsiteX3" fmla="*/ 177966 w 210161"/>
              <a:gd name="connsiteY3" fmla="*/ 85827 h 184274"/>
              <a:gd name="connsiteX4" fmla="*/ 108116 w 210161"/>
              <a:gd name="connsiteY4" fmla="*/ 73127 h 184274"/>
              <a:gd name="connsiteX5" fmla="*/ 9691 w 210161"/>
              <a:gd name="connsiteY5" fmla="*/ 127102 h 184274"/>
              <a:gd name="connsiteX6" fmla="*/ 6516 w 210161"/>
              <a:gd name="connsiteY6" fmla="*/ 101702 h 184274"/>
              <a:gd name="connsiteX7" fmla="*/ 35091 w 210161"/>
              <a:gd name="connsiteY7" fmla="*/ 98527 h 184274"/>
              <a:gd name="connsiteX8" fmla="*/ 149391 w 210161"/>
              <a:gd name="connsiteY8" fmla="*/ 60427 h 184274"/>
              <a:gd name="connsiteX9" fmla="*/ 209716 w 210161"/>
              <a:gd name="connsiteY9" fmla="*/ 102 h 18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161" h="184274">
                <a:moveTo>
                  <a:pt x="209716" y="102"/>
                </a:moveTo>
                <a:cubicBezTo>
                  <a:pt x="214478" y="2748"/>
                  <a:pt x="179553" y="45610"/>
                  <a:pt x="177966" y="76302"/>
                </a:cubicBezTo>
                <a:cubicBezTo>
                  <a:pt x="176378" y="106994"/>
                  <a:pt x="200191" y="182665"/>
                  <a:pt x="200191" y="184252"/>
                </a:cubicBezTo>
                <a:cubicBezTo>
                  <a:pt x="200191" y="185839"/>
                  <a:pt x="193312" y="104348"/>
                  <a:pt x="177966" y="85827"/>
                </a:cubicBezTo>
                <a:cubicBezTo>
                  <a:pt x="162620" y="67306"/>
                  <a:pt x="136162" y="66248"/>
                  <a:pt x="108116" y="73127"/>
                </a:cubicBezTo>
                <a:cubicBezTo>
                  <a:pt x="80070" y="80006"/>
                  <a:pt x="26624" y="122340"/>
                  <a:pt x="9691" y="127102"/>
                </a:cubicBezTo>
                <a:cubicBezTo>
                  <a:pt x="-7242" y="131864"/>
                  <a:pt x="2283" y="106464"/>
                  <a:pt x="6516" y="101702"/>
                </a:cubicBezTo>
                <a:cubicBezTo>
                  <a:pt x="10749" y="96940"/>
                  <a:pt x="11279" y="105406"/>
                  <a:pt x="35091" y="98527"/>
                </a:cubicBezTo>
                <a:cubicBezTo>
                  <a:pt x="58903" y="91648"/>
                  <a:pt x="121345" y="74185"/>
                  <a:pt x="149391" y="60427"/>
                </a:cubicBezTo>
                <a:cubicBezTo>
                  <a:pt x="177437" y="46669"/>
                  <a:pt x="204954" y="-2544"/>
                  <a:pt x="209716" y="1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677026C7-4F65-9E30-A3B5-3842BB670E32}"/>
              </a:ext>
            </a:extLst>
          </p:cNvPr>
          <p:cNvSpPr/>
          <p:nvPr/>
        </p:nvSpPr>
        <p:spPr>
          <a:xfrm>
            <a:off x="4056417" y="8143806"/>
            <a:ext cx="334608" cy="143160"/>
          </a:xfrm>
          <a:custGeom>
            <a:avLst/>
            <a:gdLst>
              <a:gd name="connsiteX0" fmla="*/ 334608 w 334608"/>
              <a:gd name="connsiteY0" fmla="*/ 69 h 143160"/>
              <a:gd name="connsiteX1" fmla="*/ 159983 w 334608"/>
              <a:gd name="connsiteY1" fmla="*/ 31819 h 143160"/>
              <a:gd name="connsiteX2" fmla="*/ 236183 w 334608"/>
              <a:gd name="connsiteY2" fmla="*/ 44519 h 143160"/>
              <a:gd name="connsiteX3" fmla="*/ 109183 w 334608"/>
              <a:gd name="connsiteY3" fmla="*/ 79444 h 143160"/>
              <a:gd name="connsiteX4" fmla="*/ 93308 w 334608"/>
              <a:gd name="connsiteY4" fmla="*/ 95319 h 143160"/>
              <a:gd name="connsiteX5" fmla="*/ 118708 w 334608"/>
              <a:gd name="connsiteY5" fmla="*/ 69919 h 143160"/>
              <a:gd name="connsiteX6" fmla="*/ 4408 w 334608"/>
              <a:gd name="connsiteY6" fmla="*/ 142944 h 143160"/>
              <a:gd name="connsiteX7" fmla="*/ 64733 w 334608"/>
              <a:gd name="connsiteY7" fmla="*/ 92144 h 143160"/>
              <a:gd name="connsiteX8" fmla="*/ 1233 w 334608"/>
              <a:gd name="connsiteY8" fmla="*/ 85794 h 143160"/>
              <a:gd name="connsiteX9" fmla="*/ 134583 w 334608"/>
              <a:gd name="connsiteY9" fmla="*/ 66744 h 143160"/>
              <a:gd name="connsiteX10" fmla="*/ 159983 w 334608"/>
              <a:gd name="connsiteY10" fmla="*/ 41344 h 143160"/>
              <a:gd name="connsiteX11" fmla="*/ 334608 w 334608"/>
              <a:gd name="connsiteY11" fmla="*/ 69 h 1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4608" h="143160">
                <a:moveTo>
                  <a:pt x="334608" y="69"/>
                </a:moveTo>
                <a:cubicBezTo>
                  <a:pt x="334608" y="-1518"/>
                  <a:pt x="176387" y="24411"/>
                  <a:pt x="159983" y="31819"/>
                </a:cubicBezTo>
                <a:cubicBezTo>
                  <a:pt x="143579" y="39227"/>
                  <a:pt x="244650" y="36582"/>
                  <a:pt x="236183" y="44519"/>
                </a:cubicBezTo>
                <a:cubicBezTo>
                  <a:pt x="227716" y="52457"/>
                  <a:pt x="132995" y="70977"/>
                  <a:pt x="109183" y="79444"/>
                </a:cubicBezTo>
                <a:cubicBezTo>
                  <a:pt x="85371" y="87911"/>
                  <a:pt x="93308" y="95319"/>
                  <a:pt x="93308" y="95319"/>
                </a:cubicBezTo>
                <a:cubicBezTo>
                  <a:pt x="94895" y="93732"/>
                  <a:pt x="133525" y="61982"/>
                  <a:pt x="118708" y="69919"/>
                </a:cubicBezTo>
                <a:cubicBezTo>
                  <a:pt x="103891" y="77857"/>
                  <a:pt x="13404" y="139240"/>
                  <a:pt x="4408" y="142944"/>
                </a:cubicBezTo>
                <a:cubicBezTo>
                  <a:pt x="-4588" y="146648"/>
                  <a:pt x="65262" y="101669"/>
                  <a:pt x="64733" y="92144"/>
                </a:cubicBezTo>
                <a:cubicBezTo>
                  <a:pt x="64204" y="82619"/>
                  <a:pt x="-10409" y="90027"/>
                  <a:pt x="1233" y="85794"/>
                </a:cubicBezTo>
                <a:cubicBezTo>
                  <a:pt x="12875" y="81561"/>
                  <a:pt x="108125" y="74152"/>
                  <a:pt x="134583" y="66744"/>
                </a:cubicBezTo>
                <a:cubicBezTo>
                  <a:pt x="161041" y="59336"/>
                  <a:pt x="130350" y="52456"/>
                  <a:pt x="159983" y="41344"/>
                </a:cubicBezTo>
                <a:cubicBezTo>
                  <a:pt x="189616" y="30232"/>
                  <a:pt x="334608" y="1656"/>
                  <a:pt x="334608" y="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58BB45A6-CD62-198A-350C-A3C65FFD5F48}"/>
              </a:ext>
            </a:extLst>
          </p:cNvPr>
          <p:cNvSpPr/>
          <p:nvPr/>
        </p:nvSpPr>
        <p:spPr>
          <a:xfrm>
            <a:off x="3830516" y="8200416"/>
            <a:ext cx="542634" cy="216512"/>
          </a:xfrm>
          <a:custGeom>
            <a:avLst/>
            <a:gdLst>
              <a:gd name="connsiteX0" fmla="*/ 4884 w 542634"/>
              <a:gd name="connsiteY0" fmla="*/ 127609 h 216512"/>
              <a:gd name="connsiteX1" fmla="*/ 531934 w 542634"/>
              <a:gd name="connsiteY1" fmla="*/ 3784 h 216512"/>
              <a:gd name="connsiteX2" fmla="*/ 347784 w 542634"/>
              <a:gd name="connsiteY2" fmla="*/ 38709 h 216512"/>
              <a:gd name="connsiteX3" fmla="*/ 211259 w 542634"/>
              <a:gd name="connsiteY3" fmla="*/ 108559 h 216512"/>
              <a:gd name="connsiteX4" fmla="*/ 503359 w 542634"/>
              <a:gd name="connsiteY4" fmla="*/ 114909 h 216512"/>
              <a:gd name="connsiteX5" fmla="*/ 255709 w 542634"/>
              <a:gd name="connsiteY5" fmla="*/ 118084 h 216512"/>
              <a:gd name="connsiteX6" fmla="*/ 176334 w 542634"/>
              <a:gd name="connsiteY6" fmla="*/ 137134 h 216512"/>
              <a:gd name="connsiteX7" fmla="*/ 141409 w 542634"/>
              <a:gd name="connsiteY7" fmla="*/ 216509 h 216512"/>
              <a:gd name="connsiteX8" fmla="*/ 166809 w 542634"/>
              <a:gd name="connsiteY8" fmla="*/ 140309 h 216512"/>
              <a:gd name="connsiteX9" fmla="*/ 458909 w 542634"/>
              <a:gd name="connsiteY9" fmla="*/ 114909 h 216512"/>
              <a:gd name="connsiteX10" fmla="*/ 430334 w 542634"/>
              <a:gd name="connsiteY10" fmla="*/ 121259 h 216512"/>
              <a:gd name="connsiteX11" fmla="*/ 281109 w 542634"/>
              <a:gd name="connsiteY11" fmla="*/ 114909 h 216512"/>
              <a:gd name="connsiteX12" fmla="*/ 268409 w 542634"/>
              <a:gd name="connsiteY12" fmla="*/ 70459 h 216512"/>
              <a:gd name="connsiteX13" fmla="*/ 4884 w 542634"/>
              <a:gd name="connsiteY13" fmla="*/ 127609 h 21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634" h="216512">
                <a:moveTo>
                  <a:pt x="4884" y="127609"/>
                </a:moveTo>
                <a:cubicBezTo>
                  <a:pt x="48805" y="116497"/>
                  <a:pt x="474784" y="18601"/>
                  <a:pt x="531934" y="3784"/>
                </a:cubicBezTo>
                <a:cubicBezTo>
                  <a:pt x="589084" y="-11033"/>
                  <a:pt x="401230" y="21247"/>
                  <a:pt x="347784" y="38709"/>
                </a:cubicBezTo>
                <a:cubicBezTo>
                  <a:pt x="294338" y="56171"/>
                  <a:pt x="185330" y="95859"/>
                  <a:pt x="211259" y="108559"/>
                </a:cubicBezTo>
                <a:cubicBezTo>
                  <a:pt x="237188" y="121259"/>
                  <a:pt x="495951" y="113322"/>
                  <a:pt x="503359" y="114909"/>
                </a:cubicBezTo>
                <a:cubicBezTo>
                  <a:pt x="510767" y="116496"/>
                  <a:pt x="310213" y="114380"/>
                  <a:pt x="255709" y="118084"/>
                </a:cubicBezTo>
                <a:cubicBezTo>
                  <a:pt x="201205" y="121788"/>
                  <a:pt x="195384" y="120730"/>
                  <a:pt x="176334" y="137134"/>
                </a:cubicBezTo>
                <a:cubicBezTo>
                  <a:pt x="157284" y="153538"/>
                  <a:pt x="142996" y="215980"/>
                  <a:pt x="141409" y="216509"/>
                </a:cubicBezTo>
                <a:cubicBezTo>
                  <a:pt x="139822" y="217038"/>
                  <a:pt x="113892" y="157242"/>
                  <a:pt x="166809" y="140309"/>
                </a:cubicBezTo>
                <a:cubicBezTo>
                  <a:pt x="219726" y="123376"/>
                  <a:pt x="414988" y="118084"/>
                  <a:pt x="458909" y="114909"/>
                </a:cubicBezTo>
                <a:cubicBezTo>
                  <a:pt x="502830" y="111734"/>
                  <a:pt x="459967" y="121259"/>
                  <a:pt x="430334" y="121259"/>
                </a:cubicBezTo>
                <a:cubicBezTo>
                  <a:pt x="400701" y="121259"/>
                  <a:pt x="308097" y="123376"/>
                  <a:pt x="281109" y="114909"/>
                </a:cubicBezTo>
                <a:cubicBezTo>
                  <a:pt x="254121" y="106442"/>
                  <a:pt x="310213" y="69401"/>
                  <a:pt x="268409" y="70459"/>
                </a:cubicBezTo>
                <a:cubicBezTo>
                  <a:pt x="226605" y="71517"/>
                  <a:pt x="-39037" y="138721"/>
                  <a:pt x="4884" y="1276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B9985927-9604-3A83-13D9-2014FE9DE7DE}"/>
              </a:ext>
            </a:extLst>
          </p:cNvPr>
          <p:cNvSpPr/>
          <p:nvPr/>
        </p:nvSpPr>
        <p:spPr>
          <a:xfrm>
            <a:off x="3768688" y="8391343"/>
            <a:ext cx="68921" cy="279915"/>
          </a:xfrm>
          <a:custGeom>
            <a:avLst/>
            <a:gdLst>
              <a:gd name="connsiteX0" fmla="*/ 37 w 68921"/>
              <a:gd name="connsiteY0" fmla="*/ 182 h 279915"/>
              <a:gd name="connsiteX1" fmla="*/ 57187 w 68921"/>
              <a:gd name="connsiteY1" fmla="*/ 152582 h 279915"/>
              <a:gd name="connsiteX2" fmla="*/ 57187 w 68921"/>
              <a:gd name="connsiteY2" fmla="*/ 279582 h 279915"/>
              <a:gd name="connsiteX3" fmla="*/ 66712 w 68921"/>
              <a:gd name="connsiteY3" fmla="*/ 184332 h 279915"/>
              <a:gd name="connsiteX4" fmla="*/ 37 w 68921"/>
              <a:gd name="connsiteY4" fmla="*/ 182 h 27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21" h="279915">
                <a:moveTo>
                  <a:pt x="37" y="182"/>
                </a:moveTo>
                <a:cubicBezTo>
                  <a:pt x="-1550" y="-5110"/>
                  <a:pt x="47662" y="106015"/>
                  <a:pt x="57187" y="152582"/>
                </a:cubicBezTo>
                <a:cubicBezTo>
                  <a:pt x="66712" y="199149"/>
                  <a:pt x="55600" y="274290"/>
                  <a:pt x="57187" y="279582"/>
                </a:cubicBezTo>
                <a:cubicBezTo>
                  <a:pt x="58774" y="284874"/>
                  <a:pt x="74649" y="226136"/>
                  <a:pt x="66712" y="184332"/>
                </a:cubicBezTo>
                <a:cubicBezTo>
                  <a:pt x="58775" y="142528"/>
                  <a:pt x="1624" y="5474"/>
                  <a:pt x="37" y="1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ECDB13D1-7689-8335-41CD-7DB6C95E1289}"/>
              </a:ext>
            </a:extLst>
          </p:cNvPr>
          <p:cNvSpPr/>
          <p:nvPr/>
        </p:nvSpPr>
        <p:spPr>
          <a:xfrm>
            <a:off x="3432157" y="8813175"/>
            <a:ext cx="330814" cy="248597"/>
          </a:xfrm>
          <a:custGeom>
            <a:avLst/>
            <a:gdLst>
              <a:gd name="connsiteX0" fmla="*/ 330218 w 330814"/>
              <a:gd name="connsiteY0" fmla="*/ 625 h 248597"/>
              <a:gd name="connsiteX1" fmla="*/ 50818 w 330814"/>
              <a:gd name="connsiteY1" fmla="*/ 194300 h 248597"/>
              <a:gd name="connsiteX2" fmla="*/ 104793 w 330814"/>
              <a:gd name="connsiteY2" fmla="*/ 203825 h 248597"/>
              <a:gd name="connsiteX3" fmla="*/ 60343 w 330814"/>
              <a:gd name="connsiteY3" fmla="*/ 222875 h 248597"/>
              <a:gd name="connsiteX4" fmla="*/ 18 w 330814"/>
              <a:gd name="connsiteY4" fmla="*/ 248275 h 248597"/>
              <a:gd name="connsiteX5" fmla="*/ 66693 w 330814"/>
              <a:gd name="connsiteY5" fmla="*/ 203825 h 248597"/>
              <a:gd name="connsiteX6" fmla="*/ 174643 w 330814"/>
              <a:gd name="connsiteY6" fmla="*/ 95875 h 248597"/>
              <a:gd name="connsiteX7" fmla="*/ 127018 w 330814"/>
              <a:gd name="connsiteY7" fmla="*/ 130800 h 248597"/>
              <a:gd name="connsiteX8" fmla="*/ 330218 w 330814"/>
              <a:gd name="connsiteY8" fmla="*/ 625 h 24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814" h="248597">
                <a:moveTo>
                  <a:pt x="330218" y="625"/>
                </a:moveTo>
                <a:cubicBezTo>
                  <a:pt x="317518" y="11208"/>
                  <a:pt x="88389" y="160433"/>
                  <a:pt x="50818" y="194300"/>
                </a:cubicBezTo>
                <a:cubicBezTo>
                  <a:pt x="13247" y="228167"/>
                  <a:pt x="103206" y="199063"/>
                  <a:pt x="104793" y="203825"/>
                </a:cubicBezTo>
                <a:cubicBezTo>
                  <a:pt x="106380" y="208587"/>
                  <a:pt x="60343" y="222875"/>
                  <a:pt x="60343" y="222875"/>
                </a:cubicBezTo>
                <a:cubicBezTo>
                  <a:pt x="42881" y="230283"/>
                  <a:pt x="-1040" y="251450"/>
                  <a:pt x="18" y="248275"/>
                </a:cubicBezTo>
                <a:cubicBezTo>
                  <a:pt x="1076" y="245100"/>
                  <a:pt x="37589" y="229225"/>
                  <a:pt x="66693" y="203825"/>
                </a:cubicBezTo>
                <a:cubicBezTo>
                  <a:pt x="95797" y="178425"/>
                  <a:pt x="164589" y="108046"/>
                  <a:pt x="174643" y="95875"/>
                </a:cubicBezTo>
                <a:cubicBezTo>
                  <a:pt x="184697" y="83704"/>
                  <a:pt x="105322" y="144558"/>
                  <a:pt x="127018" y="130800"/>
                </a:cubicBezTo>
                <a:cubicBezTo>
                  <a:pt x="148714" y="117042"/>
                  <a:pt x="342918" y="-9958"/>
                  <a:pt x="330218" y="6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0A2D9649-06DC-9CDB-9A0D-B6529E1D4122}"/>
              </a:ext>
            </a:extLst>
          </p:cNvPr>
          <p:cNvSpPr/>
          <p:nvPr/>
        </p:nvSpPr>
        <p:spPr>
          <a:xfrm>
            <a:off x="2942589" y="9117641"/>
            <a:ext cx="436709" cy="332659"/>
          </a:xfrm>
          <a:custGeom>
            <a:avLst/>
            <a:gdLst>
              <a:gd name="connsiteX0" fmla="*/ 435611 w 436709"/>
              <a:gd name="connsiteY0" fmla="*/ 959 h 332659"/>
              <a:gd name="connsiteX1" fmla="*/ 54611 w 436709"/>
              <a:gd name="connsiteY1" fmla="*/ 242259 h 332659"/>
              <a:gd name="connsiteX2" fmla="*/ 146686 w 436709"/>
              <a:gd name="connsiteY2" fmla="*/ 194634 h 332659"/>
              <a:gd name="connsiteX3" fmla="*/ 6986 w 436709"/>
              <a:gd name="connsiteY3" fmla="*/ 327984 h 332659"/>
              <a:gd name="connsiteX4" fmla="*/ 45086 w 436709"/>
              <a:gd name="connsiteY4" fmla="*/ 289884 h 332659"/>
              <a:gd name="connsiteX5" fmla="*/ 251461 w 436709"/>
              <a:gd name="connsiteY5" fmla="*/ 169234 h 332659"/>
              <a:gd name="connsiteX6" fmla="*/ 130811 w 436709"/>
              <a:gd name="connsiteY6" fmla="*/ 226384 h 332659"/>
              <a:gd name="connsiteX7" fmla="*/ 156211 w 436709"/>
              <a:gd name="connsiteY7" fmla="*/ 191459 h 332659"/>
              <a:gd name="connsiteX8" fmla="*/ 222886 w 436709"/>
              <a:gd name="connsiteY8" fmla="*/ 137484 h 332659"/>
              <a:gd name="connsiteX9" fmla="*/ 172086 w 436709"/>
              <a:gd name="connsiteY9" fmla="*/ 156534 h 332659"/>
              <a:gd name="connsiteX10" fmla="*/ 435611 w 436709"/>
              <a:gd name="connsiteY10" fmla="*/ 959 h 33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709" h="332659">
                <a:moveTo>
                  <a:pt x="435611" y="959"/>
                </a:moveTo>
                <a:cubicBezTo>
                  <a:pt x="416032" y="15246"/>
                  <a:pt x="102765" y="209980"/>
                  <a:pt x="54611" y="242259"/>
                </a:cubicBezTo>
                <a:cubicBezTo>
                  <a:pt x="6457" y="274538"/>
                  <a:pt x="154623" y="180347"/>
                  <a:pt x="146686" y="194634"/>
                </a:cubicBezTo>
                <a:cubicBezTo>
                  <a:pt x="138749" y="208921"/>
                  <a:pt x="23919" y="312109"/>
                  <a:pt x="6986" y="327984"/>
                </a:cubicBezTo>
                <a:cubicBezTo>
                  <a:pt x="-9947" y="343859"/>
                  <a:pt x="4340" y="316342"/>
                  <a:pt x="45086" y="289884"/>
                </a:cubicBezTo>
                <a:cubicBezTo>
                  <a:pt x="85832" y="263426"/>
                  <a:pt x="237173" y="179817"/>
                  <a:pt x="251461" y="169234"/>
                </a:cubicBezTo>
                <a:cubicBezTo>
                  <a:pt x="265748" y="158651"/>
                  <a:pt x="146686" y="222680"/>
                  <a:pt x="130811" y="226384"/>
                </a:cubicBezTo>
                <a:cubicBezTo>
                  <a:pt x="114936" y="230088"/>
                  <a:pt x="140865" y="206276"/>
                  <a:pt x="156211" y="191459"/>
                </a:cubicBezTo>
                <a:cubicBezTo>
                  <a:pt x="171557" y="176642"/>
                  <a:pt x="220240" y="143305"/>
                  <a:pt x="222886" y="137484"/>
                </a:cubicBezTo>
                <a:cubicBezTo>
                  <a:pt x="225532" y="131663"/>
                  <a:pt x="137161" y="176642"/>
                  <a:pt x="172086" y="156534"/>
                </a:cubicBezTo>
                <a:cubicBezTo>
                  <a:pt x="207011" y="136426"/>
                  <a:pt x="455190" y="-13328"/>
                  <a:pt x="435611" y="9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8145F170-7E53-26E7-80C9-1D063329D2E8}"/>
              </a:ext>
            </a:extLst>
          </p:cNvPr>
          <p:cNvSpPr/>
          <p:nvPr/>
        </p:nvSpPr>
        <p:spPr>
          <a:xfrm>
            <a:off x="2503250" y="9019676"/>
            <a:ext cx="510111" cy="803516"/>
          </a:xfrm>
          <a:custGeom>
            <a:avLst/>
            <a:gdLst>
              <a:gd name="connsiteX0" fmla="*/ 509825 w 510111"/>
              <a:gd name="connsiteY0" fmla="*/ 499 h 803516"/>
              <a:gd name="connsiteX1" fmla="*/ 262175 w 510111"/>
              <a:gd name="connsiteY1" fmla="*/ 324349 h 803516"/>
              <a:gd name="connsiteX2" fmla="*/ 303450 w 510111"/>
              <a:gd name="connsiteY2" fmla="*/ 273549 h 803516"/>
              <a:gd name="connsiteX3" fmla="*/ 335200 w 510111"/>
              <a:gd name="connsiteY3" fmla="*/ 356099 h 803516"/>
              <a:gd name="connsiteX4" fmla="*/ 201850 w 510111"/>
              <a:gd name="connsiteY4" fmla="*/ 498974 h 803516"/>
              <a:gd name="connsiteX5" fmla="*/ 1825 w 510111"/>
              <a:gd name="connsiteY5" fmla="*/ 800599 h 803516"/>
              <a:gd name="connsiteX6" fmla="*/ 106600 w 510111"/>
              <a:gd name="connsiteY6" fmla="*/ 648199 h 803516"/>
              <a:gd name="connsiteX7" fmla="*/ 173275 w 510111"/>
              <a:gd name="connsiteY7" fmla="*/ 584699 h 803516"/>
              <a:gd name="connsiteX8" fmla="*/ 214550 w 510111"/>
              <a:gd name="connsiteY8" fmla="*/ 533899 h 803516"/>
              <a:gd name="connsiteX9" fmla="*/ 347900 w 510111"/>
              <a:gd name="connsiteY9" fmla="*/ 457699 h 803516"/>
              <a:gd name="connsiteX10" fmla="*/ 284400 w 510111"/>
              <a:gd name="connsiteY10" fmla="*/ 479924 h 803516"/>
              <a:gd name="connsiteX11" fmla="*/ 335200 w 510111"/>
              <a:gd name="connsiteY11" fmla="*/ 302124 h 803516"/>
              <a:gd name="connsiteX12" fmla="*/ 312975 w 510111"/>
              <a:gd name="connsiteY12" fmla="*/ 251324 h 803516"/>
              <a:gd name="connsiteX13" fmla="*/ 509825 w 510111"/>
              <a:gd name="connsiteY13" fmla="*/ 499 h 80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0111" h="803516">
                <a:moveTo>
                  <a:pt x="509825" y="499"/>
                </a:moveTo>
                <a:cubicBezTo>
                  <a:pt x="501358" y="12670"/>
                  <a:pt x="296571" y="278841"/>
                  <a:pt x="262175" y="324349"/>
                </a:cubicBezTo>
                <a:cubicBezTo>
                  <a:pt x="227779" y="369857"/>
                  <a:pt x="291279" y="268257"/>
                  <a:pt x="303450" y="273549"/>
                </a:cubicBezTo>
                <a:cubicBezTo>
                  <a:pt x="315621" y="278841"/>
                  <a:pt x="352133" y="318528"/>
                  <a:pt x="335200" y="356099"/>
                </a:cubicBezTo>
                <a:cubicBezTo>
                  <a:pt x="318267" y="393670"/>
                  <a:pt x="257412" y="424891"/>
                  <a:pt x="201850" y="498974"/>
                </a:cubicBezTo>
                <a:cubicBezTo>
                  <a:pt x="146288" y="573057"/>
                  <a:pt x="17700" y="775728"/>
                  <a:pt x="1825" y="800599"/>
                </a:cubicBezTo>
                <a:cubicBezTo>
                  <a:pt x="-14050" y="825470"/>
                  <a:pt x="78025" y="684182"/>
                  <a:pt x="106600" y="648199"/>
                </a:cubicBezTo>
                <a:cubicBezTo>
                  <a:pt x="135175" y="612216"/>
                  <a:pt x="155283" y="603749"/>
                  <a:pt x="173275" y="584699"/>
                </a:cubicBezTo>
                <a:cubicBezTo>
                  <a:pt x="191267" y="565649"/>
                  <a:pt x="185446" y="555066"/>
                  <a:pt x="214550" y="533899"/>
                </a:cubicBezTo>
                <a:cubicBezTo>
                  <a:pt x="243654" y="512732"/>
                  <a:pt x="336258" y="466695"/>
                  <a:pt x="347900" y="457699"/>
                </a:cubicBezTo>
                <a:cubicBezTo>
                  <a:pt x="359542" y="448703"/>
                  <a:pt x="286517" y="505853"/>
                  <a:pt x="284400" y="479924"/>
                </a:cubicBezTo>
                <a:cubicBezTo>
                  <a:pt x="282283" y="453995"/>
                  <a:pt x="330437" y="340224"/>
                  <a:pt x="335200" y="302124"/>
                </a:cubicBezTo>
                <a:cubicBezTo>
                  <a:pt x="339962" y="264024"/>
                  <a:pt x="289162" y="300537"/>
                  <a:pt x="312975" y="251324"/>
                </a:cubicBezTo>
                <a:cubicBezTo>
                  <a:pt x="336787" y="202112"/>
                  <a:pt x="518292" y="-11672"/>
                  <a:pt x="509825" y="4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B39FBD69-515E-DF30-06CC-4085605D57D7}"/>
              </a:ext>
            </a:extLst>
          </p:cNvPr>
          <p:cNvSpPr/>
          <p:nvPr/>
        </p:nvSpPr>
        <p:spPr>
          <a:xfrm>
            <a:off x="2594016" y="9566042"/>
            <a:ext cx="177804" cy="241553"/>
          </a:xfrm>
          <a:custGeom>
            <a:avLst/>
            <a:gdLst>
              <a:gd name="connsiteX0" fmla="*/ 136484 w 177804"/>
              <a:gd name="connsiteY0" fmla="*/ 233 h 241553"/>
              <a:gd name="connsiteX1" fmla="*/ 126959 w 177804"/>
              <a:gd name="connsiteY1" fmla="*/ 95483 h 241553"/>
              <a:gd name="connsiteX2" fmla="*/ 177759 w 177804"/>
              <a:gd name="connsiteY2" fmla="*/ 184383 h 241553"/>
              <a:gd name="connsiteX3" fmla="*/ 133309 w 177804"/>
              <a:gd name="connsiteY3" fmla="*/ 133583 h 241553"/>
              <a:gd name="connsiteX4" fmla="*/ 9484 w 177804"/>
              <a:gd name="connsiteY4" fmla="*/ 181208 h 241553"/>
              <a:gd name="connsiteX5" fmla="*/ 44409 w 177804"/>
              <a:gd name="connsiteY5" fmla="*/ 241533 h 241553"/>
              <a:gd name="connsiteX6" fmla="*/ 3134 w 177804"/>
              <a:gd name="connsiteY6" fmla="*/ 187558 h 241553"/>
              <a:gd name="connsiteX7" fmla="*/ 146009 w 177804"/>
              <a:gd name="connsiteY7" fmla="*/ 152633 h 241553"/>
              <a:gd name="connsiteX8" fmla="*/ 47584 w 177804"/>
              <a:gd name="connsiteY8" fmla="*/ 95483 h 241553"/>
              <a:gd name="connsiteX9" fmla="*/ 88859 w 177804"/>
              <a:gd name="connsiteY9" fmla="*/ 124058 h 241553"/>
              <a:gd name="connsiteX10" fmla="*/ 136484 w 177804"/>
              <a:gd name="connsiteY10" fmla="*/ 233 h 24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804" h="241553">
                <a:moveTo>
                  <a:pt x="136484" y="233"/>
                </a:moveTo>
                <a:cubicBezTo>
                  <a:pt x="142834" y="-4529"/>
                  <a:pt x="120080" y="64791"/>
                  <a:pt x="126959" y="95483"/>
                </a:cubicBezTo>
                <a:cubicBezTo>
                  <a:pt x="133838" y="126175"/>
                  <a:pt x="176701" y="178033"/>
                  <a:pt x="177759" y="184383"/>
                </a:cubicBezTo>
                <a:cubicBezTo>
                  <a:pt x="178817" y="190733"/>
                  <a:pt x="161355" y="134112"/>
                  <a:pt x="133309" y="133583"/>
                </a:cubicBezTo>
                <a:cubicBezTo>
                  <a:pt x="105263" y="133054"/>
                  <a:pt x="24301" y="163216"/>
                  <a:pt x="9484" y="181208"/>
                </a:cubicBezTo>
                <a:cubicBezTo>
                  <a:pt x="-5333" y="199200"/>
                  <a:pt x="45467" y="240475"/>
                  <a:pt x="44409" y="241533"/>
                </a:cubicBezTo>
                <a:cubicBezTo>
                  <a:pt x="43351" y="242591"/>
                  <a:pt x="-13799" y="202375"/>
                  <a:pt x="3134" y="187558"/>
                </a:cubicBezTo>
                <a:cubicBezTo>
                  <a:pt x="20067" y="172741"/>
                  <a:pt x="138601" y="167979"/>
                  <a:pt x="146009" y="152633"/>
                </a:cubicBezTo>
                <a:cubicBezTo>
                  <a:pt x="153417" y="137287"/>
                  <a:pt x="57109" y="100246"/>
                  <a:pt x="47584" y="95483"/>
                </a:cubicBezTo>
                <a:cubicBezTo>
                  <a:pt x="38059" y="90720"/>
                  <a:pt x="75101" y="136229"/>
                  <a:pt x="88859" y="124058"/>
                </a:cubicBezTo>
                <a:cubicBezTo>
                  <a:pt x="102617" y="111887"/>
                  <a:pt x="130134" y="4995"/>
                  <a:pt x="136484" y="2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7BD145C6-0CFB-9EDF-9794-C25F619547D3}"/>
              </a:ext>
            </a:extLst>
          </p:cNvPr>
          <p:cNvSpPr/>
          <p:nvPr/>
        </p:nvSpPr>
        <p:spPr>
          <a:xfrm>
            <a:off x="2445208" y="9619547"/>
            <a:ext cx="339417" cy="410493"/>
          </a:xfrm>
          <a:custGeom>
            <a:avLst/>
            <a:gdLst>
              <a:gd name="connsiteX0" fmla="*/ 180517 w 339417"/>
              <a:gd name="connsiteY0" fmla="*/ 703 h 410493"/>
              <a:gd name="connsiteX1" fmla="*/ 31292 w 339417"/>
              <a:gd name="connsiteY1" fmla="*/ 203903 h 410493"/>
              <a:gd name="connsiteX2" fmla="*/ 63042 w 339417"/>
              <a:gd name="connsiteY2" fmla="*/ 245178 h 410493"/>
              <a:gd name="connsiteX3" fmla="*/ 18592 w 339417"/>
              <a:gd name="connsiteY3" fmla="*/ 407103 h 410493"/>
              <a:gd name="connsiteX4" fmla="*/ 28117 w 339417"/>
              <a:gd name="connsiteY4" fmla="*/ 334078 h 410493"/>
              <a:gd name="connsiteX5" fmla="*/ 339267 w 339417"/>
              <a:gd name="connsiteY5" fmla="*/ 92778 h 410493"/>
              <a:gd name="connsiteX6" fmla="*/ 69392 w 339417"/>
              <a:gd name="connsiteY6" fmla="*/ 270578 h 410493"/>
              <a:gd name="connsiteX7" fmla="*/ 63042 w 339417"/>
              <a:gd name="connsiteY7" fmla="*/ 184853 h 410493"/>
              <a:gd name="connsiteX8" fmla="*/ 120192 w 339417"/>
              <a:gd name="connsiteY8" fmla="*/ 76903 h 410493"/>
              <a:gd name="connsiteX9" fmla="*/ 72567 w 339417"/>
              <a:gd name="connsiteY9" fmla="*/ 134053 h 410493"/>
              <a:gd name="connsiteX10" fmla="*/ 180517 w 339417"/>
              <a:gd name="connsiteY10" fmla="*/ 703 h 41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417" h="410493">
                <a:moveTo>
                  <a:pt x="180517" y="703"/>
                </a:moveTo>
                <a:cubicBezTo>
                  <a:pt x="173638" y="12345"/>
                  <a:pt x="50871" y="163157"/>
                  <a:pt x="31292" y="203903"/>
                </a:cubicBezTo>
                <a:cubicBezTo>
                  <a:pt x="11713" y="244649"/>
                  <a:pt x="65159" y="211311"/>
                  <a:pt x="63042" y="245178"/>
                </a:cubicBezTo>
                <a:cubicBezTo>
                  <a:pt x="60925" y="279045"/>
                  <a:pt x="24413" y="392286"/>
                  <a:pt x="18592" y="407103"/>
                </a:cubicBezTo>
                <a:cubicBezTo>
                  <a:pt x="12771" y="421920"/>
                  <a:pt x="-25329" y="386465"/>
                  <a:pt x="28117" y="334078"/>
                </a:cubicBezTo>
                <a:cubicBezTo>
                  <a:pt x="81563" y="281691"/>
                  <a:pt x="332388" y="103361"/>
                  <a:pt x="339267" y="92778"/>
                </a:cubicBezTo>
                <a:cubicBezTo>
                  <a:pt x="346146" y="82195"/>
                  <a:pt x="115430" y="255232"/>
                  <a:pt x="69392" y="270578"/>
                </a:cubicBezTo>
                <a:cubicBezTo>
                  <a:pt x="23354" y="285924"/>
                  <a:pt x="54575" y="217132"/>
                  <a:pt x="63042" y="184853"/>
                </a:cubicBezTo>
                <a:cubicBezTo>
                  <a:pt x="71509" y="152574"/>
                  <a:pt x="118605" y="85370"/>
                  <a:pt x="120192" y="76903"/>
                </a:cubicBezTo>
                <a:cubicBezTo>
                  <a:pt x="121779" y="68436"/>
                  <a:pt x="67804" y="142520"/>
                  <a:pt x="72567" y="134053"/>
                </a:cubicBezTo>
                <a:cubicBezTo>
                  <a:pt x="77330" y="125586"/>
                  <a:pt x="187396" y="-10939"/>
                  <a:pt x="180517" y="7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0177DB59-66FD-A2A0-8F90-DA88B3248B5F}"/>
              </a:ext>
            </a:extLst>
          </p:cNvPr>
          <p:cNvSpPr/>
          <p:nvPr/>
        </p:nvSpPr>
        <p:spPr>
          <a:xfrm>
            <a:off x="2389111" y="9769305"/>
            <a:ext cx="396729" cy="438368"/>
          </a:xfrm>
          <a:custGeom>
            <a:avLst/>
            <a:gdLst>
              <a:gd name="connsiteX0" fmla="*/ 331864 w 396729"/>
              <a:gd name="connsiteY0" fmla="*/ 31920 h 438368"/>
              <a:gd name="connsiteX1" fmla="*/ 131839 w 396729"/>
              <a:gd name="connsiteY1" fmla="*/ 193845 h 438368"/>
              <a:gd name="connsiteX2" fmla="*/ 1664 w 396729"/>
              <a:gd name="connsiteY2" fmla="*/ 438320 h 438368"/>
              <a:gd name="connsiteX3" fmla="*/ 58814 w 396729"/>
              <a:gd name="connsiteY3" fmla="*/ 216070 h 438368"/>
              <a:gd name="connsiteX4" fmla="*/ 68339 w 396729"/>
              <a:gd name="connsiteY4" fmla="*/ 349420 h 438368"/>
              <a:gd name="connsiteX5" fmla="*/ 109614 w 396729"/>
              <a:gd name="connsiteY5" fmla="*/ 203370 h 438368"/>
              <a:gd name="connsiteX6" fmla="*/ 379489 w 396729"/>
              <a:gd name="connsiteY6" fmla="*/ 16045 h 438368"/>
              <a:gd name="connsiteX7" fmla="*/ 331864 w 396729"/>
              <a:gd name="connsiteY7" fmla="*/ 31920 h 43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729" h="438368">
                <a:moveTo>
                  <a:pt x="331864" y="31920"/>
                </a:moveTo>
                <a:cubicBezTo>
                  <a:pt x="290589" y="61553"/>
                  <a:pt x="186872" y="126112"/>
                  <a:pt x="131839" y="193845"/>
                </a:cubicBezTo>
                <a:cubicBezTo>
                  <a:pt x="76806" y="261578"/>
                  <a:pt x="13835" y="434616"/>
                  <a:pt x="1664" y="438320"/>
                </a:cubicBezTo>
                <a:cubicBezTo>
                  <a:pt x="-10507" y="442024"/>
                  <a:pt x="47702" y="230886"/>
                  <a:pt x="58814" y="216070"/>
                </a:cubicBezTo>
                <a:cubicBezTo>
                  <a:pt x="69926" y="201254"/>
                  <a:pt x="59872" y="351537"/>
                  <a:pt x="68339" y="349420"/>
                </a:cubicBezTo>
                <a:cubicBezTo>
                  <a:pt x="76806" y="347303"/>
                  <a:pt x="57756" y="258932"/>
                  <a:pt x="109614" y="203370"/>
                </a:cubicBezTo>
                <a:cubicBezTo>
                  <a:pt x="161472" y="147808"/>
                  <a:pt x="335039" y="46207"/>
                  <a:pt x="379489" y="16045"/>
                </a:cubicBezTo>
                <a:cubicBezTo>
                  <a:pt x="423939" y="-14117"/>
                  <a:pt x="373139" y="2287"/>
                  <a:pt x="331864" y="319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2FFB4B4E-A3B7-CDA6-BA8A-108A64148CFD}"/>
              </a:ext>
            </a:extLst>
          </p:cNvPr>
          <p:cNvSpPr/>
          <p:nvPr/>
        </p:nvSpPr>
        <p:spPr>
          <a:xfrm>
            <a:off x="2012939" y="10059776"/>
            <a:ext cx="387845" cy="402254"/>
          </a:xfrm>
          <a:custGeom>
            <a:avLst/>
            <a:gdLst>
              <a:gd name="connsiteX0" fmla="*/ 355611 w 387845"/>
              <a:gd name="connsiteY0" fmla="*/ 1799 h 402254"/>
              <a:gd name="connsiteX1" fmla="*/ 231786 w 387845"/>
              <a:gd name="connsiteY1" fmla="*/ 239924 h 402254"/>
              <a:gd name="connsiteX2" fmla="*/ 127011 w 387845"/>
              <a:gd name="connsiteY2" fmla="*/ 297074 h 402254"/>
              <a:gd name="connsiteX3" fmla="*/ 177811 w 387845"/>
              <a:gd name="connsiteY3" fmla="*/ 252624 h 402254"/>
              <a:gd name="connsiteX4" fmla="*/ 11 w 387845"/>
              <a:gd name="connsiteY4" fmla="*/ 401849 h 402254"/>
              <a:gd name="connsiteX5" fmla="*/ 187336 w 387845"/>
              <a:gd name="connsiteY5" fmla="*/ 293899 h 402254"/>
              <a:gd name="connsiteX6" fmla="*/ 358786 w 387845"/>
              <a:gd name="connsiteY6" fmla="*/ 208174 h 402254"/>
              <a:gd name="connsiteX7" fmla="*/ 298461 w 387845"/>
              <a:gd name="connsiteY7" fmla="*/ 217699 h 402254"/>
              <a:gd name="connsiteX8" fmla="*/ 387361 w 387845"/>
              <a:gd name="connsiteY8" fmla="*/ 163724 h 402254"/>
              <a:gd name="connsiteX9" fmla="*/ 250836 w 387845"/>
              <a:gd name="connsiteY9" fmla="*/ 176424 h 402254"/>
              <a:gd name="connsiteX10" fmla="*/ 352436 w 387845"/>
              <a:gd name="connsiteY10" fmla="*/ 163724 h 402254"/>
              <a:gd name="connsiteX11" fmla="*/ 301636 w 387845"/>
              <a:gd name="connsiteY11" fmla="*/ 131974 h 402254"/>
              <a:gd name="connsiteX12" fmla="*/ 355611 w 387845"/>
              <a:gd name="connsiteY12" fmla="*/ 1799 h 40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845" h="402254">
                <a:moveTo>
                  <a:pt x="355611" y="1799"/>
                </a:moveTo>
                <a:cubicBezTo>
                  <a:pt x="343969" y="19791"/>
                  <a:pt x="269886" y="190712"/>
                  <a:pt x="231786" y="239924"/>
                </a:cubicBezTo>
                <a:cubicBezTo>
                  <a:pt x="193686" y="289137"/>
                  <a:pt x="136007" y="294957"/>
                  <a:pt x="127011" y="297074"/>
                </a:cubicBezTo>
                <a:cubicBezTo>
                  <a:pt x="118015" y="299191"/>
                  <a:pt x="198978" y="235162"/>
                  <a:pt x="177811" y="252624"/>
                </a:cubicBezTo>
                <a:cubicBezTo>
                  <a:pt x="156644" y="270086"/>
                  <a:pt x="-1576" y="394970"/>
                  <a:pt x="11" y="401849"/>
                </a:cubicBezTo>
                <a:cubicBezTo>
                  <a:pt x="1598" y="408728"/>
                  <a:pt x="127540" y="326178"/>
                  <a:pt x="187336" y="293899"/>
                </a:cubicBezTo>
                <a:cubicBezTo>
                  <a:pt x="247132" y="261620"/>
                  <a:pt x="340265" y="220874"/>
                  <a:pt x="358786" y="208174"/>
                </a:cubicBezTo>
                <a:cubicBezTo>
                  <a:pt x="377307" y="195474"/>
                  <a:pt x="293698" y="225107"/>
                  <a:pt x="298461" y="217699"/>
                </a:cubicBezTo>
                <a:cubicBezTo>
                  <a:pt x="303223" y="210291"/>
                  <a:pt x="395299" y="170603"/>
                  <a:pt x="387361" y="163724"/>
                </a:cubicBezTo>
                <a:cubicBezTo>
                  <a:pt x="379423" y="156845"/>
                  <a:pt x="256657" y="176424"/>
                  <a:pt x="250836" y="176424"/>
                </a:cubicBezTo>
                <a:cubicBezTo>
                  <a:pt x="245015" y="176424"/>
                  <a:pt x="343969" y="171132"/>
                  <a:pt x="352436" y="163724"/>
                </a:cubicBezTo>
                <a:cubicBezTo>
                  <a:pt x="360903" y="156316"/>
                  <a:pt x="305340" y="157903"/>
                  <a:pt x="301636" y="131974"/>
                </a:cubicBezTo>
                <a:cubicBezTo>
                  <a:pt x="297932" y="106045"/>
                  <a:pt x="367253" y="-16193"/>
                  <a:pt x="355611" y="17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1F10CDDE-7563-1E6D-F6DA-2534E9A70951}"/>
              </a:ext>
            </a:extLst>
          </p:cNvPr>
          <p:cNvSpPr/>
          <p:nvPr/>
        </p:nvSpPr>
        <p:spPr>
          <a:xfrm>
            <a:off x="1789801" y="10413983"/>
            <a:ext cx="375569" cy="639468"/>
          </a:xfrm>
          <a:custGeom>
            <a:avLst/>
            <a:gdLst>
              <a:gd name="connsiteX0" fmla="*/ 375549 w 375569"/>
              <a:gd name="connsiteY0" fmla="*/ 17 h 639468"/>
              <a:gd name="connsiteX1" fmla="*/ 273949 w 375569"/>
              <a:gd name="connsiteY1" fmla="*/ 82567 h 639468"/>
              <a:gd name="connsiteX2" fmla="*/ 299349 w 375569"/>
              <a:gd name="connsiteY2" fmla="*/ 225442 h 639468"/>
              <a:gd name="connsiteX3" fmla="*/ 178699 w 375569"/>
              <a:gd name="connsiteY3" fmla="*/ 342917 h 639468"/>
              <a:gd name="connsiteX4" fmla="*/ 58049 w 375569"/>
              <a:gd name="connsiteY4" fmla="*/ 479442 h 639468"/>
              <a:gd name="connsiteX5" fmla="*/ 899 w 375569"/>
              <a:gd name="connsiteY5" fmla="*/ 638192 h 639468"/>
              <a:gd name="connsiteX6" fmla="*/ 29474 w 375569"/>
              <a:gd name="connsiteY6" fmla="*/ 546117 h 639468"/>
              <a:gd name="connsiteX7" fmla="*/ 112024 w 375569"/>
              <a:gd name="connsiteY7" fmla="*/ 403242 h 639468"/>
              <a:gd name="connsiteX8" fmla="*/ 318399 w 375569"/>
              <a:gd name="connsiteY8" fmla="*/ 288942 h 639468"/>
              <a:gd name="connsiteX9" fmla="*/ 219974 w 375569"/>
              <a:gd name="connsiteY9" fmla="*/ 330217 h 639468"/>
              <a:gd name="connsiteX10" fmla="*/ 242199 w 375569"/>
              <a:gd name="connsiteY10" fmla="*/ 257192 h 639468"/>
              <a:gd name="connsiteX11" fmla="*/ 248549 w 375569"/>
              <a:gd name="connsiteY11" fmla="*/ 66692 h 639468"/>
              <a:gd name="connsiteX12" fmla="*/ 251724 w 375569"/>
              <a:gd name="connsiteY12" fmla="*/ 311167 h 639468"/>
              <a:gd name="connsiteX13" fmla="*/ 292999 w 375569"/>
              <a:gd name="connsiteY13" fmla="*/ 200042 h 639468"/>
              <a:gd name="connsiteX14" fmla="*/ 264424 w 375569"/>
              <a:gd name="connsiteY14" fmla="*/ 88917 h 639468"/>
              <a:gd name="connsiteX15" fmla="*/ 375549 w 375569"/>
              <a:gd name="connsiteY15" fmla="*/ 17 h 63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569" h="639468">
                <a:moveTo>
                  <a:pt x="375549" y="17"/>
                </a:moveTo>
                <a:cubicBezTo>
                  <a:pt x="377137" y="-1041"/>
                  <a:pt x="286649" y="44996"/>
                  <a:pt x="273949" y="82567"/>
                </a:cubicBezTo>
                <a:cubicBezTo>
                  <a:pt x="261249" y="120138"/>
                  <a:pt x="315224" y="182050"/>
                  <a:pt x="299349" y="225442"/>
                </a:cubicBezTo>
                <a:cubicBezTo>
                  <a:pt x="283474" y="268834"/>
                  <a:pt x="218916" y="300584"/>
                  <a:pt x="178699" y="342917"/>
                </a:cubicBezTo>
                <a:cubicBezTo>
                  <a:pt x="138482" y="385250"/>
                  <a:pt x="87682" y="430230"/>
                  <a:pt x="58049" y="479442"/>
                </a:cubicBezTo>
                <a:cubicBezTo>
                  <a:pt x="28416" y="528655"/>
                  <a:pt x="5661" y="627080"/>
                  <a:pt x="899" y="638192"/>
                </a:cubicBezTo>
                <a:cubicBezTo>
                  <a:pt x="-3863" y="649304"/>
                  <a:pt x="10953" y="585275"/>
                  <a:pt x="29474" y="546117"/>
                </a:cubicBezTo>
                <a:cubicBezTo>
                  <a:pt x="47995" y="506959"/>
                  <a:pt x="63870" y="446104"/>
                  <a:pt x="112024" y="403242"/>
                </a:cubicBezTo>
                <a:cubicBezTo>
                  <a:pt x="160178" y="360380"/>
                  <a:pt x="300407" y="301113"/>
                  <a:pt x="318399" y="288942"/>
                </a:cubicBezTo>
                <a:cubicBezTo>
                  <a:pt x="336391" y="276771"/>
                  <a:pt x="232674" y="335509"/>
                  <a:pt x="219974" y="330217"/>
                </a:cubicBezTo>
                <a:cubicBezTo>
                  <a:pt x="207274" y="324925"/>
                  <a:pt x="237437" y="301113"/>
                  <a:pt x="242199" y="257192"/>
                </a:cubicBezTo>
                <a:cubicBezTo>
                  <a:pt x="246961" y="213271"/>
                  <a:pt x="246962" y="57696"/>
                  <a:pt x="248549" y="66692"/>
                </a:cubicBezTo>
                <a:cubicBezTo>
                  <a:pt x="250136" y="75688"/>
                  <a:pt x="244316" y="288942"/>
                  <a:pt x="251724" y="311167"/>
                </a:cubicBezTo>
                <a:cubicBezTo>
                  <a:pt x="259132" y="333392"/>
                  <a:pt x="290882" y="237084"/>
                  <a:pt x="292999" y="200042"/>
                </a:cubicBezTo>
                <a:cubicBezTo>
                  <a:pt x="295116" y="163000"/>
                  <a:pt x="244316" y="123313"/>
                  <a:pt x="264424" y="88917"/>
                </a:cubicBezTo>
                <a:cubicBezTo>
                  <a:pt x="284532" y="54521"/>
                  <a:pt x="373961" y="1075"/>
                  <a:pt x="375549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9DC0E8D8-ED0C-5173-BA65-58D4BC7FF8F6}"/>
              </a:ext>
            </a:extLst>
          </p:cNvPr>
          <p:cNvSpPr/>
          <p:nvPr/>
        </p:nvSpPr>
        <p:spPr>
          <a:xfrm>
            <a:off x="1500482" y="10769641"/>
            <a:ext cx="428016" cy="857798"/>
          </a:xfrm>
          <a:custGeom>
            <a:avLst/>
            <a:gdLst>
              <a:gd name="connsiteX0" fmla="*/ 420393 w 428016"/>
              <a:gd name="connsiteY0" fmla="*/ 12659 h 857798"/>
              <a:gd name="connsiteX1" fmla="*/ 112418 w 428016"/>
              <a:gd name="connsiteY1" fmla="*/ 511134 h 857798"/>
              <a:gd name="connsiteX2" fmla="*/ 175918 w 428016"/>
              <a:gd name="connsiteY2" fmla="*/ 342859 h 857798"/>
              <a:gd name="connsiteX3" fmla="*/ 58443 w 428016"/>
              <a:gd name="connsiteY3" fmla="*/ 634959 h 857798"/>
              <a:gd name="connsiteX4" fmla="*/ 64793 w 428016"/>
              <a:gd name="connsiteY4" fmla="*/ 584159 h 857798"/>
              <a:gd name="connsiteX5" fmla="*/ 33043 w 428016"/>
              <a:gd name="connsiteY5" fmla="*/ 654009 h 857798"/>
              <a:gd name="connsiteX6" fmla="*/ 1293 w 428016"/>
              <a:gd name="connsiteY6" fmla="*/ 857209 h 857798"/>
              <a:gd name="connsiteX7" fmla="*/ 29868 w 428016"/>
              <a:gd name="connsiteY7" fmla="*/ 698459 h 857798"/>
              <a:gd name="connsiteX8" fmla="*/ 229893 w 428016"/>
              <a:gd name="connsiteY8" fmla="*/ 238084 h 857798"/>
              <a:gd name="connsiteX9" fmla="*/ 179093 w 428016"/>
              <a:gd name="connsiteY9" fmla="*/ 377784 h 857798"/>
              <a:gd name="connsiteX10" fmla="*/ 321968 w 428016"/>
              <a:gd name="connsiteY10" fmla="*/ 168234 h 857798"/>
              <a:gd name="connsiteX11" fmla="*/ 420393 w 428016"/>
              <a:gd name="connsiteY11" fmla="*/ 12659 h 85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8016" h="857798">
                <a:moveTo>
                  <a:pt x="420393" y="12659"/>
                </a:moveTo>
                <a:cubicBezTo>
                  <a:pt x="385468" y="69809"/>
                  <a:pt x="153164" y="456101"/>
                  <a:pt x="112418" y="511134"/>
                </a:cubicBezTo>
                <a:cubicBezTo>
                  <a:pt x="71672" y="566167"/>
                  <a:pt x="184914" y="322222"/>
                  <a:pt x="175918" y="342859"/>
                </a:cubicBezTo>
                <a:cubicBezTo>
                  <a:pt x="166922" y="363497"/>
                  <a:pt x="76964" y="594742"/>
                  <a:pt x="58443" y="634959"/>
                </a:cubicBezTo>
                <a:cubicBezTo>
                  <a:pt x="39922" y="675176"/>
                  <a:pt x="69026" y="580984"/>
                  <a:pt x="64793" y="584159"/>
                </a:cubicBezTo>
                <a:cubicBezTo>
                  <a:pt x="60560" y="587334"/>
                  <a:pt x="43626" y="608501"/>
                  <a:pt x="33043" y="654009"/>
                </a:cubicBezTo>
                <a:cubicBezTo>
                  <a:pt x="22460" y="699517"/>
                  <a:pt x="1822" y="849801"/>
                  <a:pt x="1293" y="857209"/>
                </a:cubicBezTo>
                <a:cubicBezTo>
                  <a:pt x="764" y="864617"/>
                  <a:pt x="-8232" y="801647"/>
                  <a:pt x="29868" y="698459"/>
                </a:cubicBezTo>
                <a:cubicBezTo>
                  <a:pt x="67968" y="595272"/>
                  <a:pt x="205022" y="291530"/>
                  <a:pt x="229893" y="238084"/>
                </a:cubicBezTo>
                <a:cubicBezTo>
                  <a:pt x="254764" y="184638"/>
                  <a:pt x="163747" y="389426"/>
                  <a:pt x="179093" y="377784"/>
                </a:cubicBezTo>
                <a:cubicBezTo>
                  <a:pt x="194439" y="366142"/>
                  <a:pt x="282810" y="229617"/>
                  <a:pt x="321968" y="168234"/>
                </a:cubicBezTo>
                <a:cubicBezTo>
                  <a:pt x="361126" y="106851"/>
                  <a:pt x="455318" y="-44491"/>
                  <a:pt x="420393" y="126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886E3695-5E88-7120-7FB8-CEFA92D10D64}"/>
              </a:ext>
            </a:extLst>
          </p:cNvPr>
          <p:cNvSpPr/>
          <p:nvPr/>
        </p:nvSpPr>
        <p:spPr>
          <a:xfrm>
            <a:off x="2579999" y="10418825"/>
            <a:ext cx="64776" cy="496108"/>
          </a:xfrm>
          <a:custGeom>
            <a:avLst/>
            <a:gdLst>
              <a:gd name="connsiteX0" fmla="*/ 48901 w 64776"/>
              <a:gd name="connsiteY0" fmla="*/ 1525 h 496108"/>
              <a:gd name="connsiteX1" fmla="*/ 48901 w 64776"/>
              <a:gd name="connsiteY1" fmla="*/ 268225 h 496108"/>
              <a:gd name="connsiteX2" fmla="*/ 64776 w 64776"/>
              <a:gd name="connsiteY2" fmla="*/ 373000 h 496108"/>
              <a:gd name="connsiteX3" fmla="*/ 48901 w 64776"/>
              <a:gd name="connsiteY3" fmla="*/ 493650 h 496108"/>
              <a:gd name="connsiteX4" fmla="*/ 13976 w 64776"/>
              <a:gd name="connsiteY4" fmla="*/ 255525 h 496108"/>
              <a:gd name="connsiteX5" fmla="*/ 1276 w 64776"/>
              <a:gd name="connsiteY5" fmla="*/ 157100 h 496108"/>
              <a:gd name="connsiteX6" fmla="*/ 42551 w 64776"/>
              <a:gd name="connsiteY6" fmla="*/ 401575 h 496108"/>
              <a:gd name="connsiteX7" fmla="*/ 48901 w 64776"/>
              <a:gd name="connsiteY7" fmla="*/ 1525 h 49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76" h="496108">
                <a:moveTo>
                  <a:pt x="48901" y="1525"/>
                </a:moveTo>
                <a:cubicBezTo>
                  <a:pt x="49959" y="-20700"/>
                  <a:pt x="46255" y="206313"/>
                  <a:pt x="48901" y="268225"/>
                </a:cubicBezTo>
                <a:cubicBezTo>
                  <a:pt x="51547" y="330137"/>
                  <a:pt x="64776" y="335429"/>
                  <a:pt x="64776" y="373000"/>
                </a:cubicBezTo>
                <a:cubicBezTo>
                  <a:pt x="64776" y="410571"/>
                  <a:pt x="57368" y="513229"/>
                  <a:pt x="48901" y="493650"/>
                </a:cubicBezTo>
                <a:cubicBezTo>
                  <a:pt x="40434" y="474071"/>
                  <a:pt x="21913" y="311617"/>
                  <a:pt x="13976" y="255525"/>
                </a:cubicBezTo>
                <a:cubicBezTo>
                  <a:pt x="6039" y="199433"/>
                  <a:pt x="-3486" y="132758"/>
                  <a:pt x="1276" y="157100"/>
                </a:cubicBezTo>
                <a:cubicBezTo>
                  <a:pt x="6038" y="181442"/>
                  <a:pt x="33026" y="424858"/>
                  <a:pt x="42551" y="401575"/>
                </a:cubicBezTo>
                <a:cubicBezTo>
                  <a:pt x="52076" y="378292"/>
                  <a:pt x="47843" y="23750"/>
                  <a:pt x="48901" y="15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0D49BA83-05A4-7C8B-07C3-DA1B40D86B26}"/>
              </a:ext>
            </a:extLst>
          </p:cNvPr>
          <p:cNvSpPr/>
          <p:nvPr/>
        </p:nvSpPr>
        <p:spPr>
          <a:xfrm>
            <a:off x="2339314" y="10861933"/>
            <a:ext cx="317229" cy="328110"/>
          </a:xfrm>
          <a:custGeom>
            <a:avLst/>
            <a:gdLst>
              <a:gd name="connsiteX0" fmla="*/ 314986 w 317229"/>
              <a:gd name="connsiteY0" fmla="*/ 2917 h 328110"/>
              <a:gd name="connsiteX1" fmla="*/ 10186 w 317229"/>
              <a:gd name="connsiteY1" fmla="*/ 320417 h 328110"/>
              <a:gd name="connsiteX2" fmla="*/ 80036 w 317229"/>
              <a:gd name="connsiteY2" fmla="*/ 225167 h 328110"/>
              <a:gd name="connsiteX3" fmla="*/ 156236 w 317229"/>
              <a:gd name="connsiteY3" fmla="*/ 171192 h 328110"/>
              <a:gd name="connsiteX4" fmla="*/ 134011 w 317229"/>
              <a:gd name="connsiteY4" fmla="*/ 228342 h 328110"/>
              <a:gd name="connsiteX5" fmla="*/ 134011 w 317229"/>
              <a:gd name="connsiteY5" fmla="*/ 323592 h 328110"/>
              <a:gd name="connsiteX6" fmla="*/ 156236 w 317229"/>
              <a:gd name="connsiteY6" fmla="*/ 244217 h 328110"/>
              <a:gd name="connsiteX7" fmla="*/ 134011 w 317229"/>
              <a:gd name="connsiteY7" fmla="*/ 260092 h 328110"/>
              <a:gd name="connsiteX8" fmla="*/ 165761 w 317229"/>
              <a:gd name="connsiteY8" fmla="*/ 104517 h 328110"/>
              <a:gd name="connsiteX9" fmla="*/ 149886 w 317229"/>
              <a:gd name="connsiteY9" fmla="*/ 158492 h 328110"/>
              <a:gd name="connsiteX10" fmla="*/ 314986 w 317229"/>
              <a:gd name="connsiteY10" fmla="*/ 2917 h 32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229" h="328110">
                <a:moveTo>
                  <a:pt x="314986" y="2917"/>
                </a:moveTo>
                <a:cubicBezTo>
                  <a:pt x="291703" y="29905"/>
                  <a:pt x="49344" y="283375"/>
                  <a:pt x="10186" y="320417"/>
                </a:cubicBezTo>
                <a:cubicBezTo>
                  <a:pt x="-28972" y="357459"/>
                  <a:pt x="55694" y="250038"/>
                  <a:pt x="80036" y="225167"/>
                </a:cubicBezTo>
                <a:cubicBezTo>
                  <a:pt x="104378" y="200296"/>
                  <a:pt x="147240" y="170663"/>
                  <a:pt x="156236" y="171192"/>
                </a:cubicBezTo>
                <a:cubicBezTo>
                  <a:pt x="165232" y="171721"/>
                  <a:pt x="137715" y="202942"/>
                  <a:pt x="134011" y="228342"/>
                </a:cubicBezTo>
                <a:cubicBezTo>
                  <a:pt x="130307" y="253742"/>
                  <a:pt x="130307" y="320946"/>
                  <a:pt x="134011" y="323592"/>
                </a:cubicBezTo>
                <a:cubicBezTo>
                  <a:pt x="137715" y="326238"/>
                  <a:pt x="156236" y="254800"/>
                  <a:pt x="156236" y="244217"/>
                </a:cubicBezTo>
                <a:cubicBezTo>
                  <a:pt x="156236" y="233634"/>
                  <a:pt x="132423" y="283375"/>
                  <a:pt x="134011" y="260092"/>
                </a:cubicBezTo>
                <a:cubicBezTo>
                  <a:pt x="135598" y="236809"/>
                  <a:pt x="163115" y="121450"/>
                  <a:pt x="165761" y="104517"/>
                </a:cubicBezTo>
                <a:cubicBezTo>
                  <a:pt x="168407" y="87584"/>
                  <a:pt x="126603" y="172250"/>
                  <a:pt x="149886" y="158492"/>
                </a:cubicBezTo>
                <a:cubicBezTo>
                  <a:pt x="173169" y="144734"/>
                  <a:pt x="338269" y="-24071"/>
                  <a:pt x="314986" y="29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0BB4303E-0A97-BB1C-5C82-7EE5F0D8700B}"/>
              </a:ext>
            </a:extLst>
          </p:cNvPr>
          <p:cNvSpPr/>
          <p:nvPr/>
        </p:nvSpPr>
        <p:spPr>
          <a:xfrm>
            <a:off x="4947808" y="10631585"/>
            <a:ext cx="603882" cy="2160639"/>
          </a:xfrm>
          <a:custGeom>
            <a:avLst/>
            <a:gdLst>
              <a:gd name="connsiteX0" fmla="*/ 522826 w 603882"/>
              <a:gd name="connsiteY0" fmla="*/ 2256 h 2160639"/>
              <a:gd name="connsiteX1" fmla="*/ 396702 w 603882"/>
              <a:gd name="connsiteY1" fmla="*/ 869360 h 2160639"/>
              <a:gd name="connsiteX2" fmla="*/ 112923 w 603882"/>
              <a:gd name="connsiteY2" fmla="*/ 1547277 h 2160639"/>
              <a:gd name="connsiteX3" fmla="*/ 128689 w 603882"/>
              <a:gd name="connsiteY3" fmla="*/ 1468449 h 2160639"/>
              <a:gd name="connsiteX4" fmla="*/ 2564 w 603882"/>
              <a:gd name="connsiteY4" fmla="*/ 1775877 h 2160639"/>
              <a:gd name="connsiteX5" fmla="*/ 41978 w 603882"/>
              <a:gd name="connsiteY5" fmla="*/ 1720698 h 2160639"/>
              <a:gd name="connsiteX6" fmla="*/ 18330 w 603882"/>
              <a:gd name="connsiteY6" fmla="*/ 2154249 h 2160639"/>
              <a:gd name="connsiteX7" fmla="*/ 26213 w 603882"/>
              <a:gd name="connsiteY7" fmla="*/ 1957181 h 2160639"/>
              <a:gd name="connsiteX8" fmla="*/ 128689 w 603882"/>
              <a:gd name="connsiteY8" fmla="*/ 1649753 h 2160639"/>
              <a:gd name="connsiteX9" fmla="*/ 601654 w 603882"/>
              <a:gd name="connsiteY9" fmla="*/ 577698 h 2160639"/>
              <a:gd name="connsiteX10" fmla="*/ 309992 w 603882"/>
              <a:gd name="connsiteY10" fmla="*/ 1184670 h 2160639"/>
              <a:gd name="connsiteX11" fmla="*/ 388820 w 603882"/>
              <a:gd name="connsiteY11" fmla="*/ 900891 h 2160639"/>
              <a:gd name="connsiteX12" fmla="*/ 443999 w 603882"/>
              <a:gd name="connsiteY12" fmla="*/ 112615 h 2160639"/>
              <a:gd name="connsiteX13" fmla="*/ 443999 w 603882"/>
              <a:gd name="connsiteY13" fmla="*/ 601346 h 2160639"/>
              <a:gd name="connsiteX14" fmla="*/ 522826 w 603882"/>
              <a:gd name="connsiteY14" fmla="*/ 2256 h 216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3882" h="2160639">
                <a:moveTo>
                  <a:pt x="522826" y="2256"/>
                </a:moveTo>
                <a:cubicBezTo>
                  <a:pt x="514943" y="46925"/>
                  <a:pt x="465019" y="611857"/>
                  <a:pt x="396702" y="869360"/>
                </a:cubicBezTo>
                <a:cubicBezTo>
                  <a:pt x="328385" y="1126864"/>
                  <a:pt x="157592" y="1447429"/>
                  <a:pt x="112923" y="1547277"/>
                </a:cubicBezTo>
                <a:cubicBezTo>
                  <a:pt x="68254" y="1647125"/>
                  <a:pt x="147082" y="1430349"/>
                  <a:pt x="128689" y="1468449"/>
                </a:cubicBezTo>
                <a:cubicBezTo>
                  <a:pt x="110296" y="1506549"/>
                  <a:pt x="17016" y="1733836"/>
                  <a:pt x="2564" y="1775877"/>
                </a:cubicBezTo>
                <a:cubicBezTo>
                  <a:pt x="-11888" y="1817918"/>
                  <a:pt x="39350" y="1657636"/>
                  <a:pt x="41978" y="1720698"/>
                </a:cubicBezTo>
                <a:cubicBezTo>
                  <a:pt x="44606" y="1783760"/>
                  <a:pt x="20957" y="2114835"/>
                  <a:pt x="18330" y="2154249"/>
                </a:cubicBezTo>
                <a:cubicBezTo>
                  <a:pt x="15702" y="2193663"/>
                  <a:pt x="7820" y="2041264"/>
                  <a:pt x="26213" y="1957181"/>
                </a:cubicBezTo>
                <a:cubicBezTo>
                  <a:pt x="44606" y="1873098"/>
                  <a:pt x="32782" y="1879667"/>
                  <a:pt x="128689" y="1649753"/>
                </a:cubicBezTo>
                <a:cubicBezTo>
                  <a:pt x="224596" y="1419839"/>
                  <a:pt x="571437" y="655212"/>
                  <a:pt x="601654" y="577698"/>
                </a:cubicBezTo>
                <a:cubicBezTo>
                  <a:pt x="631871" y="500184"/>
                  <a:pt x="345464" y="1130805"/>
                  <a:pt x="309992" y="1184670"/>
                </a:cubicBezTo>
                <a:cubicBezTo>
                  <a:pt x="274520" y="1238535"/>
                  <a:pt x="366486" y="1079567"/>
                  <a:pt x="388820" y="900891"/>
                </a:cubicBezTo>
                <a:cubicBezTo>
                  <a:pt x="411154" y="722215"/>
                  <a:pt x="434803" y="162539"/>
                  <a:pt x="443999" y="112615"/>
                </a:cubicBezTo>
                <a:cubicBezTo>
                  <a:pt x="453195" y="62691"/>
                  <a:pt x="428233" y="611856"/>
                  <a:pt x="443999" y="601346"/>
                </a:cubicBezTo>
                <a:cubicBezTo>
                  <a:pt x="459764" y="590836"/>
                  <a:pt x="530709" y="-42413"/>
                  <a:pt x="522826" y="22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3B584822-99F8-239E-26B4-B6140A5F3033}"/>
              </a:ext>
            </a:extLst>
          </p:cNvPr>
          <p:cNvSpPr/>
          <p:nvPr/>
        </p:nvSpPr>
        <p:spPr>
          <a:xfrm>
            <a:off x="5228650" y="9688647"/>
            <a:ext cx="328381" cy="2015598"/>
          </a:xfrm>
          <a:custGeom>
            <a:avLst/>
            <a:gdLst>
              <a:gd name="connsiteX0" fmla="*/ 49203 w 328381"/>
              <a:gd name="connsiteY0" fmla="*/ 80995 h 2015598"/>
              <a:gd name="connsiteX1" fmla="*/ 49203 w 328381"/>
              <a:gd name="connsiteY1" fmla="*/ 161206 h 2015598"/>
              <a:gd name="connsiteX2" fmla="*/ 81287 w 328381"/>
              <a:gd name="connsiteY2" fmla="*/ 674553 h 2015598"/>
              <a:gd name="connsiteX3" fmla="*/ 273792 w 328381"/>
              <a:gd name="connsiteY3" fmla="*/ 1284153 h 2015598"/>
              <a:gd name="connsiteX4" fmla="*/ 257750 w 328381"/>
              <a:gd name="connsiteY4" fmla="*/ 1123732 h 2015598"/>
              <a:gd name="connsiteX5" fmla="*/ 273792 w 328381"/>
              <a:gd name="connsiteY5" fmla="*/ 1990006 h 2015598"/>
              <a:gd name="connsiteX6" fmla="*/ 321918 w 328381"/>
              <a:gd name="connsiteY6" fmla="*/ 1717290 h 2015598"/>
              <a:gd name="connsiteX7" fmla="*/ 113371 w 328381"/>
              <a:gd name="connsiteY7" fmla="*/ 1011437 h 2015598"/>
              <a:gd name="connsiteX8" fmla="*/ 193582 w 328381"/>
              <a:gd name="connsiteY8" fmla="*/ 1460616 h 2015598"/>
              <a:gd name="connsiteX9" fmla="*/ 161497 w 328381"/>
              <a:gd name="connsiteY9" fmla="*/ 834974 h 2015598"/>
              <a:gd name="connsiteX10" fmla="*/ 49203 w 328381"/>
              <a:gd name="connsiteY10" fmla="*/ 626427 h 2015598"/>
              <a:gd name="connsiteX11" fmla="*/ 1076 w 328381"/>
              <a:gd name="connsiteY11" fmla="*/ 594342 h 2015598"/>
              <a:gd name="connsiteX12" fmla="*/ 17118 w 328381"/>
              <a:gd name="connsiteY12" fmla="*/ 32869 h 2015598"/>
              <a:gd name="connsiteX13" fmla="*/ 49203 w 328381"/>
              <a:gd name="connsiteY13" fmla="*/ 80995 h 201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8381" h="2015598">
                <a:moveTo>
                  <a:pt x="49203" y="80995"/>
                </a:moveTo>
                <a:cubicBezTo>
                  <a:pt x="54550" y="102384"/>
                  <a:pt x="43856" y="62280"/>
                  <a:pt x="49203" y="161206"/>
                </a:cubicBezTo>
                <a:cubicBezTo>
                  <a:pt x="54550" y="260132"/>
                  <a:pt x="43856" y="487395"/>
                  <a:pt x="81287" y="674553"/>
                </a:cubicBezTo>
                <a:cubicBezTo>
                  <a:pt x="118718" y="861711"/>
                  <a:pt x="244382" y="1209290"/>
                  <a:pt x="273792" y="1284153"/>
                </a:cubicBezTo>
                <a:cubicBezTo>
                  <a:pt x="303202" y="1359016"/>
                  <a:pt x="257750" y="1006090"/>
                  <a:pt x="257750" y="1123732"/>
                </a:cubicBezTo>
                <a:cubicBezTo>
                  <a:pt x="257750" y="1241374"/>
                  <a:pt x="263097" y="1891080"/>
                  <a:pt x="273792" y="1990006"/>
                </a:cubicBezTo>
                <a:cubicBezTo>
                  <a:pt x="284487" y="2088932"/>
                  <a:pt x="348655" y="1880385"/>
                  <a:pt x="321918" y="1717290"/>
                </a:cubicBezTo>
                <a:cubicBezTo>
                  <a:pt x="295181" y="1554195"/>
                  <a:pt x="134760" y="1054216"/>
                  <a:pt x="113371" y="1011437"/>
                </a:cubicBezTo>
                <a:cubicBezTo>
                  <a:pt x="91982" y="968658"/>
                  <a:pt x="185561" y="1490026"/>
                  <a:pt x="193582" y="1460616"/>
                </a:cubicBezTo>
                <a:cubicBezTo>
                  <a:pt x="201603" y="1431206"/>
                  <a:pt x="185560" y="974006"/>
                  <a:pt x="161497" y="834974"/>
                </a:cubicBezTo>
                <a:cubicBezTo>
                  <a:pt x="137434" y="695943"/>
                  <a:pt x="75940" y="666532"/>
                  <a:pt x="49203" y="626427"/>
                </a:cubicBezTo>
                <a:cubicBezTo>
                  <a:pt x="22466" y="586322"/>
                  <a:pt x="6423" y="693268"/>
                  <a:pt x="1076" y="594342"/>
                </a:cubicBezTo>
                <a:cubicBezTo>
                  <a:pt x="-4271" y="495416"/>
                  <a:pt x="11771" y="121100"/>
                  <a:pt x="17118" y="32869"/>
                </a:cubicBezTo>
                <a:cubicBezTo>
                  <a:pt x="22465" y="-55362"/>
                  <a:pt x="43856" y="59606"/>
                  <a:pt x="49203" y="809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9B7A2FE9-6564-480F-7245-C6E256ED678C}"/>
              </a:ext>
            </a:extLst>
          </p:cNvPr>
          <p:cNvSpPr/>
          <p:nvPr/>
        </p:nvSpPr>
        <p:spPr>
          <a:xfrm>
            <a:off x="2740423" y="9335951"/>
            <a:ext cx="840596" cy="249656"/>
          </a:xfrm>
          <a:custGeom>
            <a:avLst/>
            <a:gdLst>
              <a:gd name="connsiteX0" fmla="*/ 836966 w 840596"/>
              <a:gd name="connsiteY0" fmla="*/ 554 h 249656"/>
              <a:gd name="connsiteX1" fmla="*/ 18819 w 840596"/>
              <a:gd name="connsiteY1" fmla="*/ 241186 h 249656"/>
              <a:gd name="connsiteX2" fmla="*/ 307577 w 840596"/>
              <a:gd name="connsiteY2" fmla="*/ 177017 h 249656"/>
              <a:gd name="connsiteX3" fmla="*/ 836966 w 840596"/>
              <a:gd name="connsiteY3" fmla="*/ 554 h 24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596" h="249656">
                <a:moveTo>
                  <a:pt x="836966" y="554"/>
                </a:moveTo>
                <a:cubicBezTo>
                  <a:pt x="788840" y="11249"/>
                  <a:pt x="107050" y="211776"/>
                  <a:pt x="18819" y="241186"/>
                </a:cubicBezTo>
                <a:cubicBezTo>
                  <a:pt x="-69413" y="270597"/>
                  <a:pt x="173893" y="217122"/>
                  <a:pt x="307577" y="177017"/>
                </a:cubicBezTo>
                <a:cubicBezTo>
                  <a:pt x="441261" y="136912"/>
                  <a:pt x="885092" y="-10141"/>
                  <a:pt x="836966" y="5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2AFC9684-1CEA-609E-95EA-13B8A0B3F3D8}"/>
              </a:ext>
            </a:extLst>
          </p:cNvPr>
          <p:cNvSpPr/>
          <p:nvPr/>
        </p:nvSpPr>
        <p:spPr>
          <a:xfrm>
            <a:off x="621671" y="10327762"/>
            <a:ext cx="471814" cy="2114977"/>
          </a:xfrm>
          <a:custGeom>
            <a:avLst/>
            <a:gdLst>
              <a:gd name="connsiteX0" fmla="*/ 453150 w 471814"/>
              <a:gd name="connsiteY0" fmla="*/ 179817 h 2114977"/>
              <a:gd name="connsiteX1" fmla="*/ 260645 w 471814"/>
              <a:gd name="connsiteY1" fmla="*/ 1447143 h 2114977"/>
              <a:gd name="connsiteX2" fmla="*/ 308771 w 471814"/>
              <a:gd name="connsiteY2" fmla="*/ 1254638 h 2114977"/>
              <a:gd name="connsiteX3" fmla="*/ 3971 w 471814"/>
              <a:gd name="connsiteY3" fmla="*/ 2104870 h 2114977"/>
              <a:gd name="connsiteX4" fmla="*/ 148350 w 471814"/>
              <a:gd name="connsiteY4" fmla="*/ 1671733 h 2114977"/>
              <a:gd name="connsiteX5" fmla="*/ 340855 w 471814"/>
              <a:gd name="connsiteY5" fmla="*/ 917754 h 2114977"/>
              <a:gd name="connsiteX6" fmla="*/ 244603 w 471814"/>
              <a:gd name="connsiteY6" fmla="*/ 1174427 h 2114977"/>
              <a:gd name="connsiteX7" fmla="*/ 437108 w 471814"/>
              <a:gd name="connsiteY7" fmla="*/ 115649 h 2114977"/>
              <a:gd name="connsiteX8" fmla="*/ 453150 w 471814"/>
              <a:gd name="connsiteY8" fmla="*/ 179817 h 211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814" h="2114977">
                <a:moveTo>
                  <a:pt x="453150" y="179817"/>
                </a:moveTo>
                <a:cubicBezTo>
                  <a:pt x="423740" y="401732"/>
                  <a:pt x="284708" y="1268006"/>
                  <a:pt x="260645" y="1447143"/>
                </a:cubicBezTo>
                <a:cubicBezTo>
                  <a:pt x="236582" y="1626280"/>
                  <a:pt x="351550" y="1145017"/>
                  <a:pt x="308771" y="1254638"/>
                </a:cubicBezTo>
                <a:cubicBezTo>
                  <a:pt x="265992" y="1364259"/>
                  <a:pt x="30708" y="2035354"/>
                  <a:pt x="3971" y="2104870"/>
                </a:cubicBezTo>
                <a:cubicBezTo>
                  <a:pt x="-22766" y="2174386"/>
                  <a:pt x="92203" y="1869586"/>
                  <a:pt x="148350" y="1671733"/>
                </a:cubicBezTo>
                <a:cubicBezTo>
                  <a:pt x="204497" y="1473880"/>
                  <a:pt x="324813" y="1000638"/>
                  <a:pt x="340855" y="917754"/>
                </a:cubicBezTo>
                <a:cubicBezTo>
                  <a:pt x="356897" y="834870"/>
                  <a:pt x="228561" y="1308111"/>
                  <a:pt x="244603" y="1174427"/>
                </a:cubicBezTo>
                <a:cubicBezTo>
                  <a:pt x="260645" y="1040743"/>
                  <a:pt x="397003" y="284091"/>
                  <a:pt x="437108" y="115649"/>
                </a:cubicBezTo>
                <a:cubicBezTo>
                  <a:pt x="477213" y="-52793"/>
                  <a:pt x="482560" y="-42098"/>
                  <a:pt x="453150" y="1798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DE75D20B-8963-06AF-EC2C-8EBB9397FC79}"/>
              </a:ext>
            </a:extLst>
          </p:cNvPr>
          <p:cNvSpPr/>
          <p:nvPr/>
        </p:nvSpPr>
        <p:spPr>
          <a:xfrm>
            <a:off x="5838518" y="9721305"/>
            <a:ext cx="1011870" cy="2566246"/>
          </a:xfrm>
          <a:custGeom>
            <a:avLst/>
            <a:gdLst>
              <a:gd name="connsiteX0" fmla="*/ 808 w 1011870"/>
              <a:gd name="connsiteY0" fmla="*/ 211 h 2566246"/>
              <a:gd name="connsiteX1" fmla="*/ 883124 w 1011870"/>
              <a:gd name="connsiteY1" fmla="*/ 465432 h 2566246"/>
              <a:gd name="connsiteX2" fmla="*/ 642493 w 1011870"/>
              <a:gd name="connsiteY2" fmla="*/ 465432 h 2566246"/>
              <a:gd name="connsiteX3" fmla="*/ 674577 w 1011870"/>
              <a:gd name="connsiteY3" fmla="*/ 1363790 h 2566246"/>
              <a:gd name="connsiteX4" fmla="*/ 722703 w 1011870"/>
              <a:gd name="connsiteY4" fmla="*/ 1058990 h 2566246"/>
              <a:gd name="connsiteX5" fmla="*/ 867082 w 1011870"/>
              <a:gd name="connsiteY5" fmla="*/ 2518821 h 2566246"/>
              <a:gd name="connsiteX6" fmla="*/ 883124 w 1011870"/>
              <a:gd name="connsiteY6" fmla="*/ 2085684 h 2566246"/>
              <a:gd name="connsiteX7" fmla="*/ 1011461 w 1011870"/>
              <a:gd name="connsiteY7" fmla="*/ 850442 h 2566246"/>
              <a:gd name="connsiteX8" fmla="*/ 834998 w 1011870"/>
              <a:gd name="connsiteY8" fmla="*/ 1957348 h 2566246"/>
              <a:gd name="connsiteX9" fmla="*/ 738745 w 1011870"/>
              <a:gd name="connsiteY9" fmla="*/ 1524211 h 2566246"/>
              <a:gd name="connsiteX10" fmla="*/ 706661 w 1011870"/>
              <a:gd name="connsiteY10" fmla="*/ 1251495 h 2566246"/>
              <a:gd name="connsiteX11" fmla="*/ 225398 w 1011870"/>
              <a:gd name="connsiteY11" fmla="*/ 1796927 h 2566246"/>
              <a:gd name="connsiteX12" fmla="*/ 610408 w 1011870"/>
              <a:gd name="connsiteY12" fmla="*/ 1139200 h 2566246"/>
              <a:gd name="connsiteX13" fmla="*/ 594366 w 1011870"/>
              <a:gd name="connsiteY13" fmla="*/ 690021 h 2566246"/>
              <a:gd name="connsiteX14" fmla="*/ 722703 w 1011870"/>
              <a:gd name="connsiteY14" fmla="*/ 529600 h 2566246"/>
              <a:gd name="connsiteX15" fmla="*/ 808 w 1011870"/>
              <a:gd name="connsiteY15" fmla="*/ 211 h 256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11870" h="2566246">
                <a:moveTo>
                  <a:pt x="808" y="211"/>
                </a:moveTo>
                <a:cubicBezTo>
                  <a:pt x="27545" y="-10484"/>
                  <a:pt x="776177" y="387895"/>
                  <a:pt x="883124" y="465432"/>
                </a:cubicBezTo>
                <a:cubicBezTo>
                  <a:pt x="990071" y="542969"/>
                  <a:pt x="677251" y="315706"/>
                  <a:pt x="642493" y="465432"/>
                </a:cubicBezTo>
                <a:cubicBezTo>
                  <a:pt x="607735" y="615158"/>
                  <a:pt x="661209" y="1264864"/>
                  <a:pt x="674577" y="1363790"/>
                </a:cubicBezTo>
                <a:cubicBezTo>
                  <a:pt x="687945" y="1462716"/>
                  <a:pt x="690619" y="866485"/>
                  <a:pt x="722703" y="1058990"/>
                </a:cubicBezTo>
                <a:cubicBezTo>
                  <a:pt x="754787" y="1251495"/>
                  <a:pt x="840345" y="2347705"/>
                  <a:pt x="867082" y="2518821"/>
                </a:cubicBezTo>
                <a:cubicBezTo>
                  <a:pt x="893819" y="2689937"/>
                  <a:pt x="859061" y="2363747"/>
                  <a:pt x="883124" y="2085684"/>
                </a:cubicBezTo>
                <a:cubicBezTo>
                  <a:pt x="907187" y="1807621"/>
                  <a:pt x="1019482" y="871831"/>
                  <a:pt x="1011461" y="850442"/>
                </a:cubicBezTo>
                <a:cubicBezTo>
                  <a:pt x="1003440" y="829053"/>
                  <a:pt x="880451" y="1845053"/>
                  <a:pt x="834998" y="1957348"/>
                </a:cubicBezTo>
                <a:cubicBezTo>
                  <a:pt x="789545" y="2069643"/>
                  <a:pt x="760134" y="1641853"/>
                  <a:pt x="738745" y="1524211"/>
                </a:cubicBezTo>
                <a:cubicBezTo>
                  <a:pt x="717356" y="1406569"/>
                  <a:pt x="792219" y="1206042"/>
                  <a:pt x="706661" y="1251495"/>
                </a:cubicBezTo>
                <a:cubicBezTo>
                  <a:pt x="621103" y="1296948"/>
                  <a:pt x="241440" y="1815643"/>
                  <a:pt x="225398" y="1796927"/>
                </a:cubicBezTo>
                <a:cubicBezTo>
                  <a:pt x="209356" y="1778211"/>
                  <a:pt x="548913" y="1323684"/>
                  <a:pt x="610408" y="1139200"/>
                </a:cubicBezTo>
                <a:cubicBezTo>
                  <a:pt x="671903" y="954716"/>
                  <a:pt x="575650" y="791621"/>
                  <a:pt x="594366" y="690021"/>
                </a:cubicBezTo>
                <a:cubicBezTo>
                  <a:pt x="613082" y="588421"/>
                  <a:pt x="826977" y="639221"/>
                  <a:pt x="722703" y="529600"/>
                </a:cubicBezTo>
                <a:cubicBezTo>
                  <a:pt x="618429" y="419979"/>
                  <a:pt x="-25929" y="10906"/>
                  <a:pt x="808" y="2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87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27806-0E05-4BA3-5189-6B03E8AEB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写真 1/4枚】上坂樹里さんがデザインされた「オロナミンC」のポスタービジュアル- MANTANWEB（まんたんウェブ）">
            <a:extLst>
              <a:ext uri="{FF2B5EF4-FFF2-40B4-BE49-F238E27FC236}">
                <a16:creationId xmlns:a16="http://schemas.microsoft.com/office/drawing/2014/main" id="{8F8CFDB2-94B3-6877-1A90-2989555C1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0"/>
            <a:ext cx="9053513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54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1266</TotalTime>
  <Words>10</Words>
  <Application>Microsoft Macintosh PowerPoint</Application>
  <PresentationFormat>A3 297x420 mm</PresentationFormat>
  <Paragraphs>4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A P-OTF A1Gothic Std R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33</cp:revision>
  <dcterms:created xsi:type="dcterms:W3CDTF">2025-04-20T03:36:13Z</dcterms:created>
  <dcterms:modified xsi:type="dcterms:W3CDTF">2025-04-23T09:51:21Z</dcterms:modified>
</cp:coreProperties>
</file>