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59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640"/>
    <a:srgbClr val="03C13D"/>
    <a:srgbClr val="01C13D"/>
    <a:srgbClr val="01C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1"/>
    <p:restoredTop sz="94626"/>
  </p:normalViewPr>
  <p:slideViewPr>
    <p:cSldViewPr snapToGrid="0">
      <p:cViewPr varScale="1">
        <p:scale>
          <a:sx n="53" d="100"/>
          <a:sy n="53" d="100"/>
        </p:scale>
        <p:origin x="2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83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08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14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8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04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03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80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54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14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66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17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4413F-3A45-544F-8A10-0C77C11435ED}" type="datetimeFigureOut">
              <a:rPr kumimoji="1" lang="ja-JP" altLang="en-US" smtClean="0"/>
              <a:t>2025/4/29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10449-0D47-524D-81F3-694E5F7F4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21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C3B7ACE0-C0F7-222C-8EE5-966D1A561B91}"/>
              </a:ext>
            </a:extLst>
          </p:cNvPr>
          <p:cNvSpPr/>
          <p:nvPr/>
        </p:nvSpPr>
        <p:spPr>
          <a:xfrm>
            <a:off x="5538888" y="4407187"/>
            <a:ext cx="253484" cy="207115"/>
          </a:xfrm>
          <a:custGeom>
            <a:avLst/>
            <a:gdLst>
              <a:gd name="connsiteX0" fmla="*/ 2930 w 253484"/>
              <a:gd name="connsiteY0" fmla="*/ 63213 h 207115"/>
              <a:gd name="connsiteX1" fmla="*/ 35257 w 253484"/>
              <a:gd name="connsiteY1" fmla="*/ 150958 h 207115"/>
              <a:gd name="connsiteX2" fmla="*/ 136857 w 253484"/>
              <a:gd name="connsiteY2" fmla="*/ 160195 h 207115"/>
              <a:gd name="connsiteX3" fmla="*/ 224603 w 253484"/>
              <a:gd name="connsiteY3" fmla="*/ 206377 h 207115"/>
              <a:gd name="connsiteX4" fmla="*/ 252312 w 253484"/>
              <a:gd name="connsiteY4" fmla="*/ 118631 h 207115"/>
              <a:gd name="connsiteX5" fmla="*/ 192276 w 253484"/>
              <a:gd name="connsiteY5" fmla="*/ 12413 h 207115"/>
              <a:gd name="connsiteX6" fmla="*/ 109148 w 253484"/>
              <a:gd name="connsiteY6" fmla="*/ 7795 h 207115"/>
              <a:gd name="connsiteX7" fmla="*/ 99912 w 253484"/>
              <a:gd name="connsiteY7" fmla="*/ 63213 h 207115"/>
              <a:gd name="connsiteX8" fmla="*/ 2930 w 253484"/>
              <a:gd name="connsiteY8" fmla="*/ 63213 h 20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484" h="207115">
                <a:moveTo>
                  <a:pt x="2930" y="63213"/>
                </a:moveTo>
                <a:cubicBezTo>
                  <a:pt x="-7846" y="77837"/>
                  <a:pt x="12936" y="134794"/>
                  <a:pt x="35257" y="150958"/>
                </a:cubicBezTo>
                <a:cubicBezTo>
                  <a:pt x="57578" y="167122"/>
                  <a:pt x="105299" y="150959"/>
                  <a:pt x="136857" y="160195"/>
                </a:cubicBezTo>
                <a:cubicBezTo>
                  <a:pt x="168415" y="169431"/>
                  <a:pt x="205361" y="213304"/>
                  <a:pt x="224603" y="206377"/>
                </a:cubicBezTo>
                <a:cubicBezTo>
                  <a:pt x="243845" y="199450"/>
                  <a:pt x="257700" y="150958"/>
                  <a:pt x="252312" y="118631"/>
                </a:cubicBezTo>
                <a:cubicBezTo>
                  <a:pt x="246924" y="86304"/>
                  <a:pt x="216137" y="30886"/>
                  <a:pt x="192276" y="12413"/>
                </a:cubicBezTo>
                <a:cubicBezTo>
                  <a:pt x="168415" y="-6060"/>
                  <a:pt x="124542" y="-672"/>
                  <a:pt x="109148" y="7795"/>
                </a:cubicBezTo>
                <a:cubicBezTo>
                  <a:pt x="93754" y="16262"/>
                  <a:pt x="112227" y="53977"/>
                  <a:pt x="99912" y="63213"/>
                </a:cubicBezTo>
                <a:cubicBezTo>
                  <a:pt x="87597" y="72449"/>
                  <a:pt x="13706" y="48589"/>
                  <a:pt x="2930" y="63213"/>
                </a:cubicBezTo>
                <a:close/>
              </a:path>
            </a:pathLst>
          </a:custGeom>
          <a:solidFill>
            <a:srgbClr val="92D050">
              <a:alpha val="75000"/>
            </a:srgb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Netflix映画『新幹線大爆破』仙台ロケの様子をご紹介！ - せんだい・宮城フィルムコミッション" hidden="1">
            <a:extLst>
              <a:ext uri="{FF2B5EF4-FFF2-40B4-BE49-F238E27FC236}">
                <a16:creationId xmlns:a16="http://schemas.microsoft.com/office/drawing/2014/main" id="{987C2994-D5E3-D92E-5076-776A2CC7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9601200" cy="120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16" name="グループ化 1315">
            <a:extLst>
              <a:ext uri="{FF2B5EF4-FFF2-40B4-BE49-F238E27FC236}">
                <a16:creationId xmlns:a16="http://schemas.microsoft.com/office/drawing/2014/main" id="{1982D80D-9470-75FE-2D70-07377F326277}"/>
              </a:ext>
            </a:extLst>
          </p:cNvPr>
          <p:cNvGrpSpPr/>
          <p:nvPr/>
        </p:nvGrpSpPr>
        <p:grpSpPr>
          <a:xfrm>
            <a:off x="3137470" y="4085755"/>
            <a:ext cx="2955943" cy="8342748"/>
            <a:chOff x="3137470" y="4085755"/>
            <a:chExt cx="2955943" cy="8342748"/>
          </a:xfrm>
        </p:grpSpPr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31FCBA67-08D7-6A69-C008-116CCFDCFE96}"/>
                </a:ext>
              </a:extLst>
            </p:cNvPr>
            <p:cNvSpPr/>
            <p:nvPr/>
          </p:nvSpPr>
          <p:spPr>
            <a:xfrm>
              <a:off x="4834699" y="5412307"/>
              <a:ext cx="309650" cy="64572"/>
            </a:xfrm>
            <a:custGeom>
              <a:avLst/>
              <a:gdLst>
                <a:gd name="connsiteX0" fmla="*/ 826 w 309650"/>
                <a:gd name="connsiteY0" fmla="*/ 64568 h 64572"/>
                <a:gd name="connsiteX1" fmla="*/ 235776 w 309650"/>
                <a:gd name="connsiteY1" fmla="*/ 7418 h 64572"/>
                <a:gd name="connsiteX2" fmla="*/ 308801 w 309650"/>
                <a:gd name="connsiteY2" fmla="*/ 20118 h 64572"/>
                <a:gd name="connsiteX3" fmla="*/ 267526 w 309650"/>
                <a:gd name="connsiteY3" fmla="*/ 10593 h 64572"/>
                <a:gd name="connsiteX4" fmla="*/ 150051 w 309650"/>
                <a:gd name="connsiteY4" fmla="*/ 4243 h 64572"/>
                <a:gd name="connsiteX5" fmla="*/ 156401 w 309650"/>
                <a:gd name="connsiteY5" fmla="*/ 4243 h 64572"/>
                <a:gd name="connsiteX6" fmla="*/ 826 w 309650"/>
                <a:gd name="connsiteY6" fmla="*/ 64568 h 6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650" h="64572">
                  <a:moveTo>
                    <a:pt x="826" y="64568"/>
                  </a:moveTo>
                  <a:cubicBezTo>
                    <a:pt x="14055" y="65097"/>
                    <a:pt x="184447" y="14826"/>
                    <a:pt x="235776" y="7418"/>
                  </a:cubicBezTo>
                  <a:cubicBezTo>
                    <a:pt x="287105" y="10"/>
                    <a:pt x="303509" y="19589"/>
                    <a:pt x="308801" y="20118"/>
                  </a:cubicBezTo>
                  <a:cubicBezTo>
                    <a:pt x="314093" y="20647"/>
                    <a:pt x="293984" y="13239"/>
                    <a:pt x="267526" y="10593"/>
                  </a:cubicBezTo>
                  <a:cubicBezTo>
                    <a:pt x="241068" y="7947"/>
                    <a:pt x="150051" y="4243"/>
                    <a:pt x="150051" y="4243"/>
                  </a:cubicBezTo>
                  <a:cubicBezTo>
                    <a:pt x="131530" y="3185"/>
                    <a:pt x="175451" y="-4753"/>
                    <a:pt x="156401" y="4243"/>
                  </a:cubicBezTo>
                  <a:cubicBezTo>
                    <a:pt x="137351" y="13239"/>
                    <a:pt x="-12403" y="64039"/>
                    <a:pt x="826" y="6456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3015814A-CC0B-1456-170D-AE27F39FCBF8}"/>
                </a:ext>
              </a:extLst>
            </p:cNvPr>
            <p:cNvSpPr/>
            <p:nvPr/>
          </p:nvSpPr>
          <p:spPr>
            <a:xfrm>
              <a:off x="5092680" y="5422753"/>
              <a:ext cx="122922" cy="132797"/>
            </a:xfrm>
            <a:custGeom>
              <a:avLst/>
              <a:gdLst>
                <a:gd name="connsiteX0" fmla="*/ 20 w 122922"/>
                <a:gd name="connsiteY0" fmla="*/ 147 h 132797"/>
                <a:gd name="connsiteX1" fmla="*/ 114320 w 122922"/>
                <a:gd name="connsiteY1" fmla="*/ 127147 h 132797"/>
                <a:gd name="connsiteX2" fmla="*/ 104795 w 122922"/>
                <a:gd name="connsiteY2" fmla="*/ 101747 h 132797"/>
                <a:gd name="connsiteX3" fmla="*/ 20 w 122922"/>
                <a:gd name="connsiteY3" fmla="*/ 147 h 13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22" h="132797">
                  <a:moveTo>
                    <a:pt x="20" y="147"/>
                  </a:moveTo>
                  <a:cubicBezTo>
                    <a:pt x="1607" y="4380"/>
                    <a:pt x="96858" y="110214"/>
                    <a:pt x="114320" y="127147"/>
                  </a:cubicBezTo>
                  <a:cubicBezTo>
                    <a:pt x="131782" y="144080"/>
                    <a:pt x="119612" y="119209"/>
                    <a:pt x="104795" y="101747"/>
                  </a:cubicBezTo>
                  <a:cubicBezTo>
                    <a:pt x="89978" y="84285"/>
                    <a:pt x="-1567" y="-4086"/>
                    <a:pt x="20" y="14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0239715C-A2E5-037A-E6F3-554C7C35DEDC}"/>
                </a:ext>
              </a:extLst>
            </p:cNvPr>
            <p:cNvSpPr/>
            <p:nvPr/>
          </p:nvSpPr>
          <p:spPr>
            <a:xfrm>
              <a:off x="4968863" y="5416260"/>
              <a:ext cx="226153" cy="130587"/>
            </a:xfrm>
            <a:custGeom>
              <a:avLst/>
              <a:gdLst>
                <a:gd name="connsiteX0" fmla="*/ 12 w 226153"/>
                <a:gd name="connsiteY0" fmla="*/ 44740 h 130587"/>
                <a:gd name="connsiteX1" fmla="*/ 92087 w 226153"/>
                <a:gd name="connsiteY1" fmla="*/ 32040 h 130587"/>
                <a:gd name="connsiteX2" fmla="*/ 165112 w 226153"/>
                <a:gd name="connsiteY2" fmla="*/ 70140 h 130587"/>
                <a:gd name="connsiteX3" fmla="*/ 171462 w 226153"/>
                <a:gd name="connsiteY3" fmla="*/ 89190 h 130587"/>
                <a:gd name="connsiteX4" fmla="*/ 158762 w 226153"/>
                <a:gd name="connsiteY4" fmla="*/ 111415 h 130587"/>
                <a:gd name="connsiteX5" fmla="*/ 47637 w 226153"/>
                <a:gd name="connsiteY5" fmla="*/ 111415 h 130587"/>
                <a:gd name="connsiteX6" fmla="*/ 79387 w 226153"/>
                <a:gd name="connsiteY6" fmla="*/ 114590 h 130587"/>
                <a:gd name="connsiteX7" fmla="*/ 225437 w 226153"/>
                <a:gd name="connsiteY7" fmla="*/ 130465 h 130587"/>
                <a:gd name="connsiteX8" fmla="*/ 136537 w 226153"/>
                <a:gd name="connsiteY8" fmla="*/ 105065 h 130587"/>
                <a:gd name="connsiteX9" fmla="*/ 165112 w 226153"/>
                <a:gd name="connsiteY9" fmla="*/ 66965 h 130587"/>
                <a:gd name="connsiteX10" fmla="*/ 98437 w 226153"/>
                <a:gd name="connsiteY10" fmla="*/ 290 h 130587"/>
                <a:gd name="connsiteX11" fmla="*/ 12 w 226153"/>
                <a:gd name="connsiteY11" fmla="*/ 44740 h 1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153" h="130587">
                  <a:moveTo>
                    <a:pt x="12" y="44740"/>
                  </a:moveTo>
                  <a:cubicBezTo>
                    <a:pt x="-1046" y="50031"/>
                    <a:pt x="64570" y="27807"/>
                    <a:pt x="92087" y="32040"/>
                  </a:cubicBezTo>
                  <a:cubicBezTo>
                    <a:pt x="119604" y="36273"/>
                    <a:pt x="165112" y="70140"/>
                    <a:pt x="165112" y="70140"/>
                  </a:cubicBezTo>
                  <a:cubicBezTo>
                    <a:pt x="178341" y="79665"/>
                    <a:pt x="172520" y="82311"/>
                    <a:pt x="171462" y="89190"/>
                  </a:cubicBezTo>
                  <a:cubicBezTo>
                    <a:pt x="170404" y="96069"/>
                    <a:pt x="179400" y="107711"/>
                    <a:pt x="158762" y="111415"/>
                  </a:cubicBezTo>
                  <a:cubicBezTo>
                    <a:pt x="138124" y="115119"/>
                    <a:pt x="47637" y="111415"/>
                    <a:pt x="47637" y="111415"/>
                  </a:cubicBezTo>
                  <a:cubicBezTo>
                    <a:pt x="34408" y="111944"/>
                    <a:pt x="79387" y="114590"/>
                    <a:pt x="79387" y="114590"/>
                  </a:cubicBezTo>
                  <a:cubicBezTo>
                    <a:pt x="109020" y="117765"/>
                    <a:pt x="215912" y="132053"/>
                    <a:pt x="225437" y="130465"/>
                  </a:cubicBezTo>
                  <a:cubicBezTo>
                    <a:pt x="234962" y="128878"/>
                    <a:pt x="146591" y="115648"/>
                    <a:pt x="136537" y="105065"/>
                  </a:cubicBezTo>
                  <a:cubicBezTo>
                    <a:pt x="126483" y="94482"/>
                    <a:pt x="171462" y="84427"/>
                    <a:pt x="165112" y="66965"/>
                  </a:cubicBezTo>
                  <a:cubicBezTo>
                    <a:pt x="158762" y="49503"/>
                    <a:pt x="121720" y="4523"/>
                    <a:pt x="98437" y="290"/>
                  </a:cubicBezTo>
                  <a:cubicBezTo>
                    <a:pt x="75154" y="-3943"/>
                    <a:pt x="1070" y="39449"/>
                    <a:pt x="12" y="4474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322F9E7-03B7-E5E4-2EBB-ACF4E70F8B7B}"/>
                </a:ext>
              </a:extLst>
            </p:cNvPr>
            <p:cNvSpPr/>
            <p:nvPr/>
          </p:nvSpPr>
          <p:spPr>
            <a:xfrm>
              <a:off x="5073649" y="5394277"/>
              <a:ext cx="139003" cy="143060"/>
            </a:xfrm>
            <a:custGeom>
              <a:avLst/>
              <a:gdLst>
                <a:gd name="connsiteX0" fmla="*/ 1 w 139003"/>
                <a:gd name="connsiteY0" fmla="*/ 48 h 143060"/>
                <a:gd name="connsiteX1" fmla="*/ 127001 w 139003"/>
                <a:gd name="connsiteY1" fmla="*/ 98473 h 143060"/>
                <a:gd name="connsiteX2" fmla="*/ 133351 w 139003"/>
                <a:gd name="connsiteY2" fmla="*/ 142923 h 143060"/>
                <a:gd name="connsiteX3" fmla="*/ 123826 w 139003"/>
                <a:gd name="connsiteY3" fmla="*/ 85773 h 143060"/>
                <a:gd name="connsiteX4" fmla="*/ 1 w 139003"/>
                <a:gd name="connsiteY4" fmla="*/ 48 h 1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03" h="143060">
                  <a:moveTo>
                    <a:pt x="1" y="48"/>
                  </a:moveTo>
                  <a:cubicBezTo>
                    <a:pt x="530" y="2165"/>
                    <a:pt x="104776" y="74661"/>
                    <a:pt x="127001" y="98473"/>
                  </a:cubicBezTo>
                  <a:cubicBezTo>
                    <a:pt x="149226" y="122285"/>
                    <a:pt x="133880" y="145040"/>
                    <a:pt x="133351" y="142923"/>
                  </a:cubicBezTo>
                  <a:cubicBezTo>
                    <a:pt x="132822" y="140806"/>
                    <a:pt x="140230" y="105881"/>
                    <a:pt x="123826" y="85773"/>
                  </a:cubicBezTo>
                  <a:cubicBezTo>
                    <a:pt x="107422" y="65665"/>
                    <a:pt x="-528" y="-2069"/>
                    <a:pt x="1" y="4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63608B3-4FB3-1940-10DA-D79205C2E03E}"/>
                </a:ext>
              </a:extLst>
            </p:cNvPr>
            <p:cNvSpPr/>
            <p:nvPr/>
          </p:nvSpPr>
          <p:spPr>
            <a:xfrm>
              <a:off x="4854352" y="5389458"/>
              <a:ext cx="372237" cy="189200"/>
            </a:xfrm>
            <a:custGeom>
              <a:avLst/>
              <a:gdLst>
                <a:gd name="connsiteX0" fmla="*/ 223 w 372237"/>
                <a:gd name="connsiteY0" fmla="*/ 58842 h 189200"/>
                <a:gd name="connsiteX1" fmla="*/ 203423 w 372237"/>
                <a:gd name="connsiteY1" fmla="*/ 11217 h 189200"/>
                <a:gd name="connsiteX2" fmla="*/ 339948 w 372237"/>
                <a:gd name="connsiteY2" fmla="*/ 33442 h 189200"/>
                <a:gd name="connsiteX3" fmla="*/ 327248 w 372237"/>
                <a:gd name="connsiteY3" fmla="*/ 33442 h 189200"/>
                <a:gd name="connsiteX4" fmla="*/ 368523 w 372237"/>
                <a:gd name="connsiteY4" fmla="*/ 62017 h 189200"/>
                <a:gd name="connsiteX5" fmla="*/ 368523 w 372237"/>
                <a:gd name="connsiteY5" fmla="*/ 125517 h 189200"/>
                <a:gd name="connsiteX6" fmla="*/ 371698 w 372237"/>
                <a:gd name="connsiteY6" fmla="*/ 93767 h 189200"/>
                <a:gd name="connsiteX7" fmla="*/ 355823 w 372237"/>
                <a:gd name="connsiteY7" fmla="*/ 189017 h 189200"/>
                <a:gd name="connsiteX8" fmla="*/ 362173 w 372237"/>
                <a:gd name="connsiteY8" fmla="*/ 65192 h 189200"/>
                <a:gd name="connsiteX9" fmla="*/ 320898 w 372237"/>
                <a:gd name="connsiteY9" fmla="*/ 27092 h 189200"/>
                <a:gd name="connsiteX10" fmla="*/ 216123 w 372237"/>
                <a:gd name="connsiteY10" fmla="*/ 17567 h 189200"/>
                <a:gd name="connsiteX11" fmla="*/ 244698 w 372237"/>
                <a:gd name="connsiteY11" fmla="*/ 1692 h 189200"/>
                <a:gd name="connsiteX12" fmla="*/ 223 w 372237"/>
                <a:gd name="connsiteY12" fmla="*/ 58842 h 1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237" h="189200">
                  <a:moveTo>
                    <a:pt x="223" y="58842"/>
                  </a:moveTo>
                  <a:cubicBezTo>
                    <a:pt x="-6656" y="60429"/>
                    <a:pt x="146802" y="15450"/>
                    <a:pt x="203423" y="11217"/>
                  </a:cubicBezTo>
                  <a:cubicBezTo>
                    <a:pt x="260044" y="6984"/>
                    <a:pt x="339948" y="33442"/>
                    <a:pt x="339948" y="33442"/>
                  </a:cubicBezTo>
                  <a:cubicBezTo>
                    <a:pt x="360586" y="37146"/>
                    <a:pt x="322486" y="28680"/>
                    <a:pt x="327248" y="33442"/>
                  </a:cubicBezTo>
                  <a:cubicBezTo>
                    <a:pt x="332010" y="38204"/>
                    <a:pt x="361644" y="46671"/>
                    <a:pt x="368523" y="62017"/>
                  </a:cubicBezTo>
                  <a:cubicBezTo>
                    <a:pt x="375402" y="77363"/>
                    <a:pt x="367994" y="120225"/>
                    <a:pt x="368523" y="125517"/>
                  </a:cubicBezTo>
                  <a:cubicBezTo>
                    <a:pt x="369052" y="130809"/>
                    <a:pt x="373815" y="83184"/>
                    <a:pt x="371698" y="93767"/>
                  </a:cubicBezTo>
                  <a:cubicBezTo>
                    <a:pt x="369581" y="104350"/>
                    <a:pt x="357410" y="193779"/>
                    <a:pt x="355823" y="189017"/>
                  </a:cubicBezTo>
                  <a:cubicBezTo>
                    <a:pt x="354236" y="184255"/>
                    <a:pt x="367994" y="92180"/>
                    <a:pt x="362173" y="65192"/>
                  </a:cubicBezTo>
                  <a:cubicBezTo>
                    <a:pt x="356352" y="38204"/>
                    <a:pt x="345240" y="35029"/>
                    <a:pt x="320898" y="27092"/>
                  </a:cubicBezTo>
                  <a:cubicBezTo>
                    <a:pt x="296556" y="19155"/>
                    <a:pt x="228823" y="21800"/>
                    <a:pt x="216123" y="17567"/>
                  </a:cubicBezTo>
                  <a:cubicBezTo>
                    <a:pt x="203423" y="13334"/>
                    <a:pt x="275390" y="-5716"/>
                    <a:pt x="244698" y="1692"/>
                  </a:cubicBezTo>
                  <a:lnTo>
                    <a:pt x="223" y="58842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04DE539A-66C6-ECDD-DD10-C077EADBC76F}"/>
                </a:ext>
              </a:extLst>
            </p:cNvPr>
            <p:cNvSpPr/>
            <p:nvPr/>
          </p:nvSpPr>
          <p:spPr>
            <a:xfrm>
              <a:off x="4841766" y="5431848"/>
              <a:ext cx="225642" cy="99046"/>
            </a:xfrm>
            <a:custGeom>
              <a:avLst/>
              <a:gdLst>
                <a:gd name="connsiteX0" fmla="*/ 127109 w 225642"/>
                <a:gd name="connsiteY0" fmla="*/ 577 h 99046"/>
                <a:gd name="connsiteX1" fmla="*/ 15984 w 225642"/>
                <a:gd name="connsiteY1" fmla="*/ 60902 h 99046"/>
                <a:gd name="connsiteX2" fmla="*/ 69959 w 225642"/>
                <a:gd name="connsiteY2" fmla="*/ 64077 h 99046"/>
                <a:gd name="connsiteX3" fmla="*/ 155684 w 225642"/>
                <a:gd name="connsiteY3" fmla="*/ 89477 h 99046"/>
                <a:gd name="connsiteX4" fmla="*/ 225534 w 225642"/>
                <a:gd name="connsiteY4" fmla="*/ 99002 h 99046"/>
                <a:gd name="connsiteX5" fmla="*/ 139809 w 225642"/>
                <a:gd name="connsiteY5" fmla="*/ 86302 h 99046"/>
                <a:gd name="connsiteX6" fmla="*/ 85834 w 225642"/>
                <a:gd name="connsiteY6" fmla="*/ 92652 h 99046"/>
                <a:gd name="connsiteX7" fmla="*/ 79484 w 225642"/>
                <a:gd name="connsiteY7" fmla="*/ 73602 h 99046"/>
                <a:gd name="connsiteX8" fmla="*/ 109 w 225642"/>
                <a:gd name="connsiteY8" fmla="*/ 70427 h 99046"/>
                <a:gd name="connsiteX9" fmla="*/ 63609 w 225642"/>
                <a:gd name="connsiteY9" fmla="*/ 32327 h 99046"/>
                <a:gd name="connsiteX10" fmla="*/ 127109 w 225642"/>
                <a:gd name="connsiteY10" fmla="*/ 577 h 9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642" h="99046">
                  <a:moveTo>
                    <a:pt x="127109" y="577"/>
                  </a:moveTo>
                  <a:cubicBezTo>
                    <a:pt x="119171" y="5340"/>
                    <a:pt x="25509" y="50319"/>
                    <a:pt x="15984" y="60902"/>
                  </a:cubicBezTo>
                  <a:cubicBezTo>
                    <a:pt x="6459" y="71485"/>
                    <a:pt x="46676" y="59315"/>
                    <a:pt x="69959" y="64077"/>
                  </a:cubicBezTo>
                  <a:cubicBezTo>
                    <a:pt x="93242" y="68840"/>
                    <a:pt x="129755" y="83656"/>
                    <a:pt x="155684" y="89477"/>
                  </a:cubicBezTo>
                  <a:cubicBezTo>
                    <a:pt x="181613" y="95298"/>
                    <a:pt x="228180" y="99531"/>
                    <a:pt x="225534" y="99002"/>
                  </a:cubicBezTo>
                  <a:cubicBezTo>
                    <a:pt x="222888" y="98473"/>
                    <a:pt x="163092" y="87360"/>
                    <a:pt x="139809" y="86302"/>
                  </a:cubicBezTo>
                  <a:cubicBezTo>
                    <a:pt x="116526" y="85244"/>
                    <a:pt x="85834" y="92652"/>
                    <a:pt x="85834" y="92652"/>
                  </a:cubicBezTo>
                  <a:cubicBezTo>
                    <a:pt x="75780" y="90535"/>
                    <a:pt x="93771" y="77306"/>
                    <a:pt x="79484" y="73602"/>
                  </a:cubicBezTo>
                  <a:cubicBezTo>
                    <a:pt x="65197" y="69898"/>
                    <a:pt x="2755" y="77306"/>
                    <a:pt x="109" y="70427"/>
                  </a:cubicBezTo>
                  <a:cubicBezTo>
                    <a:pt x="-2537" y="63548"/>
                    <a:pt x="43501" y="42910"/>
                    <a:pt x="63609" y="32327"/>
                  </a:cubicBezTo>
                  <a:cubicBezTo>
                    <a:pt x="83717" y="21744"/>
                    <a:pt x="135047" y="-4186"/>
                    <a:pt x="127109" y="57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0AF729AD-2D0D-4D0F-3B77-3311D8B1B941}"/>
                </a:ext>
              </a:extLst>
            </p:cNvPr>
            <p:cNvSpPr/>
            <p:nvPr/>
          </p:nvSpPr>
          <p:spPr>
            <a:xfrm>
              <a:off x="4873389" y="5417454"/>
              <a:ext cx="279653" cy="108773"/>
            </a:xfrm>
            <a:custGeom>
              <a:avLst/>
              <a:gdLst>
                <a:gd name="connsiteX0" fmla="*/ 279636 w 279653"/>
                <a:gd name="connsiteY0" fmla="*/ 81646 h 108773"/>
                <a:gd name="connsiteX1" fmla="*/ 193911 w 279653"/>
                <a:gd name="connsiteY1" fmla="*/ 40371 h 108773"/>
                <a:gd name="connsiteX2" fmla="*/ 174861 w 279653"/>
                <a:gd name="connsiteY2" fmla="*/ 107046 h 108773"/>
                <a:gd name="connsiteX3" fmla="*/ 108186 w 279653"/>
                <a:gd name="connsiteY3" fmla="*/ 87996 h 108773"/>
                <a:gd name="connsiteX4" fmla="*/ 236 w 279653"/>
                <a:gd name="connsiteY4" fmla="*/ 75296 h 108773"/>
                <a:gd name="connsiteX5" fmla="*/ 82786 w 279653"/>
                <a:gd name="connsiteY5" fmla="*/ 27671 h 108773"/>
                <a:gd name="connsiteX6" fmla="*/ 200261 w 279653"/>
                <a:gd name="connsiteY6" fmla="*/ 2271 h 108773"/>
                <a:gd name="connsiteX7" fmla="*/ 279636 w 279653"/>
                <a:gd name="connsiteY7" fmla="*/ 81646 h 10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653" h="108773">
                  <a:moveTo>
                    <a:pt x="279636" y="81646"/>
                  </a:moveTo>
                  <a:cubicBezTo>
                    <a:pt x="278578" y="87996"/>
                    <a:pt x="211373" y="36138"/>
                    <a:pt x="193911" y="40371"/>
                  </a:cubicBezTo>
                  <a:cubicBezTo>
                    <a:pt x="176449" y="44604"/>
                    <a:pt x="189148" y="99109"/>
                    <a:pt x="174861" y="107046"/>
                  </a:cubicBezTo>
                  <a:cubicBezTo>
                    <a:pt x="160574" y="114983"/>
                    <a:pt x="137290" y="93288"/>
                    <a:pt x="108186" y="87996"/>
                  </a:cubicBezTo>
                  <a:cubicBezTo>
                    <a:pt x="79082" y="82704"/>
                    <a:pt x="4469" y="85350"/>
                    <a:pt x="236" y="75296"/>
                  </a:cubicBezTo>
                  <a:cubicBezTo>
                    <a:pt x="-3997" y="65242"/>
                    <a:pt x="49449" y="39842"/>
                    <a:pt x="82786" y="27671"/>
                  </a:cubicBezTo>
                  <a:cubicBezTo>
                    <a:pt x="116123" y="15500"/>
                    <a:pt x="166394" y="-7254"/>
                    <a:pt x="200261" y="2271"/>
                  </a:cubicBezTo>
                  <a:cubicBezTo>
                    <a:pt x="234128" y="11796"/>
                    <a:pt x="280694" y="75296"/>
                    <a:pt x="279636" y="8164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2E89F24D-1201-C532-A71C-5A1EA9872EF3}"/>
                </a:ext>
              </a:extLst>
            </p:cNvPr>
            <p:cNvSpPr/>
            <p:nvPr/>
          </p:nvSpPr>
          <p:spPr>
            <a:xfrm>
              <a:off x="4970980" y="5440788"/>
              <a:ext cx="45719" cy="45719"/>
            </a:xfrm>
            <a:prstGeom prst="ellipse">
              <a:avLst/>
            </a:prstGeom>
            <a:solidFill>
              <a:schemeClr val="bg1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6E4D9C6-77DD-25DC-A381-77C8B310ADB8}"/>
                </a:ext>
              </a:extLst>
            </p:cNvPr>
            <p:cNvSpPr/>
            <p:nvPr/>
          </p:nvSpPr>
          <p:spPr>
            <a:xfrm>
              <a:off x="5466688" y="5495343"/>
              <a:ext cx="230882" cy="137118"/>
            </a:xfrm>
            <a:custGeom>
              <a:avLst/>
              <a:gdLst>
                <a:gd name="connsiteX0" fmla="*/ 662 w 230882"/>
                <a:gd name="connsiteY0" fmla="*/ 79957 h 137118"/>
                <a:gd name="connsiteX1" fmla="*/ 73687 w 230882"/>
                <a:gd name="connsiteY1" fmla="*/ 29157 h 137118"/>
                <a:gd name="connsiteX2" fmla="*/ 143537 w 230882"/>
                <a:gd name="connsiteY2" fmla="*/ 45032 h 137118"/>
                <a:gd name="connsiteX3" fmla="*/ 172112 w 230882"/>
                <a:gd name="connsiteY3" fmla="*/ 79957 h 137118"/>
                <a:gd name="connsiteX4" fmla="*/ 162587 w 230882"/>
                <a:gd name="connsiteY4" fmla="*/ 111707 h 137118"/>
                <a:gd name="connsiteX5" fmla="*/ 127662 w 230882"/>
                <a:gd name="connsiteY5" fmla="*/ 137107 h 137118"/>
                <a:gd name="connsiteX6" fmla="*/ 149887 w 230882"/>
                <a:gd name="connsiteY6" fmla="*/ 114882 h 137118"/>
                <a:gd name="connsiteX7" fmla="*/ 229262 w 230882"/>
                <a:gd name="connsiteY7" fmla="*/ 111707 h 137118"/>
                <a:gd name="connsiteX8" fmla="*/ 200687 w 230882"/>
                <a:gd name="connsiteY8" fmla="*/ 45032 h 137118"/>
                <a:gd name="connsiteX9" fmla="*/ 168937 w 230882"/>
                <a:gd name="connsiteY9" fmla="*/ 582 h 137118"/>
                <a:gd name="connsiteX10" fmla="*/ 162587 w 230882"/>
                <a:gd name="connsiteY10" fmla="*/ 19632 h 137118"/>
                <a:gd name="connsiteX11" fmla="*/ 118137 w 230882"/>
                <a:gd name="connsiteY11" fmla="*/ 19632 h 137118"/>
                <a:gd name="connsiteX12" fmla="*/ 662 w 230882"/>
                <a:gd name="connsiteY12" fmla="*/ 79957 h 13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882" h="137118">
                  <a:moveTo>
                    <a:pt x="662" y="79957"/>
                  </a:moveTo>
                  <a:cubicBezTo>
                    <a:pt x="-6746" y="81544"/>
                    <a:pt x="49874" y="34978"/>
                    <a:pt x="73687" y="29157"/>
                  </a:cubicBezTo>
                  <a:cubicBezTo>
                    <a:pt x="97500" y="23336"/>
                    <a:pt x="127133" y="36565"/>
                    <a:pt x="143537" y="45032"/>
                  </a:cubicBezTo>
                  <a:cubicBezTo>
                    <a:pt x="159941" y="53499"/>
                    <a:pt x="168937" y="68844"/>
                    <a:pt x="172112" y="79957"/>
                  </a:cubicBezTo>
                  <a:cubicBezTo>
                    <a:pt x="175287" y="91070"/>
                    <a:pt x="169995" y="102182"/>
                    <a:pt x="162587" y="111707"/>
                  </a:cubicBezTo>
                  <a:cubicBezTo>
                    <a:pt x="155179" y="121232"/>
                    <a:pt x="129779" y="136578"/>
                    <a:pt x="127662" y="137107"/>
                  </a:cubicBezTo>
                  <a:cubicBezTo>
                    <a:pt x="125545" y="137636"/>
                    <a:pt x="132954" y="119115"/>
                    <a:pt x="149887" y="114882"/>
                  </a:cubicBezTo>
                  <a:cubicBezTo>
                    <a:pt x="166820" y="110649"/>
                    <a:pt x="220795" y="123349"/>
                    <a:pt x="229262" y="111707"/>
                  </a:cubicBezTo>
                  <a:cubicBezTo>
                    <a:pt x="237729" y="100065"/>
                    <a:pt x="210741" y="63553"/>
                    <a:pt x="200687" y="45032"/>
                  </a:cubicBezTo>
                  <a:cubicBezTo>
                    <a:pt x="190633" y="26511"/>
                    <a:pt x="168937" y="582"/>
                    <a:pt x="168937" y="582"/>
                  </a:cubicBezTo>
                  <a:cubicBezTo>
                    <a:pt x="162587" y="-3651"/>
                    <a:pt x="171054" y="16457"/>
                    <a:pt x="162587" y="19632"/>
                  </a:cubicBezTo>
                  <a:cubicBezTo>
                    <a:pt x="154120" y="22807"/>
                    <a:pt x="142479" y="13282"/>
                    <a:pt x="118137" y="19632"/>
                  </a:cubicBezTo>
                  <a:cubicBezTo>
                    <a:pt x="93795" y="25982"/>
                    <a:pt x="8070" y="78370"/>
                    <a:pt x="662" y="7995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6480C80-E183-6321-9A4A-767E075BA351}"/>
                </a:ext>
              </a:extLst>
            </p:cNvPr>
            <p:cNvSpPr/>
            <p:nvPr/>
          </p:nvSpPr>
          <p:spPr>
            <a:xfrm>
              <a:off x="5450035" y="5463915"/>
              <a:ext cx="176284" cy="105103"/>
            </a:xfrm>
            <a:custGeom>
              <a:avLst/>
              <a:gdLst>
                <a:gd name="connsiteX0" fmla="*/ 176065 w 176284"/>
                <a:gd name="connsiteY0" fmla="*/ 260 h 105103"/>
                <a:gd name="connsiteX1" fmla="*/ 7790 w 176284"/>
                <a:gd name="connsiteY1" fmla="*/ 101860 h 105103"/>
                <a:gd name="connsiteX2" fmla="*/ 42715 w 176284"/>
                <a:gd name="connsiteY2" fmla="*/ 73285 h 105103"/>
                <a:gd name="connsiteX3" fmla="*/ 176065 w 176284"/>
                <a:gd name="connsiteY3" fmla="*/ 260 h 10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84" h="105103">
                  <a:moveTo>
                    <a:pt x="176065" y="260"/>
                  </a:moveTo>
                  <a:cubicBezTo>
                    <a:pt x="170244" y="5022"/>
                    <a:pt x="30015" y="89689"/>
                    <a:pt x="7790" y="101860"/>
                  </a:cubicBezTo>
                  <a:cubicBezTo>
                    <a:pt x="-14435" y="114031"/>
                    <a:pt x="15198" y="89160"/>
                    <a:pt x="42715" y="73285"/>
                  </a:cubicBezTo>
                  <a:cubicBezTo>
                    <a:pt x="70232" y="57410"/>
                    <a:pt x="181886" y="-4502"/>
                    <a:pt x="176065" y="26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D52FCDDD-411B-CFF8-3ADA-94B7A1146CF5}"/>
                </a:ext>
              </a:extLst>
            </p:cNvPr>
            <p:cNvSpPr/>
            <p:nvPr/>
          </p:nvSpPr>
          <p:spPr>
            <a:xfrm>
              <a:off x="5435589" y="5584567"/>
              <a:ext cx="202315" cy="60592"/>
            </a:xfrm>
            <a:custGeom>
              <a:avLst/>
              <a:gdLst>
                <a:gd name="connsiteX0" fmla="*/ 11 w 202315"/>
                <a:gd name="connsiteY0" fmla="*/ 258 h 60592"/>
                <a:gd name="connsiteX1" fmla="*/ 95261 w 202315"/>
                <a:gd name="connsiteY1" fmla="*/ 28833 h 60592"/>
                <a:gd name="connsiteX2" fmla="*/ 142886 w 202315"/>
                <a:gd name="connsiteY2" fmla="*/ 28833 h 60592"/>
                <a:gd name="connsiteX3" fmla="*/ 187336 w 202315"/>
                <a:gd name="connsiteY3" fmla="*/ 28833 h 60592"/>
                <a:gd name="connsiteX4" fmla="*/ 158761 w 202315"/>
                <a:gd name="connsiteY4" fmla="*/ 35183 h 60592"/>
                <a:gd name="connsiteX5" fmla="*/ 200036 w 202315"/>
                <a:gd name="connsiteY5" fmla="*/ 60583 h 60592"/>
                <a:gd name="connsiteX6" fmla="*/ 76211 w 202315"/>
                <a:gd name="connsiteY6" fmla="*/ 38358 h 60592"/>
                <a:gd name="connsiteX7" fmla="*/ 101611 w 202315"/>
                <a:gd name="connsiteY7" fmla="*/ 47883 h 60592"/>
                <a:gd name="connsiteX8" fmla="*/ 11 w 202315"/>
                <a:gd name="connsiteY8" fmla="*/ 258 h 6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15" h="60592">
                  <a:moveTo>
                    <a:pt x="11" y="258"/>
                  </a:moveTo>
                  <a:cubicBezTo>
                    <a:pt x="-1047" y="-2917"/>
                    <a:pt x="71449" y="24071"/>
                    <a:pt x="95261" y="28833"/>
                  </a:cubicBezTo>
                  <a:cubicBezTo>
                    <a:pt x="119073" y="33595"/>
                    <a:pt x="142886" y="28833"/>
                    <a:pt x="142886" y="28833"/>
                  </a:cubicBezTo>
                  <a:cubicBezTo>
                    <a:pt x="158232" y="28833"/>
                    <a:pt x="184690" y="27775"/>
                    <a:pt x="187336" y="28833"/>
                  </a:cubicBezTo>
                  <a:cubicBezTo>
                    <a:pt x="189982" y="29891"/>
                    <a:pt x="156644" y="29891"/>
                    <a:pt x="158761" y="35183"/>
                  </a:cubicBezTo>
                  <a:cubicBezTo>
                    <a:pt x="160878" y="40475"/>
                    <a:pt x="213794" y="60054"/>
                    <a:pt x="200036" y="60583"/>
                  </a:cubicBezTo>
                  <a:cubicBezTo>
                    <a:pt x="186278" y="61112"/>
                    <a:pt x="92615" y="40475"/>
                    <a:pt x="76211" y="38358"/>
                  </a:cubicBezTo>
                  <a:cubicBezTo>
                    <a:pt x="59807" y="36241"/>
                    <a:pt x="110078" y="54762"/>
                    <a:pt x="101611" y="47883"/>
                  </a:cubicBezTo>
                  <a:cubicBezTo>
                    <a:pt x="93144" y="41004"/>
                    <a:pt x="1069" y="3433"/>
                    <a:pt x="11" y="25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8FD3C87D-B549-BF84-7A99-7DFE4ACCB0E2}"/>
                </a:ext>
              </a:extLst>
            </p:cNvPr>
            <p:cNvSpPr/>
            <p:nvPr/>
          </p:nvSpPr>
          <p:spPr>
            <a:xfrm>
              <a:off x="5460884" y="5606738"/>
              <a:ext cx="139816" cy="99034"/>
            </a:xfrm>
            <a:custGeom>
              <a:avLst/>
              <a:gdLst>
                <a:gd name="connsiteX0" fmla="*/ 116 w 139816"/>
                <a:gd name="connsiteY0" fmla="*/ 312 h 99034"/>
                <a:gd name="connsiteX1" fmla="*/ 89016 w 139816"/>
                <a:gd name="connsiteY1" fmla="*/ 35237 h 99034"/>
                <a:gd name="connsiteX2" fmla="*/ 139816 w 139816"/>
                <a:gd name="connsiteY2" fmla="*/ 98737 h 99034"/>
                <a:gd name="connsiteX3" fmla="*/ 89016 w 139816"/>
                <a:gd name="connsiteY3" fmla="*/ 60637 h 99034"/>
                <a:gd name="connsiteX4" fmla="*/ 95366 w 139816"/>
                <a:gd name="connsiteY4" fmla="*/ 54287 h 99034"/>
                <a:gd name="connsiteX5" fmla="*/ 69966 w 139816"/>
                <a:gd name="connsiteY5" fmla="*/ 19362 h 99034"/>
                <a:gd name="connsiteX6" fmla="*/ 116 w 139816"/>
                <a:gd name="connsiteY6" fmla="*/ 312 h 9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816" h="99034">
                  <a:moveTo>
                    <a:pt x="116" y="312"/>
                  </a:moveTo>
                  <a:cubicBezTo>
                    <a:pt x="3291" y="2958"/>
                    <a:pt x="65733" y="18833"/>
                    <a:pt x="89016" y="35237"/>
                  </a:cubicBezTo>
                  <a:cubicBezTo>
                    <a:pt x="112299" y="51641"/>
                    <a:pt x="139816" y="94504"/>
                    <a:pt x="139816" y="98737"/>
                  </a:cubicBezTo>
                  <a:cubicBezTo>
                    <a:pt x="139816" y="102970"/>
                    <a:pt x="89016" y="60637"/>
                    <a:pt x="89016" y="60637"/>
                  </a:cubicBezTo>
                  <a:cubicBezTo>
                    <a:pt x="81608" y="53229"/>
                    <a:pt x="98541" y="61166"/>
                    <a:pt x="95366" y="54287"/>
                  </a:cubicBezTo>
                  <a:cubicBezTo>
                    <a:pt x="92191" y="47408"/>
                    <a:pt x="80020" y="26241"/>
                    <a:pt x="69966" y="19362"/>
                  </a:cubicBezTo>
                  <a:cubicBezTo>
                    <a:pt x="59912" y="12483"/>
                    <a:pt x="-3059" y="-2334"/>
                    <a:pt x="116" y="31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102DF992-B775-4199-A4A8-D6EA24FF0362}"/>
                </a:ext>
              </a:extLst>
            </p:cNvPr>
            <p:cNvSpPr/>
            <p:nvPr/>
          </p:nvSpPr>
          <p:spPr>
            <a:xfrm>
              <a:off x="5466008" y="5517483"/>
              <a:ext cx="121173" cy="89567"/>
            </a:xfrm>
            <a:custGeom>
              <a:avLst/>
              <a:gdLst>
                <a:gd name="connsiteX0" fmla="*/ 102942 w 121173"/>
                <a:gd name="connsiteY0" fmla="*/ 667 h 89567"/>
                <a:gd name="connsiteX1" fmla="*/ 118817 w 121173"/>
                <a:gd name="connsiteY1" fmla="*/ 73692 h 89567"/>
                <a:gd name="connsiteX2" fmla="*/ 64842 w 121173"/>
                <a:gd name="connsiteY2" fmla="*/ 89567 h 89567"/>
                <a:gd name="connsiteX3" fmla="*/ 1342 w 121173"/>
                <a:gd name="connsiteY3" fmla="*/ 73692 h 89567"/>
                <a:gd name="connsiteX4" fmla="*/ 26742 w 121173"/>
                <a:gd name="connsiteY4" fmla="*/ 38767 h 89567"/>
                <a:gd name="connsiteX5" fmla="*/ 102942 w 121173"/>
                <a:gd name="connsiteY5" fmla="*/ 667 h 8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173" h="89567">
                  <a:moveTo>
                    <a:pt x="102942" y="667"/>
                  </a:moveTo>
                  <a:cubicBezTo>
                    <a:pt x="118288" y="6488"/>
                    <a:pt x="125167" y="58875"/>
                    <a:pt x="118817" y="73692"/>
                  </a:cubicBezTo>
                  <a:cubicBezTo>
                    <a:pt x="112467" y="88509"/>
                    <a:pt x="84421" y="89567"/>
                    <a:pt x="64842" y="89567"/>
                  </a:cubicBezTo>
                  <a:cubicBezTo>
                    <a:pt x="45263" y="89567"/>
                    <a:pt x="7692" y="82159"/>
                    <a:pt x="1342" y="73692"/>
                  </a:cubicBezTo>
                  <a:cubicBezTo>
                    <a:pt x="-5008" y="65225"/>
                    <a:pt x="12455" y="48821"/>
                    <a:pt x="26742" y="38767"/>
                  </a:cubicBezTo>
                  <a:cubicBezTo>
                    <a:pt x="41029" y="28713"/>
                    <a:pt x="87596" y="-5154"/>
                    <a:pt x="102942" y="66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D51AD14-501F-4FA1-57AB-0BCD3D7CB5A5}"/>
                </a:ext>
              </a:extLst>
            </p:cNvPr>
            <p:cNvSpPr/>
            <p:nvPr/>
          </p:nvSpPr>
          <p:spPr>
            <a:xfrm>
              <a:off x="5451381" y="5483225"/>
              <a:ext cx="171544" cy="82779"/>
            </a:xfrm>
            <a:custGeom>
              <a:avLst/>
              <a:gdLst>
                <a:gd name="connsiteX0" fmla="*/ 171544 w 171544"/>
                <a:gd name="connsiteY0" fmla="*/ 0 h 82779"/>
                <a:gd name="connsiteX1" fmla="*/ 94 w 171544"/>
                <a:gd name="connsiteY1" fmla="*/ 82550 h 82779"/>
                <a:gd name="connsiteX2" fmla="*/ 171544 w 171544"/>
                <a:gd name="connsiteY2" fmla="*/ 0 h 8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544" h="82779">
                  <a:moveTo>
                    <a:pt x="171544" y="0"/>
                  </a:moveTo>
                  <a:cubicBezTo>
                    <a:pt x="171544" y="0"/>
                    <a:pt x="4856" y="77258"/>
                    <a:pt x="94" y="82550"/>
                  </a:cubicBezTo>
                  <a:cubicBezTo>
                    <a:pt x="-4669" y="87842"/>
                    <a:pt x="171544" y="0"/>
                    <a:pt x="171544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7002FEE9-1609-2229-9827-A5157CF5F899}"/>
                </a:ext>
              </a:extLst>
            </p:cNvPr>
            <p:cNvSpPr/>
            <p:nvPr/>
          </p:nvSpPr>
          <p:spPr>
            <a:xfrm>
              <a:off x="5434525" y="5415936"/>
              <a:ext cx="147466" cy="143526"/>
            </a:xfrm>
            <a:custGeom>
              <a:avLst/>
              <a:gdLst>
                <a:gd name="connsiteX0" fmla="*/ 147125 w 147466"/>
                <a:gd name="connsiteY0" fmla="*/ 614 h 143526"/>
                <a:gd name="connsiteX1" fmla="*/ 13775 w 147466"/>
                <a:gd name="connsiteY1" fmla="*/ 99039 h 143526"/>
                <a:gd name="connsiteX2" fmla="*/ 4250 w 147466"/>
                <a:gd name="connsiteY2" fmla="*/ 143489 h 143526"/>
                <a:gd name="connsiteX3" fmla="*/ 13775 w 147466"/>
                <a:gd name="connsiteY3" fmla="*/ 92689 h 143526"/>
                <a:gd name="connsiteX4" fmla="*/ 45525 w 147466"/>
                <a:gd name="connsiteY4" fmla="*/ 10139 h 143526"/>
                <a:gd name="connsiteX5" fmla="*/ 29650 w 147466"/>
                <a:gd name="connsiteY5" fmla="*/ 67289 h 143526"/>
                <a:gd name="connsiteX6" fmla="*/ 51875 w 147466"/>
                <a:gd name="connsiteY6" fmla="*/ 57764 h 143526"/>
                <a:gd name="connsiteX7" fmla="*/ 147125 w 147466"/>
                <a:gd name="connsiteY7" fmla="*/ 614 h 14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66" h="143526">
                  <a:moveTo>
                    <a:pt x="147125" y="614"/>
                  </a:moveTo>
                  <a:cubicBezTo>
                    <a:pt x="140775" y="7493"/>
                    <a:pt x="37587" y="75227"/>
                    <a:pt x="13775" y="99039"/>
                  </a:cubicBezTo>
                  <a:cubicBezTo>
                    <a:pt x="-10037" y="122851"/>
                    <a:pt x="4250" y="144547"/>
                    <a:pt x="4250" y="143489"/>
                  </a:cubicBezTo>
                  <a:cubicBezTo>
                    <a:pt x="4250" y="142431"/>
                    <a:pt x="6896" y="114914"/>
                    <a:pt x="13775" y="92689"/>
                  </a:cubicBezTo>
                  <a:cubicBezTo>
                    <a:pt x="20654" y="70464"/>
                    <a:pt x="42879" y="14372"/>
                    <a:pt x="45525" y="10139"/>
                  </a:cubicBezTo>
                  <a:cubicBezTo>
                    <a:pt x="48171" y="5906"/>
                    <a:pt x="28592" y="59352"/>
                    <a:pt x="29650" y="67289"/>
                  </a:cubicBezTo>
                  <a:cubicBezTo>
                    <a:pt x="30708" y="75226"/>
                    <a:pt x="34413" y="68876"/>
                    <a:pt x="51875" y="57764"/>
                  </a:cubicBezTo>
                  <a:cubicBezTo>
                    <a:pt x="69337" y="46652"/>
                    <a:pt x="153475" y="-6265"/>
                    <a:pt x="147125" y="61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CBA2D1B3-D547-696D-F012-A626B066F59F}"/>
                </a:ext>
              </a:extLst>
            </p:cNvPr>
            <p:cNvSpPr/>
            <p:nvPr/>
          </p:nvSpPr>
          <p:spPr>
            <a:xfrm>
              <a:off x="5416021" y="5470418"/>
              <a:ext cx="107960" cy="474579"/>
            </a:xfrm>
            <a:custGeom>
              <a:avLst/>
              <a:gdLst>
                <a:gd name="connsiteX0" fmla="*/ 35454 w 107960"/>
                <a:gd name="connsiteY0" fmla="*/ 107 h 474579"/>
                <a:gd name="connsiteX1" fmla="*/ 25929 w 107960"/>
                <a:gd name="connsiteY1" fmla="*/ 82657 h 474579"/>
                <a:gd name="connsiteX2" fmla="*/ 95779 w 107960"/>
                <a:gd name="connsiteY2" fmla="*/ 333482 h 474579"/>
                <a:gd name="connsiteX3" fmla="*/ 102129 w 107960"/>
                <a:gd name="connsiteY3" fmla="*/ 473182 h 474579"/>
                <a:gd name="connsiteX4" fmla="*/ 105304 w 107960"/>
                <a:gd name="connsiteY4" fmla="*/ 393807 h 474579"/>
                <a:gd name="connsiteX5" fmla="*/ 60854 w 107960"/>
                <a:gd name="connsiteY5" fmla="*/ 212832 h 474579"/>
                <a:gd name="connsiteX6" fmla="*/ 529 w 107960"/>
                <a:gd name="connsiteY6" fmla="*/ 95357 h 474579"/>
                <a:gd name="connsiteX7" fmla="*/ 35454 w 107960"/>
                <a:gd name="connsiteY7" fmla="*/ 107 h 47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60" h="474579">
                  <a:moveTo>
                    <a:pt x="35454" y="107"/>
                  </a:moveTo>
                  <a:cubicBezTo>
                    <a:pt x="39687" y="-2010"/>
                    <a:pt x="15875" y="27095"/>
                    <a:pt x="25929" y="82657"/>
                  </a:cubicBezTo>
                  <a:cubicBezTo>
                    <a:pt x="35983" y="138220"/>
                    <a:pt x="83079" y="268395"/>
                    <a:pt x="95779" y="333482"/>
                  </a:cubicBezTo>
                  <a:cubicBezTo>
                    <a:pt x="108479" y="398569"/>
                    <a:pt x="100542" y="463128"/>
                    <a:pt x="102129" y="473182"/>
                  </a:cubicBezTo>
                  <a:cubicBezTo>
                    <a:pt x="103716" y="483236"/>
                    <a:pt x="112183" y="437199"/>
                    <a:pt x="105304" y="393807"/>
                  </a:cubicBezTo>
                  <a:cubicBezTo>
                    <a:pt x="98425" y="350415"/>
                    <a:pt x="78317" y="262574"/>
                    <a:pt x="60854" y="212832"/>
                  </a:cubicBezTo>
                  <a:cubicBezTo>
                    <a:pt x="43392" y="163090"/>
                    <a:pt x="5821" y="130811"/>
                    <a:pt x="529" y="95357"/>
                  </a:cubicBezTo>
                  <a:cubicBezTo>
                    <a:pt x="-4763" y="59903"/>
                    <a:pt x="31221" y="2224"/>
                    <a:pt x="35454" y="10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D0BA37B4-9B59-7ED2-5D85-E680F9C60FD5}"/>
                </a:ext>
              </a:extLst>
            </p:cNvPr>
            <p:cNvSpPr/>
            <p:nvPr/>
          </p:nvSpPr>
          <p:spPr>
            <a:xfrm>
              <a:off x="5438335" y="5659553"/>
              <a:ext cx="70511" cy="290624"/>
            </a:xfrm>
            <a:custGeom>
              <a:avLst/>
              <a:gdLst>
                <a:gd name="connsiteX0" fmla="*/ 440 w 70511"/>
                <a:gd name="connsiteY0" fmla="*/ 7822 h 290624"/>
                <a:gd name="connsiteX1" fmla="*/ 54415 w 70511"/>
                <a:gd name="connsiteY1" fmla="*/ 204672 h 290624"/>
                <a:gd name="connsiteX2" fmla="*/ 63940 w 70511"/>
                <a:gd name="connsiteY2" fmla="*/ 290397 h 290624"/>
                <a:gd name="connsiteX3" fmla="*/ 57590 w 70511"/>
                <a:gd name="connsiteY3" fmla="*/ 226897 h 290624"/>
                <a:gd name="connsiteX4" fmla="*/ 70290 w 70511"/>
                <a:gd name="connsiteY4" fmla="*/ 141172 h 290624"/>
                <a:gd name="connsiteX5" fmla="*/ 44890 w 70511"/>
                <a:gd name="connsiteY5" fmla="*/ 185622 h 290624"/>
                <a:gd name="connsiteX6" fmla="*/ 44890 w 70511"/>
                <a:gd name="connsiteY6" fmla="*/ 160222 h 290624"/>
                <a:gd name="connsiteX7" fmla="*/ 29015 w 70511"/>
                <a:gd name="connsiteY7" fmla="*/ 49097 h 290624"/>
                <a:gd name="connsiteX8" fmla="*/ 440 w 70511"/>
                <a:gd name="connsiteY8" fmla="*/ 7822 h 29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11" h="290624">
                  <a:moveTo>
                    <a:pt x="440" y="7822"/>
                  </a:moveTo>
                  <a:cubicBezTo>
                    <a:pt x="4673" y="33751"/>
                    <a:pt x="43832" y="157576"/>
                    <a:pt x="54415" y="204672"/>
                  </a:cubicBezTo>
                  <a:cubicBezTo>
                    <a:pt x="64998" y="251768"/>
                    <a:pt x="63411" y="286693"/>
                    <a:pt x="63940" y="290397"/>
                  </a:cubicBezTo>
                  <a:cubicBezTo>
                    <a:pt x="64469" y="294101"/>
                    <a:pt x="56532" y="251768"/>
                    <a:pt x="57590" y="226897"/>
                  </a:cubicBezTo>
                  <a:cubicBezTo>
                    <a:pt x="58648" y="202026"/>
                    <a:pt x="72407" y="148051"/>
                    <a:pt x="70290" y="141172"/>
                  </a:cubicBezTo>
                  <a:cubicBezTo>
                    <a:pt x="68173" y="134293"/>
                    <a:pt x="49123" y="182447"/>
                    <a:pt x="44890" y="185622"/>
                  </a:cubicBezTo>
                  <a:cubicBezTo>
                    <a:pt x="40657" y="188797"/>
                    <a:pt x="47536" y="182976"/>
                    <a:pt x="44890" y="160222"/>
                  </a:cubicBezTo>
                  <a:cubicBezTo>
                    <a:pt x="42244" y="137468"/>
                    <a:pt x="34307" y="71322"/>
                    <a:pt x="29015" y="49097"/>
                  </a:cubicBezTo>
                  <a:cubicBezTo>
                    <a:pt x="23723" y="26872"/>
                    <a:pt x="-3793" y="-18107"/>
                    <a:pt x="440" y="782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1864C96D-73A9-A18E-6F3B-5E187B4B7CC9}"/>
                </a:ext>
              </a:extLst>
            </p:cNvPr>
            <p:cNvSpPr/>
            <p:nvPr/>
          </p:nvSpPr>
          <p:spPr>
            <a:xfrm>
              <a:off x="5429250" y="5775217"/>
              <a:ext cx="44539" cy="158950"/>
            </a:xfrm>
            <a:custGeom>
              <a:avLst/>
              <a:gdLst>
                <a:gd name="connsiteX0" fmla="*/ 44450 w 44539"/>
                <a:gd name="connsiteY0" fmla="*/ 108 h 158950"/>
                <a:gd name="connsiteX1" fmla="*/ 22225 w 44539"/>
                <a:gd name="connsiteY1" fmla="*/ 114408 h 158950"/>
                <a:gd name="connsiteX2" fmla="*/ 22225 w 44539"/>
                <a:gd name="connsiteY2" fmla="*/ 158858 h 158950"/>
                <a:gd name="connsiteX3" fmla="*/ 12700 w 44539"/>
                <a:gd name="connsiteY3" fmla="*/ 123933 h 158950"/>
                <a:gd name="connsiteX4" fmla="*/ 0 w 44539"/>
                <a:gd name="connsiteY4" fmla="*/ 54083 h 158950"/>
                <a:gd name="connsiteX5" fmla="*/ 12700 w 44539"/>
                <a:gd name="connsiteY5" fmla="*/ 92183 h 158950"/>
                <a:gd name="connsiteX6" fmla="*/ 44450 w 44539"/>
                <a:gd name="connsiteY6" fmla="*/ 108 h 1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39" h="158950">
                  <a:moveTo>
                    <a:pt x="44450" y="108"/>
                  </a:moveTo>
                  <a:cubicBezTo>
                    <a:pt x="46037" y="3812"/>
                    <a:pt x="25929" y="87950"/>
                    <a:pt x="22225" y="114408"/>
                  </a:cubicBezTo>
                  <a:cubicBezTo>
                    <a:pt x="18521" y="140866"/>
                    <a:pt x="23812" y="157271"/>
                    <a:pt x="22225" y="158858"/>
                  </a:cubicBezTo>
                  <a:cubicBezTo>
                    <a:pt x="20638" y="160445"/>
                    <a:pt x="16404" y="141395"/>
                    <a:pt x="12700" y="123933"/>
                  </a:cubicBezTo>
                  <a:cubicBezTo>
                    <a:pt x="8996" y="106471"/>
                    <a:pt x="0" y="59375"/>
                    <a:pt x="0" y="54083"/>
                  </a:cubicBezTo>
                  <a:cubicBezTo>
                    <a:pt x="0" y="48791"/>
                    <a:pt x="4763" y="95887"/>
                    <a:pt x="12700" y="92183"/>
                  </a:cubicBezTo>
                  <a:cubicBezTo>
                    <a:pt x="20637" y="88479"/>
                    <a:pt x="42863" y="-3596"/>
                    <a:pt x="44450" y="10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95280F60-261C-C061-C555-58E5BB080281}"/>
                </a:ext>
              </a:extLst>
            </p:cNvPr>
            <p:cNvSpPr/>
            <p:nvPr/>
          </p:nvSpPr>
          <p:spPr>
            <a:xfrm>
              <a:off x="5463668" y="5613189"/>
              <a:ext cx="114212" cy="91110"/>
            </a:xfrm>
            <a:custGeom>
              <a:avLst/>
              <a:gdLst>
                <a:gd name="connsiteX0" fmla="*/ 507 w 114212"/>
                <a:gd name="connsiteY0" fmla="*/ 211 h 91110"/>
                <a:gd name="connsiteX1" fmla="*/ 67182 w 114212"/>
                <a:gd name="connsiteY1" fmla="*/ 57361 h 91110"/>
                <a:gd name="connsiteX2" fmla="*/ 108457 w 114212"/>
                <a:gd name="connsiteY2" fmla="*/ 89111 h 91110"/>
                <a:gd name="connsiteX3" fmla="*/ 105282 w 114212"/>
                <a:gd name="connsiteY3" fmla="*/ 79586 h 91110"/>
                <a:gd name="connsiteX4" fmla="*/ 507 w 114212"/>
                <a:gd name="connsiteY4" fmla="*/ 211 h 9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12" h="91110">
                  <a:moveTo>
                    <a:pt x="507" y="211"/>
                  </a:moveTo>
                  <a:cubicBezTo>
                    <a:pt x="-5843" y="-3493"/>
                    <a:pt x="49190" y="42544"/>
                    <a:pt x="67182" y="57361"/>
                  </a:cubicBezTo>
                  <a:cubicBezTo>
                    <a:pt x="85174" y="72178"/>
                    <a:pt x="108457" y="89111"/>
                    <a:pt x="108457" y="89111"/>
                  </a:cubicBezTo>
                  <a:cubicBezTo>
                    <a:pt x="114807" y="92815"/>
                    <a:pt x="118511" y="92286"/>
                    <a:pt x="105282" y="79586"/>
                  </a:cubicBezTo>
                  <a:cubicBezTo>
                    <a:pt x="92053" y="66886"/>
                    <a:pt x="6857" y="3915"/>
                    <a:pt x="507" y="21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F040DD76-F649-35C6-07D4-B702AA54E2CB}"/>
                </a:ext>
              </a:extLst>
            </p:cNvPr>
            <p:cNvSpPr/>
            <p:nvPr/>
          </p:nvSpPr>
          <p:spPr>
            <a:xfrm>
              <a:off x="4959046" y="5533256"/>
              <a:ext cx="213898" cy="20300"/>
            </a:xfrm>
            <a:custGeom>
              <a:avLst/>
              <a:gdLst>
                <a:gd name="connsiteX0" fmla="*/ 304 w 213898"/>
                <a:gd name="connsiteY0" fmla="*/ 769 h 20300"/>
                <a:gd name="connsiteX1" fmla="*/ 66979 w 213898"/>
                <a:gd name="connsiteY1" fmla="*/ 3944 h 20300"/>
                <a:gd name="connsiteX2" fmla="*/ 114604 w 213898"/>
                <a:gd name="connsiteY2" fmla="*/ 16644 h 20300"/>
                <a:gd name="connsiteX3" fmla="*/ 213029 w 213898"/>
                <a:gd name="connsiteY3" fmla="*/ 10294 h 20300"/>
                <a:gd name="connsiteX4" fmla="*/ 159054 w 213898"/>
                <a:gd name="connsiteY4" fmla="*/ 19819 h 20300"/>
                <a:gd name="connsiteX5" fmla="*/ 95554 w 213898"/>
                <a:gd name="connsiteY5" fmla="*/ 16644 h 20300"/>
                <a:gd name="connsiteX6" fmla="*/ 304 w 213898"/>
                <a:gd name="connsiteY6" fmla="*/ 769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898" h="20300">
                  <a:moveTo>
                    <a:pt x="304" y="769"/>
                  </a:moveTo>
                  <a:cubicBezTo>
                    <a:pt x="-4458" y="-1348"/>
                    <a:pt x="47929" y="1298"/>
                    <a:pt x="66979" y="3944"/>
                  </a:cubicBezTo>
                  <a:cubicBezTo>
                    <a:pt x="86029" y="6590"/>
                    <a:pt x="90262" y="15586"/>
                    <a:pt x="114604" y="16644"/>
                  </a:cubicBezTo>
                  <a:cubicBezTo>
                    <a:pt x="138946" y="17702"/>
                    <a:pt x="205621" y="9765"/>
                    <a:pt x="213029" y="10294"/>
                  </a:cubicBezTo>
                  <a:cubicBezTo>
                    <a:pt x="220437" y="10823"/>
                    <a:pt x="178633" y="18761"/>
                    <a:pt x="159054" y="19819"/>
                  </a:cubicBezTo>
                  <a:cubicBezTo>
                    <a:pt x="139475" y="20877"/>
                    <a:pt x="114604" y="20348"/>
                    <a:pt x="95554" y="16644"/>
                  </a:cubicBezTo>
                  <a:cubicBezTo>
                    <a:pt x="76504" y="12940"/>
                    <a:pt x="5066" y="2886"/>
                    <a:pt x="304" y="76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160E2755-5EAB-19AD-22DA-B3EF758EE83D}"/>
                </a:ext>
              </a:extLst>
            </p:cNvPr>
            <p:cNvSpPr/>
            <p:nvPr/>
          </p:nvSpPr>
          <p:spPr>
            <a:xfrm>
              <a:off x="4886325" y="5521325"/>
              <a:ext cx="269886" cy="70057"/>
            </a:xfrm>
            <a:custGeom>
              <a:avLst/>
              <a:gdLst>
                <a:gd name="connsiteX0" fmla="*/ 269875 w 269886"/>
                <a:gd name="connsiteY0" fmla="*/ 57150 h 70057"/>
                <a:gd name="connsiteX1" fmla="*/ 171450 w 269886"/>
                <a:gd name="connsiteY1" fmla="*/ 69850 h 70057"/>
                <a:gd name="connsiteX2" fmla="*/ 120650 w 269886"/>
                <a:gd name="connsiteY2" fmla="*/ 44450 h 70057"/>
                <a:gd name="connsiteX3" fmla="*/ 133350 w 269886"/>
                <a:gd name="connsiteY3" fmla="*/ 53975 h 70057"/>
                <a:gd name="connsiteX4" fmla="*/ 79375 w 269886"/>
                <a:gd name="connsiteY4" fmla="*/ 28575 h 70057"/>
                <a:gd name="connsiteX5" fmla="*/ 44450 w 269886"/>
                <a:gd name="connsiteY5" fmla="*/ 12700 h 70057"/>
                <a:gd name="connsiteX6" fmla="*/ 0 w 269886"/>
                <a:gd name="connsiteY6" fmla="*/ 0 h 70057"/>
                <a:gd name="connsiteX7" fmla="*/ 98425 w 269886"/>
                <a:gd name="connsiteY7" fmla="*/ 28575 h 70057"/>
                <a:gd name="connsiteX8" fmla="*/ 133350 w 269886"/>
                <a:gd name="connsiteY8" fmla="*/ 50800 h 70057"/>
                <a:gd name="connsiteX9" fmla="*/ 165100 w 269886"/>
                <a:gd name="connsiteY9" fmla="*/ 69850 h 70057"/>
                <a:gd name="connsiteX10" fmla="*/ 269875 w 269886"/>
                <a:gd name="connsiteY10" fmla="*/ 57150 h 7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886" h="70057">
                  <a:moveTo>
                    <a:pt x="269875" y="57150"/>
                  </a:moveTo>
                  <a:cubicBezTo>
                    <a:pt x="270933" y="57150"/>
                    <a:pt x="196321" y="71967"/>
                    <a:pt x="171450" y="69850"/>
                  </a:cubicBezTo>
                  <a:cubicBezTo>
                    <a:pt x="146579" y="67733"/>
                    <a:pt x="120650" y="44450"/>
                    <a:pt x="120650" y="44450"/>
                  </a:cubicBezTo>
                  <a:cubicBezTo>
                    <a:pt x="114300" y="41804"/>
                    <a:pt x="140229" y="56621"/>
                    <a:pt x="133350" y="53975"/>
                  </a:cubicBezTo>
                  <a:cubicBezTo>
                    <a:pt x="126471" y="51329"/>
                    <a:pt x="79375" y="28575"/>
                    <a:pt x="79375" y="28575"/>
                  </a:cubicBezTo>
                  <a:cubicBezTo>
                    <a:pt x="64558" y="21696"/>
                    <a:pt x="57679" y="17462"/>
                    <a:pt x="44450" y="12700"/>
                  </a:cubicBezTo>
                  <a:cubicBezTo>
                    <a:pt x="31221" y="7938"/>
                    <a:pt x="0" y="0"/>
                    <a:pt x="0" y="0"/>
                  </a:cubicBezTo>
                  <a:cubicBezTo>
                    <a:pt x="8996" y="2646"/>
                    <a:pt x="76200" y="20108"/>
                    <a:pt x="98425" y="28575"/>
                  </a:cubicBezTo>
                  <a:cubicBezTo>
                    <a:pt x="120650" y="37042"/>
                    <a:pt x="122238" y="43921"/>
                    <a:pt x="133350" y="50800"/>
                  </a:cubicBezTo>
                  <a:cubicBezTo>
                    <a:pt x="144462" y="57679"/>
                    <a:pt x="145521" y="70379"/>
                    <a:pt x="165100" y="69850"/>
                  </a:cubicBezTo>
                  <a:cubicBezTo>
                    <a:pt x="184679" y="69321"/>
                    <a:pt x="268817" y="57150"/>
                    <a:pt x="269875" y="5715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159F6C85-2D80-BD54-28AE-957051524CEE}"/>
                </a:ext>
              </a:extLst>
            </p:cNvPr>
            <p:cNvSpPr/>
            <p:nvPr/>
          </p:nvSpPr>
          <p:spPr>
            <a:xfrm>
              <a:off x="5407012" y="5416213"/>
              <a:ext cx="25456" cy="222871"/>
            </a:xfrm>
            <a:custGeom>
              <a:avLst/>
              <a:gdLst>
                <a:gd name="connsiteX0" fmla="*/ 25413 w 25456"/>
                <a:gd name="connsiteY0" fmla="*/ 337 h 222871"/>
                <a:gd name="connsiteX1" fmla="*/ 6363 w 25456"/>
                <a:gd name="connsiteY1" fmla="*/ 120987 h 222871"/>
                <a:gd name="connsiteX2" fmla="*/ 15888 w 25456"/>
                <a:gd name="connsiteY2" fmla="*/ 222587 h 222871"/>
                <a:gd name="connsiteX3" fmla="*/ 13 w 25456"/>
                <a:gd name="connsiteY3" fmla="*/ 89237 h 222871"/>
                <a:gd name="connsiteX4" fmla="*/ 25413 w 25456"/>
                <a:gd name="connsiteY4" fmla="*/ 337 h 22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" h="222871">
                  <a:moveTo>
                    <a:pt x="25413" y="337"/>
                  </a:moveTo>
                  <a:cubicBezTo>
                    <a:pt x="26471" y="5628"/>
                    <a:pt x="7950" y="83945"/>
                    <a:pt x="6363" y="120987"/>
                  </a:cubicBezTo>
                  <a:cubicBezTo>
                    <a:pt x="4775" y="158029"/>
                    <a:pt x="16946" y="227878"/>
                    <a:pt x="15888" y="222587"/>
                  </a:cubicBezTo>
                  <a:cubicBezTo>
                    <a:pt x="14830" y="217296"/>
                    <a:pt x="-516" y="125220"/>
                    <a:pt x="13" y="89237"/>
                  </a:cubicBezTo>
                  <a:cubicBezTo>
                    <a:pt x="542" y="53254"/>
                    <a:pt x="24355" y="-4954"/>
                    <a:pt x="25413" y="33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0B6FD2A0-B01F-0798-07F3-1AF990B115BD}"/>
                </a:ext>
              </a:extLst>
            </p:cNvPr>
            <p:cNvSpPr/>
            <p:nvPr/>
          </p:nvSpPr>
          <p:spPr>
            <a:xfrm>
              <a:off x="5372096" y="5422768"/>
              <a:ext cx="67040" cy="519007"/>
            </a:xfrm>
            <a:custGeom>
              <a:avLst/>
              <a:gdLst>
                <a:gd name="connsiteX0" fmla="*/ 12704 w 67040"/>
                <a:gd name="connsiteY0" fmla="*/ 132 h 519007"/>
                <a:gd name="connsiteX1" fmla="*/ 12704 w 67040"/>
                <a:gd name="connsiteY1" fmla="*/ 111257 h 519007"/>
                <a:gd name="connsiteX2" fmla="*/ 19054 w 67040"/>
                <a:gd name="connsiteY2" fmla="*/ 238257 h 519007"/>
                <a:gd name="connsiteX3" fmla="*/ 19054 w 67040"/>
                <a:gd name="connsiteY3" fmla="*/ 193807 h 519007"/>
                <a:gd name="connsiteX4" fmla="*/ 60329 w 67040"/>
                <a:gd name="connsiteY4" fmla="*/ 308107 h 519007"/>
                <a:gd name="connsiteX5" fmla="*/ 66679 w 67040"/>
                <a:gd name="connsiteY5" fmla="*/ 406532 h 519007"/>
                <a:gd name="connsiteX6" fmla="*/ 57154 w 67040"/>
                <a:gd name="connsiteY6" fmla="*/ 355732 h 519007"/>
                <a:gd name="connsiteX7" fmla="*/ 57154 w 67040"/>
                <a:gd name="connsiteY7" fmla="*/ 441457 h 519007"/>
                <a:gd name="connsiteX8" fmla="*/ 66679 w 67040"/>
                <a:gd name="connsiteY8" fmla="*/ 517657 h 519007"/>
                <a:gd name="connsiteX9" fmla="*/ 53979 w 67040"/>
                <a:gd name="connsiteY9" fmla="*/ 374782 h 519007"/>
                <a:gd name="connsiteX10" fmla="*/ 4 w 67040"/>
                <a:gd name="connsiteY10" fmla="*/ 238257 h 519007"/>
                <a:gd name="connsiteX11" fmla="*/ 57154 w 67040"/>
                <a:gd name="connsiteY11" fmla="*/ 343032 h 519007"/>
                <a:gd name="connsiteX12" fmla="*/ 57154 w 67040"/>
                <a:gd name="connsiteY12" fmla="*/ 289057 h 519007"/>
                <a:gd name="connsiteX13" fmla="*/ 28579 w 67040"/>
                <a:gd name="connsiteY13" fmla="*/ 219207 h 519007"/>
                <a:gd name="connsiteX14" fmla="*/ 15879 w 67040"/>
                <a:gd name="connsiteY14" fmla="*/ 187457 h 519007"/>
                <a:gd name="connsiteX15" fmla="*/ 25404 w 67040"/>
                <a:gd name="connsiteY15" fmla="*/ 193807 h 519007"/>
                <a:gd name="connsiteX16" fmla="*/ 6354 w 67040"/>
                <a:gd name="connsiteY16" fmla="*/ 133482 h 519007"/>
                <a:gd name="connsiteX17" fmla="*/ 12704 w 67040"/>
                <a:gd name="connsiteY17" fmla="*/ 132 h 51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040" h="519007">
                  <a:moveTo>
                    <a:pt x="12704" y="132"/>
                  </a:moveTo>
                  <a:cubicBezTo>
                    <a:pt x="13762" y="-3572"/>
                    <a:pt x="11646" y="71570"/>
                    <a:pt x="12704" y="111257"/>
                  </a:cubicBezTo>
                  <a:cubicBezTo>
                    <a:pt x="13762" y="150944"/>
                    <a:pt x="17996" y="224499"/>
                    <a:pt x="19054" y="238257"/>
                  </a:cubicBezTo>
                  <a:cubicBezTo>
                    <a:pt x="20112" y="252015"/>
                    <a:pt x="12175" y="182165"/>
                    <a:pt x="19054" y="193807"/>
                  </a:cubicBezTo>
                  <a:cubicBezTo>
                    <a:pt x="25933" y="205449"/>
                    <a:pt x="52392" y="272653"/>
                    <a:pt x="60329" y="308107"/>
                  </a:cubicBezTo>
                  <a:cubicBezTo>
                    <a:pt x="68266" y="343561"/>
                    <a:pt x="67208" y="398595"/>
                    <a:pt x="66679" y="406532"/>
                  </a:cubicBezTo>
                  <a:cubicBezTo>
                    <a:pt x="66150" y="414470"/>
                    <a:pt x="58742" y="349911"/>
                    <a:pt x="57154" y="355732"/>
                  </a:cubicBezTo>
                  <a:cubicBezTo>
                    <a:pt x="55567" y="361553"/>
                    <a:pt x="55567" y="414470"/>
                    <a:pt x="57154" y="441457"/>
                  </a:cubicBezTo>
                  <a:cubicBezTo>
                    <a:pt x="58741" y="468444"/>
                    <a:pt x="67208" y="528769"/>
                    <a:pt x="66679" y="517657"/>
                  </a:cubicBezTo>
                  <a:cubicBezTo>
                    <a:pt x="66150" y="506545"/>
                    <a:pt x="65091" y="421349"/>
                    <a:pt x="53979" y="374782"/>
                  </a:cubicBezTo>
                  <a:cubicBezTo>
                    <a:pt x="42867" y="328215"/>
                    <a:pt x="-525" y="243549"/>
                    <a:pt x="4" y="238257"/>
                  </a:cubicBezTo>
                  <a:cubicBezTo>
                    <a:pt x="533" y="232965"/>
                    <a:pt x="47629" y="334565"/>
                    <a:pt x="57154" y="343032"/>
                  </a:cubicBezTo>
                  <a:cubicBezTo>
                    <a:pt x="66679" y="351499"/>
                    <a:pt x="61916" y="309694"/>
                    <a:pt x="57154" y="289057"/>
                  </a:cubicBezTo>
                  <a:cubicBezTo>
                    <a:pt x="52392" y="268420"/>
                    <a:pt x="35458" y="236140"/>
                    <a:pt x="28579" y="219207"/>
                  </a:cubicBezTo>
                  <a:cubicBezTo>
                    <a:pt x="21700" y="202274"/>
                    <a:pt x="16408" y="191690"/>
                    <a:pt x="15879" y="187457"/>
                  </a:cubicBezTo>
                  <a:cubicBezTo>
                    <a:pt x="15350" y="183224"/>
                    <a:pt x="26991" y="202803"/>
                    <a:pt x="25404" y="193807"/>
                  </a:cubicBezTo>
                  <a:cubicBezTo>
                    <a:pt x="23817" y="184811"/>
                    <a:pt x="10587" y="160470"/>
                    <a:pt x="6354" y="133482"/>
                  </a:cubicBezTo>
                  <a:cubicBezTo>
                    <a:pt x="2121" y="106495"/>
                    <a:pt x="11646" y="3836"/>
                    <a:pt x="12704" y="13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87370622-23C9-3074-5599-603CC1C0F5D0}"/>
                </a:ext>
              </a:extLst>
            </p:cNvPr>
            <p:cNvSpPr/>
            <p:nvPr/>
          </p:nvSpPr>
          <p:spPr>
            <a:xfrm>
              <a:off x="5425917" y="5898833"/>
              <a:ext cx="86013" cy="165680"/>
            </a:xfrm>
            <a:custGeom>
              <a:avLst/>
              <a:gdLst>
                <a:gd name="connsiteX0" fmla="*/ 12858 w 86013"/>
                <a:gd name="connsiteY0" fmla="*/ 317 h 165680"/>
                <a:gd name="connsiteX1" fmla="*/ 73183 w 86013"/>
                <a:gd name="connsiteY1" fmla="*/ 98742 h 165680"/>
                <a:gd name="connsiteX2" fmla="*/ 66833 w 86013"/>
                <a:gd name="connsiteY2" fmla="*/ 117792 h 165680"/>
                <a:gd name="connsiteX3" fmla="*/ 41433 w 86013"/>
                <a:gd name="connsiteY3" fmla="*/ 117792 h 165680"/>
                <a:gd name="connsiteX4" fmla="*/ 158 w 86013"/>
                <a:gd name="connsiteY4" fmla="*/ 165417 h 165680"/>
                <a:gd name="connsiteX5" fmla="*/ 28733 w 86013"/>
                <a:gd name="connsiteY5" fmla="*/ 136842 h 165680"/>
                <a:gd name="connsiteX6" fmla="*/ 66833 w 86013"/>
                <a:gd name="connsiteY6" fmla="*/ 133667 h 165680"/>
                <a:gd name="connsiteX7" fmla="*/ 60483 w 86013"/>
                <a:gd name="connsiteY7" fmla="*/ 124142 h 165680"/>
                <a:gd name="connsiteX8" fmla="*/ 85883 w 86013"/>
                <a:gd name="connsiteY8" fmla="*/ 92392 h 165680"/>
                <a:gd name="connsiteX9" fmla="*/ 47783 w 86013"/>
                <a:gd name="connsiteY9" fmla="*/ 66992 h 165680"/>
                <a:gd name="connsiteX10" fmla="*/ 12858 w 86013"/>
                <a:gd name="connsiteY10" fmla="*/ 317 h 1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013" h="165680">
                  <a:moveTo>
                    <a:pt x="12858" y="317"/>
                  </a:moveTo>
                  <a:cubicBezTo>
                    <a:pt x="17091" y="5609"/>
                    <a:pt x="64187" y="79163"/>
                    <a:pt x="73183" y="98742"/>
                  </a:cubicBezTo>
                  <a:cubicBezTo>
                    <a:pt x="82179" y="118321"/>
                    <a:pt x="72125" y="114617"/>
                    <a:pt x="66833" y="117792"/>
                  </a:cubicBezTo>
                  <a:cubicBezTo>
                    <a:pt x="61541" y="120967"/>
                    <a:pt x="52546" y="109855"/>
                    <a:pt x="41433" y="117792"/>
                  </a:cubicBezTo>
                  <a:cubicBezTo>
                    <a:pt x="30321" y="125730"/>
                    <a:pt x="2275" y="162242"/>
                    <a:pt x="158" y="165417"/>
                  </a:cubicBezTo>
                  <a:cubicBezTo>
                    <a:pt x="-1959" y="168592"/>
                    <a:pt x="17621" y="142134"/>
                    <a:pt x="28733" y="136842"/>
                  </a:cubicBezTo>
                  <a:cubicBezTo>
                    <a:pt x="39846" y="131550"/>
                    <a:pt x="66833" y="133667"/>
                    <a:pt x="66833" y="133667"/>
                  </a:cubicBezTo>
                  <a:cubicBezTo>
                    <a:pt x="72125" y="131550"/>
                    <a:pt x="57308" y="131021"/>
                    <a:pt x="60483" y="124142"/>
                  </a:cubicBezTo>
                  <a:cubicBezTo>
                    <a:pt x="63658" y="117263"/>
                    <a:pt x="88000" y="101917"/>
                    <a:pt x="85883" y="92392"/>
                  </a:cubicBezTo>
                  <a:cubicBezTo>
                    <a:pt x="83766" y="82867"/>
                    <a:pt x="57837" y="76517"/>
                    <a:pt x="47783" y="66992"/>
                  </a:cubicBezTo>
                  <a:cubicBezTo>
                    <a:pt x="37729" y="57467"/>
                    <a:pt x="8625" y="-4975"/>
                    <a:pt x="12858" y="31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B113C6B2-D887-4341-E606-7E00C10F2226}"/>
                </a:ext>
              </a:extLst>
            </p:cNvPr>
            <p:cNvSpPr/>
            <p:nvPr/>
          </p:nvSpPr>
          <p:spPr>
            <a:xfrm>
              <a:off x="5499089" y="5870542"/>
              <a:ext cx="24633" cy="146270"/>
            </a:xfrm>
            <a:custGeom>
              <a:avLst/>
              <a:gdLst>
                <a:gd name="connsiteX0" fmla="*/ 6361 w 24633"/>
                <a:gd name="connsiteY0" fmla="*/ 33 h 146270"/>
                <a:gd name="connsiteX1" fmla="*/ 22236 w 24633"/>
                <a:gd name="connsiteY1" fmla="*/ 69883 h 146270"/>
                <a:gd name="connsiteX2" fmla="*/ 22236 w 24633"/>
                <a:gd name="connsiteY2" fmla="*/ 98458 h 146270"/>
                <a:gd name="connsiteX3" fmla="*/ 11 w 24633"/>
                <a:gd name="connsiteY3" fmla="*/ 146083 h 146270"/>
                <a:gd name="connsiteX4" fmla="*/ 19061 w 24633"/>
                <a:gd name="connsiteY4" fmla="*/ 79408 h 146270"/>
                <a:gd name="connsiteX5" fmla="*/ 6361 w 24633"/>
                <a:gd name="connsiteY5" fmla="*/ 33 h 1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33" h="146270">
                  <a:moveTo>
                    <a:pt x="6361" y="33"/>
                  </a:moveTo>
                  <a:cubicBezTo>
                    <a:pt x="6890" y="-1554"/>
                    <a:pt x="19590" y="53479"/>
                    <a:pt x="22236" y="69883"/>
                  </a:cubicBezTo>
                  <a:cubicBezTo>
                    <a:pt x="24882" y="86287"/>
                    <a:pt x="25940" y="85758"/>
                    <a:pt x="22236" y="98458"/>
                  </a:cubicBezTo>
                  <a:cubicBezTo>
                    <a:pt x="18532" y="111158"/>
                    <a:pt x="540" y="149258"/>
                    <a:pt x="11" y="146083"/>
                  </a:cubicBezTo>
                  <a:cubicBezTo>
                    <a:pt x="-518" y="142908"/>
                    <a:pt x="16944" y="98458"/>
                    <a:pt x="19061" y="79408"/>
                  </a:cubicBezTo>
                  <a:cubicBezTo>
                    <a:pt x="21178" y="60358"/>
                    <a:pt x="5832" y="1620"/>
                    <a:pt x="6361" y="3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2E6E0B12-156F-5639-2FD7-F14EB8023EC8}"/>
                </a:ext>
              </a:extLst>
            </p:cNvPr>
            <p:cNvSpPr/>
            <p:nvPr/>
          </p:nvSpPr>
          <p:spPr>
            <a:xfrm>
              <a:off x="5441935" y="5864225"/>
              <a:ext cx="43410" cy="177919"/>
            </a:xfrm>
            <a:custGeom>
              <a:avLst/>
              <a:gdLst>
                <a:gd name="connsiteX0" fmla="*/ 12715 w 43410"/>
                <a:gd name="connsiteY0" fmla="*/ 0 h 177919"/>
                <a:gd name="connsiteX1" fmla="*/ 25415 w 43410"/>
                <a:gd name="connsiteY1" fmla="*/ 104775 h 177919"/>
                <a:gd name="connsiteX2" fmla="*/ 22240 w 43410"/>
                <a:gd name="connsiteY2" fmla="*/ 130175 h 177919"/>
                <a:gd name="connsiteX3" fmla="*/ 15 w 43410"/>
                <a:gd name="connsiteY3" fmla="*/ 177800 h 177919"/>
                <a:gd name="connsiteX4" fmla="*/ 19065 w 43410"/>
                <a:gd name="connsiteY4" fmla="*/ 142875 h 177919"/>
                <a:gd name="connsiteX5" fmla="*/ 38115 w 43410"/>
                <a:gd name="connsiteY5" fmla="*/ 114300 h 177919"/>
                <a:gd name="connsiteX6" fmla="*/ 41290 w 43410"/>
                <a:gd name="connsiteY6" fmla="*/ 104775 h 177919"/>
                <a:gd name="connsiteX7" fmla="*/ 12715 w 43410"/>
                <a:gd name="connsiteY7" fmla="*/ 0 h 17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10" h="177919">
                  <a:moveTo>
                    <a:pt x="12715" y="0"/>
                  </a:moveTo>
                  <a:cubicBezTo>
                    <a:pt x="10069" y="0"/>
                    <a:pt x="23828" y="83079"/>
                    <a:pt x="25415" y="104775"/>
                  </a:cubicBezTo>
                  <a:cubicBezTo>
                    <a:pt x="27002" y="126471"/>
                    <a:pt x="26473" y="118004"/>
                    <a:pt x="22240" y="130175"/>
                  </a:cubicBezTo>
                  <a:cubicBezTo>
                    <a:pt x="18007" y="142346"/>
                    <a:pt x="544" y="175683"/>
                    <a:pt x="15" y="177800"/>
                  </a:cubicBezTo>
                  <a:cubicBezTo>
                    <a:pt x="-514" y="179917"/>
                    <a:pt x="12715" y="153458"/>
                    <a:pt x="19065" y="142875"/>
                  </a:cubicBezTo>
                  <a:cubicBezTo>
                    <a:pt x="25415" y="132292"/>
                    <a:pt x="38115" y="114300"/>
                    <a:pt x="38115" y="114300"/>
                  </a:cubicBezTo>
                  <a:cubicBezTo>
                    <a:pt x="41819" y="107950"/>
                    <a:pt x="46053" y="117475"/>
                    <a:pt x="41290" y="104775"/>
                  </a:cubicBezTo>
                  <a:cubicBezTo>
                    <a:pt x="36527" y="92075"/>
                    <a:pt x="15361" y="0"/>
                    <a:pt x="12715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7A53DF61-37D4-B00D-3C7F-47B3D5C2E66E}"/>
                </a:ext>
              </a:extLst>
            </p:cNvPr>
            <p:cNvSpPr/>
            <p:nvPr/>
          </p:nvSpPr>
          <p:spPr>
            <a:xfrm>
              <a:off x="5337175" y="5845141"/>
              <a:ext cx="120880" cy="184445"/>
            </a:xfrm>
            <a:custGeom>
              <a:avLst/>
              <a:gdLst>
                <a:gd name="connsiteX0" fmla="*/ 79375 w 120880"/>
                <a:gd name="connsiteY0" fmla="*/ 34 h 184445"/>
                <a:gd name="connsiteX1" fmla="*/ 82550 w 120880"/>
                <a:gd name="connsiteY1" fmla="*/ 76234 h 184445"/>
                <a:gd name="connsiteX2" fmla="*/ 98425 w 120880"/>
                <a:gd name="connsiteY2" fmla="*/ 149259 h 184445"/>
                <a:gd name="connsiteX3" fmla="*/ 66675 w 120880"/>
                <a:gd name="connsiteY3" fmla="*/ 111159 h 184445"/>
                <a:gd name="connsiteX4" fmla="*/ 120650 w 120880"/>
                <a:gd name="connsiteY4" fmla="*/ 184184 h 184445"/>
                <a:gd name="connsiteX5" fmla="*/ 82550 w 120880"/>
                <a:gd name="connsiteY5" fmla="*/ 133384 h 184445"/>
                <a:gd name="connsiteX6" fmla="*/ 0 w 120880"/>
                <a:gd name="connsiteY6" fmla="*/ 76234 h 184445"/>
                <a:gd name="connsiteX7" fmla="*/ 82550 w 120880"/>
                <a:gd name="connsiteY7" fmla="*/ 120684 h 184445"/>
                <a:gd name="connsiteX8" fmla="*/ 76200 w 120880"/>
                <a:gd name="connsiteY8" fmla="*/ 85759 h 184445"/>
                <a:gd name="connsiteX9" fmla="*/ 79375 w 120880"/>
                <a:gd name="connsiteY9" fmla="*/ 34 h 18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80" h="184445">
                  <a:moveTo>
                    <a:pt x="79375" y="34"/>
                  </a:moveTo>
                  <a:cubicBezTo>
                    <a:pt x="80433" y="-1554"/>
                    <a:pt x="79375" y="51363"/>
                    <a:pt x="82550" y="76234"/>
                  </a:cubicBezTo>
                  <a:cubicBezTo>
                    <a:pt x="85725" y="101105"/>
                    <a:pt x="101071" y="143438"/>
                    <a:pt x="98425" y="149259"/>
                  </a:cubicBezTo>
                  <a:cubicBezTo>
                    <a:pt x="95779" y="155080"/>
                    <a:pt x="62971" y="105338"/>
                    <a:pt x="66675" y="111159"/>
                  </a:cubicBezTo>
                  <a:cubicBezTo>
                    <a:pt x="70379" y="116980"/>
                    <a:pt x="118004" y="180480"/>
                    <a:pt x="120650" y="184184"/>
                  </a:cubicBezTo>
                  <a:cubicBezTo>
                    <a:pt x="123296" y="187888"/>
                    <a:pt x="102658" y="151376"/>
                    <a:pt x="82550" y="133384"/>
                  </a:cubicBezTo>
                  <a:cubicBezTo>
                    <a:pt x="62442" y="115392"/>
                    <a:pt x="0" y="78351"/>
                    <a:pt x="0" y="76234"/>
                  </a:cubicBezTo>
                  <a:cubicBezTo>
                    <a:pt x="0" y="74117"/>
                    <a:pt x="69850" y="119097"/>
                    <a:pt x="82550" y="120684"/>
                  </a:cubicBezTo>
                  <a:cubicBezTo>
                    <a:pt x="95250" y="122271"/>
                    <a:pt x="76200" y="105338"/>
                    <a:pt x="76200" y="85759"/>
                  </a:cubicBezTo>
                  <a:cubicBezTo>
                    <a:pt x="76200" y="66180"/>
                    <a:pt x="78317" y="1622"/>
                    <a:pt x="79375" y="3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DF47FF1E-B701-F47D-62C9-ED6B92FAA935}"/>
                </a:ext>
              </a:extLst>
            </p:cNvPr>
            <p:cNvSpPr/>
            <p:nvPr/>
          </p:nvSpPr>
          <p:spPr>
            <a:xfrm>
              <a:off x="5314288" y="5759055"/>
              <a:ext cx="127680" cy="283062"/>
            </a:xfrm>
            <a:custGeom>
              <a:avLst/>
              <a:gdLst>
                <a:gd name="connsiteX0" fmla="*/ 118137 w 127680"/>
                <a:gd name="connsiteY0" fmla="*/ 395 h 283062"/>
                <a:gd name="connsiteX1" fmla="*/ 80037 w 127680"/>
                <a:gd name="connsiteY1" fmla="*/ 124220 h 283062"/>
                <a:gd name="connsiteX2" fmla="*/ 86387 w 127680"/>
                <a:gd name="connsiteY2" fmla="*/ 194070 h 283062"/>
                <a:gd name="connsiteX3" fmla="*/ 64162 w 127680"/>
                <a:gd name="connsiteY3" fmla="*/ 165495 h 283062"/>
                <a:gd name="connsiteX4" fmla="*/ 92737 w 127680"/>
                <a:gd name="connsiteY4" fmla="*/ 235345 h 283062"/>
                <a:gd name="connsiteX5" fmla="*/ 127662 w 127680"/>
                <a:gd name="connsiteY5" fmla="*/ 282970 h 283062"/>
                <a:gd name="connsiteX6" fmla="*/ 95912 w 127680"/>
                <a:gd name="connsiteY6" fmla="*/ 244870 h 283062"/>
                <a:gd name="connsiteX7" fmla="*/ 662 w 127680"/>
                <a:gd name="connsiteY7" fmla="*/ 159145 h 283062"/>
                <a:gd name="connsiteX8" fmla="*/ 54637 w 127680"/>
                <a:gd name="connsiteY8" fmla="*/ 197245 h 283062"/>
                <a:gd name="connsiteX9" fmla="*/ 73687 w 127680"/>
                <a:gd name="connsiteY9" fmla="*/ 143270 h 283062"/>
                <a:gd name="connsiteX10" fmla="*/ 80037 w 127680"/>
                <a:gd name="connsiteY10" fmla="*/ 86120 h 283062"/>
                <a:gd name="connsiteX11" fmla="*/ 118137 w 127680"/>
                <a:gd name="connsiteY11" fmla="*/ 395 h 28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80" h="283062">
                  <a:moveTo>
                    <a:pt x="118137" y="395"/>
                  </a:moveTo>
                  <a:cubicBezTo>
                    <a:pt x="118137" y="6745"/>
                    <a:pt x="85329" y="91941"/>
                    <a:pt x="80037" y="124220"/>
                  </a:cubicBezTo>
                  <a:cubicBezTo>
                    <a:pt x="74745" y="156499"/>
                    <a:pt x="89033" y="187191"/>
                    <a:pt x="86387" y="194070"/>
                  </a:cubicBezTo>
                  <a:cubicBezTo>
                    <a:pt x="83741" y="200949"/>
                    <a:pt x="63104" y="158616"/>
                    <a:pt x="64162" y="165495"/>
                  </a:cubicBezTo>
                  <a:cubicBezTo>
                    <a:pt x="65220" y="172374"/>
                    <a:pt x="82154" y="215766"/>
                    <a:pt x="92737" y="235345"/>
                  </a:cubicBezTo>
                  <a:cubicBezTo>
                    <a:pt x="103320" y="254924"/>
                    <a:pt x="127133" y="281383"/>
                    <a:pt x="127662" y="282970"/>
                  </a:cubicBezTo>
                  <a:cubicBezTo>
                    <a:pt x="128191" y="284557"/>
                    <a:pt x="117079" y="265508"/>
                    <a:pt x="95912" y="244870"/>
                  </a:cubicBezTo>
                  <a:cubicBezTo>
                    <a:pt x="74745" y="224233"/>
                    <a:pt x="7541" y="167083"/>
                    <a:pt x="662" y="159145"/>
                  </a:cubicBezTo>
                  <a:cubicBezTo>
                    <a:pt x="-6217" y="151207"/>
                    <a:pt x="42466" y="199891"/>
                    <a:pt x="54637" y="197245"/>
                  </a:cubicBezTo>
                  <a:cubicBezTo>
                    <a:pt x="66808" y="194599"/>
                    <a:pt x="69454" y="161791"/>
                    <a:pt x="73687" y="143270"/>
                  </a:cubicBezTo>
                  <a:cubicBezTo>
                    <a:pt x="77920" y="124749"/>
                    <a:pt x="74745" y="106228"/>
                    <a:pt x="80037" y="86120"/>
                  </a:cubicBezTo>
                  <a:cubicBezTo>
                    <a:pt x="85329" y="66012"/>
                    <a:pt x="118137" y="-5955"/>
                    <a:pt x="118137" y="39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E641364-9C45-AE14-CDC8-4848013C52B6}"/>
                </a:ext>
              </a:extLst>
            </p:cNvPr>
            <p:cNvSpPr/>
            <p:nvPr/>
          </p:nvSpPr>
          <p:spPr>
            <a:xfrm>
              <a:off x="5317809" y="5447412"/>
              <a:ext cx="89222" cy="424479"/>
            </a:xfrm>
            <a:custGeom>
              <a:avLst/>
              <a:gdLst>
                <a:gd name="connsiteX0" fmla="*/ 32066 w 89222"/>
                <a:gd name="connsiteY0" fmla="*/ 888 h 424479"/>
                <a:gd name="connsiteX1" fmla="*/ 22541 w 89222"/>
                <a:gd name="connsiteY1" fmla="*/ 223138 h 424479"/>
                <a:gd name="connsiteX2" fmla="*/ 32066 w 89222"/>
                <a:gd name="connsiteY2" fmla="*/ 169163 h 424479"/>
                <a:gd name="connsiteX3" fmla="*/ 41591 w 89222"/>
                <a:gd name="connsiteY3" fmla="*/ 340613 h 424479"/>
                <a:gd name="connsiteX4" fmla="*/ 41591 w 89222"/>
                <a:gd name="connsiteY4" fmla="*/ 286638 h 424479"/>
                <a:gd name="connsiteX5" fmla="*/ 44766 w 89222"/>
                <a:gd name="connsiteY5" fmla="*/ 419988 h 424479"/>
                <a:gd name="connsiteX6" fmla="*/ 44766 w 89222"/>
                <a:gd name="connsiteY6" fmla="*/ 388238 h 424479"/>
                <a:gd name="connsiteX7" fmla="*/ 89216 w 89222"/>
                <a:gd name="connsiteY7" fmla="*/ 340613 h 424479"/>
                <a:gd name="connsiteX8" fmla="*/ 47941 w 89222"/>
                <a:gd name="connsiteY8" fmla="*/ 375538 h 424479"/>
                <a:gd name="connsiteX9" fmla="*/ 41591 w 89222"/>
                <a:gd name="connsiteY9" fmla="*/ 312038 h 424479"/>
                <a:gd name="connsiteX10" fmla="*/ 316 w 89222"/>
                <a:gd name="connsiteY10" fmla="*/ 204088 h 424479"/>
                <a:gd name="connsiteX11" fmla="*/ 22541 w 89222"/>
                <a:gd name="connsiteY11" fmla="*/ 232663 h 424479"/>
                <a:gd name="connsiteX12" fmla="*/ 22541 w 89222"/>
                <a:gd name="connsiteY12" fmla="*/ 162813 h 424479"/>
                <a:gd name="connsiteX13" fmla="*/ 9841 w 89222"/>
                <a:gd name="connsiteY13" fmla="*/ 121538 h 424479"/>
                <a:gd name="connsiteX14" fmla="*/ 13016 w 89222"/>
                <a:gd name="connsiteY14" fmla="*/ 143763 h 424479"/>
                <a:gd name="connsiteX15" fmla="*/ 32066 w 89222"/>
                <a:gd name="connsiteY15" fmla="*/ 888 h 42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222" h="424479">
                  <a:moveTo>
                    <a:pt x="32066" y="888"/>
                  </a:moveTo>
                  <a:cubicBezTo>
                    <a:pt x="33653" y="14117"/>
                    <a:pt x="22541" y="195092"/>
                    <a:pt x="22541" y="223138"/>
                  </a:cubicBezTo>
                  <a:cubicBezTo>
                    <a:pt x="22541" y="251184"/>
                    <a:pt x="28891" y="149584"/>
                    <a:pt x="32066" y="169163"/>
                  </a:cubicBezTo>
                  <a:cubicBezTo>
                    <a:pt x="35241" y="188742"/>
                    <a:pt x="40004" y="321034"/>
                    <a:pt x="41591" y="340613"/>
                  </a:cubicBezTo>
                  <a:cubicBezTo>
                    <a:pt x="43178" y="360192"/>
                    <a:pt x="41062" y="273409"/>
                    <a:pt x="41591" y="286638"/>
                  </a:cubicBezTo>
                  <a:cubicBezTo>
                    <a:pt x="42120" y="299867"/>
                    <a:pt x="44237" y="403055"/>
                    <a:pt x="44766" y="419988"/>
                  </a:cubicBezTo>
                  <a:cubicBezTo>
                    <a:pt x="45295" y="436921"/>
                    <a:pt x="37358" y="401467"/>
                    <a:pt x="44766" y="388238"/>
                  </a:cubicBezTo>
                  <a:cubicBezTo>
                    <a:pt x="52174" y="375009"/>
                    <a:pt x="88687" y="342730"/>
                    <a:pt x="89216" y="340613"/>
                  </a:cubicBezTo>
                  <a:cubicBezTo>
                    <a:pt x="89745" y="338496"/>
                    <a:pt x="55879" y="380301"/>
                    <a:pt x="47941" y="375538"/>
                  </a:cubicBezTo>
                  <a:cubicBezTo>
                    <a:pt x="40004" y="370776"/>
                    <a:pt x="49529" y="340613"/>
                    <a:pt x="41591" y="312038"/>
                  </a:cubicBezTo>
                  <a:cubicBezTo>
                    <a:pt x="33653" y="283463"/>
                    <a:pt x="3491" y="217317"/>
                    <a:pt x="316" y="204088"/>
                  </a:cubicBezTo>
                  <a:cubicBezTo>
                    <a:pt x="-2859" y="190859"/>
                    <a:pt x="18837" y="239542"/>
                    <a:pt x="22541" y="232663"/>
                  </a:cubicBezTo>
                  <a:cubicBezTo>
                    <a:pt x="26245" y="225784"/>
                    <a:pt x="24658" y="181334"/>
                    <a:pt x="22541" y="162813"/>
                  </a:cubicBezTo>
                  <a:cubicBezTo>
                    <a:pt x="20424" y="144292"/>
                    <a:pt x="11428" y="124713"/>
                    <a:pt x="9841" y="121538"/>
                  </a:cubicBezTo>
                  <a:cubicBezTo>
                    <a:pt x="8254" y="118363"/>
                    <a:pt x="9312" y="161225"/>
                    <a:pt x="13016" y="143763"/>
                  </a:cubicBezTo>
                  <a:cubicBezTo>
                    <a:pt x="16720" y="126301"/>
                    <a:pt x="30479" y="-12341"/>
                    <a:pt x="32066" y="88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4D8C7E19-D029-7B8F-C294-A9FE5BB2D4B9}"/>
                </a:ext>
              </a:extLst>
            </p:cNvPr>
            <p:cNvSpPr/>
            <p:nvPr/>
          </p:nvSpPr>
          <p:spPr>
            <a:xfrm>
              <a:off x="5184516" y="5845157"/>
              <a:ext cx="95519" cy="200085"/>
            </a:xfrm>
            <a:custGeom>
              <a:avLst/>
              <a:gdLst>
                <a:gd name="connsiteX0" fmla="*/ 70109 w 95519"/>
                <a:gd name="connsiteY0" fmla="*/ 18 h 200085"/>
                <a:gd name="connsiteX1" fmla="*/ 47884 w 95519"/>
                <a:gd name="connsiteY1" fmla="*/ 69868 h 200085"/>
                <a:gd name="connsiteX2" fmla="*/ 66934 w 95519"/>
                <a:gd name="connsiteY2" fmla="*/ 152418 h 200085"/>
                <a:gd name="connsiteX3" fmla="*/ 38359 w 95519"/>
                <a:gd name="connsiteY3" fmla="*/ 107968 h 200085"/>
                <a:gd name="connsiteX4" fmla="*/ 66934 w 95519"/>
                <a:gd name="connsiteY4" fmla="*/ 142893 h 200085"/>
                <a:gd name="connsiteX5" fmla="*/ 95509 w 95519"/>
                <a:gd name="connsiteY5" fmla="*/ 200043 h 200085"/>
                <a:gd name="connsiteX6" fmla="*/ 63759 w 95519"/>
                <a:gd name="connsiteY6" fmla="*/ 133368 h 200085"/>
                <a:gd name="connsiteX7" fmla="*/ 259 w 95519"/>
                <a:gd name="connsiteY7" fmla="*/ 38118 h 200085"/>
                <a:gd name="connsiteX8" fmla="*/ 41534 w 95519"/>
                <a:gd name="connsiteY8" fmla="*/ 76218 h 200085"/>
                <a:gd name="connsiteX9" fmla="*/ 70109 w 95519"/>
                <a:gd name="connsiteY9" fmla="*/ 18 h 20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519" h="200085">
                  <a:moveTo>
                    <a:pt x="70109" y="18"/>
                  </a:moveTo>
                  <a:cubicBezTo>
                    <a:pt x="71167" y="-1040"/>
                    <a:pt x="48413" y="44468"/>
                    <a:pt x="47884" y="69868"/>
                  </a:cubicBezTo>
                  <a:cubicBezTo>
                    <a:pt x="47355" y="95268"/>
                    <a:pt x="68521" y="146068"/>
                    <a:pt x="66934" y="152418"/>
                  </a:cubicBezTo>
                  <a:cubicBezTo>
                    <a:pt x="65346" y="158768"/>
                    <a:pt x="38359" y="109555"/>
                    <a:pt x="38359" y="107968"/>
                  </a:cubicBezTo>
                  <a:cubicBezTo>
                    <a:pt x="38359" y="106381"/>
                    <a:pt x="57409" y="127547"/>
                    <a:pt x="66934" y="142893"/>
                  </a:cubicBezTo>
                  <a:cubicBezTo>
                    <a:pt x="76459" y="158239"/>
                    <a:pt x="96038" y="201630"/>
                    <a:pt x="95509" y="200043"/>
                  </a:cubicBezTo>
                  <a:cubicBezTo>
                    <a:pt x="94980" y="198456"/>
                    <a:pt x="79634" y="160356"/>
                    <a:pt x="63759" y="133368"/>
                  </a:cubicBezTo>
                  <a:cubicBezTo>
                    <a:pt x="47884" y="106381"/>
                    <a:pt x="3963" y="47643"/>
                    <a:pt x="259" y="38118"/>
                  </a:cubicBezTo>
                  <a:cubicBezTo>
                    <a:pt x="-3445" y="28593"/>
                    <a:pt x="33597" y="75160"/>
                    <a:pt x="41534" y="76218"/>
                  </a:cubicBezTo>
                  <a:cubicBezTo>
                    <a:pt x="49471" y="77276"/>
                    <a:pt x="69051" y="1076"/>
                    <a:pt x="70109" y="1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66EF546E-E1E4-B17F-D9CF-CA8945B524F7}"/>
                </a:ext>
              </a:extLst>
            </p:cNvPr>
            <p:cNvSpPr/>
            <p:nvPr/>
          </p:nvSpPr>
          <p:spPr>
            <a:xfrm>
              <a:off x="5263592" y="5934006"/>
              <a:ext cx="51459" cy="92151"/>
            </a:xfrm>
            <a:custGeom>
              <a:avLst/>
              <a:gdLst>
                <a:gd name="connsiteX0" fmla="*/ 51358 w 51459"/>
                <a:gd name="connsiteY0" fmla="*/ 69 h 92151"/>
                <a:gd name="connsiteX1" fmla="*/ 16433 w 51459"/>
                <a:gd name="connsiteY1" fmla="*/ 60394 h 92151"/>
                <a:gd name="connsiteX2" fmla="*/ 19608 w 51459"/>
                <a:gd name="connsiteY2" fmla="*/ 92144 h 92151"/>
                <a:gd name="connsiteX3" fmla="*/ 3733 w 51459"/>
                <a:gd name="connsiteY3" fmla="*/ 63569 h 92151"/>
                <a:gd name="connsiteX4" fmla="*/ 3733 w 51459"/>
                <a:gd name="connsiteY4" fmla="*/ 73094 h 92151"/>
                <a:gd name="connsiteX5" fmla="*/ 51358 w 51459"/>
                <a:gd name="connsiteY5" fmla="*/ 69 h 9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59" h="92151">
                  <a:moveTo>
                    <a:pt x="51358" y="69"/>
                  </a:moveTo>
                  <a:cubicBezTo>
                    <a:pt x="53475" y="-2048"/>
                    <a:pt x="21725" y="45048"/>
                    <a:pt x="16433" y="60394"/>
                  </a:cubicBezTo>
                  <a:cubicBezTo>
                    <a:pt x="11141" y="75740"/>
                    <a:pt x="21725" y="91615"/>
                    <a:pt x="19608" y="92144"/>
                  </a:cubicBezTo>
                  <a:cubicBezTo>
                    <a:pt x="17491" y="92673"/>
                    <a:pt x="3733" y="63569"/>
                    <a:pt x="3733" y="63569"/>
                  </a:cubicBezTo>
                  <a:cubicBezTo>
                    <a:pt x="1087" y="60394"/>
                    <a:pt x="-3146" y="81032"/>
                    <a:pt x="3733" y="73094"/>
                  </a:cubicBezTo>
                  <a:cubicBezTo>
                    <a:pt x="10612" y="65156"/>
                    <a:pt x="49241" y="2186"/>
                    <a:pt x="51358" y="6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A123C634-CD04-1159-EF90-A0A385CC6743}"/>
                </a:ext>
              </a:extLst>
            </p:cNvPr>
            <p:cNvSpPr/>
            <p:nvPr/>
          </p:nvSpPr>
          <p:spPr>
            <a:xfrm>
              <a:off x="5254474" y="5857721"/>
              <a:ext cx="41585" cy="190758"/>
            </a:xfrm>
            <a:custGeom>
              <a:avLst/>
              <a:gdLst>
                <a:gd name="connsiteX0" fmla="*/ 19201 w 41585"/>
                <a:gd name="connsiteY0" fmla="*/ 154 h 190758"/>
                <a:gd name="connsiteX1" fmla="*/ 6501 w 41585"/>
                <a:gd name="connsiteY1" fmla="*/ 57304 h 190758"/>
                <a:gd name="connsiteX2" fmla="*/ 28726 w 41585"/>
                <a:gd name="connsiteY2" fmla="*/ 82704 h 190758"/>
                <a:gd name="connsiteX3" fmla="*/ 16026 w 41585"/>
                <a:gd name="connsiteY3" fmla="*/ 155729 h 190758"/>
                <a:gd name="connsiteX4" fmla="*/ 41426 w 41585"/>
                <a:gd name="connsiteY4" fmla="*/ 190654 h 190758"/>
                <a:gd name="connsiteX5" fmla="*/ 25551 w 41585"/>
                <a:gd name="connsiteY5" fmla="*/ 165254 h 190758"/>
                <a:gd name="connsiteX6" fmla="*/ 151 w 41585"/>
                <a:gd name="connsiteY6" fmla="*/ 130329 h 190758"/>
                <a:gd name="connsiteX7" fmla="*/ 38251 w 41585"/>
                <a:gd name="connsiteY7" fmla="*/ 85879 h 190758"/>
                <a:gd name="connsiteX8" fmla="*/ 9676 w 41585"/>
                <a:gd name="connsiteY8" fmla="*/ 89054 h 190758"/>
                <a:gd name="connsiteX9" fmla="*/ 9676 w 41585"/>
                <a:gd name="connsiteY9" fmla="*/ 76354 h 190758"/>
                <a:gd name="connsiteX10" fmla="*/ 19201 w 41585"/>
                <a:gd name="connsiteY10" fmla="*/ 154 h 19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85" h="190758">
                  <a:moveTo>
                    <a:pt x="19201" y="154"/>
                  </a:moveTo>
                  <a:cubicBezTo>
                    <a:pt x="18672" y="-3021"/>
                    <a:pt x="4914" y="43546"/>
                    <a:pt x="6501" y="57304"/>
                  </a:cubicBezTo>
                  <a:cubicBezTo>
                    <a:pt x="8088" y="71062"/>
                    <a:pt x="27139" y="66300"/>
                    <a:pt x="28726" y="82704"/>
                  </a:cubicBezTo>
                  <a:cubicBezTo>
                    <a:pt x="30313" y="99108"/>
                    <a:pt x="13909" y="137737"/>
                    <a:pt x="16026" y="155729"/>
                  </a:cubicBezTo>
                  <a:cubicBezTo>
                    <a:pt x="18143" y="173721"/>
                    <a:pt x="39839" y="189067"/>
                    <a:pt x="41426" y="190654"/>
                  </a:cubicBezTo>
                  <a:cubicBezTo>
                    <a:pt x="43013" y="192241"/>
                    <a:pt x="32430" y="175308"/>
                    <a:pt x="25551" y="165254"/>
                  </a:cubicBezTo>
                  <a:cubicBezTo>
                    <a:pt x="18672" y="155200"/>
                    <a:pt x="-1966" y="143558"/>
                    <a:pt x="151" y="130329"/>
                  </a:cubicBezTo>
                  <a:cubicBezTo>
                    <a:pt x="2268" y="117100"/>
                    <a:pt x="36664" y="92758"/>
                    <a:pt x="38251" y="85879"/>
                  </a:cubicBezTo>
                  <a:cubicBezTo>
                    <a:pt x="39838" y="79000"/>
                    <a:pt x="9676" y="89054"/>
                    <a:pt x="9676" y="89054"/>
                  </a:cubicBezTo>
                  <a:cubicBezTo>
                    <a:pt x="4914" y="87467"/>
                    <a:pt x="9147" y="91700"/>
                    <a:pt x="9676" y="76354"/>
                  </a:cubicBezTo>
                  <a:cubicBezTo>
                    <a:pt x="10205" y="61008"/>
                    <a:pt x="19730" y="3329"/>
                    <a:pt x="19201" y="1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265A9B10-A94E-8C04-2F30-C1DDD3959F76}"/>
                </a:ext>
              </a:extLst>
            </p:cNvPr>
            <p:cNvSpPr/>
            <p:nvPr/>
          </p:nvSpPr>
          <p:spPr>
            <a:xfrm>
              <a:off x="5276814" y="5921217"/>
              <a:ext cx="161980" cy="130336"/>
            </a:xfrm>
            <a:custGeom>
              <a:avLst/>
              <a:gdLst>
                <a:gd name="connsiteX0" fmla="*/ 36 w 161980"/>
                <a:gd name="connsiteY0" fmla="*/ 158 h 130336"/>
                <a:gd name="connsiteX1" fmla="*/ 54011 w 161980"/>
                <a:gd name="connsiteY1" fmla="*/ 28733 h 130336"/>
                <a:gd name="connsiteX2" fmla="*/ 25436 w 161980"/>
                <a:gd name="connsiteY2" fmla="*/ 66833 h 130336"/>
                <a:gd name="connsiteX3" fmla="*/ 9561 w 161980"/>
                <a:gd name="connsiteY3" fmla="*/ 82708 h 130336"/>
                <a:gd name="connsiteX4" fmla="*/ 60361 w 161980"/>
                <a:gd name="connsiteY4" fmla="*/ 54133 h 130336"/>
                <a:gd name="connsiteX5" fmla="*/ 98461 w 161980"/>
                <a:gd name="connsiteY5" fmla="*/ 57308 h 130336"/>
                <a:gd name="connsiteX6" fmla="*/ 161961 w 161980"/>
                <a:gd name="connsiteY6" fmla="*/ 130333 h 130336"/>
                <a:gd name="connsiteX7" fmla="*/ 104811 w 161980"/>
                <a:gd name="connsiteY7" fmla="*/ 54133 h 130336"/>
                <a:gd name="connsiteX8" fmla="*/ 73061 w 161980"/>
                <a:gd name="connsiteY8" fmla="*/ 44608 h 130336"/>
                <a:gd name="connsiteX9" fmla="*/ 63536 w 161980"/>
                <a:gd name="connsiteY9" fmla="*/ 41433 h 130336"/>
                <a:gd name="connsiteX10" fmla="*/ 36 w 161980"/>
                <a:gd name="connsiteY10" fmla="*/ 158 h 13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80" h="130336">
                  <a:moveTo>
                    <a:pt x="36" y="158"/>
                  </a:moveTo>
                  <a:cubicBezTo>
                    <a:pt x="-1552" y="-1959"/>
                    <a:pt x="49778" y="17621"/>
                    <a:pt x="54011" y="28733"/>
                  </a:cubicBezTo>
                  <a:cubicBezTo>
                    <a:pt x="58244" y="39846"/>
                    <a:pt x="25436" y="66833"/>
                    <a:pt x="25436" y="66833"/>
                  </a:cubicBezTo>
                  <a:cubicBezTo>
                    <a:pt x="18028" y="75829"/>
                    <a:pt x="3740" y="84825"/>
                    <a:pt x="9561" y="82708"/>
                  </a:cubicBezTo>
                  <a:cubicBezTo>
                    <a:pt x="15382" y="80591"/>
                    <a:pt x="45544" y="58366"/>
                    <a:pt x="60361" y="54133"/>
                  </a:cubicBezTo>
                  <a:cubicBezTo>
                    <a:pt x="75178" y="49900"/>
                    <a:pt x="81528" y="44608"/>
                    <a:pt x="98461" y="57308"/>
                  </a:cubicBezTo>
                  <a:cubicBezTo>
                    <a:pt x="115394" y="70008"/>
                    <a:pt x="160903" y="130862"/>
                    <a:pt x="161961" y="130333"/>
                  </a:cubicBezTo>
                  <a:cubicBezTo>
                    <a:pt x="163019" y="129804"/>
                    <a:pt x="119628" y="68420"/>
                    <a:pt x="104811" y="54133"/>
                  </a:cubicBezTo>
                  <a:cubicBezTo>
                    <a:pt x="89994" y="39846"/>
                    <a:pt x="73061" y="44608"/>
                    <a:pt x="73061" y="44608"/>
                  </a:cubicBezTo>
                  <a:cubicBezTo>
                    <a:pt x="66182" y="42491"/>
                    <a:pt x="71474" y="48312"/>
                    <a:pt x="63536" y="41433"/>
                  </a:cubicBezTo>
                  <a:cubicBezTo>
                    <a:pt x="55598" y="34554"/>
                    <a:pt x="1624" y="2275"/>
                    <a:pt x="36" y="15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FC002FBC-0FA4-E81C-56C4-075B205027E8}"/>
                </a:ext>
              </a:extLst>
            </p:cNvPr>
            <p:cNvSpPr/>
            <p:nvPr/>
          </p:nvSpPr>
          <p:spPr>
            <a:xfrm>
              <a:off x="5280016" y="5968276"/>
              <a:ext cx="141234" cy="91220"/>
            </a:xfrm>
            <a:custGeom>
              <a:avLst/>
              <a:gdLst>
                <a:gd name="connsiteX0" fmla="*/ 9 w 141234"/>
                <a:gd name="connsiteY0" fmla="*/ 57874 h 91220"/>
                <a:gd name="connsiteX1" fmla="*/ 111134 w 141234"/>
                <a:gd name="connsiteY1" fmla="*/ 57874 h 91220"/>
                <a:gd name="connsiteX2" fmla="*/ 139709 w 141234"/>
                <a:gd name="connsiteY2" fmla="*/ 89624 h 91220"/>
                <a:gd name="connsiteX3" fmla="*/ 76209 w 141234"/>
                <a:gd name="connsiteY3" fmla="*/ 724 h 91220"/>
                <a:gd name="connsiteX4" fmla="*/ 123834 w 141234"/>
                <a:gd name="connsiteY4" fmla="*/ 45174 h 91220"/>
                <a:gd name="connsiteX5" fmla="*/ 104784 w 141234"/>
                <a:gd name="connsiteY5" fmla="*/ 38824 h 91220"/>
                <a:gd name="connsiteX6" fmla="*/ 9 w 141234"/>
                <a:gd name="connsiteY6" fmla="*/ 57874 h 9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234" h="91220">
                  <a:moveTo>
                    <a:pt x="9" y="57874"/>
                  </a:moveTo>
                  <a:cubicBezTo>
                    <a:pt x="1067" y="61049"/>
                    <a:pt x="87851" y="52582"/>
                    <a:pt x="111134" y="57874"/>
                  </a:cubicBezTo>
                  <a:cubicBezTo>
                    <a:pt x="134417" y="63166"/>
                    <a:pt x="145530" y="99149"/>
                    <a:pt x="139709" y="89624"/>
                  </a:cubicBezTo>
                  <a:cubicBezTo>
                    <a:pt x="133888" y="80099"/>
                    <a:pt x="78855" y="8132"/>
                    <a:pt x="76209" y="724"/>
                  </a:cubicBezTo>
                  <a:cubicBezTo>
                    <a:pt x="73563" y="-6684"/>
                    <a:pt x="123834" y="45174"/>
                    <a:pt x="123834" y="45174"/>
                  </a:cubicBezTo>
                  <a:cubicBezTo>
                    <a:pt x="128596" y="51524"/>
                    <a:pt x="120130" y="37766"/>
                    <a:pt x="104784" y="38824"/>
                  </a:cubicBezTo>
                  <a:cubicBezTo>
                    <a:pt x="89438" y="39882"/>
                    <a:pt x="-1049" y="54699"/>
                    <a:pt x="9" y="5787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C769E350-495F-A4F9-9BC2-A921E04C922B}"/>
                </a:ext>
              </a:extLst>
            </p:cNvPr>
            <p:cNvSpPr/>
            <p:nvPr/>
          </p:nvSpPr>
          <p:spPr>
            <a:xfrm>
              <a:off x="5410159" y="5952876"/>
              <a:ext cx="118465" cy="120926"/>
            </a:xfrm>
            <a:custGeom>
              <a:avLst/>
              <a:gdLst>
                <a:gd name="connsiteX0" fmla="*/ 41 w 118465"/>
                <a:gd name="connsiteY0" fmla="*/ 120899 h 120926"/>
                <a:gd name="connsiteX1" fmla="*/ 98466 w 118465"/>
                <a:gd name="connsiteY1" fmla="*/ 76449 h 120926"/>
                <a:gd name="connsiteX2" fmla="*/ 104816 w 118465"/>
                <a:gd name="connsiteY2" fmla="*/ 54224 h 120926"/>
                <a:gd name="connsiteX3" fmla="*/ 117516 w 118465"/>
                <a:gd name="connsiteY3" fmla="*/ 249 h 120926"/>
                <a:gd name="connsiteX4" fmla="*/ 114341 w 118465"/>
                <a:gd name="connsiteY4" fmla="*/ 35174 h 120926"/>
                <a:gd name="connsiteX5" fmla="*/ 88941 w 118465"/>
                <a:gd name="connsiteY5" fmla="*/ 60574 h 120926"/>
                <a:gd name="connsiteX6" fmla="*/ 85766 w 118465"/>
                <a:gd name="connsiteY6" fmla="*/ 82799 h 120926"/>
                <a:gd name="connsiteX7" fmla="*/ 41 w 118465"/>
                <a:gd name="connsiteY7" fmla="*/ 120899 h 12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65" h="120926">
                  <a:moveTo>
                    <a:pt x="41" y="120899"/>
                  </a:moveTo>
                  <a:cubicBezTo>
                    <a:pt x="2158" y="119841"/>
                    <a:pt x="81004" y="87561"/>
                    <a:pt x="98466" y="76449"/>
                  </a:cubicBezTo>
                  <a:cubicBezTo>
                    <a:pt x="115928" y="65337"/>
                    <a:pt x="101641" y="66924"/>
                    <a:pt x="104816" y="54224"/>
                  </a:cubicBezTo>
                  <a:cubicBezTo>
                    <a:pt x="107991" y="41524"/>
                    <a:pt x="115929" y="3424"/>
                    <a:pt x="117516" y="249"/>
                  </a:cubicBezTo>
                  <a:cubicBezTo>
                    <a:pt x="119103" y="-2926"/>
                    <a:pt x="119104" y="25120"/>
                    <a:pt x="114341" y="35174"/>
                  </a:cubicBezTo>
                  <a:cubicBezTo>
                    <a:pt x="109579" y="45228"/>
                    <a:pt x="93704" y="52636"/>
                    <a:pt x="88941" y="60574"/>
                  </a:cubicBezTo>
                  <a:cubicBezTo>
                    <a:pt x="84179" y="68511"/>
                    <a:pt x="94762" y="73803"/>
                    <a:pt x="85766" y="82799"/>
                  </a:cubicBezTo>
                  <a:cubicBezTo>
                    <a:pt x="76770" y="91795"/>
                    <a:pt x="-2076" y="121957"/>
                    <a:pt x="41" y="12089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727A835F-D333-64D5-4BBA-8137526DB53D}"/>
                </a:ext>
              </a:extLst>
            </p:cNvPr>
            <p:cNvSpPr/>
            <p:nvPr/>
          </p:nvSpPr>
          <p:spPr>
            <a:xfrm>
              <a:off x="5387929" y="6080094"/>
              <a:ext cx="26145" cy="127111"/>
            </a:xfrm>
            <a:custGeom>
              <a:avLst/>
              <a:gdLst>
                <a:gd name="connsiteX0" fmla="*/ 15921 w 26145"/>
                <a:gd name="connsiteY0" fmla="*/ 31 h 127111"/>
                <a:gd name="connsiteX1" fmla="*/ 19096 w 26145"/>
                <a:gd name="connsiteY1" fmla="*/ 79406 h 127111"/>
                <a:gd name="connsiteX2" fmla="*/ 46 w 26145"/>
                <a:gd name="connsiteY2" fmla="*/ 127031 h 127111"/>
                <a:gd name="connsiteX3" fmla="*/ 25446 w 26145"/>
                <a:gd name="connsiteY3" fmla="*/ 88931 h 127111"/>
                <a:gd name="connsiteX4" fmla="*/ 15921 w 26145"/>
                <a:gd name="connsiteY4" fmla="*/ 31 h 1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5" h="127111">
                  <a:moveTo>
                    <a:pt x="15921" y="31"/>
                  </a:moveTo>
                  <a:cubicBezTo>
                    <a:pt x="14863" y="-1557"/>
                    <a:pt x="21742" y="58239"/>
                    <a:pt x="19096" y="79406"/>
                  </a:cubicBezTo>
                  <a:cubicBezTo>
                    <a:pt x="16450" y="100573"/>
                    <a:pt x="-1012" y="125443"/>
                    <a:pt x="46" y="127031"/>
                  </a:cubicBezTo>
                  <a:cubicBezTo>
                    <a:pt x="1104" y="128619"/>
                    <a:pt x="21742" y="106393"/>
                    <a:pt x="25446" y="88931"/>
                  </a:cubicBezTo>
                  <a:cubicBezTo>
                    <a:pt x="29150" y="71469"/>
                    <a:pt x="16979" y="1619"/>
                    <a:pt x="15921" y="3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E0362061-2C72-CDC1-4C08-DCDE52D9EE2A}"/>
                </a:ext>
              </a:extLst>
            </p:cNvPr>
            <p:cNvSpPr/>
            <p:nvPr/>
          </p:nvSpPr>
          <p:spPr>
            <a:xfrm>
              <a:off x="5346700" y="6083263"/>
              <a:ext cx="22361" cy="117575"/>
            </a:xfrm>
            <a:custGeom>
              <a:avLst/>
              <a:gdLst>
                <a:gd name="connsiteX0" fmla="*/ 22225 w 22361"/>
                <a:gd name="connsiteY0" fmla="*/ 37 h 117575"/>
                <a:gd name="connsiteX1" fmla="*/ 9525 w 22361"/>
                <a:gd name="connsiteY1" fmla="*/ 66712 h 117575"/>
                <a:gd name="connsiteX2" fmla="*/ 12700 w 22361"/>
                <a:gd name="connsiteY2" fmla="*/ 117512 h 117575"/>
                <a:gd name="connsiteX3" fmla="*/ 0 w 22361"/>
                <a:gd name="connsiteY3" fmla="*/ 76237 h 117575"/>
                <a:gd name="connsiteX4" fmla="*/ 22225 w 22361"/>
                <a:gd name="connsiteY4" fmla="*/ 37 h 1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1" h="117575">
                  <a:moveTo>
                    <a:pt x="22225" y="37"/>
                  </a:moveTo>
                  <a:cubicBezTo>
                    <a:pt x="23812" y="-1550"/>
                    <a:pt x="11112" y="47133"/>
                    <a:pt x="9525" y="66712"/>
                  </a:cubicBezTo>
                  <a:cubicBezTo>
                    <a:pt x="7938" y="86291"/>
                    <a:pt x="14287" y="115925"/>
                    <a:pt x="12700" y="117512"/>
                  </a:cubicBezTo>
                  <a:cubicBezTo>
                    <a:pt x="11113" y="119099"/>
                    <a:pt x="0" y="90524"/>
                    <a:pt x="0" y="76237"/>
                  </a:cubicBezTo>
                  <a:cubicBezTo>
                    <a:pt x="0" y="61950"/>
                    <a:pt x="20638" y="1624"/>
                    <a:pt x="22225" y="3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16348E7F-CE4B-DA5D-2173-09D8D1B12C1A}"/>
                </a:ext>
              </a:extLst>
            </p:cNvPr>
            <p:cNvSpPr/>
            <p:nvPr/>
          </p:nvSpPr>
          <p:spPr>
            <a:xfrm>
              <a:off x="5438746" y="6092825"/>
              <a:ext cx="9575" cy="82550"/>
            </a:xfrm>
            <a:custGeom>
              <a:avLst/>
              <a:gdLst>
                <a:gd name="connsiteX0" fmla="*/ 29 w 9575"/>
                <a:gd name="connsiteY0" fmla="*/ 0 h 82550"/>
                <a:gd name="connsiteX1" fmla="*/ 6379 w 9575"/>
                <a:gd name="connsiteY1" fmla="*/ 63500 h 82550"/>
                <a:gd name="connsiteX2" fmla="*/ 29 w 9575"/>
                <a:gd name="connsiteY2" fmla="*/ 82550 h 82550"/>
                <a:gd name="connsiteX3" fmla="*/ 9554 w 9575"/>
                <a:gd name="connsiteY3" fmla="*/ 63500 h 82550"/>
                <a:gd name="connsiteX4" fmla="*/ 29 w 9575"/>
                <a:gd name="connsiteY4" fmla="*/ 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" h="82550">
                  <a:moveTo>
                    <a:pt x="29" y="0"/>
                  </a:moveTo>
                  <a:cubicBezTo>
                    <a:pt x="-500" y="0"/>
                    <a:pt x="6379" y="49742"/>
                    <a:pt x="6379" y="63500"/>
                  </a:cubicBezTo>
                  <a:cubicBezTo>
                    <a:pt x="6379" y="77258"/>
                    <a:pt x="29" y="82550"/>
                    <a:pt x="29" y="82550"/>
                  </a:cubicBezTo>
                  <a:cubicBezTo>
                    <a:pt x="558" y="82550"/>
                    <a:pt x="9025" y="72496"/>
                    <a:pt x="9554" y="63500"/>
                  </a:cubicBezTo>
                  <a:cubicBezTo>
                    <a:pt x="10083" y="54504"/>
                    <a:pt x="558" y="0"/>
                    <a:pt x="29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983A99DF-8172-4A9C-9525-940CD7778E4F}"/>
                </a:ext>
              </a:extLst>
            </p:cNvPr>
            <p:cNvSpPr/>
            <p:nvPr/>
          </p:nvSpPr>
          <p:spPr>
            <a:xfrm>
              <a:off x="5295313" y="6067406"/>
              <a:ext cx="54657" cy="112398"/>
            </a:xfrm>
            <a:custGeom>
              <a:avLst/>
              <a:gdLst>
                <a:gd name="connsiteX0" fmla="*/ 54562 w 54657"/>
                <a:gd name="connsiteY0" fmla="*/ 19 h 112398"/>
                <a:gd name="connsiteX1" fmla="*/ 22812 w 54657"/>
                <a:gd name="connsiteY1" fmla="*/ 92094 h 112398"/>
                <a:gd name="connsiteX2" fmla="*/ 22812 w 54657"/>
                <a:gd name="connsiteY2" fmla="*/ 101619 h 112398"/>
                <a:gd name="connsiteX3" fmla="*/ 587 w 54657"/>
                <a:gd name="connsiteY3" fmla="*/ 111144 h 112398"/>
                <a:gd name="connsiteX4" fmla="*/ 10112 w 54657"/>
                <a:gd name="connsiteY4" fmla="*/ 101619 h 112398"/>
                <a:gd name="connsiteX5" fmla="*/ 54562 w 54657"/>
                <a:gd name="connsiteY5" fmla="*/ 19 h 11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57" h="112398">
                  <a:moveTo>
                    <a:pt x="54562" y="19"/>
                  </a:moveTo>
                  <a:cubicBezTo>
                    <a:pt x="56679" y="-1569"/>
                    <a:pt x="22812" y="92094"/>
                    <a:pt x="22812" y="92094"/>
                  </a:cubicBezTo>
                  <a:cubicBezTo>
                    <a:pt x="17520" y="109027"/>
                    <a:pt x="26516" y="98444"/>
                    <a:pt x="22812" y="101619"/>
                  </a:cubicBezTo>
                  <a:cubicBezTo>
                    <a:pt x="19108" y="104794"/>
                    <a:pt x="587" y="111144"/>
                    <a:pt x="587" y="111144"/>
                  </a:cubicBezTo>
                  <a:cubicBezTo>
                    <a:pt x="-1530" y="111144"/>
                    <a:pt x="2175" y="117494"/>
                    <a:pt x="10112" y="101619"/>
                  </a:cubicBezTo>
                  <a:cubicBezTo>
                    <a:pt x="18049" y="85744"/>
                    <a:pt x="52445" y="1607"/>
                    <a:pt x="54562" y="1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A42A0C74-F3B9-16E1-30D7-E2E6DEF6FE32}"/>
                </a:ext>
              </a:extLst>
            </p:cNvPr>
            <p:cNvSpPr/>
            <p:nvPr/>
          </p:nvSpPr>
          <p:spPr>
            <a:xfrm>
              <a:off x="5082837" y="6216581"/>
              <a:ext cx="318345" cy="57360"/>
            </a:xfrm>
            <a:custGeom>
              <a:avLst/>
              <a:gdLst>
                <a:gd name="connsiteX0" fmla="*/ 338 w 318345"/>
                <a:gd name="connsiteY0" fmla="*/ 22294 h 57360"/>
                <a:gd name="connsiteX1" fmla="*/ 213063 w 318345"/>
                <a:gd name="connsiteY1" fmla="*/ 6419 h 57360"/>
                <a:gd name="connsiteX2" fmla="*/ 260688 w 318345"/>
                <a:gd name="connsiteY2" fmla="*/ 6419 h 57360"/>
                <a:gd name="connsiteX3" fmla="*/ 295613 w 318345"/>
                <a:gd name="connsiteY3" fmla="*/ 28644 h 57360"/>
                <a:gd name="connsiteX4" fmla="*/ 317838 w 318345"/>
                <a:gd name="connsiteY4" fmla="*/ 57219 h 57360"/>
                <a:gd name="connsiteX5" fmla="*/ 308313 w 318345"/>
                <a:gd name="connsiteY5" fmla="*/ 38169 h 57360"/>
                <a:gd name="connsiteX6" fmla="*/ 276563 w 318345"/>
                <a:gd name="connsiteY6" fmla="*/ 6419 h 57360"/>
                <a:gd name="connsiteX7" fmla="*/ 238463 w 318345"/>
                <a:gd name="connsiteY7" fmla="*/ 3244 h 57360"/>
                <a:gd name="connsiteX8" fmla="*/ 140038 w 318345"/>
                <a:gd name="connsiteY8" fmla="*/ 69 h 57360"/>
                <a:gd name="connsiteX9" fmla="*/ 162263 w 318345"/>
                <a:gd name="connsiteY9" fmla="*/ 6419 h 57360"/>
                <a:gd name="connsiteX10" fmla="*/ 338 w 318345"/>
                <a:gd name="connsiteY10" fmla="*/ 22294 h 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345" h="57360">
                  <a:moveTo>
                    <a:pt x="338" y="22294"/>
                  </a:moveTo>
                  <a:cubicBezTo>
                    <a:pt x="8805" y="22294"/>
                    <a:pt x="169671" y="9065"/>
                    <a:pt x="213063" y="6419"/>
                  </a:cubicBezTo>
                  <a:cubicBezTo>
                    <a:pt x="256455" y="3773"/>
                    <a:pt x="246930" y="2715"/>
                    <a:pt x="260688" y="6419"/>
                  </a:cubicBezTo>
                  <a:cubicBezTo>
                    <a:pt x="274446" y="10123"/>
                    <a:pt x="286088" y="20177"/>
                    <a:pt x="295613" y="28644"/>
                  </a:cubicBezTo>
                  <a:cubicBezTo>
                    <a:pt x="305138" y="37111"/>
                    <a:pt x="317838" y="57219"/>
                    <a:pt x="317838" y="57219"/>
                  </a:cubicBezTo>
                  <a:cubicBezTo>
                    <a:pt x="319955" y="58807"/>
                    <a:pt x="315192" y="46636"/>
                    <a:pt x="308313" y="38169"/>
                  </a:cubicBezTo>
                  <a:cubicBezTo>
                    <a:pt x="301434" y="29702"/>
                    <a:pt x="288205" y="12240"/>
                    <a:pt x="276563" y="6419"/>
                  </a:cubicBezTo>
                  <a:cubicBezTo>
                    <a:pt x="264921" y="598"/>
                    <a:pt x="261217" y="4302"/>
                    <a:pt x="238463" y="3244"/>
                  </a:cubicBezTo>
                  <a:cubicBezTo>
                    <a:pt x="215709" y="2186"/>
                    <a:pt x="152738" y="-460"/>
                    <a:pt x="140038" y="69"/>
                  </a:cubicBezTo>
                  <a:cubicBezTo>
                    <a:pt x="127338" y="598"/>
                    <a:pt x="179726" y="3244"/>
                    <a:pt x="162263" y="6419"/>
                  </a:cubicBezTo>
                  <a:cubicBezTo>
                    <a:pt x="144801" y="9594"/>
                    <a:pt x="-8129" y="22294"/>
                    <a:pt x="338" y="2229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44990592-5022-54F7-7B66-7F1C7A002DB2}"/>
                </a:ext>
              </a:extLst>
            </p:cNvPr>
            <p:cNvSpPr/>
            <p:nvPr/>
          </p:nvSpPr>
          <p:spPr>
            <a:xfrm>
              <a:off x="5299052" y="6222361"/>
              <a:ext cx="155982" cy="57856"/>
            </a:xfrm>
            <a:custGeom>
              <a:avLst/>
              <a:gdLst>
                <a:gd name="connsiteX0" fmla="*/ 23 w 155982"/>
                <a:gd name="connsiteY0" fmla="*/ 29214 h 57856"/>
                <a:gd name="connsiteX1" fmla="*/ 101623 w 155982"/>
                <a:gd name="connsiteY1" fmla="*/ 639 h 57856"/>
                <a:gd name="connsiteX2" fmla="*/ 123848 w 155982"/>
                <a:gd name="connsiteY2" fmla="*/ 13339 h 57856"/>
                <a:gd name="connsiteX3" fmla="*/ 155598 w 155982"/>
                <a:gd name="connsiteY3" fmla="*/ 57789 h 57856"/>
                <a:gd name="connsiteX4" fmla="*/ 139723 w 155982"/>
                <a:gd name="connsiteY4" fmla="*/ 22864 h 57856"/>
                <a:gd name="connsiteX5" fmla="*/ 114323 w 155982"/>
                <a:gd name="connsiteY5" fmla="*/ 639 h 57856"/>
                <a:gd name="connsiteX6" fmla="*/ 92098 w 155982"/>
                <a:gd name="connsiteY6" fmla="*/ 6989 h 57856"/>
                <a:gd name="connsiteX7" fmla="*/ 23 w 155982"/>
                <a:gd name="connsiteY7" fmla="*/ 29214 h 5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82" h="57856">
                  <a:moveTo>
                    <a:pt x="23" y="29214"/>
                  </a:moveTo>
                  <a:cubicBezTo>
                    <a:pt x="1611" y="28156"/>
                    <a:pt x="80986" y="3285"/>
                    <a:pt x="101623" y="639"/>
                  </a:cubicBezTo>
                  <a:cubicBezTo>
                    <a:pt x="122260" y="-2007"/>
                    <a:pt x="114852" y="3814"/>
                    <a:pt x="123848" y="13339"/>
                  </a:cubicBezTo>
                  <a:cubicBezTo>
                    <a:pt x="132844" y="22864"/>
                    <a:pt x="152952" y="56202"/>
                    <a:pt x="155598" y="57789"/>
                  </a:cubicBezTo>
                  <a:cubicBezTo>
                    <a:pt x="158244" y="59377"/>
                    <a:pt x="146602" y="32389"/>
                    <a:pt x="139723" y="22864"/>
                  </a:cubicBezTo>
                  <a:cubicBezTo>
                    <a:pt x="132844" y="13339"/>
                    <a:pt x="122260" y="3285"/>
                    <a:pt x="114323" y="639"/>
                  </a:cubicBezTo>
                  <a:cubicBezTo>
                    <a:pt x="106386" y="-2007"/>
                    <a:pt x="106915" y="5402"/>
                    <a:pt x="92098" y="6989"/>
                  </a:cubicBezTo>
                  <a:cubicBezTo>
                    <a:pt x="77281" y="8576"/>
                    <a:pt x="-1565" y="30272"/>
                    <a:pt x="23" y="2921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5D2CB4C-A94C-15AB-6167-01BA5C2DE928}"/>
                </a:ext>
              </a:extLst>
            </p:cNvPr>
            <p:cNvSpPr/>
            <p:nvPr/>
          </p:nvSpPr>
          <p:spPr>
            <a:xfrm>
              <a:off x="5089499" y="6225969"/>
              <a:ext cx="270199" cy="42138"/>
            </a:xfrm>
            <a:custGeom>
              <a:avLst/>
              <a:gdLst>
                <a:gd name="connsiteX0" fmla="*/ 26 w 270199"/>
                <a:gd name="connsiteY0" fmla="*/ 6556 h 42138"/>
                <a:gd name="connsiteX1" fmla="*/ 161951 w 270199"/>
                <a:gd name="connsiteY1" fmla="*/ 9731 h 42138"/>
                <a:gd name="connsiteX2" fmla="*/ 263551 w 270199"/>
                <a:gd name="connsiteY2" fmla="*/ 41481 h 42138"/>
                <a:gd name="connsiteX3" fmla="*/ 260376 w 270199"/>
                <a:gd name="connsiteY3" fmla="*/ 28781 h 42138"/>
                <a:gd name="connsiteX4" fmla="*/ 260376 w 270199"/>
                <a:gd name="connsiteY4" fmla="*/ 206 h 42138"/>
                <a:gd name="connsiteX5" fmla="*/ 257201 w 270199"/>
                <a:gd name="connsiteY5" fmla="*/ 16081 h 42138"/>
                <a:gd name="connsiteX6" fmla="*/ 231801 w 270199"/>
                <a:gd name="connsiteY6" fmla="*/ 19256 h 42138"/>
                <a:gd name="connsiteX7" fmla="*/ 200051 w 270199"/>
                <a:gd name="connsiteY7" fmla="*/ 12906 h 42138"/>
                <a:gd name="connsiteX8" fmla="*/ 177826 w 270199"/>
                <a:gd name="connsiteY8" fmla="*/ 9731 h 42138"/>
                <a:gd name="connsiteX9" fmla="*/ 149251 w 270199"/>
                <a:gd name="connsiteY9" fmla="*/ 12906 h 42138"/>
                <a:gd name="connsiteX10" fmla="*/ 26 w 270199"/>
                <a:gd name="connsiteY10" fmla="*/ 6556 h 4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199" h="42138">
                  <a:moveTo>
                    <a:pt x="26" y="6556"/>
                  </a:moveTo>
                  <a:cubicBezTo>
                    <a:pt x="2143" y="6027"/>
                    <a:pt x="118030" y="3910"/>
                    <a:pt x="161951" y="9731"/>
                  </a:cubicBezTo>
                  <a:cubicBezTo>
                    <a:pt x="205872" y="15552"/>
                    <a:pt x="263551" y="41481"/>
                    <a:pt x="263551" y="41481"/>
                  </a:cubicBezTo>
                  <a:cubicBezTo>
                    <a:pt x="279955" y="44656"/>
                    <a:pt x="260905" y="35660"/>
                    <a:pt x="260376" y="28781"/>
                  </a:cubicBezTo>
                  <a:cubicBezTo>
                    <a:pt x="259847" y="21902"/>
                    <a:pt x="260376" y="206"/>
                    <a:pt x="260376" y="206"/>
                  </a:cubicBezTo>
                  <a:cubicBezTo>
                    <a:pt x="259847" y="-1911"/>
                    <a:pt x="261963" y="12906"/>
                    <a:pt x="257201" y="16081"/>
                  </a:cubicBezTo>
                  <a:cubicBezTo>
                    <a:pt x="252439" y="19256"/>
                    <a:pt x="241326" y="19785"/>
                    <a:pt x="231801" y="19256"/>
                  </a:cubicBezTo>
                  <a:cubicBezTo>
                    <a:pt x="222276" y="18727"/>
                    <a:pt x="209047" y="14493"/>
                    <a:pt x="200051" y="12906"/>
                  </a:cubicBezTo>
                  <a:cubicBezTo>
                    <a:pt x="191055" y="11319"/>
                    <a:pt x="186293" y="9731"/>
                    <a:pt x="177826" y="9731"/>
                  </a:cubicBezTo>
                  <a:cubicBezTo>
                    <a:pt x="169359" y="9731"/>
                    <a:pt x="174122" y="13435"/>
                    <a:pt x="149251" y="12906"/>
                  </a:cubicBezTo>
                  <a:cubicBezTo>
                    <a:pt x="124380" y="12377"/>
                    <a:pt x="-2091" y="7085"/>
                    <a:pt x="26" y="655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CF12C6E0-18F9-F162-A5C1-9A088A8EABE8}"/>
                </a:ext>
              </a:extLst>
            </p:cNvPr>
            <p:cNvSpPr/>
            <p:nvPr/>
          </p:nvSpPr>
          <p:spPr>
            <a:xfrm>
              <a:off x="5362459" y="6257896"/>
              <a:ext cx="92532" cy="9554"/>
            </a:xfrm>
            <a:custGeom>
              <a:avLst/>
              <a:gdLst>
                <a:gd name="connsiteX0" fmla="*/ 116 w 92532"/>
                <a:gd name="connsiteY0" fmla="*/ 29 h 9554"/>
                <a:gd name="connsiteX1" fmla="*/ 89016 w 92532"/>
                <a:gd name="connsiteY1" fmla="*/ 6379 h 9554"/>
                <a:gd name="connsiteX2" fmla="*/ 69966 w 92532"/>
                <a:gd name="connsiteY2" fmla="*/ 9554 h 9554"/>
                <a:gd name="connsiteX3" fmla="*/ 116 w 92532"/>
                <a:gd name="connsiteY3" fmla="*/ 29 h 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32" h="9554">
                  <a:moveTo>
                    <a:pt x="116" y="29"/>
                  </a:moveTo>
                  <a:cubicBezTo>
                    <a:pt x="3291" y="-500"/>
                    <a:pt x="89016" y="6379"/>
                    <a:pt x="89016" y="6379"/>
                  </a:cubicBezTo>
                  <a:cubicBezTo>
                    <a:pt x="100658" y="7966"/>
                    <a:pt x="80549" y="9554"/>
                    <a:pt x="69966" y="9554"/>
                  </a:cubicBezTo>
                  <a:cubicBezTo>
                    <a:pt x="59383" y="9554"/>
                    <a:pt x="-3059" y="558"/>
                    <a:pt x="116" y="2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DA411ED1-C3A1-5736-04E8-EF58953D3210}"/>
                </a:ext>
              </a:extLst>
            </p:cNvPr>
            <p:cNvSpPr/>
            <p:nvPr/>
          </p:nvSpPr>
          <p:spPr>
            <a:xfrm>
              <a:off x="5355257" y="6308689"/>
              <a:ext cx="74124" cy="63583"/>
            </a:xfrm>
            <a:custGeom>
              <a:avLst/>
              <a:gdLst>
                <a:gd name="connsiteX0" fmla="*/ 73993 w 74124"/>
                <a:gd name="connsiteY0" fmla="*/ 36 h 63583"/>
                <a:gd name="connsiteX1" fmla="*/ 26368 w 74124"/>
                <a:gd name="connsiteY1" fmla="*/ 31786 h 63583"/>
                <a:gd name="connsiteX2" fmla="*/ 968 w 74124"/>
                <a:gd name="connsiteY2" fmla="*/ 63536 h 63583"/>
                <a:gd name="connsiteX3" fmla="*/ 10493 w 74124"/>
                <a:gd name="connsiteY3" fmla="*/ 38136 h 63583"/>
                <a:gd name="connsiteX4" fmla="*/ 73993 w 74124"/>
                <a:gd name="connsiteY4" fmla="*/ 36 h 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24" h="63583">
                  <a:moveTo>
                    <a:pt x="73993" y="36"/>
                  </a:moveTo>
                  <a:cubicBezTo>
                    <a:pt x="76639" y="-1022"/>
                    <a:pt x="38539" y="21203"/>
                    <a:pt x="26368" y="31786"/>
                  </a:cubicBezTo>
                  <a:cubicBezTo>
                    <a:pt x="14197" y="42369"/>
                    <a:pt x="3614" y="62478"/>
                    <a:pt x="968" y="63536"/>
                  </a:cubicBezTo>
                  <a:cubicBezTo>
                    <a:pt x="-1678" y="64594"/>
                    <a:pt x="968" y="47661"/>
                    <a:pt x="10493" y="38136"/>
                  </a:cubicBezTo>
                  <a:cubicBezTo>
                    <a:pt x="20018" y="28611"/>
                    <a:pt x="71347" y="1094"/>
                    <a:pt x="73993" y="3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3FC01CE-BF0F-7C28-08E5-00A2F01991D5}"/>
                </a:ext>
              </a:extLst>
            </p:cNvPr>
            <p:cNvSpPr/>
            <p:nvPr/>
          </p:nvSpPr>
          <p:spPr>
            <a:xfrm>
              <a:off x="5136516" y="6252544"/>
              <a:ext cx="267403" cy="67117"/>
            </a:xfrm>
            <a:custGeom>
              <a:avLst/>
              <a:gdLst>
                <a:gd name="connsiteX0" fmla="*/ 634 w 267403"/>
                <a:gd name="connsiteY0" fmla="*/ 2206 h 67117"/>
                <a:gd name="connsiteX1" fmla="*/ 70484 w 267403"/>
                <a:gd name="connsiteY1" fmla="*/ 5381 h 67117"/>
                <a:gd name="connsiteX2" fmla="*/ 156209 w 267403"/>
                <a:gd name="connsiteY2" fmla="*/ 46656 h 67117"/>
                <a:gd name="connsiteX3" fmla="*/ 118109 w 267403"/>
                <a:gd name="connsiteY3" fmla="*/ 40306 h 67117"/>
                <a:gd name="connsiteX4" fmla="*/ 229234 w 267403"/>
                <a:gd name="connsiteY4" fmla="*/ 46656 h 67117"/>
                <a:gd name="connsiteX5" fmla="*/ 260984 w 267403"/>
                <a:gd name="connsiteY5" fmla="*/ 46656 h 67117"/>
                <a:gd name="connsiteX6" fmla="*/ 238759 w 267403"/>
                <a:gd name="connsiteY6" fmla="*/ 65706 h 67117"/>
                <a:gd name="connsiteX7" fmla="*/ 267334 w 267403"/>
                <a:gd name="connsiteY7" fmla="*/ 65706 h 67117"/>
                <a:gd name="connsiteX8" fmla="*/ 245109 w 267403"/>
                <a:gd name="connsiteY8" fmla="*/ 56181 h 67117"/>
                <a:gd name="connsiteX9" fmla="*/ 194309 w 267403"/>
                <a:gd name="connsiteY9" fmla="*/ 49831 h 67117"/>
                <a:gd name="connsiteX10" fmla="*/ 130809 w 267403"/>
                <a:gd name="connsiteY10" fmla="*/ 18081 h 67117"/>
                <a:gd name="connsiteX11" fmla="*/ 140334 w 267403"/>
                <a:gd name="connsiteY11" fmla="*/ 33956 h 67117"/>
                <a:gd name="connsiteX12" fmla="*/ 111759 w 267403"/>
                <a:gd name="connsiteY12" fmla="*/ 21256 h 67117"/>
                <a:gd name="connsiteX13" fmla="*/ 634 w 267403"/>
                <a:gd name="connsiteY13" fmla="*/ 2206 h 6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7403" h="67117">
                  <a:moveTo>
                    <a:pt x="634" y="2206"/>
                  </a:moveTo>
                  <a:cubicBezTo>
                    <a:pt x="-6245" y="-440"/>
                    <a:pt x="44555" y="-2027"/>
                    <a:pt x="70484" y="5381"/>
                  </a:cubicBezTo>
                  <a:cubicBezTo>
                    <a:pt x="96413" y="12789"/>
                    <a:pt x="148272" y="40835"/>
                    <a:pt x="156209" y="46656"/>
                  </a:cubicBezTo>
                  <a:cubicBezTo>
                    <a:pt x="164146" y="52477"/>
                    <a:pt x="105938" y="40306"/>
                    <a:pt x="118109" y="40306"/>
                  </a:cubicBezTo>
                  <a:cubicBezTo>
                    <a:pt x="130280" y="40306"/>
                    <a:pt x="205422" y="45598"/>
                    <a:pt x="229234" y="46656"/>
                  </a:cubicBezTo>
                  <a:cubicBezTo>
                    <a:pt x="253046" y="47714"/>
                    <a:pt x="259397" y="43481"/>
                    <a:pt x="260984" y="46656"/>
                  </a:cubicBezTo>
                  <a:cubicBezTo>
                    <a:pt x="262571" y="49831"/>
                    <a:pt x="237701" y="62531"/>
                    <a:pt x="238759" y="65706"/>
                  </a:cubicBezTo>
                  <a:cubicBezTo>
                    <a:pt x="239817" y="68881"/>
                    <a:pt x="267334" y="65706"/>
                    <a:pt x="267334" y="65706"/>
                  </a:cubicBezTo>
                  <a:cubicBezTo>
                    <a:pt x="268392" y="64118"/>
                    <a:pt x="257280" y="58827"/>
                    <a:pt x="245109" y="56181"/>
                  </a:cubicBezTo>
                  <a:cubicBezTo>
                    <a:pt x="232938" y="53535"/>
                    <a:pt x="213359" y="56181"/>
                    <a:pt x="194309" y="49831"/>
                  </a:cubicBezTo>
                  <a:cubicBezTo>
                    <a:pt x="175259" y="43481"/>
                    <a:pt x="130809" y="18081"/>
                    <a:pt x="130809" y="18081"/>
                  </a:cubicBezTo>
                  <a:cubicBezTo>
                    <a:pt x="121813" y="15435"/>
                    <a:pt x="143509" y="33427"/>
                    <a:pt x="140334" y="33956"/>
                  </a:cubicBezTo>
                  <a:cubicBezTo>
                    <a:pt x="137159" y="34485"/>
                    <a:pt x="132397" y="24960"/>
                    <a:pt x="111759" y="21256"/>
                  </a:cubicBezTo>
                  <a:cubicBezTo>
                    <a:pt x="91121" y="17552"/>
                    <a:pt x="7513" y="4852"/>
                    <a:pt x="634" y="220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26D91F4F-420F-6EFB-3E0A-C48957A98B07}"/>
                </a:ext>
              </a:extLst>
            </p:cNvPr>
            <p:cNvSpPr/>
            <p:nvPr/>
          </p:nvSpPr>
          <p:spPr>
            <a:xfrm>
              <a:off x="5114746" y="6238783"/>
              <a:ext cx="235136" cy="120752"/>
            </a:xfrm>
            <a:custGeom>
              <a:avLst/>
              <a:gdLst>
                <a:gd name="connsiteX0" fmla="*/ 179 w 235136"/>
                <a:gd name="connsiteY0" fmla="*/ 92 h 120752"/>
                <a:gd name="connsiteX1" fmla="*/ 92254 w 235136"/>
                <a:gd name="connsiteY1" fmla="*/ 47717 h 120752"/>
                <a:gd name="connsiteX2" fmla="*/ 146229 w 235136"/>
                <a:gd name="connsiteY2" fmla="*/ 88992 h 120752"/>
                <a:gd name="connsiteX3" fmla="*/ 136704 w 235136"/>
                <a:gd name="connsiteY3" fmla="*/ 120742 h 120752"/>
                <a:gd name="connsiteX4" fmla="*/ 158929 w 235136"/>
                <a:gd name="connsiteY4" fmla="*/ 85817 h 120752"/>
                <a:gd name="connsiteX5" fmla="*/ 193854 w 235136"/>
                <a:gd name="connsiteY5" fmla="*/ 82642 h 120752"/>
                <a:gd name="connsiteX6" fmla="*/ 235129 w 235136"/>
                <a:gd name="connsiteY6" fmla="*/ 82642 h 120752"/>
                <a:gd name="connsiteX7" fmla="*/ 190679 w 235136"/>
                <a:gd name="connsiteY7" fmla="*/ 73117 h 120752"/>
                <a:gd name="connsiteX8" fmla="*/ 143054 w 235136"/>
                <a:gd name="connsiteY8" fmla="*/ 66767 h 120752"/>
                <a:gd name="connsiteX9" fmla="*/ 111304 w 235136"/>
                <a:gd name="connsiteY9" fmla="*/ 41367 h 120752"/>
                <a:gd name="connsiteX10" fmla="*/ 117654 w 235136"/>
                <a:gd name="connsiteY10" fmla="*/ 60417 h 120752"/>
                <a:gd name="connsiteX11" fmla="*/ 179 w 235136"/>
                <a:gd name="connsiteY11" fmla="*/ 92 h 1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136" h="120752">
                  <a:moveTo>
                    <a:pt x="179" y="92"/>
                  </a:moveTo>
                  <a:cubicBezTo>
                    <a:pt x="-4054" y="-2025"/>
                    <a:pt x="67912" y="32900"/>
                    <a:pt x="92254" y="47717"/>
                  </a:cubicBezTo>
                  <a:cubicBezTo>
                    <a:pt x="116596" y="62534"/>
                    <a:pt x="138821" y="76821"/>
                    <a:pt x="146229" y="88992"/>
                  </a:cubicBezTo>
                  <a:cubicBezTo>
                    <a:pt x="153637" y="101163"/>
                    <a:pt x="134587" y="121271"/>
                    <a:pt x="136704" y="120742"/>
                  </a:cubicBezTo>
                  <a:cubicBezTo>
                    <a:pt x="138821" y="120213"/>
                    <a:pt x="149404" y="92167"/>
                    <a:pt x="158929" y="85817"/>
                  </a:cubicBezTo>
                  <a:cubicBezTo>
                    <a:pt x="168454" y="79467"/>
                    <a:pt x="181154" y="83171"/>
                    <a:pt x="193854" y="82642"/>
                  </a:cubicBezTo>
                  <a:cubicBezTo>
                    <a:pt x="206554" y="82113"/>
                    <a:pt x="235658" y="84229"/>
                    <a:pt x="235129" y="82642"/>
                  </a:cubicBezTo>
                  <a:cubicBezTo>
                    <a:pt x="234600" y="81055"/>
                    <a:pt x="206025" y="75763"/>
                    <a:pt x="190679" y="73117"/>
                  </a:cubicBezTo>
                  <a:cubicBezTo>
                    <a:pt x="175333" y="70471"/>
                    <a:pt x="156283" y="72059"/>
                    <a:pt x="143054" y="66767"/>
                  </a:cubicBezTo>
                  <a:cubicBezTo>
                    <a:pt x="129825" y="61475"/>
                    <a:pt x="111304" y="41367"/>
                    <a:pt x="111304" y="41367"/>
                  </a:cubicBezTo>
                  <a:cubicBezTo>
                    <a:pt x="107071" y="40309"/>
                    <a:pt x="132471" y="66238"/>
                    <a:pt x="117654" y="60417"/>
                  </a:cubicBezTo>
                  <a:cubicBezTo>
                    <a:pt x="102837" y="54596"/>
                    <a:pt x="4412" y="2209"/>
                    <a:pt x="179" y="9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618B3A13-E047-948A-EF43-36CB06A9CA94}"/>
                </a:ext>
              </a:extLst>
            </p:cNvPr>
            <p:cNvSpPr/>
            <p:nvPr/>
          </p:nvSpPr>
          <p:spPr>
            <a:xfrm>
              <a:off x="5254560" y="6314804"/>
              <a:ext cx="121278" cy="56208"/>
            </a:xfrm>
            <a:custGeom>
              <a:avLst/>
              <a:gdLst>
                <a:gd name="connsiteX0" fmla="*/ 65 w 121278"/>
                <a:gd name="connsiteY0" fmla="*/ 47896 h 56208"/>
                <a:gd name="connsiteX1" fmla="*/ 76265 w 121278"/>
                <a:gd name="connsiteY1" fmla="*/ 44721 h 56208"/>
                <a:gd name="connsiteX2" fmla="*/ 69915 w 121278"/>
                <a:gd name="connsiteY2" fmla="*/ 54246 h 56208"/>
                <a:gd name="connsiteX3" fmla="*/ 120715 w 121278"/>
                <a:gd name="connsiteY3" fmla="*/ 271 h 56208"/>
                <a:gd name="connsiteX4" fmla="*/ 98490 w 121278"/>
                <a:gd name="connsiteY4" fmla="*/ 32021 h 56208"/>
                <a:gd name="connsiteX5" fmla="*/ 92140 w 121278"/>
                <a:gd name="connsiteY5" fmla="*/ 38371 h 56208"/>
                <a:gd name="connsiteX6" fmla="*/ 65 w 121278"/>
                <a:gd name="connsiteY6" fmla="*/ 47896 h 5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278" h="56208">
                  <a:moveTo>
                    <a:pt x="65" y="47896"/>
                  </a:moveTo>
                  <a:cubicBezTo>
                    <a:pt x="-2581" y="48954"/>
                    <a:pt x="76265" y="44721"/>
                    <a:pt x="76265" y="44721"/>
                  </a:cubicBezTo>
                  <a:cubicBezTo>
                    <a:pt x="87907" y="45779"/>
                    <a:pt x="62507" y="61654"/>
                    <a:pt x="69915" y="54246"/>
                  </a:cubicBezTo>
                  <a:cubicBezTo>
                    <a:pt x="77323" y="46838"/>
                    <a:pt x="115953" y="3975"/>
                    <a:pt x="120715" y="271"/>
                  </a:cubicBezTo>
                  <a:cubicBezTo>
                    <a:pt x="125477" y="-3433"/>
                    <a:pt x="98490" y="32021"/>
                    <a:pt x="98490" y="32021"/>
                  </a:cubicBezTo>
                  <a:cubicBezTo>
                    <a:pt x="93728" y="38371"/>
                    <a:pt x="104311" y="36254"/>
                    <a:pt x="92140" y="38371"/>
                  </a:cubicBezTo>
                  <a:cubicBezTo>
                    <a:pt x="79969" y="40488"/>
                    <a:pt x="2711" y="46838"/>
                    <a:pt x="65" y="4789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3D99CA4A-B847-9143-59C7-9909219DEE70}"/>
                </a:ext>
              </a:extLst>
            </p:cNvPr>
            <p:cNvSpPr/>
            <p:nvPr/>
          </p:nvSpPr>
          <p:spPr>
            <a:xfrm>
              <a:off x="5038711" y="6258388"/>
              <a:ext cx="217686" cy="111375"/>
            </a:xfrm>
            <a:custGeom>
              <a:avLst/>
              <a:gdLst>
                <a:gd name="connsiteX0" fmla="*/ 14 w 217686"/>
                <a:gd name="connsiteY0" fmla="*/ 5887 h 111375"/>
                <a:gd name="connsiteX1" fmla="*/ 85739 w 217686"/>
                <a:gd name="connsiteY1" fmla="*/ 2712 h 111375"/>
                <a:gd name="connsiteX2" fmla="*/ 187339 w 217686"/>
                <a:gd name="connsiteY2" fmla="*/ 50337 h 111375"/>
                <a:gd name="connsiteX3" fmla="*/ 200039 w 217686"/>
                <a:gd name="connsiteY3" fmla="*/ 40812 h 111375"/>
                <a:gd name="connsiteX4" fmla="*/ 206389 w 217686"/>
                <a:gd name="connsiteY4" fmla="*/ 110662 h 111375"/>
                <a:gd name="connsiteX5" fmla="*/ 212739 w 217686"/>
                <a:gd name="connsiteY5" fmla="*/ 78912 h 111375"/>
                <a:gd name="connsiteX6" fmla="*/ 212739 w 217686"/>
                <a:gd name="connsiteY6" fmla="*/ 63037 h 111375"/>
                <a:gd name="connsiteX7" fmla="*/ 149239 w 217686"/>
                <a:gd name="connsiteY7" fmla="*/ 9062 h 111375"/>
                <a:gd name="connsiteX8" fmla="*/ 158764 w 217686"/>
                <a:gd name="connsiteY8" fmla="*/ 18587 h 111375"/>
                <a:gd name="connsiteX9" fmla="*/ 117489 w 217686"/>
                <a:gd name="connsiteY9" fmla="*/ 9062 h 111375"/>
                <a:gd name="connsiteX10" fmla="*/ 92089 w 217686"/>
                <a:gd name="connsiteY10" fmla="*/ 5887 h 111375"/>
                <a:gd name="connsiteX11" fmla="*/ 14 w 217686"/>
                <a:gd name="connsiteY11" fmla="*/ 5887 h 11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686" h="111375">
                  <a:moveTo>
                    <a:pt x="14" y="5887"/>
                  </a:moveTo>
                  <a:cubicBezTo>
                    <a:pt x="-1044" y="5358"/>
                    <a:pt x="54518" y="-4696"/>
                    <a:pt x="85739" y="2712"/>
                  </a:cubicBezTo>
                  <a:cubicBezTo>
                    <a:pt x="116960" y="10120"/>
                    <a:pt x="187339" y="50337"/>
                    <a:pt x="187339" y="50337"/>
                  </a:cubicBezTo>
                  <a:cubicBezTo>
                    <a:pt x="206389" y="56687"/>
                    <a:pt x="196864" y="30758"/>
                    <a:pt x="200039" y="40812"/>
                  </a:cubicBezTo>
                  <a:cubicBezTo>
                    <a:pt x="203214" y="50866"/>
                    <a:pt x="204272" y="104312"/>
                    <a:pt x="206389" y="110662"/>
                  </a:cubicBezTo>
                  <a:cubicBezTo>
                    <a:pt x="208506" y="117012"/>
                    <a:pt x="212739" y="78912"/>
                    <a:pt x="212739" y="78912"/>
                  </a:cubicBezTo>
                  <a:cubicBezTo>
                    <a:pt x="213797" y="70975"/>
                    <a:pt x="223322" y="74679"/>
                    <a:pt x="212739" y="63037"/>
                  </a:cubicBezTo>
                  <a:cubicBezTo>
                    <a:pt x="202156" y="51395"/>
                    <a:pt x="149239" y="9062"/>
                    <a:pt x="149239" y="9062"/>
                  </a:cubicBezTo>
                  <a:cubicBezTo>
                    <a:pt x="140243" y="1654"/>
                    <a:pt x="164056" y="18587"/>
                    <a:pt x="158764" y="18587"/>
                  </a:cubicBezTo>
                  <a:cubicBezTo>
                    <a:pt x="153472" y="18587"/>
                    <a:pt x="128601" y="11179"/>
                    <a:pt x="117489" y="9062"/>
                  </a:cubicBezTo>
                  <a:cubicBezTo>
                    <a:pt x="106377" y="6945"/>
                    <a:pt x="107964" y="6416"/>
                    <a:pt x="92089" y="5887"/>
                  </a:cubicBezTo>
                  <a:cubicBezTo>
                    <a:pt x="76214" y="5358"/>
                    <a:pt x="1072" y="6416"/>
                    <a:pt x="14" y="588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5610DABF-6236-E873-D294-E37CC83D5E3C}"/>
                </a:ext>
              </a:extLst>
            </p:cNvPr>
            <p:cNvSpPr/>
            <p:nvPr/>
          </p:nvSpPr>
          <p:spPr>
            <a:xfrm>
              <a:off x="5143390" y="6181170"/>
              <a:ext cx="170765" cy="26091"/>
            </a:xfrm>
            <a:custGeom>
              <a:avLst/>
              <a:gdLst>
                <a:gd name="connsiteX0" fmla="*/ 110 w 170765"/>
                <a:gd name="connsiteY0" fmla="*/ 25955 h 26091"/>
                <a:gd name="connsiteX1" fmla="*/ 162035 w 170765"/>
                <a:gd name="connsiteY1" fmla="*/ 555 h 26091"/>
                <a:gd name="connsiteX2" fmla="*/ 136635 w 170765"/>
                <a:gd name="connsiteY2" fmla="*/ 10080 h 26091"/>
                <a:gd name="connsiteX3" fmla="*/ 110 w 170765"/>
                <a:gd name="connsiteY3" fmla="*/ 25955 h 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765" h="26091">
                  <a:moveTo>
                    <a:pt x="110" y="25955"/>
                  </a:moveTo>
                  <a:cubicBezTo>
                    <a:pt x="4343" y="24368"/>
                    <a:pt x="139281" y="3201"/>
                    <a:pt x="162035" y="555"/>
                  </a:cubicBezTo>
                  <a:cubicBezTo>
                    <a:pt x="184789" y="-2091"/>
                    <a:pt x="158331" y="5318"/>
                    <a:pt x="136635" y="10080"/>
                  </a:cubicBezTo>
                  <a:cubicBezTo>
                    <a:pt x="114939" y="14842"/>
                    <a:pt x="-4123" y="27542"/>
                    <a:pt x="110" y="2595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14EFFB54-A276-B6C7-4F68-8AFA8A0D640B}"/>
                </a:ext>
              </a:extLst>
            </p:cNvPr>
            <p:cNvSpPr/>
            <p:nvPr/>
          </p:nvSpPr>
          <p:spPr>
            <a:xfrm>
              <a:off x="5022993" y="6197373"/>
              <a:ext cx="79325" cy="42320"/>
            </a:xfrm>
            <a:custGeom>
              <a:avLst/>
              <a:gdLst>
                <a:gd name="connsiteX0" fmla="*/ 79232 w 79325"/>
                <a:gd name="connsiteY0" fmla="*/ 227 h 42320"/>
                <a:gd name="connsiteX1" fmla="*/ 3032 w 79325"/>
                <a:gd name="connsiteY1" fmla="*/ 41502 h 42320"/>
                <a:gd name="connsiteX2" fmla="*/ 18907 w 79325"/>
                <a:gd name="connsiteY2" fmla="*/ 25627 h 42320"/>
                <a:gd name="connsiteX3" fmla="*/ 79232 w 79325"/>
                <a:gd name="connsiteY3" fmla="*/ 227 h 4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25" h="42320">
                  <a:moveTo>
                    <a:pt x="79232" y="227"/>
                  </a:moveTo>
                  <a:cubicBezTo>
                    <a:pt x="76586" y="2873"/>
                    <a:pt x="3032" y="41502"/>
                    <a:pt x="3032" y="41502"/>
                  </a:cubicBezTo>
                  <a:cubicBezTo>
                    <a:pt x="-7022" y="45735"/>
                    <a:pt x="10440" y="32506"/>
                    <a:pt x="18907" y="25627"/>
                  </a:cubicBezTo>
                  <a:cubicBezTo>
                    <a:pt x="27374" y="18748"/>
                    <a:pt x="81878" y="-2419"/>
                    <a:pt x="79232" y="22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62056C57-020F-FE14-893D-8F123527C0DF}"/>
                </a:ext>
              </a:extLst>
            </p:cNvPr>
            <p:cNvSpPr/>
            <p:nvPr/>
          </p:nvSpPr>
          <p:spPr>
            <a:xfrm>
              <a:off x="5451460" y="6181713"/>
              <a:ext cx="15890" cy="88808"/>
            </a:xfrm>
            <a:custGeom>
              <a:avLst/>
              <a:gdLst>
                <a:gd name="connsiteX0" fmla="*/ 15 w 15890"/>
                <a:gd name="connsiteY0" fmla="*/ 12 h 88808"/>
                <a:gd name="connsiteX1" fmla="*/ 12715 w 15890"/>
                <a:gd name="connsiteY1" fmla="*/ 82562 h 88808"/>
                <a:gd name="connsiteX2" fmla="*/ 15890 w 15890"/>
                <a:gd name="connsiteY2" fmla="*/ 76212 h 88808"/>
                <a:gd name="connsiteX3" fmla="*/ 15 w 15890"/>
                <a:gd name="connsiteY3" fmla="*/ 12 h 8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0" h="88808">
                  <a:moveTo>
                    <a:pt x="15" y="12"/>
                  </a:moveTo>
                  <a:cubicBezTo>
                    <a:pt x="-514" y="1070"/>
                    <a:pt x="12715" y="82562"/>
                    <a:pt x="12715" y="82562"/>
                  </a:cubicBezTo>
                  <a:cubicBezTo>
                    <a:pt x="15361" y="95262"/>
                    <a:pt x="15890" y="86266"/>
                    <a:pt x="15890" y="76212"/>
                  </a:cubicBezTo>
                  <a:cubicBezTo>
                    <a:pt x="15890" y="66158"/>
                    <a:pt x="544" y="-1046"/>
                    <a:pt x="15" y="1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87FC3B07-B8D0-ED55-DDC0-C84988149763}"/>
                </a:ext>
              </a:extLst>
            </p:cNvPr>
            <p:cNvSpPr/>
            <p:nvPr/>
          </p:nvSpPr>
          <p:spPr>
            <a:xfrm>
              <a:off x="4892489" y="5359286"/>
              <a:ext cx="326011" cy="73339"/>
            </a:xfrm>
            <a:custGeom>
              <a:avLst/>
              <a:gdLst>
                <a:gd name="connsiteX0" fmla="*/ 186 w 326011"/>
                <a:gd name="connsiteY0" fmla="*/ 31864 h 73339"/>
                <a:gd name="connsiteX1" fmla="*/ 165286 w 326011"/>
                <a:gd name="connsiteY1" fmla="*/ 12814 h 73339"/>
                <a:gd name="connsiteX2" fmla="*/ 324036 w 326011"/>
                <a:gd name="connsiteY2" fmla="*/ 73139 h 73339"/>
                <a:gd name="connsiteX3" fmla="*/ 251011 w 326011"/>
                <a:gd name="connsiteY3" fmla="*/ 31864 h 73339"/>
                <a:gd name="connsiteX4" fmla="*/ 203386 w 326011"/>
                <a:gd name="connsiteY4" fmla="*/ 19164 h 73339"/>
                <a:gd name="connsiteX5" fmla="*/ 133536 w 326011"/>
                <a:gd name="connsiteY5" fmla="*/ 114 h 73339"/>
                <a:gd name="connsiteX6" fmla="*/ 186 w 326011"/>
                <a:gd name="connsiteY6" fmla="*/ 31864 h 7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11" h="73339">
                  <a:moveTo>
                    <a:pt x="186" y="31864"/>
                  </a:moveTo>
                  <a:cubicBezTo>
                    <a:pt x="5478" y="33981"/>
                    <a:pt x="111311" y="5935"/>
                    <a:pt x="165286" y="12814"/>
                  </a:cubicBezTo>
                  <a:cubicBezTo>
                    <a:pt x="219261" y="19693"/>
                    <a:pt x="309749" y="69964"/>
                    <a:pt x="324036" y="73139"/>
                  </a:cubicBezTo>
                  <a:cubicBezTo>
                    <a:pt x="338323" y="76314"/>
                    <a:pt x="271119" y="40860"/>
                    <a:pt x="251011" y="31864"/>
                  </a:cubicBezTo>
                  <a:cubicBezTo>
                    <a:pt x="230903" y="22868"/>
                    <a:pt x="203386" y="19164"/>
                    <a:pt x="203386" y="19164"/>
                  </a:cubicBezTo>
                  <a:cubicBezTo>
                    <a:pt x="183807" y="13872"/>
                    <a:pt x="163169" y="-1473"/>
                    <a:pt x="133536" y="114"/>
                  </a:cubicBezTo>
                  <a:cubicBezTo>
                    <a:pt x="103903" y="1701"/>
                    <a:pt x="-5106" y="29747"/>
                    <a:pt x="186" y="3186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6C80A35F-E736-3B96-0884-04333CF99C1F}"/>
                </a:ext>
              </a:extLst>
            </p:cNvPr>
            <p:cNvSpPr/>
            <p:nvPr/>
          </p:nvSpPr>
          <p:spPr>
            <a:xfrm>
              <a:off x="4945488" y="5320638"/>
              <a:ext cx="237528" cy="77541"/>
            </a:xfrm>
            <a:custGeom>
              <a:avLst/>
              <a:gdLst>
                <a:gd name="connsiteX0" fmla="*/ 1162 w 237528"/>
                <a:gd name="connsiteY0" fmla="*/ 662 h 77541"/>
                <a:gd name="connsiteX1" fmla="*/ 121812 w 237528"/>
                <a:gd name="connsiteY1" fmla="*/ 26062 h 77541"/>
                <a:gd name="connsiteX2" fmla="*/ 232937 w 237528"/>
                <a:gd name="connsiteY2" fmla="*/ 76862 h 77541"/>
                <a:gd name="connsiteX3" fmla="*/ 198012 w 237528"/>
                <a:gd name="connsiteY3" fmla="*/ 51462 h 77541"/>
                <a:gd name="connsiteX4" fmla="*/ 1162 w 237528"/>
                <a:gd name="connsiteY4" fmla="*/ 662 h 7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28" h="77541">
                  <a:moveTo>
                    <a:pt x="1162" y="662"/>
                  </a:moveTo>
                  <a:cubicBezTo>
                    <a:pt x="-11538" y="-3571"/>
                    <a:pt x="83183" y="13362"/>
                    <a:pt x="121812" y="26062"/>
                  </a:cubicBezTo>
                  <a:cubicBezTo>
                    <a:pt x="160441" y="38762"/>
                    <a:pt x="220237" y="72629"/>
                    <a:pt x="232937" y="76862"/>
                  </a:cubicBezTo>
                  <a:cubicBezTo>
                    <a:pt x="245637" y="81095"/>
                    <a:pt x="231349" y="64691"/>
                    <a:pt x="198012" y="51462"/>
                  </a:cubicBezTo>
                  <a:cubicBezTo>
                    <a:pt x="164675" y="38233"/>
                    <a:pt x="13862" y="4895"/>
                    <a:pt x="1162" y="66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5804D8FF-C627-8FD0-EB05-BB0B35C82634}"/>
                </a:ext>
              </a:extLst>
            </p:cNvPr>
            <p:cNvSpPr/>
            <p:nvPr/>
          </p:nvSpPr>
          <p:spPr>
            <a:xfrm>
              <a:off x="4881997" y="5162547"/>
              <a:ext cx="55172" cy="105279"/>
            </a:xfrm>
            <a:custGeom>
              <a:avLst/>
              <a:gdLst>
                <a:gd name="connsiteX0" fmla="*/ 55128 w 55172"/>
                <a:gd name="connsiteY0" fmla="*/ 3 h 105279"/>
                <a:gd name="connsiteX1" fmla="*/ 42428 w 55172"/>
                <a:gd name="connsiteY1" fmla="*/ 69853 h 105279"/>
                <a:gd name="connsiteX2" fmla="*/ 1153 w 55172"/>
                <a:gd name="connsiteY2" fmla="*/ 104778 h 105279"/>
                <a:gd name="connsiteX3" fmla="*/ 13853 w 55172"/>
                <a:gd name="connsiteY3" fmla="*/ 88903 h 105279"/>
                <a:gd name="connsiteX4" fmla="*/ 39253 w 55172"/>
                <a:gd name="connsiteY4" fmla="*/ 66678 h 105279"/>
                <a:gd name="connsiteX5" fmla="*/ 55128 w 55172"/>
                <a:gd name="connsiteY5" fmla="*/ 3 h 10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72" h="105279">
                  <a:moveTo>
                    <a:pt x="55128" y="3"/>
                  </a:moveTo>
                  <a:cubicBezTo>
                    <a:pt x="55657" y="532"/>
                    <a:pt x="51424" y="52391"/>
                    <a:pt x="42428" y="69853"/>
                  </a:cubicBezTo>
                  <a:cubicBezTo>
                    <a:pt x="33432" y="87316"/>
                    <a:pt x="1153" y="104778"/>
                    <a:pt x="1153" y="104778"/>
                  </a:cubicBezTo>
                  <a:cubicBezTo>
                    <a:pt x="-3609" y="107953"/>
                    <a:pt x="7503" y="95253"/>
                    <a:pt x="13853" y="88903"/>
                  </a:cubicBezTo>
                  <a:cubicBezTo>
                    <a:pt x="20203" y="82553"/>
                    <a:pt x="34490" y="76732"/>
                    <a:pt x="39253" y="66678"/>
                  </a:cubicBezTo>
                  <a:cubicBezTo>
                    <a:pt x="44015" y="56624"/>
                    <a:pt x="54599" y="-526"/>
                    <a:pt x="55128" y="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9F7CFFC7-DF53-E56C-B60E-D61EE0B77A52}"/>
                </a:ext>
              </a:extLst>
            </p:cNvPr>
            <p:cNvSpPr/>
            <p:nvPr/>
          </p:nvSpPr>
          <p:spPr>
            <a:xfrm>
              <a:off x="4898960" y="5210165"/>
              <a:ext cx="340192" cy="79435"/>
            </a:xfrm>
            <a:custGeom>
              <a:avLst/>
              <a:gdLst>
                <a:gd name="connsiteX0" fmla="*/ 339790 w 340192"/>
                <a:gd name="connsiteY0" fmla="*/ 79385 h 79435"/>
                <a:gd name="connsiteX1" fmla="*/ 187390 w 340192"/>
                <a:gd name="connsiteY1" fmla="*/ 44460 h 79435"/>
                <a:gd name="connsiteX2" fmla="*/ 238190 w 340192"/>
                <a:gd name="connsiteY2" fmla="*/ 76210 h 79435"/>
                <a:gd name="connsiteX3" fmla="*/ 190565 w 340192"/>
                <a:gd name="connsiteY3" fmla="*/ 57160 h 79435"/>
                <a:gd name="connsiteX4" fmla="*/ 161990 w 340192"/>
                <a:gd name="connsiteY4" fmla="*/ 57160 h 79435"/>
                <a:gd name="connsiteX5" fmla="*/ 123890 w 340192"/>
                <a:gd name="connsiteY5" fmla="*/ 28585 h 79435"/>
                <a:gd name="connsiteX6" fmla="*/ 60390 w 340192"/>
                <a:gd name="connsiteY6" fmla="*/ 41285 h 79435"/>
                <a:gd name="connsiteX7" fmla="*/ 120715 w 340192"/>
                <a:gd name="connsiteY7" fmla="*/ 19060 h 79435"/>
                <a:gd name="connsiteX8" fmla="*/ 98490 w 340192"/>
                <a:gd name="connsiteY8" fmla="*/ 22235 h 79435"/>
                <a:gd name="connsiteX9" fmla="*/ 88965 w 340192"/>
                <a:gd name="connsiteY9" fmla="*/ 10 h 79435"/>
                <a:gd name="connsiteX10" fmla="*/ 88965 w 340192"/>
                <a:gd name="connsiteY10" fmla="*/ 19060 h 79435"/>
                <a:gd name="connsiteX11" fmla="*/ 69915 w 340192"/>
                <a:gd name="connsiteY11" fmla="*/ 31760 h 79435"/>
                <a:gd name="connsiteX12" fmla="*/ 82615 w 340192"/>
                <a:gd name="connsiteY12" fmla="*/ 6360 h 79435"/>
                <a:gd name="connsiteX13" fmla="*/ 65 w 340192"/>
                <a:gd name="connsiteY13" fmla="*/ 47635 h 79435"/>
                <a:gd name="connsiteX14" fmla="*/ 69915 w 340192"/>
                <a:gd name="connsiteY14" fmla="*/ 19060 h 79435"/>
                <a:gd name="connsiteX15" fmla="*/ 133415 w 340192"/>
                <a:gd name="connsiteY15" fmla="*/ 34935 h 79435"/>
                <a:gd name="connsiteX16" fmla="*/ 339790 w 340192"/>
                <a:gd name="connsiteY16" fmla="*/ 79385 h 7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192" h="79435">
                  <a:moveTo>
                    <a:pt x="339790" y="79385"/>
                  </a:moveTo>
                  <a:cubicBezTo>
                    <a:pt x="348786" y="80972"/>
                    <a:pt x="204323" y="44989"/>
                    <a:pt x="187390" y="44460"/>
                  </a:cubicBezTo>
                  <a:cubicBezTo>
                    <a:pt x="170457" y="43931"/>
                    <a:pt x="237661" y="74093"/>
                    <a:pt x="238190" y="76210"/>
                  </a:cubicBezTo>
                  <a:cubicBezTo>
                    <a:pt x="238719" y="78327"/>
                    <a:pt x="203265" y="60335"/>
                    <a:pt x="190565" y="57160"/>
                  </a:cubicBezTo>
                  <a:cubicBezTo>
                    <a:pt x="177865" y="53985"/>
                    <a:pt x="173102" y="61922"/>
                    <a:pt x="161990" y="57160"/>
                  </a:cubicBezTo>
                  <a:cubicBezTo>
                    <a:pt x="150878" y="52398"/>
                    <a:pt x="140823" y="31231"/>
                    <a:pt x="123890" y="28585"/>
                  </a:cubicBezTo>
                  <a:cubicBezTo>
                    <a:pt x="106957" y="25939"/>
                    <a:pt x="60919" y="42872"/>
                    <a:pt x="60390" y="41285"/>
                  </a:cubicBezTo>
                  <a:cubicBezTo>
                    <a:pt x="59861" y="39698"/>
                    <a:pt x="114365" y="22235"/>
                    <a:pt x="120715" y="19060"/>
                  </a:cubicBezTo>
                  <a:cubicBezTo>
                    <a:pt x="127065" y="15885"/>
                    <a:pt x="103782" y="25410"/>
                    <a:pt x="98490" y="22235"/>
                  </a:cubicBezTo>
                  <a:cubicBezTo>
                    <a:pt x="93198" y="19060"/>
                    <a:pt x="88965" y="10"/>
                    <a:pt x="88965" y="10"/>
                  </a:cubicBezTo>
                  <a:cubicBezTo>
                    <a:pt x="87378" y="-519"/>
                    <a:pt x="88965" y="19060"/>
                    <a:pt x="88965" y="19060"/>
                  </a:cubicBezTo>
                  <a:cubicBezTo>
                    <a:pt x="85790" y="24352"/>
                    <a:pt x="70973" y="33877"/>
                    <a:pt x="69915" y="31760"/>
                  </a:cubicBezTo>
                  <a:cubicBezTo>
                    <a:pt x="68857" y="29643"/>
                    <a:pt x="94257" y="3714"/>
                    <a:pt x="82615" y="6360"/>
                  </a:cubicBezTo>
                  <a:cubicBezTo>
                    <a:pt x="70973" y="9006"/>
                    <a:pt x="2182" y="45518"/>
                    <a:pt x="65" y="47635"/>
                  </a:cubicBezTo>
                  <a:cubicBezTo>
                    <a:pt x="-2052" y="49752"/>
                    <a:pt x="47690" y="21177"/>
                    <a:pt x="69915" y="19060"/>
                  </a:cubicBezTo>
                  <a:cubicBezTo>
                    <a:pt x="92140" y="16943"/>
                    <a:pt x="92669" y="26468"/>
                    <a:pt x="133415" y="34935"/>
                  </a:cubicBezTo>
                  <a:lnTo>
                    <a:pt x="339790" y="79385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BDEAD46F-13E7-E625-09A1-D623F31BE3CD}"/>
                </a:ext>
              </a:extLst>
            </p:cNvPr>
            <p:cNvSpPr/>
            <p:nvPr/>
          </p:nvSpPr>
          <p:spPr>
            <a:xfrm>
              <a:off x="5665928" y="5402444"/>
              <a:ext cx="65118" cy="228316"/>
            </a:xfrm>
            <a:custGeom>
              <a:avLst/>
              <a:gdLst>
                <a:gd name="connsiteX0" fmla="*/ 64947 w 65118"/>
                <a:gd name="connsiteY0" fmla="*/ 1406 h 228316"/>
                <a:gd name="connsiteX1" fmla="*/ 1447 w 65118"/>
                <a:gd name="connsiteY1" fmla="*/ 223656 h 228316"/>
                <a:gd name="connsiteX2" fmla="*/ 20497 w 65118"/>
                <a:gd name="connsiteY2" fmla="*/ 150631 h 228316"/>
                <a:gd name="connsiteX3" fmla="*/ 20497 w 65118"/>
                <a:gd name="connsiteY3" fmla="*/ 128406 h 228316"/>
                <a:gd name="connsiteX4" fmla="*/ 64947 w 65118"/>
                <a:gd name="connsiteY4" fmla="*/ 1406 h 22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18" h="228316">
                  <a:moveTo>
                    <a:pt x="64947" y="1406"/>
                  </a:moveTo>
                  <a:cubicBezTo>
                    <a:pt x="61772" y="17281"/>
                    <a:pt x="8855" y="198785"/>
                    <a:pt x="1447" y="223656"/>
                  </a:cubicBezTo>
                  <a:cubicBezTo>
                    <a:pt x="-5961" y="248527"/>
                    <a:pt x="17322" y="166506"/>
                    <a:pt x="20497" y="150631"/>
                  </a:cubicBezTo>
                  <a:cubicBezTo>
                    <a:pt x="23672" y="134756"/>
                    <a:pt x="14676" y="147985"/>
                    <a:pt x="20497" y="128406"/>
                  </a:cubicBezTo>
                  <a:cubicBezTo>
                    <a:pt x="26318" y="108827"/>
                    <a:pt x="68122" y="-14469"/>
                    <a:pt x="64947" y="140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3C79A1F8-2FD8-6995-823D-5D1E666DD389}"/>
                </a:ext>
              </a:extLst>
            </p:cNvPr>
            <p:cNvSpPr/>
            <p:nvPr/>
          </p:nvSpPr>
          <p:spPr>
            <a:xfrm>
              <a:off x="5635617" y="5640836"/>
              <a:ext cx="28623" cy="315790"/>
            </a:xfrm>
            <a:custGeom>
              <a:avLst/>
              <a:gdLst>
                <a:gd name="connsiteX0" fmla="*/ 6358 w 28623"/>
                <a:gd name="connsiteY0" fmla="*/ 1139 h 315790"/>
                <a:gd name="connsiteX1" fmla="*/ 22233 w 28623"/>
                <a:gd name="connsiteY1" fmla="*/ 124964 h 315790"/>
                <a:gd name="connsiteX2" fmla="*/ 15883 w 28623"/>
                <a:gd name="connsiteY2" fmla="*/ 239264 h 315790"/>
                <a:gd name="connsiteX3" fmla="*/ 25408 w 28623"/>
                <a:gd name="connsiteY3" fmla="*/ 201164 h 315790"/>
                <a:gd name="connsiteX4" fmla="*/ 8 w 28623"/>
                <a:gd name="connsiteY4" fmla="*/ 315464 h 315790"/>
                <a:gd name="connsiteX5" fmla="*/ 28583 w 28623"/>
                <a:gd name="connsiteY5" fmla="*/ 232914 h 315790"/>
                <a:gd name="connsiteX6" fmla="*/ 6358 w 28623"/>
                <a:gd name="connsiteY6" fmla="*/ 150364 h 315790"/>
                <a:gd name="connsiteX7" fmla="*/ 9533 w 28623"/>
                <a:gd name="connsiteY7" fmla="*/ 201164 h 315790"/>
                <a:gd name="connsiteX8" fmla="*/ 6358 w 28623"/>
                <a:gd name="connsiteY8" fmla="*/ 1139 h 3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23" h="315790">
                  <a:moveTo>
                    <a:pt x="6358" y="1139"/>
                  </a:moveTo>
                  <a:cubicBezTo>
                    <a:pt x="8475" y="-11561"/>
                    <a:pt x="20646" y="85277"/>
                    <a:pt x="22233" y="124964"/>
                  </a:cubicBezTo>
                  <a:cubicBezTo>
                    <a:pt x="23820" y="164651"/>
                    <a:pt x="15354" y="226564"/>
                    <a:pt x="15883" y="239264"/>
                  </a:cubicBezTo>
                  <a:cubicBezTo>
                    <a:pt x="16412" y="251964"/>
                    <a:pt x="28054" y="188464"/>
                    <a:pt x="25408" y="201164"/>
                  </a:cubicBezTo>
                  <a:cubicBezTo>
                    <a:pt x="22762" y="213864"/>
                    <a:pt x="-521" y="310172"/>
                    <a:pt x="8" y="315464"/>
                  </a:cubicBezTo>
                  <a:cubicBezTo>
                    <a:pt x="537" y="320756"/>
                    <a:pt x="27525" y="260431"/>
                    <a:pt x="28583" y="232914"/>
                  </a:cubicBezTo>
                  <a:cubicBezTo>
                    <a:pt x="29641" y="205397"/>
                    <a:pt x="9533" y="155656"/>
                    <a:pt x="6358" y="150364"/>
                  </a:cubicBezTo>
                  <a:cubicBezTo>
                    <a:pt x="3183" y="145072"/>
                    <a:pt x="7946" y="223389"/>
                    <a:pt x="9533" y="201164"/>
                  </a:cubicBezTo>
                  <a:cubicBezTo>
                    <a:pt x="11120" y="178939"/>
                    <a:pt x="4241" y="13839"/>
                    <a:pt x="6358" y="113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311EC57-3CEC-4CA4-1E4A-84D531A9A80D}"/>
                </a:ext>
              </a:extLst>
            </p:cNvPr>
            <p:cNvSpPr/>
            <p:nvPr/>
          </p:nvSpPr>
          <p:spPr>
            <a:xfrm>
              <a:off x="5238405" y="5406215"/>
              <a:ext cx="42144" cy="245067"/>
            </a:xfrm>
            <a:custGeom>
              <a:avLst/>
              <a:gdLst>
                <a:gd name="connsiteX0" fmla="*/ 41620 w 42144"/>
                <a:gd name="connsiteY0" fmla="*/ 810 h 245067"/>
                <a:gd name="connsiteX1" fmla="*/ 345 w 42144"/>
                <a:gd name="connsiteY1" fmla="*/ 238935 h 245067"/>
                <a:gd name="connsiteX2" fmla="*/ 22570 w 42144"/>
                <a:gd name="connsiteY2" fmla="*/ 162735 h 245067"/>
                <a:gd name="connsiteX3" fmla="*/ 41620 w 42144"/>
                <a:gd name="connsiteY3" fmla="*/ 810 h 2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4" h="245067">
                  <a:moveTo>
                    <a:pt x="41620" y="810"/>
                  </a:moveTo>
                  <a:cubicBezTo>
                    <a:pt x="37916" y="13510"/>
                    <a:pt x="3520" y="211947"/>
                    <a:pt x="345" y="238935"/>
                  </a:cubicBezTo>
                  <a:cubicBezTo>
                    <a:pt x="-2830" y="265923"/>
                    <a:pt x="16749" y="197131"/>
                    <a:pt x="22570" y="162735"/>
                  </a:cubicBezTo>
                  <a:cubicBezTo>
                    <a:pt x="28391" y="128339"/>
                    <a:pt x="45324" y="-11890"/>
                    <a:pt x="41620" y="81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4B573DAC-FF16-E8D8-5B5A-7B255249198C}"/>
                </a:ext>
              </a:extLst>
            </p:cNvPr>
            <p:cNvSpPr/>
            <p:nvPr/>
          </p:nvSpPr>
          <p:spPr>
            <a:xfrm>
              <a:off x="5305094" y="5610210"/>
              <a:ext cx="35263" cy="123915"/>
            </a:xfrm>
            <a:custGeom>
              <a:avLst/>
              <a:gdLst>
                <a:gd name="connsiteX0" fmla="*/ 35256 w 35263"/>
                <a:gd name="connsiteY0" fmla="*/ 15 h 123915"/>
                <a:gd name="connsiteX1" fmla="*/ 6681 w 35263"/>
                <a:gd name="connsiteY1" fmla="*/ 69865 h 123915"/>
                <a:gd name="connsiteX2" fmla="*/ 19381 w 35263"/>
                <a:gd name="connsiteY2" fmla="*/ 123840 h 123915"/>
                <a:gd name="connsiteX3" fmla="*/ 3506 w 35263"/>
                <a:gd name="connsiteY3" fmla="*/ 82565 h 123915"/>
                <a:gd name="connsiteX4" fmla="*/ 3506 w 35263"/>
                <a:gd name="connsiteY4" fmla="*/ 63515 h 123915"/>
                <a:gd name="connsiteX5" fmla="*/ 35256 w 35263"/>
                <a:gd name="connsiteY5" fmla="*/ 15 h 1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63" h="123915">
                  <a:moveTo>
                    <a:pt x="35256" y="15"/>
                  </a:moveTo>
                  <a:cubicBezTo>
                    <a:pt x="35785" y="1073"/>
                    <a:pt x="9327" y="49228"/>
                    <a:pt x="6681" y="69865"/>
                  </a:cubicBezTo>
                  <a:cubicBezTo>
                    <a:pt x="4035" y="90502"/>
                    <a:pt x="19910" y="121723"/>
                    <a:pt x="19381" y="123840"/>
                  </a:cubicBezTo>
                  <a:cubicBezTo>
                    <a:pt x="18852" y="125957"/>
                    <a:pt x="3506" y="82565"/>
                    <a:pt x="3506" y="82565"/>
                  </a:cubicBezTo>
                  <a:cubicBezTo>
                    <a:pt x="860" y="72511"/>
                    <a:pt x="-2844" y="75157"/>
                    <a:pt x="3506" y="63515"/>
                  </a:cubicBezTo>
                  <a:cubicBezTo>
                    <a:pt x="9856" y="51873"/>
                    <a:pt x="34727" y="-1043"/>
                    <a:pt x="35256" y="1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63E3318D-8FD1-13D7-E648-FDC5B21C00BB}"/>
                </a:ext>
              </a:extLst>
            </p:cNvPr>
            <p:cNvSpPr/>
            <p:nvPr/>
          </p:nvSpPr>
          <p:spPr>
            <a:xfrm>
              <a:off x="5251389" y="5812029"/>
              <a:ext cx="95617" cy="45852"/>
            </a:xfrm>
            <a:custGeom>
              <a:avLst/>
              <a:gdLst>
                <a:gd name="connsiteX0" fmla="*/ 61 w 95617"/>
                <a:gd name="connsiteY0" fmla="*/ 1396 h 45852"/>
                <a:gd name="connsiteX1" fmla="*/ 66736 w 95617"/>
                <a:gd name="connsiteY1" fmla="*/ 10921 h 45852"/>
                <a:gd name="connsiteX2" fmla="*/ 95311 w 95617"/>
                <a:gd name="connsiteY2" fmla="*/ 45846 h 45852"/>
                <a:gd name="connsiteX3" fmla="*/ 82611 w 95617"/>
                <a:gd name="connsiteY3" fmla="*/ 14096 h 45852"/>
                <a:gd name="connsiteX4" fmla="*/ 79436 w 95617"/>
                <a:gd name="connsiteY4" fmla="*/ 1396 h 45852"/>
                <a:gd name="connsiteX5" fmla="*/ 61 w 95617"/>
                <a:gd name="connsiteY5" fmla="*/ 1396 h 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17" h="45852">
                  <a:moveTo>
                    <a:pt x="61" y="1396"/>
                  </a:moveTo>
                  <a:cubicBezTo>
                    <a:pt x="-2056" y="2984"/>
                    <a:pt x="50861" y="3513"/>
                    <a:pt x="66736" y="10921"/>
                  </a:cubicBezTo>
                  <a:cubicBezTo>
                    <a:pt x="82611" y="18329"/>
                    <a:pt x="92665" y="45317"/>
                    <a:pt x="95311" y="45846"/>
                  </a:cubicBezTo>
                  <a:cubicBezTo>
                    <a:pt x="97957" y="46375"/>
                    <a:pt x="82611" y="14096"/>
                    <a:pt x="82611" y="14096"/>
                  </a:cubicBezTo>
                  <a:cubicBezTo>
                    <a:pt x="79965" y="6688"/>
                    <a:pt x="93724" y="3513"/>
                    <a:pt x="79436" y="1396"/>
                  </a:cubicBezTo>
                  <a:cubicBezTo>
                    <a:pt x="65149" y="-721"/>
                    <a:pt x="2178" y="-192"/>
                    <a:pt x="61" y="139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10CEF2A5-5584-A317-2081-AA0BA0C5D542}"/>
                </a:ext>
              </a:extLst>
            </p:cNvPr>
            <p:cNvSpPr/>
            <p:nvPr/>
          </p:nvSpPr>
          <p:spPr>
            <a:xfrm>
              <a:off x="5245439" y="5883213"/>
              <a:ext cx="148959" cy="42786"/>
            </a:xfrm>
            <a:custGeom>
              <a:avLst/>
              <a:gdLst>
                <a:gd name="connsiteX0" fmla="*/ 148886 w 148959"/>
                <a:gd name="connsiteY0" fmla="*/ 62 h 42786"/>
                <a:gd name="connsiteX1" fmla="*/ 9186 w 148959"/>
                <a:gd name="connsiteY1" fmla="*/ 41337 h 42786"/>
                <a:gd name="connsiteX2" fmla="*/ 28236 w 148959"/>
                <a:gd name="connsiteY2" fmla="*/ 31812 h 42786"/>
                <a:gd name="connsiteX3" fmla="*/ 148886 w 148959"/>
                <a:gd name="connsiteY3" fmla="*/ 62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959" h="42786">
                  <a:moveTo>
                    <a:pt x="148886" y="62"/>
                  </a:moveTo>
                  <a:cubicBezTo>
                    <a:pt x="145711" y="1649"/>
                    <a:pt x="9186" y="41337"/>
                    <a:pt x="9186" y="41337"/>
                  </a:cubicBezTo>
                  <a:cubicBezTo>
                    <a:pt x="-10922" y="46629"/>
                    <a:pt x="4953" y="36045"/>
                    <a:pt x="28236" y="31812"/>
                  </a:cubicBezTo>
                  <a:cubicBezTo>
                    <a:pt x="51519" y="27579"/>
                    <a:pt x="152061" y="-1525"/>
                    <a:pt x="148886" y="6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6ACFD83E-A10D-D872-3538-CC516BA266E7}"/>
                </a:ext>
              </a:extLst>
            </p:cNvPr>
            <p:cNvSpPr/>
            <p:nvPr/>
          </p:nvSpPr>
          <p:spPr>
            <a:xfrm>
              <a:off x="5223668" y="5749301"/>
              <a:ext cx="101137" cy="103969"/>
            </a:xfrm>
            <a:custGeom>
              <a:avLst/>
              <a:gdLst>
                <a:gd name="connsiteX0" fmla="*/ 100807 w 101137"/>
                <a:gd name="connsiteY0" fmla="*/ 624 h 103969"/>
                <a:gd name="connsiteX1" fmla="*/ 2382 w 101137"/>
                <a:gd name="connsiteY1" fmla="*/ 102224 h 103969"/>
                <a:gd name="connsiteX2" fmla="*/ 34132 w 101137"/>
                <a:gd name="connsiteY2" fmla="*/ 60949 h 103969"/>
                <a:gd name="connsiteX3" fmla="*/ 100807 w 101137"/>
                <a:gd name="connsiteY3" fmla="*/ 624 h 10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37" h="103969">
                  <a:moveTo>
                    <a:pt x="100807" y="624"/>
                  </a:moveTo>
                  <a:cubicBezTo>
                    <a:pt x="95515" y="7503"/>
                    <a:pt x="13494" y="92170"/>
                    <a:pt x="2382" y="102224"/>
                  </a:cubicBezTo>
                  <a:cubicBezTo>
                    <a:pt x="-8730" y="112278"/>
                    <a:pt x="21961" y="76295"/>
                    <a:pt x="34132" y="60949"/>
                  </a:cubicBezTo>
                  <a:cubicBezTo>
                    <a:pt x="46303" y="45603"/>
                    <a:pt x="106099" y="-6255"/>
                    <a:pt x="100807" y="62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5C2130C4-54F1-33C2-44AE-EDD2773EE852}"/>
                </a:ext>
              </a:extLst>
            </p:cNvPr>
            <p:cNvSpPr/>
            <p:nvPr/>
          </p:nvSpPr>
          <p:spPr>
            <a:xfrm>
              <a:off x="5529250" y="5956300"/>
              <a:ext cx="103227" cy="222250"/>
            </a:xfrm>
            <a:custGeom>
              <a:avLst/>
              <a:gdLst>
                <a:gd name="connsiteX0" fmla="*/ 103200 w 103227"/>
                <a:gd name="connsiteY0" fmla="*/ 0 h 222250"/>
                <a:gd name="connsiteX1" fmla="*/ 20650 w 103227"/>
                <a:gd name="connsiteY1" fmla="*/ 177800 h 222250"/>
                <a:gd name="connsiteX2" fmla="*/ 1600 w 103227"/>
                <a:gd name="connsiteY2" fmla="*/ 222250 h 222250"/>
                <a:gd name="connsiteX3" fmla="*/ 11125 w 103227"/>
                <a:gd name="connsiteY3" fmla="*/ 177800 h 222250"/>
                <a:gd name="connsiteX4" fmla="*/ 103200 w 103227"/>
                <a:gd name="connsiteY4" fmla="*/ 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27" h="222250">
                  <a:moveTo>
                    <a:pt x="103200" y="0"/>
                  </a:moveTo>
                  <a:cubicBezTo>
                    <a:pt x="104787" y="0"/>
                    <a:pt x="37583" y="140758"/>
                    <a:pt x="20650" y="177800"/>
                  </a:cubicBezTo>
                  <a:cubicBezTo>
                    <a:pt x="3717" y="214842"/>
                    <a:pt x="3187" y="222250"/>
                    <a:pt x="1600" y="222250"/>
                  </a:cubicBezTo>
                  <a:cubicBezTo>
                    <a:pt x="13" y="222250"/>
                    <a:pt x="-3692" y="213783"/>
                    <a:pt x="11125" y="177800"/>
                  </a:cubicBezTo>
                  <a:cubicBezTo>
                    <a:pt x="25942" y="141817"/>
                    <a:pt x="101613" y="0"/>
                    <a:pt x="103200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66BD088C-58E1-1BCA-4BD9-84C33280B7E1}"/>
                </a:ext>
              </a:extLst>
            </p:cNvPr>
            <p:cNvSpPr/>
            <p:nvPr/>
          </p:nvSpPr>
          <p:spPr>
            <a:xfrm>
              <a:off x="5478990" y="6134008"/>
              <a:ext cx="36419" cy="193670"/>
            </a:xfrm>
            <a:custGeom>
              <a:avLst/>
              <a:gdLst>
                <a:gd name="connsiteX0" fmla="*/ 16935 w 36419"/>
                <a:gd name="connsiteY0" fmla="*/ 92 h 193670"/>
                <a:gd name="connsiteX1" fmla="*/ 26460 w 36419"/>
                <a:gd name="connsiteY1" fmla="*/ 79467 h 193670"/>
                <a:gd name="connsiteX2" fmla="*/ 10585 w 36419"/>
                <a:gd name="connsiteY2" fmla="*/ 162017 h 193670"/>
                <a:gd name="connsiteX3" fmla="*/ 1060 w 36419"/>
                <a:gd name="connsiteY3" fmla="*/ 190592 h 193670"/>
                <a:gd name="connsiteX4" fmla="*/ 35985 w 36419"/>
                <a:gd name="connsiteY4" fmla="*/ 95342 h 193670"/>
                <a:gd name="connsiteX5" fmla="*/ 16935 w 36419"/>
                <a:gd name="connsiteY5" fmla="*/ 92 h 19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19" h="193670">
                  <a:moveTo>
                    <a:pt x="16935" y="92"/>
                  </a:moveTo>
                  <a:cubicBezTo>
                    <a:pt x="15347" y="-2554"/>
                    <a:pt x="27518" y="52480"/>
                    <a:pt x="26460" y="79467"/>
                  </a:cubicBezTo>
                  <a:cubicBezTo>
                    <a:pt x="25402" y="106454"/>
                    <a:pt x="14818" y="143496"/>
                    <a:pt x="10585" y="162017"/>
                  </a:cubicBezTo>
                  <a:cubicBezTo>
                    <a:pt x="6352" y="180538"/>
                    <a:pt x="-3173" y="201705"/>
                    <a:pt x="1060" y="190592"/>
                  </a:cubicBezTo>
                  <a:cubicBezTo>
                    <a:pt x="5293" y="179480"/>
                    <a:pt x="32281" y="123388"/>
                    <a:pt x="35985" y="95342"/>
                  </a:cubicBezTo>
                  <a:cubicBezTo>
                    <a:pt x="39689" y="67296"/>
                    <a:pt x="18523" y="2738"/>
                    <a:pt x="16935" y="9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52A65096-3B83-3DDA-E038-71AD311F1904}"/>
                </a:ext>
              </a:extLst>
            </p:cNvPr>
            <p:cNvSpPr/>
            <p:nvPr/>
          </p:nvSpPr>
          <p:spPr>
            <a:xfrm>
              <a:off x="5349875" y="6324593"/>
              <a:ext cx="139703" cy="323881"/>
            </a:xfrm>
            <a:custGeom>
              <a:avLst/>
              <a:gdLst>
                <a:gd name="connsiteX0" fmla="*/ 139700 w 139703"/>
                <a:gd name="connsiteY0" fmla="*/ 7 h 323881"/>
                <a:gd name="connsiteX1" fmla="*/ 63500 w 139703"/>
                <a:gd name="connsiteY1" fmla="*/ 171457 h 323881"/>
                <a:gd name="connsiteX2" fmla="*/ 38100 w 139703"/>
                <a:gd name="connsiteY2" fmla="*/ 238132 h 323881"/>
                <a:gd name="connsiteX3" fmla="*/ 60325 w 139703"/>
                <a:gd name="connsiteY3" fmla="*/ 177807 h 323881"/>
                <a:gd name="connsiteX4" fmla="*/ 0 w 139703"/>
                <a:gd name="connsiteY4" fmla="*/ 323857 h 323881"/>
                <a:gd name="connsiteX5" fmla="*/ 60325 w 139703"/>
                <a:gd name="connsiteY5" fmla="*/ 165107 h 323881"/>
                <a:gd name="connsiteX6" fmla="*/ 139700 w 139703"/>
                <a:gd name="connsiteY6" fmla="*/ 7 h 32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3" h="323881">
                  <a:moveTo>
                    <a:pt x="139700" y="7"/>
                  </a:moveTo>
                  <a:cubicBezTo>
                    <a:pt x="140229" y="1065"/>
                    <a:pt x="80433" y="131770"/>
                    <a:pt x="63500" y="171457"/>
                  </a:cubicBezTo>
                  <a:cubicBezTo>
                    <a:pt x="46567" y="211144"/>
                    <a:pt x="38629" y="237074"/>
                    <a:pt x="38100" y="238132"/>
                  </a:cubicBezTo>
                  <a:cubicBezTo>
                    <a:pt x="37571" y="239190"/>
                    <a:pt x="66675" y="163519"/>
                    <a:pt x="60325" y="177807"/>
                  </a:cubicBezTo>
                  <a:cubicBezTo>
                    <a:pt x="53975" y="192095"/>
                    <a:pt x="0" y="325974"/>
                    <a:pt x="0" y="323857"/>
                  </a:cubicBezTo>
                  <a:cubicBezTo>
                    <a:pt x="0" y="321740"/>
                    <a:pt x="38629" y="214849"/>
                    <a:pt x="60325" y="165107"/>
                  </a:cubicBezTo>
                  <a:cubicBezTo>
                    <a:pt x="82021" y="115365"/>
                    <a:pt x="139171" y="-1051"/>
                    <a:pt x="139700" y="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DE0959DA-AF82-5DDE-7570-760DA0E55A24}"/>
                </a:ext>
              </a:extLst>
            </p:cNvPr>
            <p:cNvSpPr/>
            <p:nvPr/>
          </p:nvSpPr>
          <p:spPr>
            <a:xfrm>
              <a:off x="5245100" y="6486354"/>
              <a:ext cx="143124" cy="149617"/>
            </a:xfrm>
            <a:custGeom>
              <a:avLst/>
              <a:gdLst>
                <a:gd name="connsiteX0" fmla="*/ 0 w 143124"/>
                <a:gd name="connsiteY0" fmla="*/ 16046 h 149617"/>
                <a:gd name="connsiteX1" fmla="*/ 76200 w 143124"/>
                <a:gd name="connsiteY1" fmla="*/ 101771 h 149617"/>
                <a:gd name="connsiteX2" fmla="*/ 85725 w 143124"/>
                <a:gd name="connsiteY2" fmla="*/ 149396 h 149617"/>
                <a:gd name="connsiteX3" fmla="*/ 82550 w 143124"/>
                <a:gd name="connsiteY3" fmla="*/ 117646 h 149617"/>
                <a:gd name="connsiteX4" fmla="*/ 107950 w 143124"/>
                <a:gd name="connsiteY4" fmla="*/ 73196 h 149617"/>
                <a:gd name="connsiteX5" fmla="*/ 142875 w 143124"/>
                <a:gd name="connsiteY5" fmla="*/ 171 h 149617"/>
                <a:gd name="connsiteX6" fmla="*/ 88900 w 143124"/>
                <a:gd name="connsiteY6" fmla="*/ 95421 h 149617"/>
                <a:gd name="connsiteX7" fmla="*/ 88900 w 143124"/>
                <a:gd name="connsiteY7" fmla="*/ 95421 h 149617"/>
                <a:gd name="connsiteX8" fmla="*/ 0 w 143124"/>
                <a:gd name="connsiteY8" fmla="*/ 16046 h 14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24" h="149617">
                  <a:moveTo>
                    <a:pt x="0" y="16046"/>
                  </a:moveTo>
                  <a:cubicBezTo>
                    <a:pt x="30956" y="47796"/>
                    <a:pt x="61912" y="79546"/>
                    <a:pt x="76200" y="101771"/>
                  </a:cubicBezTo>
                  <a:cubicBezTo>
                    <a:pt x="90488" y="123996"/>
                    <a:pt x="84667" y="146750"/>
                    <a:pt x="85725" y="149396"/>
                  </a:cubicBezTo>
                  <a:cubicBezTo>
                    <a:pt x="86783" y="152042"/>
                    <a:pt x="78846" y="130346"/>
                    <a:pt x="82550" y="117646"/>
                  </a:cubicBezTo>
                  <a:cubicBezTo>
                    <a:pt x="86254" y="104946"/>
                    <a:pt x="97896" y="92775"/>
                    <a:pt x="107950" y="73196"/>
                  </a:cubicBezTo>
                  <a:cubicBezTo>
                    <a:pt x="118004" y="53617"/>
                    <a:pt x="146050" y="-3533"/>
                    <a:pt x="142875" y="171"/>
                  </a:cubicBezTo>
                  <a:cubicBezTo>
                    <a:pt x="139700" y="3875"/>
                    <a:pt x="88900" y="95421"/>
                    <a:pt x="88900" y="95421"/>
                  </a:cubicBezTo>
                  <a:lnTo>
                    <a:pt x="88900" y="95421"/>
                  </a:lnTo>
                  <a:lnTo>
                    <a:pt x="0" y="16046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DB03210A-9B6E-FAAA-95CF-D6C293E914E0}"/>
                </a:ext>
              </a:extLst>
            </p:cNvPr>
            <p:cNvSpPr/>
            <p:nvPr/>
          </p:nvSpPr>
          <p:spPr>
            <a:xfrm>
              <a:off x="4828606" y="6448100"/>
              <a:ext cx="491243" cy="206998"/>
            </a:xfrm>
            <a:custGeom>
              <a:avLst/>
              <a:gdLst>
                <a:gd name="connsiteX0" fmla="*/ 569 w 491243"/>
                <a:gd name="connsiteY0" fmla="*/ 325 h 206998"/>
                <a:gd name="connsiteX1" fmla="*/ 299019 w 491243"/>
                <a:gd name="connsiteY1" fmla="*/ 174950 h 206998"/>
                <a:gd name="connsiteX2" fmla="*/ 305369 w 491243"/>
                <a:gd name="connsiteY2" fmla="*/ 143200 h 206998"/>
                <a:gd name="connsiteX3" fmla="*/ 486344 w 491243"/>
                <a:gd name="connsiteY3" fmla="*/ 206700 h 206998"/>
                <a:gd name="connsiteX4" fmla="*/ 432369 w 491243"/>
                <a:gd name="connsiteY4" fmla="*/ 165425 h 206998"/>
                <a:gd name="connsiteX5" fmla="*/ 352994 w 491243"/>
                <a:gd name="connsiteY5" fmla="*/ 127325 h 206998"/>
                <a:gd name="connsiteX6" fmla="*/ 464119 w 491243"/>
                <a:gd name="connsiteY6" fmla="*/ 190825 h 206998"/>
                <a:gd name="connsiteX7" fmla="*/ 406969 w 491243"/>
                <a:gd name="connsiteY7" fmla="*/ 159075 h 206998"/>
                <a:gd name="connsiteX8" fmla="*/ 299019 w 491243"/>
                <a:gd name="connsiteY8" fmla="*/ 143200 h 206998"/>
                <a:gd name="connsiteX9" fmla="*/ 295844 w 491243"/>
                <a:gd name="connsiteY9" fmla="*/ 159075 h 206998"/>
                <a:gd name="connsiteX10" fmla="*/ 210119 w 491243"/>
                <a:gd name="connsiteY10" fmla="*/ 111450 h 206998"/>
                <a:gd name="connsiteX11" fmla="*/ 222819 w 491243"/>
                <a:gd name="connsiteY11" fmla="*/ 130500 h 206998"/>
                <a:gd name="connsiteX12" fmla="*/ 569 w 491243"/>
                <a:gd name="connsiteY12" fmla="*/ 325 h 2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1243" h="206998">
                  <a:moveTo>
                    <a:pt x="569" y="325"/>
                  </a:moveTo>
                  <a:cubicBezTo>
                    <a:pt x="13269" y="7733"/>
                    <a:pt x="248219" y="151138"/>
                    <a:pt x="299019" y="174950"/>
                  </a:cubicBezTo>
                  <a:cubicBezTo>
                    <a:pt x="349819" y="198762"/>
                    <a:pt x="274148" y="137908"/>
                    <a:pt x="305369" y="143200"/>
                  </a:cubicBezTo>
                  <a:cubicBezTo>
                    <a:pt x="336590" y="148492"/>
                    <a:pt x="465177" y="202996"/>
                    <a:pt x="486344" y="206700"/>
                  </a:cubicBezTo>
                  <a:cubicBezTo>
                    <a:pt x="507511" y="210404"/>
                    <a:pt x="454594" y="178654"/>
                    <a:pt x="432369" y="165425"/>
                  </a:cubicBezTo>
                  <a:cubicBezTo>
                    <a:pt x="410144" y="152196"/>
                    <a:pt x="347702" y="123092"/>
                    <a:pt x="352994" y="127325"/>
                  </a:cubicBezTo>
                  <a:cubicBezTo>
                    <a:pt x="358286" y="131558"/>
                    <a:pt x="455123" y="185533"/>
                    <a:pt x="464119" y="190825"/>
                  </a:cubicBezTo>
                  <a:cubicBezTo>
                    <a:pt x="473115" y="196117"/>
                    <a:pt x="434485" y="167012"/>
                    <a:pt x="406969" y="159075"/>
                  </a:cubicBezTo>
                  <a:cubicBezTo>
                    <a:pt x="379453" y="151138"/>
                    <a:pt x="299019" y="143200"/>
                    <a:pt x="299019" y="143200"/>
                  </a:cubicBezTo>
                  <a:cubicBezTo>
                    <a:pt x="280498" y="143200"/>
                    <a:pt x="310661" y="164367"/>
                    <a:pt x="295844" y="159075"/>
                  </a:cubicBezTo>
                  <a:cubicBezTo>
                    <a:pt x="281027" y="153783"/>
                    <a:pt x="210119" y="111450"/>
                    <a:pt x="210119" y="111450"/>
                  </a:cubicBezTo>
                  <a:cubicBezTo>
                    <a:pt x="197948" y="106688"/>
                    <a:pt x="254040" y="146904"/>
                    <a:pt x="222819" y="130500"/>
                  </a:cubicBezTo>
                  <a:cubicBezTo>
                    <a:pt x="191598" y="114096"/>
                    <a:pt x="-12131" y="-7083"/>
                    <a:pt x="569" y="32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809CE24C-FA30-E23E-BAF9-0394474614A0}"/>
                </a:ext>
              </a:extLst>
            </p:cNvPr>
            <p:cNvSpPr/>
            <p:nvPr/>
          </p:nvSpPr>
          <p:spPr>
            <a:xfrm>
              <a:off x="4924212" y="6203651"/>
              <a:ext cx="19276" cy="112064"/>
            </a:xfrm>
            <a:custGeom>
              <a:avLst/>
              <a:gdLst>
                <a:gd name="connsiteX0" fmla="*/ 19263 w 19276"/>
                <a:gd name="connsiteY0" fmla="*/ 299 h 112064"/>
                <a:gd name="connsiteX1" fmla="*/ 3388 w 19276"/>
                <a:gd name="connsiteY1" fmla="*/ 79674 h 112064"/>
                <a:gd name="connsiteX2" fmla="*/ 12913 w 19276"/>
                <a:gd name="connsiteY2" fmla="*/ 111424 h 112064"/>
                <a:gd name="connsiteX3" fmla="*/ 213 w 19276"/>
                <a:gd name="connsiteY3" fmla="*/ 54274 h 112064"/>
                <a:gd name="connsiteX4" fmla="*/ 19263 w 19276"/>
                <a:gd name="connsiteY4" fmla="*/ 299 h 1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6" h="112064">
                  <a:moveTo>
                    <a:pt x="19263" y="299"/>
                  </a:moveTo>
                  <a:cubicBezTo>
                    <a:pt x="19792" y="4532"/>
                    <a:pt x="4446" y="61153"/>
                    <a:pt x="3388" y="79674"/>
                  </a:cubicBezTo>
                  <a:cubicBezTo>
                    <a:pt x="2330" y="98195"/>
                    <a:pt x="13442" y="115657"/>
                    <a:pt x="12913" y="111424"/>
                  </a:cubicBezTo>
                  <a:cubicBezTo>
                    <a:pt x="12384" y="107191"/>
                    <a:pt x="-1904" y="70678"/>
                    <a:pt x="213" y="54274"/>
                  </a:cubicBezTo>
                  <a:cubicBezTo>
                    <a:pt x="2330" y="37870"/>
                    <a:pt x="18734" y="-3934"/>
                    <a:pt x="19263" y="29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49ABB3A8-C252-8CB5-94FF-8DA1E20F8F9F}"/>
                </a:ext>
              </a:extLst>
            </p:cNvPr>
            <p:cNvSpPr/>
            <p:nvPr/>
          </p:nvSpPr>
          <p:spPr>
            <a:xfrm>
              <a:off x="5121183" y="6486321"/>
              <a:ext cx="116881" cy="78579"/>
            </a:xfrm>
            <a:custGeom>
              <a:avLst/>
              <a:gdLst>
                <a:gd name="connsiteX0" fmla="*/ 92 w 116881"/>
                <a:gd name="connsiteY0" fmla="*/ 204 h 78579"/>
                <a:gd name="connsiteX1" fmla="*/ 111217 w 116881"/>
                <a:gd name="connsiteY1" fmla="*/ 76404 h 78579"/>
                <a:gd name="connsiteX2" fmla="*/ 92167 w 116881"/>
                <a:gd name="connsiteY2" fmla="*/ 54179 h 78579"/>
                <a:gd name="connsiteX3" fmla="*/ 92 w 116881"/>
                <a:gd name="connsiteY3" fmla="*/ 204 h 7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881" h="78579">
                  <a:moveTo>
                    <a:pt x="92" y="204"/>
                  </a:moveTo>
                  <a:cubicBezTo>
                    <a:pt x="3267" y="3908"/>
                    <a:pt x="95871" y="67408"/>
                    <a:pt x="111217" y="76404"/>
                  </a:cubicBezTo>
                  <a:cubicBezTo>
                    <a:pt x="126563" y="85400"/>
                    <a:pt x="107513" y="64233"/>
                    <a:pt x="92167" y="54179"/>
                  </a:cubicBezTo>
                  <a:cubicBezTo>
                    <a:pt x="76821" y="44125"/>
                    <a:pt x="-3083" y="-3500"/>
                    <a:pt x="92" y="20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F345E883-3621-C433-7BF7-848E1299D5EA}"/>
                </a:ext>
              </a:extLst>
            </p:cNvPr>
            <p:cNvSpPr/>
            <p:nvPr/>
          </p:nvSpPr>
          <p:spPr>
            <a:xfrm>
              <a:off x="4883145" y="5765610"/>
              <a:ext cx="51952" cy="130756"/>
            </a:xfrm>
            <a:custGeom>
              <a:avLst/>
              <a:gdLst>
                <a:gd name="connsiteX0" fmla="*/ 5 w 51952"/>
                <a:gd name="connsiteY0" fmla="*/ 190 h 130756"/>
                <a:gd name="connsiteX1" fmla="*/ 44455 w 51952"/>
                <a:gd name="connsiteY1" fmla="*/ 89090 h 130756"/>
                <a:gd name="connsiteX2" fmla="*/ 44455 w 51952"/>
                <a:gd name="connsiteY2" fmla="*/ 130365 h 130756"/>
                <a:gd name="connsiteX3" fmla="*/ 47630 w 51952"/>
                <a:gd name="connsiteY3" fmla="*/ 66865 h 130756"/>
                <a:gd name="connsiteX4" fmla="*/ 5 w 51952"/>
                <a:gd name="connsiteY4" fmla="*/ 190 h 13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2" h="130756">
                  <a:moveTo>
                    <a:pt x="5" y="190"/>
                  </a:moveTo>
                  <a:cubicBezTo>
                    <a:pt x="-524" y="3894"/>
                    <a:pt x="37047" y="67394"/>
                    <a:pt x="44455" y="89090"/>
                  </a:cubicBezTo>
                  <a:cubicBezTo>
                    <a:pt x="51863" y="110786"/>
                    <a:pt x="43926" y="134069"/>
                    <a:pt x="44455" y="130365"/>
                  </a:cubicBezTo>
                  <a:cubicBezTo>
                    <a:pt x="44984" y="126661"/>
                    <a:pt x="58742" y="85915"/>
                    <a:pt x="47630" y="66865"/>
                  </a:cubicBezTo>
                  <a:cubicBezTo>
                    <a:pt x="36518" y="47815"/>
                    <a:pt x="534" y="-3514"/>
                    <a:pt x="5" y="19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C945AF80-3242-2C6A-9FD1-6A8525C9A5FE}"/>
                </a:ext>
              </a:extLst>
            </p:cNvPr>
            <p:cNvSpPr/>
            <p:nvPr/>
          </p:nvSpPr>
          <p:spPr>
            <a:xfrm>
              <a:off x="4720125" y="5260854"/>
              <a:ext cx="128167" cy="195718"/>
            </a:xfrm>
            <a:custGeom>
              <a:avLst/>
              <a:gdLst>
                <a:gd name="connsiteX0" fmla="*/ 128100 w 128167"/>
                <a:gd name="connsiteY0" fmla="*/ 121 h 195718"/>
                <a:gd name="connsiteX1" fmla="*/ 42375 w 128167"/>
                <a:gd name="connsiteY1" fmla="*/ 117596 h 195718"/>
                <a:gd name="connsiteX2" fmla="*/ 55075 w 128167"/>
                <a:gd name="connsiteY2" fmla="*/ 82671 h 195718"/>
                <a:gd name="connsiteX3" fmla="*/ 1100 w 128167"/>
                <a:gd name="connsiteY3" fmla="*/ 193796 h 195718"/>
                <a:gd name="connsiteX4" fmla="*/ 26500 w 128167"/>
                <a:gd name="connsiteY4" fmla="*/ 142996 h 195718"/>
                <a:gd name="connsiteX5" fmla="*/ 128100 w 128167"/>
                <a:gd name="connsiteY5" fmla="*/ 121 h 19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67" h="195718">
                  <a:moveTo>
                    <a:pt x="128100" y="121"/>
                  </a:moveTo>
                  <a:cubicBezTo>
                    <a:pt x="130746" y="-4112"/>
                    <a:pt x="54546" y="103838"/>
                    <a:pt x="42375" y="117596"/>
                  </a:cubicBezTo>
                  <a:cubicBezTo>
                    <a:pt x="30204" y="131354"/>
                    <a:pt x="61954" y="69971"/>
                    <a:pt x="55075" y="82671"/>
                  </a:cubicBezTo>
                  <a:cubicBezTo>
                    <a:pt x="48196" y="95371"/>
                    <a:pt x="5862" y="183742"/>
                    <a:pt x="1100" y="193796"/>
                  </a:cubicBezTo>
                  <a:cubicBezTo>
                    <a:pt x="-3663" y="203850"/>
                    <a:pt x="7450" y="172629"/>
                    <a:pt x="26500" y="142996"/>
                  </a:cubicBezTo>
                  <a:cubicBezTo>
                    <a:pt x="45550" y="113363"/>
                    <a:pt x="125454" y="4354"/>
                    <a:pt x="128100" y="12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F3528553-3C33-21E6-E87C-A0CB3472EA1A}"/>
                </a:ext>
              </a:extLst>
            </p:cNvPr>
            <p:cNvSpPr/>
            <p:nvPr/>
          </p:nvSpPr>
          <p:spPr>
            <a:xfrm>
              <a:off x="4660877" y="5572043"/>
              <a:ext cx="49325" cy="190671"/>
            </a:xfrm>
            <a:custGeom>
              <a:avLst/>
              <a:gdLst>
                <a:gd name="connsiteX0" fmla="*/ 23 w 49325"/>
                <a:gd name="connsiteY0" fmla="*/ 82 h 190671"/>
                <a:gd name="connsiteX1" fmla="*/ 41298 w 49325"/>
                <a:gd name="connsiteY1" fmla="*/ 104857 h 190671"/>
                <a:gd name="connsiteX2" fmla="*/ 41298 w 49325"/>
                <a:gd name="connsiteY2" fmla="*/ 190582 h 190671"/>
                <a:gd name="connsiteX3" fmla="*/ 47648 w 49325"/>
                <a:gd name="connsiteY3" fmla="*/ 88982 h 190671"/>
                <a:gd name="connsiteX4" fmla="*/ 23 w 49325"/>
                <a:gd name="connsiteY4" fmla="*/ 82 h 19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25" h="190671">
                  <a:moveTo>
                    <a:pt x="23" y="82"/>
                  </a:moveTo>
                  <a:cubicBezTo>
                    <a:pt x="-1035" y="2728"/>
                    <a:pt x="34419" y="73107"/>
                    <a:pt x="41298" y="104857"/>
                  </a:cubicBezTo>
                  <a:cubicBezTo>
                    <a:pt x="48177" y="136607"/>
                    <a:pt x="40240" y="193228"/>
                    <a:pt x="41298" y="190582"/>
                  </a:cubicBezTo>
                  <a:cubicBezTo>
                    <a:pt x="42356" y="187936"/>
                    <a:pt x="53469" y="119145"/>
                    <a:pt x="47648" y="88982"/>
                  </a:cubicBezTo>
                  <a:cubicBezTo>
                    <a:pt x="41827" y="58819"/>
                    <a:pt x="1081" y="-2564"/>
                    <a:pt x="23" y="8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E2B7D41A-E60E-D00F-3565-ACEC34C1BEED}"/>
                </a:ext>
              </a:extLst>
            </p:cNvPr>
            <p:cNvSpPr/>
            <p:nvPr/>
          </p:nvSpPr>
          <p:spPr>
            <a:xfrm>
              <a:off x="4663621" y="5883275"/>
              <a:ext cx="41906" cy="282585"/>
            </a:xfrm>
            <a:custGeom>
              <a:avLst/>
              <a:gdLst>
                <a:gd name="connsiteX0" fmla="*/ 32204 w 41906"/>
                <a:gd name="connsiteY0" fmla="*/ 0 h 282585"/>
                <a:gd name="connsiteX1" fmla="*/ 32204 w 41906"/>
                <a:gd name="connsiteY1" fmla="*/ 117475 h 282585"/>
                <a:gd name="connsiteX2" fmla="*/ 41729 w 41906"/>
                <a:gd name="connsiteY2" fmla="*/ 203200 h 282585"/>
                <a:gd name="connsiteX3" fmla="*/ 22679 w 41906"/>
                <a:gd name="connsiteY3" fmla="*/ 174625 h 282585"/>
                <a:gd name="connsiteX4" fmla="*/ 32204 w 41906"/>
                <a:gd name="connsiteY4" fmla="*/ 282575 h 282585"/>
                <a:gd name="connsiteX5" fmla="*/ 29029 w 41906"/>
                <a:gd name="connsiteY5" fmla="*/ 180975 h 282585"/>
                <a:gd name="connsiteX6" fmla="*/ 454 w 41906"/>
                <a:gd name="connsiteY6" fmla="*/ 123825 h 282585"/>
                <a:gd name="connsiteX7" fmla="*/ 13154 w 41906"/>
                <a:gd name="connsiteY7" fmla="*/ 158750 h 282585"/>
                <a:gd name="connsiteX8" fmla="*/ 35379 w 41906"/>
                <a:gd name="connsiteY8" fmla="*/ 117475 h 282585"/>
                <a:gd name="connsiteX9" fmla="*/ 32204 w 41906"/>
                <a:gd name="connsiteY9" fmla="*/ 0 h 28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06" h="282585">
                  <a:moveTo>
                    <a:pt x="32204" y="0"/>
                  </a:moveTo>
                  <a:cubicBezTo>
                    <a:pt x="31675" y="0"/>
                    <a:pt x="30617" y="83608"/>
                    <a:pt x="32204" y="117475"/>
                  </a:cubicBezTo>
                  <a:cubicBezTo>
                    <a:pt x="33791" y="151342"/>
                    <a:pt x="43317" y="193675"/>
                    <a:pt x="41729" y="203200"/>
                  </a:cubicBezTo>
                  <a:cubicBezTo>
                    <a:pt x="40142" y="212725"/>
                    <a:pt x="24266" y="161396"/>
                    <a:pt x="22679" y="174625"/>
                  </a:cubicBezTo>
                  <a:cubicBezTo>
                    <a:pt x="21092" y="187854"/>
                    <a:pt x="31146" y="281517"/>
                    <a:pt x="32204" y="282575"/>
                  </a:cubicBezTo>
                  <a:cubicBezTo>
                    <a:pt x="33262" y="283633"/>
                    <a:pt x="34321" y="207433"/>
                    <a:pt x="29029" y="180975"/>
                  </a:cubicBezTo>
                  <a:cubicBezTo>
                    <a:pt x="23737" y="154517"/>
                    <a:pt x="3100" y="127529"/>
                    <a:pt x="454" y="123825"/>
                  </a:cubicBezTo>
                  <a:cubicBezTo>
                    <a:pt x="-2192" y="120121"/>
                    <a:pt x="7333" y="159808"/>
                    <a:pt x="13154" y="158750"/>
                  </a:cubicBezTo>
                  <a:cubicBezTo>
                    <a:pt x="18975" y="157692"/>
                    <a:pt x="31675" y="139171"/>
                    <a:pt x="35379" y="117475"/>
                  </a:cubicBezTo>
                  <a:cubicBezTo>
                    <a:pt x="39083" y="95779"/>
                    <a:pt x="32733" y="0"/>
                    <a:pt x="32204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3B760C05-B3FE-7697-EB4E-96A9FBFB889D}"/>
                </a:ext>
              </a:extLst>
            </p:cNvPr>
            <p:cNvSpPr/>
            <p:nvPr/>
          </p:nvSpPr>
          <p:spPr>
            <a:xfrm>
              <a:off x="4676620" y="6311858"/>
              <a:ext cx="191775" cy="197065"/>
            </a:xfrm>
            <a:custGeom>
              <a:avLst/>
              <a:gdLst>
                <a:gd name="connsiteX0" fmla="*/ 190655 w 191775"/>
                <a:gd name="connsiteY0" fmla="*/ 196892 h 197065"/>
                <a:gd name="connsiteX1" fmla="*/ 108105 w 191775"/>
                <a:gd name="connsiteY1" fmla="*/ 149267 h 197065"/>
                <a:gd name="connsiteX2" fmla="*/ 35080 w 191775"/>
                <a:gd name="connsiteY2" fmla="*/ 139742 h 197065"/>
                <a:gd name="connsiteX3" fmla="*/ 35080 w 191775"/>
                <a:gd name="connsiteY3" fmla="*/ 107992 h 197065"/>
                <a:gd name="connsiteX4" fmla="*/ 155 w 191775"/>
                <a:gd name="connsiteY4" fmla="*/ 42 h 197065"/>
                <a:gd name="connsiteX5" fmla="*/ 22380 w 191775"/>
                <a:gd name="connsiteY5" fmla="*/ 95292 h 197065"/>
                <a:gd name="connsiteX6" fmla="*/ 25555 w 191775"/>
                <a:gd name="connsiteY6" fmla="*/ 120692 h 197065"/>
                <a:gd name="connsiteX7" fmla="*/ 44605 w 191775"/>
                <a:gd name="connsiteY7" fmla="*/ 130217 h 197065"/>
                <a:gd name="connsiteX8" fmla="*/ 190655 w 191775"/>
                <a:gd name="connsiteY8" fmla="*/ 196892 h 1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775" h="197065">
                  <a:moveTo>
                    <a:pt x="190655" y="196892"/>
                  </a:moveTo>
                  <a:cubicBezTo>
                    <a:pt x="201238" y="200067"/>
                    <a:pt x="134034" y="158792"/>
                    <a:pt x="108105" y="149267"/>
                  </a:cubicBezTo>
                  <a:cubicBezTo>
                    <a:pt x="82176" y="139742"/>
                    <a:pt x="47251" y="146621"/>
                    <a:pt x="35080" y="139742"/>
                  </a:cubicBezTo>
                  <a:cubicBezTo>
                    <a:pt x="22909" y="132863"/>
                    <a:pt x="40901" y="131275"/>
                    <a:pt x="35080" y="107992"/>
                  </a:cubicBezTo>
                  <a:cubicBezTo>
                    <a:pt x="29259" y="84709"/>
                    <a:pt x="2272" y="2159"/>
                    <a:pt x="155" y="42"/>
                  </a:cubicBezTo>
                  <a:cubicBezTo>
                    <a:pt x="-1962" y="-2075"/>
                    <a:pt x="18147" y="75184"/>
                    <a:pt x="22380" y="95292"/>
                  </a:cubicBezTo>
                  <a:cubicBezTo>
                    <a:pt x="26613" y="115400"/>
                    <a:pt x="25555" y="120692"/>
                    <a:pt x="25555" y="120692"/>
                  </a:cubicBezTo>
                  <a:cubicBezTo>
                    <a:pt x="29259" y="126513"/>
                    <a:pt x="21851" y="116459"/>
                    <a:pt x="44605" y="130217"/>
                  </a:cubicBezTo>
                  <a:cubicBezTo>
                    <a:pt x="67359" y="143975"/>
                    <a:pt x="180072" y="193717"/>
                    <a:pt x="190655" y="19689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661E0306-D764-1627-EE76-F4DB3FA210D0}"/>
                </a:ext>
              </a:extLst>
            </p:cNvPr>
            <p:cNvSpPr/>
            <p:nvPr/>
          </p:nvSpPr>
          <p:spPr>
            <a:xfrm>
              <a:off x="4203687" y="5340349"/>
              <a:ext cx="101660" cy="413965"/>
            </a:xfrm>
            <a:custGeom>
              <a:avLst/>
              <a:gdLst>
                <a:gd name="connsiteX0" fmla="*/ 13 w 101660"/>
                <a:gd name="connsiteY0" fmla="*/ 1 h 413965"/>
                <a:gd name="connsiteX1" fmla="*/ 76213 w 101660"/>
                <a:gd name="connsiteY1" fmla="*/ 142876 h 413965"/>
                <a:gd name="connsiteX2" fmla="*/ 101613 w 101660"/>
                <a:gd name="connsiteY2" fmla="*/ 234951 h 413965"/>
                <a:gd name="connsiteX3" fmla="*/ 82563 w 101660"/>
                <a:gd name="connsiteY3" fmla="*/ 219076 h 413965"/>
                <a:gd name="connsiteX4" fmla="*/ 82563 w 101660"/>
                <a:gd name="connsiteY4" fmla="*/ 273051 h 413965"/>
                <a:gd name="connsiteX5" fmla="*/ 88913 w 101660"/>
                <a:gd name="connsiteY5" fmla="*/ 412751 h 413965"/>
                <a:gd name="connsiteX6" fmla="*/ 88913 w 101660"/>
                <a:gd name="connsiteY6" fmla="*/ 336551 h 413965"/>
                <a:gd name="connsiteX7" fmla="*/ 95263 w 101660"/>
                <a:gd name="connsiteY7" fmla="*/ 260351 h 413965"/>
                <a:gd name="connsiteX8" fmla="*/ 95263 w 101660"/>
                <a:gd name="connsiteY8" fmla="*/ 219076 h 413965"/>
                <a:gd name="connsiteX9" fmla="*/ 79388 w 101660"/>
                <a:gd name="connsiteY9" fmla="*/ 85726 h 413965"/>
                <a:gd name="connsiteX10" fmla="*/ 82563 w 101660"/>
                <a:gd name="connsiteY10" fmla="*/ 139701 h 413965"/>
                <a:gd name="connsiteX11" fmla="*/ 13 w 101660"/>
                <a:gd name="connsiteY11" fmla="*/ 1 h 41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60" h="413965">
                  <a:moveTo>
                    <a:pt x="13" y="1"/>
                  </a:moveTo>
                  <a:cubicBezTo>
                    <a:pt x="-1045" y="530"/>
                    <a:pt x="59280" y="103718"/>
                    <a:pt x="76213" y="142876"/>
                  </a:cubicBezTo>
                  <a:cubicBezTo>
                    <a:pt x="93146" y="182034"/>
                    <a:pt x="101613" y="234951"/>
                    <a:pt x="101613" y="234951"/>
                  </a:cubicBezTo>
                  <a:cubicBezTo>
                    <a:pt x="102671" y="247651"/>
                    <a:pt x="85738" y="212726"/>
                    <a:pt x="82563" y="219076"/>
                  </a:cubicBezTo>
                  <a:cubicBezTo>
                    <a:pt x="79388" y="225426"/>
                    <a:pt x="81505" y="240772"/>
                    <a:pt x="82563" y="273051"/>
                  </a:cubicBezTo>
                  <a:cubicBezTo>
                    <a:pt x="83621" y="305330"/>
                    <a:pt x="87855" y="402168"/>
                    <a:pt x="88913" y="412751"/>
                  </a:cubicBezTo>
                  <a:cubicBezTo>
                    <a:pt x="89971" y="423334"/>
                    <a:pt x="87855" y="361951"/>
                    <a:pt x="88913" y="336551"/>
                  </a:cubicBezTo>
                  <a:cubicBezTo>
                    <a:pt x="89971" y="311151"/>
                    <a:pt x="94205" y="279930"/>
                    <a:pt x="95263" y="260351"/>
                  </a:cubicBezTo>
                  <a:cubicBezTo>
                    <a:pt x="96321" y="240772"/>
                    <a:pt x="97909" y="248180"/>
                    <a:pt x="95263" y="219076"/>
                  </a:cubicBezTo>
                  <a:cubicBezTo>
                    <a:pt x="92617" y="189972"/>
                    <a:pt x="81505" y="98955"/>
                    <a:pt x="79388" y="85726"/>
                  </a:cubicBezTo>
                  <a:cubicBezTo>
                    <a:pt x="77271" y="72497"/>
                    <a:pt x="91559" y="150284"/>
                    <a:pt x="82563" y="139701"/>
                  </a:cubicBezTo>
                  <a:cubicBezTo>
                    <a:pt x="73567" y="129118"/>
                    <a:pt x="1071" y="-528"/>
                    <a:pt x="13" y="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536D259C-4D54-E3EC-D2C5-D9CC14F6CCAB}"/>
                </a:ext>
              </a:extLst>
            </p:cNvPr>
            <p:cNvSpPr/>
            <p:nvPr/>
          </p:nvSpPr>
          <p:spPr>
            <a:xfrm>
              <a:off x="4073436" y="5276796"/>
              <a:ext cx="153118" cy="95527"/>
            </a:xfrm>
            <a:custGeom>
              <a:avLst/>
              <a:gdLst>
                <a:gd name="connsiteX0" fmla="*/ 89 w 153118"/>
                <a:gd name="connsiteY0" fmla="*/ 54 h 95527"/>
                <a:gd name="connsiteX1" fmla="*/ 104864 w 153118"/>
                <a:gd name="connsiteY1" fmla="*/ 47679 h 95527"/>
                <a:gd name="connsiteX2" fmla="*/ 152489 w 153118"/>
                <a:gd name="connsiteY2" fmla="*/ 95304 h 95527"/>
                <a:gd name="connsiteX3" fmla="*/ 133439 w 153118"/>
                <a:gd name="connsiteY3" fmla="*/ 66729 h 95527"/>
                <a:gd name="connsiteX4" fmla="*/ 123914 w 153118"/>
                <a:gd name="connsiteY4" fmla="*/ 57204 h 95527"/>
                <a:gd name="connsiteX5" fmla="*/ 89 w 153118"/>
                <a:gd name="connsiteY5" fmla="*/ 54 h 9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118" h="95527">
                  <a:moveTo>
                    <a:pt x="89" y="54"/>
                  </a:moveTo>
                  <a:cubicBezTo>
                    <a:pt x="-3086" y="-1533"/>
                    <a:pt x="79464" y="31804"/>
                    <a:pt x="104864" y="47679"/>
                  </a:cubicBezTo>
                  <a:cubicBezTo>
                    <a:pt x="130264" y="63554"/>
                    <a:pt x="147727" y="92129"/>
                    <a:pt x="152489" y="95304"/>
                  </a:cubicBezTo>
                  <a:cubicBezTo>
                    <a:pt x="157251" y="98479"/>
                    <a:pt x="133439" y="66729"/>
                    <a:pt x="133439" y="66729"/>
                  </a:cubicBezTo>
                  <a:cubicBezTo>
                    <a:pt x="128677" y="60379"/>
                    <a:pt x="139789" y="65671"/>
                    <a:pt x="123914" y="57204"/>
                  </a:cubicBezTo>
                  <a:cubicBezTo>
                    <a:pt x="108039" y="48737"/>
                    <a:pt x="3264" y="1641"/>
                    <a:pt x="89" y="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09CC1DC-FECA-A436-E599-622A55A23D41}"/>
                </a:ext>
              </a:extLst>
            </p:cNvPr>
            <p:cNvSpPr/>
            <p:nvPr/>
          </p:nvSpPr>
          <p:spPr>
            <a:xfrm>
              <a:off x="3967200" y="5267016"/>
              <a:ext cx="116155" cy="220708"/>
            </a:xfrm>
            <a:custGeom>
              <a:avLst/>
              <a:gdLst>
                <a:gd name="connsiteX0" fmla="*/ 115850 w 116155"/>
                <a:gd name="connsiteY0" fmla="*/ 309 h 220708"/>
                <a:gd name="connsiteX1" fmla="*/ 39650 w 116155"/>
                <a:gd name="connsiteY1" fmla="*/ 79684 h 220708"/>
                <a:gd name="connsiteX2" fmla="*/ 17425 w 116155"/>
                <a:gd name="connsiteY2" fmla="*/ 124134 h 220708"/>
                <a:gd name="connsiteX3" fmla="*/ 11075 w 116155"/>
                <a:gd name="connsiteY3" fmla="*/ 168584 h 220708"/>
                <a:gd name="connsiteX4" fmla="*/ 4725 w 116155"/>
                <a:gd name="connsiteY4" fmla="*/ 219384 h 220708"/>
                <a:gd name="connsiteX5" fmla="*/ 7900 w 116155"/>
                <a:gd name="connsiteY5" fmla="*/ 111434 h 220708"/>
                <a:gd name="connsiteX6" fmla="*/ 115850 w 116155"/>
                <a:gd name="connsiteY6" fmla="*/ 309 h 22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155" h="220708">
                  <a:moveTo>
                    <a:pt x="115850" y="309"/>
                  </a:moveTo>
                  <a:cubicBezTo>
                    <a:pt x="121142" y="-4983"/>
                    <a:pt x="56054" y="59047"/>
                    <a:pt x="39650" y="79684"/>
                  </a:cubicBezTo>
                  <a:cubicBezTo>
                    <a:pt x="23246" y="100321"/>
                    <a:pt x="22188" y="109317"/>
                    <a:pt x="17425" y="124134"/>
                  </a:cubicBezTo>
                  <a:cubicBezTo>
                    <a:pt x="12662" y="138951"/>
                    <a:pt x="13192" y="152709"/>
                    <a:pt x="11075" y="168584"/>
                  </a:cubicBezTo>
                  <a:cubicBezTo>
                    <a:pt x="8958" y="184459"/>
                    <a:pt x="5254" y="228909"/>
                    <a:pt x="4725" y="219384"/>
                  </a:cubicBezTo>
                  <a:cubicBezTo>
                    <a:pt x="4196" y="209859"/>
                    <a:pt x="-7446" y="146359"/>
                    <a:pt x="7900" y="111434"/>
                  </a:cubicBezTo>
                  <a:cubicBezTo>
                    <a:pt x="23246" y="76509"/>
                    <a:pt x="110558" y="5601"/>
                    <a:pt x="115850" y="30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DE4B2DC0-C7BC-66F0-3052-4BD11A09B280}"/>
                </a:ext>
              </a:extLst>
            </p:cNvPr>
            <p:cNvSpPr/>
            <p:nvPr/>
          </p:nvSpPr>
          <p:spPr>
            <a:xfrm>
              <a:off x="3948032" y="5407020"/>
              <a:ext cx="62010" cy="333390"/>
            </a:xfrm>
            <a:custGeom>
              <a:avLst/>
              <a:gdLst>
                <a:gd name="connsiteX0" fmla="*/ 20718 w 62010"/>
                <a:gd name="connsiteY0" fmla="*/ 5 h 333390"/>
                <a:gd name="connsiteX1" fmla="*/ 8018 w 62010"/>
                <a:gd name="connsiteY1" fmla="*/ 200030 h 333390"/>
                <a:gd name="connsiteX2" fmla="*/ 61993 w 62010"/>
                <a:gd name="connsiteY2" fmla="*/ 333380 h 333390"/>
                <a:gd name="connsiteX3" fmla="*/ 1668 w 62010"/>
                <a:gd name="connsiteY3" fmla="*/ 193680 h 333390"/>
                <a:gd name="connsiteX4" fmla="*/ 20718 w 62010"/>
                <a:gd name="connsiteY4" fmla="*/ 5 h 33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0" h="333390">
                  <a:moveTo>
                    <a:pt x="20718" y="5"/>
                  </a:moveTo>
                  <a:cubicBezTo>
                    <a:pt x="21776" y="1063"/>
                    <a:pt x="1139" y="144468"/>
                    <a:pt x="8018" y="200030"/>
                  </a:cubicBezTo>
                  <a:cubicBezTo>
                    <a:pt x="14897" y="255592"/>
                    <a:pt x="63051" y="334438"/>
                    <a:pt x="61993" y="333380"/>
                  </a:cubicBezTo>
                  <a:cubicBezTo>
                    <a:pt x="60935" y="332322"/>
                    <a:pt x="10135" y="242893"/>
                    <a:pt x="1668" y="193680"/>
                  </a:cubicBezTo>
                  <a:cubicBezTo>
                    <a:pt x="-6799" y="144467"/>
                    <a:pt x="19660" y="-1053"/>
                    <a:pt x="20718" y="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1090A933-ED64-37F2-84B9-20F3E07665D6}"/>
                </a:ext>
              </a:extLst>
            </p:cNvPr>
            <p:cNvSpPr/>
            <p:nvPr/>
          </p:nvSpPr>
          <p:spPr>
            <a:xfrm>
              <a:off x="4251325" y="5432029"/>
              <a:ext cx="41921" cy="231183"/>
            </a:xfrm>
            <a:custGeom>
              <a:avLst/>
              <a:gdLst>
                <a:gd name="connsiteX0" fmla="*/ 22225 w 41921"/>
                <a:gd name="connsiteY0" fmla="*/ 396 h 231183"/>
                <a:gd name="connsiteX1" fmla="*/ 15875 w 41921"/>
                <a:gd name="connsiteY1" fmla="*/ 101996 h 231183"/>
                <a:gd name="connsiteX2" fmla="*/ 25400 w 41921"/>
                <a:gd name="connsiteY2" fmla="*/ 143271 h 231183"/>
                <a:gd name="connsiteX3" fmla="*/ 41275 w 41921"/>
                <a:gd name="connsiteY3" fmla="*/ 228996 h 231183"/>
                <a:gd name="connsiteX4" fmla="*/ 34925 w 41921"/>
                <a:gd name="connsiteY4" fmla="*/ 200421 h 231183"/>
                <a:gd name="connsiteX5" fmla="*/ 0 w 41921"/>
                <a:gd name="connsiteY5" fmla="*/ 143271 h 231183"/>
                <a:gd name="connsiteX6" fmla="*/ 22225 w 41921"/>
                <a:gd name="connsiteY6" fmla="*/ 396 h 2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21" h="231183">
                  <a:moveTo>
                    <a:pt x="22225" y="396"/>
                  </a:moveTo>
                  <a:cubicBezTo>
                    <a:pt x="24871" y="-6483"/>
                    <a:pt x="15346" y="78184"/>
                    <a:pt x="15875" y="101996"/>
                  </a:cubicBezTo>
                  <a:cubicBezTo>
                    <a:pt x="16404" y="125808"/>
                    <a:pt x="21167" y="122104"/>
                    <a:pt x="25400" y="143271"/>
                  </a:cubicBezTo>
                  <a:cubicBezTo>
                    <a:pt x="29633" y="164438"/>
                    <a:pt x="39688" y="219471"/>
                    <a:pt x="41275" y="228996"/>
                  </a:cubicBezTo>
                  <a:cubicBezTo>
                    <a:pt x="42863" y="238521"/>
                    <a:pt x="41804" y="214709"/>
                    <a:pt x="34925" y="200421"/>
                  </a:cubicBezTo>
                  <a:cubicBezTo>
                    <a:pt x="28046" y="186134"/>
                    <a:pt x="0" y="176079"/>
                    <a:pt x="0" y="143271"/>
                  </a:cubicBezTo>
                  <a:cubicBezTo>
                    <a:pt x="0" y="110463"/>
                    <a:pt x="19579" y="7275"/>
                    <a:pt x="22225" y="39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CFBB41C0-3CEF-F0E6-8727-1931EF2FA168}"/>
                </a:ext>
              </a:extLst>
            </p:cNvPr>
            <p:cNvSpPr/>
            <p:nvPr/>
          </p:nvSpPr>
          <p:spPr>
            <a:xfrm>
              <a:off x="4060641" y="5298989"/>
              <a:ext cx="108718" cy="32643"/>
            </a:xfrm>
            <a:custGeom>
              <a:avLst/>
              <a:gdLst>
                <a:gd name="connsiteX0" fmla="*/ 184 w 108718"/>
                <a:gd name="connsiteY0" fmla="*/ 86 h 32643"/>
                <a:gd name="connsiteX1" fmla="*/ 104959 w 108718"/>
                <a:gd name="connsiteY1" fmla="*/ 31836 h 32643"/>
                <a:gd name="connsiteX2" fmla="*/ 79559 w 108718"/>
                <a:gd name="connsiteY2" fmla="*/ 22311 h 32643"/>
                <a:gd name="connsiteX3" fmla="*/ 184 w 108718"/>
                <a:gd name="connsiteY3" fmla="*/ 86 h 3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18" h="32643">
                  <a:moveTo>
                    <a:pt x="184" y="86"/>
                  </a:moveTo>
                  <a:cubicBezTo>
                    <a:pt x="4417" y="1673"/>
                    <a:pt x="104959" y="31836"/>
                    <a:pt x="104959" y="31836"/>
                  </a:cubicBezTo>
                  <a:cubicBezTo>
                    <a:pt x="118188" y="35540"/>
                    <a:pt x="93317" y="25486"/>
                    <a:pt x="79559" y="22311"/>
                  </a:cubicBezTo>
                  <a:cubicBezTo>
                    <a:pt x="65801" y="19136"/>
                    <a:pt x="-4049" y="-1501"/>
                    <a:pt x="184" y="8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6CB92ECD-9EC7-95D9-41EE-D3435C575D14}"/>
                </a:ext>
              </a:extLst>
            </p:cNvPr>
            <p:cNvSpPr/>
            <p:nvPr/>
          </p:nvSpPr>
          <p:spPr>
            <a:xfrm>
              <a:off x="4063974" y="5321074"/>
              <a:ext cx="184244" cy="204381"/>
            </a:xfrm>
            <a:custGeom>
              <a:avLst/>
              <a:gdLst>
                <a:gd name="connsiteX0" fmla="*/ 26 w 184244"/>
                <a:gd name="connsiteY0" fmla="*/ 226 h 204381"/>
                <a:gd name="connsiteX1" fmla="*/ 92101 w 184244"/>
                <a:gd name="connsiteY1" fmla="*/ 31976 h 204381"/>
                <a:gd name="connsiteX2" fmla="*/ 139726 w 184244"/>
                <a:gd name="connsiteY2" fmla="*/ 149451 h 204381"/>
                <a:gd name="connsiteX3" fmla="*/ 142901 w 184244"/>
                <a:gd name="connsiteY3" fmla="*/ 203426 h 204381"/>
                <a:gd name="connsiteX4" fmla="*/ 142901 w 184244"/>
                <a:gd name="connsiteY4" fmla="*/ 181201 h 204381"/>
                <a:gd name="connsiteX5" fmla="*/ 184176 w 184244"/>
                <a:gd name="connsiteY5" fmla="*/ 146276 h 204381"/>
                <a:gd name="connsiteX6" fmla="*/ 152426 w 184244"/>
                <a:gd name="connsiteY6" fmla="*/ 130401 h 204381"/>
                <a:gd name="connsiteX7" fmla="*/ 142901 w 184244"/>
                <a:gd name="connsiteY7" fmla="*/ 92301 h 204381"/>
                <a:gd name="connsiteX8" fmla="*/ 161951 w 184244"/>
                <a:gd name="connsiteY8" fmla="*/ 89126 h 204381"/>
                <a:gd name="connsiteX9" fmla="*/ 133376 w 184244"/>
                <a:gd name="connsiteY9" fmla="*/ 73251 h 204381"/>
                <a:gd name="connsiteX10" fmla="*/ 146076 w 184244"/>
                <a:gd name="connsiteY10" fmla="*/ 41501 h 204381"/>
                <a:gd name="connsiteX11" fmla="*/ 111151 w 184244"/>
                <a:gd name="connsiteY11" fmla="*/ 51026 h 204381"/>
                <a:gd name="connsiteX12" fmla="*/ 101626 w 184244"/>
                <a:gd name="connsiteY12" fmla="*/ 19276 h 204381"/>
                <a:gd name="connsiteX13" fmla="*/ 26 w 184244"/>
                <a:gd name="connsiteY13" fmla="*/ 226 h 20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4244" h="204381">
                  <a:moveTo>
                    <a:pt x="26" y="226"/>
                  </a:moveTo>
                  <a:cubicBezTo>
                    <a:pt x="-1562" y="2343"/>
                    <a:pt x="68818" y="7105"/>
                    <a:pt x="92101" y="31976"/>
                  </a:cubicBezTo>
                  <a:cubicBezTo>
                    <a:pt x="115384" y="56847"/>
                    <a:pt x="131259" y="120876"/>
                    <a:pt x="139726" y="149451"/>
                  </a:cubicBezTo>
                  <a:cubicBezTo>
                    <a:pt x="148193" y="178026"/>
                    <a:pt x="142372" y="198134"/>
                    <a:pt x="142901" y="203426"/>
                  </a:cubicBezTo>
                  <a:cubicBezTo>
                    <a:pt x="143430" y="208718"/>
                    <a:pt x="136022" y="190726"/>
                    <a:pt x="142901" y="181201"/>
                  </a:cubicBezTo>
                  <a:cubicBezTo>
                    <a:pt x="149780" y="171676"/>
                    <a:pt x="182589" y="154743"/>
                    <a:pt x="184176" y="146276"/>
                  </a:cubicBezTo>
                  <a:cubicBezTo>
                    <a:pt x="185763" y="137809"/>
                    <a:pt x="159305" y="139397"/>
                    <a:pt x="152426" y="130401"/>
                  </a:cubicBezTo>
                  <a:cubicBezTo>
                    <a:pt x="145547" y="121405"/>
                    <a:pt x="142901" y="92301"/>
                    <a:pt x="142901" y="92301"/>
                  </a:cubicBezTo>
                  <a:cubicBezTo>
                    <a:pt x="144488" y="85422"/>
                    <a:pt x="163538" y="92301"/>
                    <a:pt x="161951" y="89126"/>
                  </a:cubicBezTo>
                  <a:cubicBezTo>
                    <a:pt x="160364" y="85951"/>
                    <a:pt x="136022" y="81188"/>
                    <a:pt x="133376" y="73251"/>
                  </a:cubicBezTo>
                  <a:cubicBezTo>
                    <a:pt x="130730" y="65314"/>
                    <a:pt x="149780" y="45205"/>
                    <a:pt x="146076" y="41501"/>
                  </a:cubicBezTo>
                  <a:cubicBezTo>
                    <a:pt x="142372" y="37797"/>
                    <a:pt x="118559" y="54730"/>
                    <a:pt x="111151" y="51026"/>
                  </a:cubicBezTo>
                  <a:cubicBezTo>
                    <a:pt x="103743" y="47322"/>
                    <a:pt x="114326" y="27213"/>
                    <a:pt x="101626" y="19276"/>
                  </a:cubicBezTo>
                  <a:cubicBezTo>
                    <a:pt x="88926" y="11339"/>
                    <a:pt x="1614" y="-1891"/>
                    <a:pt x="26" y="22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5E50FC98-AC1E-048F-3E1D-478714E1F919}"/>
                </a:ext>
              </a:extLst>
            </p:cNvPr>
            <p:cNvSpPr/>
            <p:nvPr/>
          </p:nvSpPr>
          <p:spPr>
            <a:xfrm>
              <a:off x="3970869" y="5656944"/>
              <a:ext cx="318675" cy="242615"/>
            </a:xfrm>
            <a:custGeom>
              <a:avLst/>
              <a:gdLst>
                <a:gd name="connsiteX0" fmla="*/ 1056 w 318675"/>
                <a:gd name="connsiteY0" fmla="*/ 906 h 242615"/>
                <a:gd name="connsiteX1" fmla="*/ 45506 w 318675"/>
                <a:gd name="connsiteY1" fmla="*/ 99331 h 242615"/>
                <a:gd name="connsiteX2" fmla="*/ 112181 w 318675"/>
                <a:gd name="connsiteY2" fmla="*/ 194581 h 242615"/>
                <a:gd name="connsiteX3" fmla="*/ 178856 w 318675"/>
                <a:gd name="connsiteY3" fmla="*/ 223156 h 242615"/>
                <a:gd name="connsiteX4" fmla="*/ 318556 w 318675"/>
                <a:gd name="connsiteY4" fmla="*/ 242206 h 242615"/>
                <a:gd name="connsiteX5" fmla="*/ 153456 w 318675"/>
                <a:gd name="connsiteY5" fmla="*/ 229506 h 242615"/>
                <a:gd name="connsiteX6" fmla="*/ 89956 w 318675"/>
                <a:gd name="connsiteY6" fmla="*/ 159656 h 242615"/>
                <a:gd name="connsiteX7" fmla="*/ 1056 w 318675"/>
                <a:gd name="connsiteY7" fmla="*/ 906 h 24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75" h="242615">
                  <a:moveTo>
                    <a:pt x="1056" y="906"/>
                  </a:moveTo>
                  <a:cubicBezTo>
                    <a:pt x="-6352" y="-9148"/>
                    <a:pt x="26985" y="67052"/>
                    <a:pt x="45506" y="99331"/>
                  </a:cubicBezTo>
                  <a:cubicBezTo>
                    <a:pt x="64027" y="131610"/>
                    <a:pt x="89956" y="173944"/>
                    <a:pt x="112181" y="194581"/>
                  </a:cubicBezTo>
                  <a:cubicBezTo>
                    <a:pt x="134406" y="215218"/>
                    <a:pt x="144460" y="215219"/>
                    <a:pt x="178856" y="223156"/>
                  </a:cubicBezTo>
                  <a:cubicBezTo>
                    <a:pt x="213252" y="231093"/>
                    <a:pt x="322789" y="241148"/>
                    <a:pt x="318556" y="242206"/>
                  </a:cubicBezTo>
                  <a:cubicBezTo>
                    <a:pt x="314323" y="243264"/>
                    <a:pt x="191556" y="243264"/>
                    <a:pt x="153456" y="229506"/>
                  </a:cubicBezTo>
                  <a:cubicBezTo>
                    <a:pt x="115356" y="215748"/>
                    <a:pt x="113239" y="191935"/>
                    <a:pt x="89956" y="159656"/>
                  </a:cubicBezTo>
                  <a:cubicBezTo>
                    <a:pt x="66673" y="127377"/>
                    <a:pt x="8464" y="10960"/>
                    <a:pt x="1056" y="90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F6430DD4-BE0D-223F-7EFF-FD2204269C66}"/>
                </a:ext>
              </a:extLst>
            </p:cNvPr>
            <p:cNvSpPr/>
            <p:nvPr/>
          </p:nvSpPr>
          <p:spPr>
            <a:xfrm>
              <a:off x="3978275" y="5311326"/>
              <a:ext cx="114523" cy="465273"/>
            </a:xfrm>
            <a:custGeom>
              <a:avLst/>
              <a:gdLst>
                <a:gd name="connsiteX0" fmla="*/ 114300 w 114523"/>
                <a:gd name="connsiteY0" fmla="*/ 449 h 465273"/>
                <a:gd name="connsiteX1" fmla="*/ 12700 w 114523"/>
                <a:gd name="connsiteY1" fmla="*/ 70299 h 465273"/>
                <a:gd name="connsiteX2" fmla="*/ 47625 w 114523"/>
                <a:gd name="connsiteY2" fmla="*/ 70299 h 465273"/>
                <a:gd name="connsiteX3" fmla="*/ 41275 w 114523"/>
                <a:gd name="connsiteY3" fmla="*/ 108399 h 465273"/>
                <a:gd name="connsiteX4" fmla="*/ 6350 w 114523"/>
                <a:gd name="connsiteY4" fmla="*/ 216349 h 465273"/>
                <a:gd name="connsiteX5" fmla="*/ 9525 w 114523"/>
                <a:gd name="connsiteY5" fmla="*/ 283024 h 465273"/>
                <a:gd name="connsiteX6" fmla="*/ 0 w 114523"/>
                <a:gd name="connsiteY6" fmla="*/ 257624 h 465273"/>
                <a:gd name="connsiteX7" fmla="*/ 44450 w 114523"/>
                <a:gd name="connsiteY7" fmla="*/ 375099 h 465273"/>
                <a:gd name="connsiteX8" fmla="*/ 60325 w 114523"/>
                <a:gd name="connsiteY8" fmla="*/ 416374 h 465273"/>
                <a:gd name="connsiteX9" fmla="*/ 69850 w 114523"/>
                <a:gd name="connsiteY9" fmla="*/ 463999 h 465273"/>
                <a:gd name="connsiteX10" fmla="*/ 66675 w 114523"/>
                <a:gd name="connsiteY10" fmla="*/ 435424 h 465273"/>
                <a:gd name="connsiteX11" fmla="*/ 9525 w 114523"/>
                <a:gd name="connsiteY11" fmla="*/ 276674 h 465273"/>
                <a:gd name="connsiteX12" fmla="*/ 25400 w 114523"/>
                <a:gd name="connsiteY12" fmla="*/ 89349 h 465273"/>
                <a:gd name="connsiteX13" fmla="*/ 28575 w 114523"/>
                <a:gd name="connsiteY13" fmla="*/ 111574 h 465273"/>
                <a:gd name="connsiteX14" fmla="*/ 41275 w 114523"/>
                <a:gd name="connsiteY14" fmla="*/ 60774 h 465273"/>
                <a:gd name="connsiteX15" fmla="*/ 41275 w 114523"/>
                <a:gd name="connsiteY15" fmla="*/ 41724 h 465273"/>
                <a:gd name="connsiteX16" fmla="*/ 114300 w 114523"/>
                <a:gd name="connsiteY16" fmla="*/ 449 h 46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23" h="465273">
                  <a:moveTo>
                    <a:pt x="114300" y="449"/>
                  </a:moveTo>
                  <a:cubicBezTo>
                    <a:pt x="109538" y="5211"/>
                    <a:pt x="23812" y="58657"/>
                    <a:pt x="12700" y="70299"/>
                  </a:cubicBezTo>
                  <a:cubicBezTo>
                    <a:pt x="1587" y="81941"/>
                    <a:pt x="42863" y="63949"/>
                    <a:pt x="47625" y="70299"/>
                  </a:cubicBezTo>
                  <a:cubicBezTo>
                    <a:pt x="52387" y="76649"/>
                    <a:pt x="48154" y="84057"/>
                    <a:pt x="41275" y="108399"/>
                  </a:cubicBezTo>
                  <a:cubicBezTo>
                    <a:pt x="34396" y="132741"/>
                    <a:pt x="11642" y="187245"/>
                    <a:pt x="6350" y="216349"/>
                  </a:cubicBezTo>
                  <a:cubicBezTo>
                    <a:pt x="1058" y="245453"/>
                    <a:pt x="10583" y="276145"/>
                    <a:pt x="9525" y="283024"/>
                  </a:cubicBezTo>
                  <a:cubicBezTo>
                    <a:pt x="8467" y="289903"/>
                    <a:pt x="0" y="257624"/>
                    <a:pt x="0" y="257624"/>
                  </a:cubicBezTo>
                  <a:lnTo>
                    <a:pt x="44450" y="375099"/>
                  </a:lnTo>
                  <a:cubicBezTo>
                    <a:pt x="54504" y="401557"/>
                    <a:pt x="56092" y="401557"/>
                    <a:pt x="60325" y="416374"/>
                  </a:cubicBezTo>
                  <a:cubicBezTo>
                    <a:pt x="64558" y="431191"/>
                    <a:pt x="68792" y="460824"/>
                    <a:pt x="69850" y="463999"/>
                  </a:cubicBezTo>
                  <a:cubicBezTo>
                    <a:pt x="70908" y="467174"/>
                    <a:pt x="76729" y="466645"/>
                    <a:pt x="66675" y="435424"/>
                  </a:cubicBezTo>
                  <a:cubicBezTo>
                    <a:pt x="56621" y="404203"/>
                    <a:pt x="16404" y="334353"/>
                    <a:pt x="9525" y="276674"/>
                  </a:cubicBezTo>
                  <a:cubicBezTo>
                    <a:pt x="2646" y="218995"/>
                    <a:pt x="22225" y="116866"/>
                    <a:pt x="25400" y="89349"/>
                  </a:cubicBezTo>
                  <a:cubicBezTo>
                    <a:pt x="28575" y="61832"/>
                    <a:pt x="25929" y="116336"/>
                    <a:pt x="28575" y="111574"/>
                  </a:cubicBezTo>
                  <a:cubicBezTo>
                    <a:pt x="31221" y="106812"/>
                    <a:pt x="41275" y="60774"/>
                    <a:pt x="41275" y="60774"/>
                  </a:cubicBezTo>
                  <a:cubicBezTo>
                    <a:pt x="43392" y="49132"/>
                    <a:pt x="36513" y="53366"/>
                    <a:pt x="41275" y="41724"/>
                  </a:cubicBezTo>
                  <a:cubicBezTo>
                    <a:pt x="46037" y="30082"/>
                    <a:pt x="119062" y="-4313"/>
                    <a:pt x="114300" y="44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6311C611-C306-A626-C2E8-39D36D9129CC}"/>
                </a:ext>
              </a:extLst>
            </p:cNvPr>
            <p:cNvSpPr/>
            <p:nvPr/>
          </p:nvSpPr>
          <p:spPr>
            <a:xfrm>
              <a:off x="3998683" y="5355992"/>
              <a:ext cx="93904" cy="339958"/>
            </a:xfrm>
            <a:custGeom>
              <a:avLst/>
              <a:gdLst>
                <a:gd name="connsiteX0" fmla="*/ 93892 w 93904"/>
                <a:gd name="connsiteY0" fmla="*/ 233 h 339958"/>
                <a:gd name="connsiteX1" fmla="*/ 8167 w 93904"/>
                <a:gd name="connsiteY1" fmla="*/ 171683 h 339958"/>
                <a:gd name="connsiteX2" fmla="*/ 8167 w 93904"/>
                <a:gd name="connsiteY2" fmla="*/ 247883 h 339958"/>
                <a:gd name="connsiteX3" fmla="*/ 49442 w 93904"/>
                <a:gd name="connsiteY3" fmla="*/ 339958 h 339958"/>
                <a:gd name="connsiteX4" fmla="*/ 8167 w 93904"/>
                <a:gd name="connsiteY4" fmla="*/ 247883 h 339958"/>
                <a:gd name="connsiteX5" fmla="*/ 8167 w 93904"/>
                <a:gd name="connsiteY5" fmla="*/ 193908 h 339958"/>
                <a:gd name="connsiteX6" fmla="*/ 11342 w 93904"/>
                <a:gd name="connsiteY6" fmla="*/ 105008 h 339958"/>
                <a:gd name="connsiteX7" fmla="*/ 14517 w 93904"/>
                <a:gd name="connsiteY7" fmla="*/ 133583 h 339958"/>
                <a:gd name="connsiteX8" fmla="*/ 93892 w 93904"/>
                <a:gd name="connsiteY8" fmla="*/ 233 h 33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04" h="339958">
                  <a:moveTo>
                    <a:pt x="93892" y="233"/>
                  </a:moveTo>
                  <a:cubicBezTo>
                    <a:pt x="92834" y="6583"/>
                    <a:pt x="22454" y="130408"/>
                    <a:pt x="8167" y="171683"/>
                  </a:cubicBezTo>
                  <a:cubicBezTo>
                    <a:pt x="-6121" y="212958"/>
                    <a:pt x="1288" y="219837"/>
                    <a:pt x="8167" y="247883"/>
                  </a:cubicBezTo>
                  <a:cubicBezTo>
                    <a:pt x="15046" y="275929"/>
                    <a:pt x="49442" y="339958"/>
                    <a:pt x="49442" y="339958"/>
                  </a:cubicBezTo>
                  <a:cubicBezTo>
                    <a:pt x="49442" y="339958"/>
                    <a:pt x="15046" y="272225"/>
                    <a:pt x="8167" y="247883"/>
                  </a:cubicBezTo>
                  <a:cubicBezTo>
                    <a:pt x="1288" y="223541"/>
                    <a:pt x="7638" y="217720"/>
                    <a:pt x="8167" y="193908"/>
                  </a:cubicBezTo>
                  <a:cubicBezTo>
                    <a:pt x="8696" y="170096"/>
                    <a:pt x="10284" y="115062"/>
                    <a:pt x="11342" y="105008"/>
                  </a:cubicBezTo>
                  <a:cubicBezTo>
                    <a:pt x="12400" y="94954"/>
                    <a:pt x="759" y="147871"/>
                    <a:pt x="14517" y="133583"/>
                  </a:cubicBezTo>
                  <a:cubicBezTo>
                    <a:pt x="28275" y="119295"/>
                    <a:pt x="94950" y="-6117"/>
                    <a:pt x="93892" y="23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48D1D38A-A2F0-61A5-4A80-A59B3D4F1825}"/>
                </a:ext>
              </a:extLst>
            </p:cNvPr>
            <p:cNvSpPr/>
            <p:nvPr/>
          </p:nvSpPr>
          <p:spPr>
            <a:xfrm>
              <a:off x="4037749" y="5372097"/>
              <a:ext cx="154427" cy="311596"/>
            </a:xfrm>
            <a:custGeom>
              <a:avLst/>
              <a:gdLst>
                <a:gd name="connsiteX0" fmla="*/ 115151 w 154427"/>
                <a:gd name="connsiteY0" fmla="*/ 3 h 311596"/>
                <a:gd name="connsiteX1" fmla="*/ 83401 w 154427"/>
                <a:gd name="connsiteY1" fmla="*/ 73028 h 311596"/>
                <a:gd name="connsiteX2" fmla="*/ 115151 w 154427"/>
                <a:gd name="connsiteY2" fmla="*/ 85728 h 311596"/>
                <a:gd name="connsiteX3" fmla="*/ 153251 w 154427"/>
                <a:gd name="connsiteY3" fmla="*/ 76203 h 311596"/>
                <a:gd name="connsiteX4" fmla="*/ 67526 w 154427"/>
                <a:gd name="connsiteY4" fmla="*/ 107953 h 311596"/>
                <a:gd name="connsiteX5" fmla="*/ 19901 w 154427"/>
                <a:gd name="connsiteY5" fmla="*/ 136528 h 311596"/>
                <a:gd name="connsiteX6" fmla="*/ 10376 w 154427"/>
                <a:gd name="connsiteY6" fmla="*/ 241303 h 311596"/>
                <a:gd name="connsiteX7" fmla="*/ 13551 w 154427"/>
                <a:gd name="connsiteY7" fmla="*/ 219078 h 311596"/>
                <a:gd name="connsiteX8" fmla="*/ 26251 w 154427"/>
                <a:gd name="connsiteY8" fmla="*/ 311153 h 311596"/>
                <a:gd name="connsiteX9" fmla="*/ 13551 w 154427"/>
                <a:gd name="connsiteY9" fmla="*/ 250828 h 311596"/>
                <a:gd name="connsiteX10" fmla="*/ 851 w 154427"/>
                <a:gd name="connsiteY10" fmla="*/ 177803 h 311596"/>
                <a:gd name="connsiteX11" fmla="*/ 38951 w 154427"/>
                <a:gd name="connsiteY11" fmla="*/ 117478 h 311596"/>
                <a:gd name="connsiteX12" fmla="*/ 48476 w 154427"/>
                <a:gd name="connsiteY12" fmla="*/ 146053 h 311596"/>
                <a:gd name="connsiteX13" fmla="*/ 102451 w 154427"/>
                <a:gd name="connsiteY13" fmla="*/ 120653 h 311596"/>
                <a:gd name="connsiteX14" fmla="*/ 54826 w 154427"/>
                <a:gd name="connsiteY14" fmla="*/ 120653 h 311596"/>
                <a:gd name="connsiteX15" fmla="*/ 89751 w 154427"/>
                <a:gd name="connsiteY15" fmla="*/ 92078 h 311596"/>
                <a:gd name="connsiteX16" fmla="*/ 64351 w 154427"/>
                <a:gd name="connsiteY16" fmla="*/ 76203 h 311596"/>
                <a:gd name="connsiteX17" fmla="*/ 115151 w 154427"/>
                <a:gd name="connsiteY17" fmla="*/ 3 h 31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4427" h="311596">
                  <a:moveTo>
                    <a:pt x="115151" y="3"/>
                  </a:moveTo>
                  <a:cubicBezTo>
                    <a:pt x="118326" y="-526"/>
                    <a:pt x="83401" y="58741"/>
                    <a:pt x="83401" y="73028"/>
                  </a:cubicBezTo>
                  <a:cubicBezTo>
                    <a:pt x="83401" y="87315"/>
                    <a:pt x="103509" y="85199"/>
                    <a:pt x="115151" y="85728"/>
                  </a:cubicBezTo>
                  <a:cubicBezTo>
                    <a:pt x="126793" y="86257"/>
                    <a:pt x="161188" y="72499"/>
                    <a:pt x="153251" y="76203"/>
                  </a:cubicBezTo>
                  <a:cubicBezTo>
                    <a:pt x="145314" y="79907"/>
                    <a:pt x="89751" y="97899"/>
                    <a:pt x="67526" y="107953"/>
                  </a:cubicBezTo>
                  <a:cubicBezTo>
                    <a:pt x="45301" y="118007"/>
                    <a:pt x="29426" y="114303"/>
                    <a:pt x="19901" y="136528"/>
                  </a:cubicBezTo>
                  <a:cubicBezTo>
                    <a:pt x="10376" y="158753"/>
                    <a:pt x="11434" y="227545"/>
                    <a:pt x="10376" y="241303"/>
                  </a:cubicBezTo>
                  <a:cubicBezTo>
                    <a:pt x="9318" y="255061"/>
                    <a:pt x="10905" y="207436"/>
                    <a:pt x="13551" y="219078"/>
                  </a:cubicBezTo>
                  <a:cubicBezTo>
                    <a:pt x="16197" y="230720"/>
                    <a:pt x="26251" y="305861"/>
                    <a:pt x="26251" y="311153"/>
                  </a:cubicBezTo>
                  <a:cubicBezTo>
                    <a:pt x="26251" y="316445"/>
                    <a:pt x="17784" y="273053"/>
                    <a:pt x="13551" y="250828"/>
                  </a:cubicBezTo>
                  <a:cubicBezTo>
                    <a:pt x="9318" y="228603"/>
                    <a:pt x="-3382" y="200028"/>
                    <a:pt x="851" y="177803"/>
                  </a:cubicBezTo>
                  <a:cubicBezTo>
                    <a:pt x="5084" y="155578"/>
                    <a:pt x="31014" y="122770"/>
                    <a:pt x="38951" y="117478"/>
                  </a:cubicBezTo>
                  <a:cubicBezTo>
                    <a:pt x="46888" y="112186"/>
                    <a:pt x="37893" y="145524"/>
                    <a:pt x="48476" y="146053"/>
                  </a:cubicBezTo>
                  <a:cubicBezTo>
                    <a:pt x="59059" y="146582"/>
                    <a:pt x="101393" y="124886"/>
                    <a:pt x="102451" y="120653"/>
                  </a:cubicBezTo>
                  <a:cubicBezTo>
                    <a:pt x="103509" y="116420"/>
                    <a:pt x="56943" y="125415"/>
                    <a:pt x="54826" y="120653"/>
                  </a:cubicBezTo>
                  <a:cubicBezTo>
                    <a:pt x="52709" y="115891"/>
                    <a:pt x="88164" y="99486"/>
                    <a:pt x="89751" y="92078"/>
                  </a:cubicBezTo>
                  <a:cubicBezTo>
                    <a:pt x="91338" y="84670"/>
                    <a:pt x="63822" y="87845"/>
                    <a:pt x="64351" y="76203"/>
                  </a:cubicBezTo>
                  <a:cubicBezTo>
                    <a:pt x="64880" y="64561"/>
                    <a:pt x="111976" y="532"/>
                    <a:pt x="115151" y="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C79767AD-67C0-70EB-3EA5-3AA9D29ABDF0}"/>
                </a:ext>
              </a:extLst>
            </p:cNvPr>
            <p:cNvSpPr/>
            <p:nvPr/>
          </p:nvSpPr>
          <p:spPr>
            <a:xfrm>
              <a:off x="4136820" y="5473687"/>
              <a:ext cx="120870" cy="251472"/>
            </a:xfrm>
            <a:custGeom>
              <a:avLst/>
              <a:gdLst>
                <a:gd name="connsiteX0" fmla="*/ 120855 w 120870"/>
                <a:gd name="connsiteY0" fmla="*/ 13 h 251472"/>
                <a:gd name="connsiteX1" fmla="*/ 98630 w 120870"/>
                <a:gd name="connsiteY1" fmla="*/ 82563 h 251472"/>
                <a:gd name="connsiteX2" fmla="*/ 31955 w 120870"/>
                <a:gd name="connsiteY2" fmla="*/ 161938 h 251472"/>
                <a:gd name="connsiteX3" fmla="*/ 16080 w 120870"/>
                <a:gd name="connsiteY3" fmla="*/ 190513 h 251472"/>
                <a:gd name="connsiteX4" fmla="*/ 22430 w 120870"/>
                <a:gd name="connsiteY4" fmla="*/ 222263 h 251472"/>
                <a:gd name="connsiteX5" fmla="*/ 47830 w 120870"/>
                <a:gd name="connsiteY5" fmla="*/ 250838 h 251472"/>
                <a:gd name="connsiteX6" fmla="*/ 205 w 120870"/>
                <a:gd name="connsiteY6" fmla="*/ 193688 h 251472"/>
                <a:gd name="connsiteX7" fmla="*/ 70055 w 120870"/>
                <a:gd name="connsiteY7" fmla="*/ 120663 h 251472"/>
                <a:gd name="connsiteX8" fmla="*/ 101805 w 120870"/>
                <a:gd name="connsiteY8" fmla="*/ 76213 h 251472"/>
                <a:gd name="connsiteX9" fmla="*/ 120855 w 120870"/>
                <a:gd name="connsiteY9" fmla="*/ 13 h 2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70" h="251472">
                  <a:moveTo>
                    <a:pt x="120855" y="13"/>
                  </a:moveTo>
                  <a:cubicBezTo>
                    <a:pt x="120326" y="1071"/>
                    <a:pt x="113447" y="55575"/>
                    <a:pt x="98630" y="82563"/>
                  </a:cubicBezTo>
                  <a:cubicBezTo>
                    <a:pt x="83813" y="109551"/>
                    <a:pt x="45713" y="143946"/>
                    <a:pt x="31955" y="161938"/>
                  </a:cubicBezTo>
                  <a:cubicBezTo>
                    <a:pt x="18197" y="179930"/>
                    <a:pt x="17667" y="180459"/>
                    <a:pt x="16080" y="190513"/>
                  </a:cubicBezTo>
                  <a:cubicBezTo>
                    <a:pt x="14493" y="200567"/>
                    <a:pt x="17138" y="212209"/>
                    <a:pt x="22430" y="222263"/>
                  </a:cubicBezTo>
                  <a:cubicBezTo>
                    <a:pt x="27722" y="232317"/>
                    <a:pt x="51534" y="255600"/>
                    <a:pt x="47830" y="250838"/>
                  </a:cubicBezTo>
                  <a:cubicBezTo>
                    <a:pt x="44126" y="246076"/>
                    <a:pt x="-3499" y="215384"/>
                    <a:pt x="205" y="193688"/>
                  </a:cubicBezTo>
                  <a:cubicBezTo>
                    <a:pt x="3909" y="171992"/>
                    <a:pt x="53122" y="140242"/>
                    <a:pt x="70055" y="120663"/>
                  </a:cubicBezTo>
                  <a:cubicBezTo>
                    <a:pt x="86988" y="101084"/>
                    <a:pt x="95455" y="94205"/>
                    <a:pt x="101805" y="76213"/>
                  </a:cubicBezTo>
                  <a:cubicBezTo>
                    <a:pt x="108155" y="58221"/>
                    <a:pt x="121384" y="-1045"/>
                    <a:pt x="120855" y="1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8399D83B-AA95-AB37-B362-545593393FCD}"/>
                </a:ext>
              </a:extLst>
            </p:cNvPr>
            <p:cNvSpPr/>
            <p:nvPr/>
          </p:nvSpPr>
          <p:spPr>
            <a:xfrm>
              <a:off x="4111613" y="5498935"/>
              <a:ext cx="104820" cy="134091"/>
            </a:xfrm>
            <a:custGeom>
              <a:avLst/>
              <a:gdLst>
                <a:gd name="connsiteX0" fmla="*/ 104787 w 104820"/>
                <a:gd name="connsiteY0" fmla="*/ 165 h 134091"/>
                <a:gd name="connsiteX1" fmla="*/ 38112 w 104820"/>
                <a:gd name="connsiteY1" fmla="*/ 85890 h 134091"/>
                <a:gd name="connsiteX2" fmla="*/ 28587 w 104820"/>
                <a:gd name="connsiteY2" fmla="*/ 133515 h 134091"/>
                <a:gd name="connsiteX3" fmla="*/ 25412 w 104820"/>
                <a:gd name="connsiteY3" fmla="*/ 108115 h 134091"/>
                <a:gd name="connsiteX4" fmla="*/ 28587 w 104820"/>
                <a:gd name="connsiteY4" fmla="*/ 47790 h 134091"/>
                <a:gd name="connsiteX5" fmla="*/ 3187 w 104820"/>
                <a:gd name="connsiteY5" fmla="*/ 57315 h 134091"/>
                <a:gd name="connsiteX6" fmla="*/ 31762 w 104820"/>
                <a:gd name="connsiteY6" fmla="*/ 12865 h 134091"/>
                <a:gd name="connsiteX7" fmla="*/ 12 w 104820"/>
                <a:gd name="connsiteY7" fmla="*/ 63665 h 134091"/>
                <a:gd name="connsiteX8" fmla="*/ 28587 w 104820"/>
                <a:gd name="connsiteY8" fmla="*/ 63665 h 134091"/>
                <a:gd name="connsiteX9" fmla="*/ 104787 w 104820"/>
                <a:gd name="connsiteY9" fmla="*/ 165 h 13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820" h="134091">
                  <a:moveTo>
                    <a:pt x="104787" y="165"/>
                  </a:moveTo>
                  <a:cubicBezTo>
                    <a:pt x="106374" y="3869"/>
                    <a:pt x="50812" y="63665"/>
                    <a:pt x="38112" y="85890"/>
                  </a:cubicBezTo>
                  <a:cubicBezTo>
                    <a:pt x="25412" y="108115"/>
                    <a:pt x="30704" y="129811"/>
                    <a:pt x="28587" y="133515"/>
                  </a:cubicBezTo>
                  <a:cubicBezTo>
                    <a:pt x="26470" y="137219"/>
                    <a:pt x="25412" y="122402"/>
                    <a:pt x="25412" y="108115"/>
                  </a:cubicBezTo>
                  <a:cubicBezTo>
                    <a:pt x="25412" y="93828"/>
                    <a:pt x="32291" y="56257"/>
                    <a:pt x="28587" y="47790"/>
                  </a:cubicBezTo>
                  <a:cubicBezTo>
                    <a:pt x="24883" y="39323"/>
                    <a:pt x="2658" y="63136"/>
                    <a:pt x="3187" y="57315"/>
                  </a:cubicBezTo>
                  <a:cubicBezTo>
                    <a:pt x="3716" y="51494"/>
                    <a:pt x="32291" y="11807"/>
                    <a:pt x="31762" y="12865"/>
                  </a:cubicBezTo>
                  <a:cubicBezTo>
                    <a:pt x="31233" y="13923"/>
                    <a:pt x="541" y="55198"/>
                    <a:pt x="12" y="63665"/>
                  </a:cubicBezTo>
                  <a:cubicBezTo>
                    <a:pt x="-517" y="72132"/>
                    <a:pt x="15358" y="71073"/>
                    <a:pt x="28587" y="63665"/>
                  </a:cubicBezTo>
                  <a:cubicBezTo>
                    <a:pt x="41816" y="56257"/>
                    <a:pt x="103200" y="-3539"/>
                    <a:pt x="104787" y="16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066FFC92-36A8-248A-00C2-E5A9C3671A16}"/>
                </a:ext>
              </a:extLst>
            </p:cNvPr>
            <p:cNvSpPr/>
            <p:nvPr/>
          </p:nvSpPr>
          <p:spPr>
            <a:xfrm>
              <a:off x="4190904" y="5518108"/>
              <a:ext cx="108619" cy="254512"/>
            </a:xfrm>
            <a:custGeom>
              <a:avLst/>
              <a:gdLst>
                <a:gd name="connsiteX0" fmla="*/ 57246 w 108619"/>
                <a:gd name="connsiteY0" fmla="*/ 42 h 254512"/>
                <a:gd name="connsiteX1" fmla="*/ 28671 w 108619"/>
                <a:gd name="connsiteY1" fmla="*/ 146092 h 254512"/>
                <a:gd name="connsiteX2" fmla="*/ 41371 w 108619"/>
                <a:gd name="connsiteY2" fmla="*/ 136567 h 254512"/>
                <a:gd name="connsiteX3" fmla="*/ 60421 w 108619"/>
                <a:gd name="connsiteY3" fmla="*/ 190542 h 254512"/>
                <a:gd name="connsiteX4" fmla="*/ 54071 w 108619"/>
                <a:gd name="connsiteY4" fmla="*/ 212767 h 254512"/>
                <a:gd name="connsiteX5" fmla="*/ 96 w 108619"/>
                <a:gd name="connsiteY5" fmla="*/ 203242 h 254512"/>
                <a:gd name="connsiteX6" fmla="*/ 41371 w 108619"/>
                <a:gd name="connsiteY6" fmla="*/ 212767 h 254512"/>
                <a:gd name="connsiteX7" fmla="*/ 60421 w 108619"/>
                <a:gd name="connsiteY7" fmla="*/ 219117 h 254512"/>
                <a:gd name="connsiteX8" fmla="*/ 31846 w 108619"/>
                <a:gd name="connsiteY8" fmla="*/ 254042 h 254512"/>
                <a:gd name="connsiteX9" fmla="*/ 108046 w 108619"/>
                <a:gd name="connsiteY9" fmla="*/ 190542 h 254512"/>
                <a:gd name="connsiteX10" fmla="*/ 66771 w 108619"/>
                <a:gd name="connsiteY10" fmla="*/ 203242 h 254512"/>
                <a:gd name="connsiteX11" fmla="*/ 66771 w 108619"/>
                <a:gd name="connsiteY11" fmla="*/ 171492 h 254512"/>
                <a:gd name="connsiteX12" fmla="*/ 54071 w 108619"/>
                <a:gd name="connsiteY12" fmla="*/ 142917 h 254512"/>
                <a:gd name="connsiteX13" fmla="*/ 60421 w 108619"/>
                <a:gd name="connsiteY13" fmla="*/ 92117 h 254512"/>
                <a:gd name="connsiteX14" fmla="*/ 41371 w 108619"/>
                <a:gd name="connsiteY14" fmla="*/ 130217 h 254512"/>
                <a:gd name="connsiteX15" fmla="*/ 57246 w 108619"/>
                <a:gd name="connsiteY15" fmla="*/ 42 h 25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619" h="254512">
                  <a:moveTo>
                    <a:pt x="57246" y="42"/>
                  </a:moveTo>
                  <a:cubicBezTo>
                    <a:pt x="55129" y="2688"/>
                    <a:pt x="28671" y="146092"/>
                    <a:pt x="28671" y="146092"/>
                  </a:cubicBezTo>
                  <a:cubicBezTo>
                    <a:pt x="26025" y="168846"/>
                    <a:pt x="36079" y="129159"/>
                    <a:pt x="41371" y="136567"/>
                  </a:cubicBezTo>
                  <a:cubicBezTo>
                    <a:pt x="46663" y="143975"/>
                    <a:pt x="58304" y="177842"/>
                    <a:pt x="60421" y="190542"/>
                  </a:cubicBezTo>
                  <a:cubicBezTo>
                    <a:pt x="62538" y="203242"/>
                    <a:pt x="64125" y="210650"/>
                    <a:pt x="54071" y="212767"/>
                  </a:cubicBezTo>
                  <a:cubicBezTo>
                    <a:pt x="44017" y="214884"/>
                    <a:pt x="2213" y="203242"/>
                    <a:pt x="96" y="203242"/>
                  </a:cubicBezTo>
                  <a:cubicBezTo>
                    <a:pt x="-2021" y="203242"/>
                    <a:pt x="31317" y="210121"/>
                    <a:pt x="41371" y="212767"/>
                  </a:cubicBezTo>
                  <a:cubicBezTo>
                    <a:pt x="51425" y="215413"/>
                    <a:pt x="62008" y="212238"/>
                    <a:pt x="60421" y="219117"/>
                  </a:cubicBezTo>
                  <a:cubicBezTo>
                    <a:pt x="58834" y="225996"/>
                    <a:pt x="23908" y="258805"/>
                    <a:pt x="31846" y="254042"/>
                  </a:cubicBezTo>
                  <a:cubicBezTo>
                    <a:pt x="39783" y="249280"/>
                    <a:pt x="102225" y="199009"/>
                    <a:pt x="108046" y="190542"/>
                  </a:cubicBezTo>
                  <a:cubicBezTo>
                    <a:pt x="113867" y="182075"/>
                    <a:pt x="73650" y="206417"/>
                    <a:pt x="66771" y="203242"/>
                  </a:cubicBezTo>
                  <a:cubicBezTo>
                    <a:pt x="59892" y="200067"/>
                    <a:pt x="68888" y="181546"/>
                    <a:pt x="66771" y="171492"/>
                  </a:cubicBezTo>
                  <a:cubicBezTo>
                    <a:pt x="64654" y="161438"/>
                    <a:pt x="55129" y="156146"/>
                    <a:pt x="54071" y="142917"/>
                  </a:cubicBezTo>
                  <a:cubicBezTo>
                    <a:pt x="53013" y="129688"/>
                    <a:pt x="62538" y="94234"/>
                    <a:pt x="60421" y="92117"/>
                  </a:cubicBezTo>
                  <a:cubicBezTo>
                    <a:pt x="58304" y="90000"/>
                    <a:pt x="39254" y="141859"/>
                    <a:pt x="41371" y="130217"/>
                  </a:cubicBezTo>
                  <a:cubicBezTo>
                    <a:pt x="43488" y="118575"/>
                    <a:pt x="59363" y="-2604"/>
                    <a:pt x="57246" y="4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9C9351D0-0C92-03DE-E02B-8C34DAD2DD69}"/>
                </a:ext>
              </a:extLst>
            </p:cNvPr>
            <p:cNvSpPr/>
            <p:nvPr/>
          </p:nvSpPr>
          <p:spPr>
            <a:xfrm>
              <a:off x="4022012" y="5489464"/>
              <a:ext cx="55792" cy="229745"/>
            </a:xfrm>
            <a:custGeom>
              <a:avLst/>
              <a:gdLst>
                <a:gd name="connsiteX0" fmla="*/ 16588 w 55792"/>
                <a:gd name="connsiteY0" fmla="*/ 111 h 229745"/>
                <a:gd name="connsiteX1" fmla="*/ 713 w 55792"/>
                <a:gd name="connsiteY1" fmla="*/ 111236 h 229745"/>
                <a:gd name="connsiteX2" fmla="*/ 10238 w 55792"/>
                <a:gd name="connsiteY2" fmla="*/ 149336 h 229745"/>
                <a:gd name="connsiteX3" fmla="*/ 54688 w 55792"/>
                <a:gd name="connsiteY3" fmla="*/ 228711 h 229745"/>
                <a:gd name="connsiteX4" fmla="*/ 38813 w 55792"/>
                <a:gd name="connsiteY4" fmla="*/ 190611 h 229745"/>
                <a:gd name="connsiteX5" fmla="*/ 713 w 55792"/>
                <a:gd name="connsiteY5" fmla="*/ 133461 h 229745"/>
                <a:gd name="connsiteX6" fmla="*/ 16588 w 55792"/>
                <a:gd name="connsiteY6" fmla="*/ 111 h 22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92" h="229745">
                  <a:moveTo>
                    <a:pt x="16588" y="111"/>
                  </a:moveTo>
                  <a:cubicBezTo>
                    <a:pt x="16588" y="-3593"/>
                    <a:pt x="1771" y="86365"/>
                    <a:pt x="713" y="111236"/>
                  </a:cubicBezTo>
                  <a:cubicBezTo>
                    <a:pt x="-345" y="136107"/>
                    <a:pt x="1242" y="129757"/>
                    <a:pt x="10238" y="149336"/>
                  </a:cubicBezTo>
                  <a:cubicBezTo>
                    <a:pt x="19234" y="168915"/>
                    <a:pt x="49926" y="221832"/>
                    <a:pt x="54688" y="228711"/>
                  </a:cubicBezTo>
                  <a:cubicBezTo>
                    <a:pt x="59450" y="235590"/>
                    <a:pt x="47809" y="206486"/>
                    <a:pt x="38813" y="190611"/>
                  </a:cubicBezTo>
                  <a:cubicBezTo>
                    <a:pt x="29817" y="174736"/>
                    <a:pt x="5475" y="159919"/>
                    <a:pt x="713" y="133461"/>
                  </a:cubicBezTo>
                  <a:cubicBezTo>
                    <a:pt x="-4049" y="107003"/>
                    <a:pt x="16588" y="3815"/>
                    <a:pt x="16588" y="11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6C168556-1349-1002-27F5-FA0C9245A5E7}"/>
                </a:ext>
              </a:extLst>
            </p:cNvPr>
            <p:cNvSpPr/>
            <p:nvPr/>
          </p:nvSpPr>
          <p:spPr>
            <a:xfrm>
              <a:off x="4063440" y="5609726"/>
              <a:ext cx="145594" cy="165642"/>
            </a:xfrm>
            <a:custGeom>
              <a:avLst/>
              <a:gdLst>
                <a:gd name="connsiteX0" fmla="*/ 48185 w 145594"/>
                <a:gd name="connsiteY0" fmla="*/ 499 h 165642"/>
                <a:gd name="connsiteX1" fmla="*/ 560 w 145594"/>
                <a:gd name="connsiteY1" fmla="*/ 127499 h 165642"/>
                <a:gd name="connsiteX2" fmla="*/ 25960 w 145594"/>
                <a:gd name="connsiteY2" fmla="*/ 92574 h 165642"/>
                <a:gd name="connsiteX3" fmla="*/ 83110 w 145594"/>
                <a:gd name="connsiteY3" fmla="*/ 127499 h 165642"/>
                <a:gd name="connsiteX4" fmla="*/ 143435 w 145594"/>
                <a:gd name="connsiteY4" fmla="*/ 165599 h 165642"/>
                <a:gd name="connsiteX5" fmla="*/ 127560 w 145594"/>
                <a:gd name="connsiteY5" fmla="*/ 133849 h 165642"/>
                <a:gd name="connsiteX6" fmla="*/ 83110 w 145594"/>
                <a:gd name="connsiteY6" fmla="*/ 79874 h 165642"/>
                <a:gd name="connsiteX7" fmla="*/ 108510 w 145594"/>
                <a:gd name="connsiteY7" fmla="*/ 143374 h 165642"/>
                <a:gd name="connsiteX8" fmla="*/ 64060 w 145594"/>
                <a:gd name="connsiteY8" fmla="*/ 95749 h 165642"/>
                <a:gd name="connsiteX9" fmla="*/ 3735 w 145594"/>
                <a:gd name="connsiteY9" fmla="*/ 83049 h 165642"/>
                <a:gd name="connsiteX10" fmla="*/ 48185 w 145594"/>
                <a:gd name="connsiteY10" fmla="*/ 499 h 16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594" h="165642">
                  <a:moveTo>
                    <a:pt x="48185" y="499"/>
                  </a:moveTo>
                  <a:cubicBezTo>
                    <a:pt x="47656" y="7907"/>
                    <a:pt x="4264" y="112153"/>
                    <a:pt x="560" y="127499"/>
                  </a:cubicBezTo>
                  <a:cubicBezTo>
                    <a:pt x="-3144" y="142845"/>
                    <a:pt x="12202" y="92574"/>
                    <a:pt x="25960" y="92574"/>
                  </a:cubicBezTo>
                  <a:cubicBezTo>
                    <a:pt x="39718" y="92574"/>
                    <a:pt x="83110" y="127499"/>
                    <a:pt x="83110" y="127499"/>
                  </a:cubicBezTo>
                  <a:cubicBezTo>
                    <a:pt x="102689" y="139670"/>
                    <a:pt x="136027" y="164541"/>
                    <a:pt x="143435" y="165599"/>
                  </a:cubicBezTo>
                  <a:cubicBezTo>
                    <a:pt x="150843" y="166657"/>
                    <a:pt x="137614" y="148136"/>
                    <a:pt x="127560" y="133849"/>
                  </a:cubicBezTo>
                  <a:cubicBezTo>
                    <a:pt x="117506" y="119562"/>
                    <a:pt x="86285" y="78287"/>
                    <a:pt x="83110" y="79874"/>
                  </a:cubicBezTo>
                  <a:cubicBezTo>
                    <a:pt x="79935" y="81461"/>
                    <a:pt x="111685" y="140728"/>
                    <a:pt x="108510" y="143374"/>
                  </a:cubicBezTo>
                  <a:cubicBezTo>
                    <a:pt x="105335" y="146020"/>
                    <a:pt x="81522" y="105803"/>
                    <a:pt x="64060" y="95749"/>
                  </a:cubicBezTo>
                  <a:cubicBezTo>
                    <a:pt x="46598" y="85695"/>
                    <a:pt x="5322" y="95749"/>
                    <a:pt x="3735" y="83049"/>
                  </a:cubicBezTo>
                  <a:cubicBezTo>
                    <a:pt x="2148" y="70349"/>
                    <a:pt x="48714" y="-6909"/>
                    <a:pt x="48185" y="49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8630EFDD-F344-4CE6-B295-FAAC29B09669}"/>
                </a:ext>
              </a:extLst>
            </p:cNvPr>
            <p:cNvSpPr/>
            <p:nvPr/>
          </p:nvSpPr>
          <p:spPr>
            <a:xfrm>
              <a:off x="4194015" y="5753039"/>
              <a:ext cx="92671" cy="148397"/>
            </a:xfrm>
            <a:custGeom>
              <a:avLst/>
              <a:gdLst>
                <a:gd name="connsiteX0" fmla="*/ 160 w 92671"/>
                <a:gd name="connsiteY0" fmla="*/ 61 h 148397"/>
                <a:gd name="connsiteX1" fmla="*/ 54135 w 92671"/>
                <a:gd name="connsiteY1" fmla="*/ 41336 h 148397"/>
                <a:gd name="connsiteX2" fmla="*/ 73185 w 92671"/>
                <a:gd name="connsiteY2" fmla="*/ 79436 h 148397"/>
                <a:gd name="connsiteX3" fmla="*/ 92235 w 92671"/>
                <a:gd name="connsiteY3" fmla="*/ 146111 h 148397"/>
                <a:gd name="connsiteX4" fmla="*/ 82710 w 92671"/>
                <a:gd name="connsiteY4" fmla="*/ 127061 h 148397"/>
                <a:gd name="connsiteX5" fmla="*/ 41435 w 92671"/>
                <a:gd name="connsiteY5" fmla="*/ 69911 h 148397"/>
                <a:gd name="connsiteX6" fmla="*/ 66835 w 92671"/>
                <a:gd name="connsiteY6" fmla="*/ 104836 h 148397"/>
                <a:gd name="connsiteX7" fmla="*/ 73185 w 92671"/>
                <a:gd name="connsiteY7" fmla="*/ 50861 h 148397"/>
                <a:gd name="connsiteX8" fmla="*/ 160 w 92671"/>
                <a:gd name="connsiteY8" fmla="*/ 61 h 14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71" h="148397">
                  <a:moveTo>
                    <a:pt x="160" y="61"/>
                  </a:moveTo>
                  <a:cubicBezTo>
                    <a:pt x="-3015" y="-1526"/>
                    <a:pt x="41964" y="28107"/>
                    <a:pt x="54135" y="41336"/>
                  </a:cubicBezTo>
                  <a:cubicBezTo>
                    <a:pt x="66306" y="54565"/>
                    <a:pt x="66835" y="61974"/>
                    <a:pt x="73185" y="79436"/>
                  </a:cubicBezTo>
                  <a:cubicBezTo>
                    <a:pt x="79535" y="96898"/>
                    <a:pt x="92235" y="146111"/>
                    <a:pt x="92235" y="146111"/>
                  </a:cubicBezTo>
                  <a:cubicBezTo>
                    <a:pt x="93823" y="154049"/>
                    <a:pt x="91177" y="139761"/>
                    <a:pt x="82710" y="127061"/>
                  </a:cubicBezTo>
                  <a:cubicBezTo>
                    <a:pt x="74243" y="114361"/>
                    <a:pt x="44081" y="73615"/>
                    <a:pt x="41435" y="69911"/>
                  </a:cubicBezTo>
                  <a:cubicBezTo>
                    <a:pt x="38789" y="66207"/>
                    <a:pt x="61543" y="108011"/>
                    <a:pt x="66835" y="104836"/>
                  </a:cubicBezTo>
                  <a:cubicBezTo>
                    <a:pt x="72127" y="101661"/>
                    <a:pt x="79006" y="64090"/>
                    <a:pt x="73185" y="50861"/>
                  </a:cubicBezTo>
                  <a:cubicBezTo>
                    <a:pt x="67364" y="37632"/>
                    <a:pt x="3335" y="1648"/>
                    <a:pt x="160" y="6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CBF2A524-A288-5E12-9D13-C9827EE4E978}"/>
                </a:ext>
              </a:extLst>
            </p:cNvPr>
            <p:cNvSpPr/>
            <p:nvPr/>
          </p:nvSpPr>
          <p:spPr>
            <a:xfrm>
              <a:off x="4079871" y="5738886"/>
              <a:ext cx="172863" cy="141586"/>
            </a:xfrm>
            <a:custGeom>
              <a:avLst/>
              <a:gdLst>
                <a:gd name="connsiteX0" fmla="*/ 4 w 172863"/>
                <a:gd name="connsiteY0" fmla="*/ 30089 h 141586"/>
                <a:gd name="connsiteX1" fmla="*/ 63504 w 172863"/>
                <a:gd name="connsiteY1" fmla="*/ 23739 h 141586"/>
                <a:gd name="connsiteX2" fmla="*/ 171454 w 172863"/>
                <a:gd name="connsiteY2" fmla="*/ 112639 h 141586"/>
                <a:gd name="connsiteX3" fmla="*/ 127004 w 172863"/>
                <a:gd name="connsiteY3" fmla="*/ 141214 h 141586"/>
                <a:gd name="connsiteX4" fmla="*/ 155579 w 172863"/>
                <a:gd name="connsiteY4" fmla="*/ 96764 h 141586"/>
                <a:gd name="connsiteX5" fmla="*/ 107954 w 172863"/>
                <a:gd name="connsiteY5" fmla="*/ 80889 h 141586"/>
                <a:gd name="connsiteX6" fmla="*/ 63504 w 172863"/>
                <a:gd name="connsiteY6" fmla="*/ 109464 h 141586"/>
                <a:gd name="connsiteX7" fmla="*/ 127004 w 172863"/>
                <a:gd name="connsiteY7" fmla="*/ 49139 h 141586"/>
                <a:gd name="connsiteX8" fmla="*/ 73029 w 172863"/>
                <a:gd name="connsiteY8" fmla="*/ 42789 h 141586"/>
                <a:gd name="connsiteX9" fmla="*/ 63504 w 172863"/>
                <a:gd name="connsiteY9" fmla="*/ 106289 h 141586"/>
                <a:gd name="connsiteX10" fmla="*/ 60329 w 172863"/>
                <a:gd name="connsiteY10" fmla="*/ 1514 h 141586"/>
                <a:gd name="connsiteX11" fmla="*/ 4 w 172863"/>
                <a:gd name="connsiteY11" fmla="*/ 30089 h 14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863" h="141586">
                  <a:moveTo>
                    <a:pt x="4" y="30089"/>
                  </a:moveTo>
                  <a:cubicBezTo>
                    <a:pt x="533" y="33793"/>
                    <a:pt x="34929" y="9981"/>
                    <a:pt x="63504" y="23739"/>
                  </a:cubicBezTo>
                  <a:cubicBezTo>
                    <a:pt x="92079" y="37497"/>
                    <a:pt x="160871" y="93060"/>
                    <a:pt x="171454" y="112639"/>
                  </a:cubicBezTo>
                  <a:cubicBezTo>
                    <a:pt x="182037" y="132218"/>
                    <a:pt x="129650" y="143860"/>
                    <a:pt x="127004" y="141214"/>
                  </a:cubicBezTo>
                  <a:cubicBezTo>
                    <a:pt x="124358" y="138568"/>
                    <a:pt x="158754" y="106818"/>
                    <a:pt x="155579" y="96764"/>
                  </a:cubicBezTo>
                  <a:cubicBezTo>
                    <a:pt x="152404" y="86710"/>
                    <a:pt x="123300" y="78772"/>
                    <a:pt x="107954" y="80889"/>
                  </a:cubicBezTo>
                  <a:cubicBezTo>
                    <a:pt x="92608" y="83006"/>
                    <a:pt x="60329" y="114756"/>
                    <a:pt x="63504" y="109464"/>
                  </a:cubicBezTo>
                  <a:cubicBezTo>
                    <a:pt x="66679" y="104172"/>
                    <a:pt x="125417" y="60251"/>
                    <a:pt x="127004" y="49139"/>
                  </a:cubicBezTo>
                  <a:cubicBezTo>
                    <a:pt x="128591" y="38027"/>
                    <a:pt x="83612" y="33264"/>
                    <a:pt x="73029" y="42789"/>
                  </a:cubicBezTo>
                  <a:cubicBezTo>
                    <a:pt x="62446" y="52314"/>
                    <a:pt x="65621" y="113168"/>
                    <a:pt x="63504" y="106289"/>
                  </a:cubicBezTo>
                  <a:cubicBezTo>
                    <a:pt x="61387" y="99410"/>
                    <a:pt x="75146" y="10510"/>
                    <a:pt x="60329" y="1514"/>
                  </a:cubicBezTo>
                  <a:cubicBezTo>
                    <a:pt x="45512" y="-7482"/>
                    <a:pt x="-525" y="26385"/>
                    <a:pt x="4" y="3008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64CB8140-4E50-1F17-2B19-8EE0988204CF}"/>
                </a:ext>
              </a:extLst>
            </p:cNvPr>
            <p:cNvSpPr/>
            <p:nvPr/>
          </p:nvSpPr>
          <p:spPr>
            <a:xfrm>
              <a:off x="4380566" y="5098735"/>
              <a:ext cx="264661" cy="670443"/>
            </a:xfrm>
            <a:custGeom>
              <a:avLst/>
              <a:gdLst>
                <a:gd name="connsiteX0" fmla="*/ 264459 w 264661"/>
                <a:gd name="connsiteY0" fmla="*/ 315 h 670443"/>
                <a:gd name="connsiteX1" fmla="*/ 19984 w 264661"/>
                <a:gd name="connsiteY1" fmla="*/ 140015 h 670443"/>
                <a:gd name="connsiteX2" fmla="*/ 70784 w 264661"/>
                <a:gd name="connsiteY2" fmla="*/ 124140 h 670443"/>
                <a:gd name="connsiteX3" fmla="*/ 35859 w 264661"/>
                <a:gd name="connsiteY3" fmla="*/ 222565 h 670443"/>
                <a:gd name="connsiteX4" fmla="*/ 83484 w 264661"/>
                <a:gd name="connsiteY4" fmla="*/ 197165 h 670443"/>
                <a:gd name="connsiteX5" fmla="*/ 39034 w 264661"/>
                <a:gd name="connsiteY5" fmla="*/ 263840 h 670443"/>
                <a:gd name="connsiteX6" fmla="*/ 73959 w 264661"/>
                <a:gd name="connsiteY6" fmla="*/ 244790 h 670443"/>
                <a:gd name="connsiteX7" fmla="*/ 42209 w 264661"/>
                <a:gd name="connsiteY7" fmla="*/ 314640 h 670443"/>
                <a:gd name="connsiteX8" fmla="*/ 73959 w 264661"/>
                <a:gd name="connsiteY8" fmla="*/ 282890 h 670443"/>
                <a:gd name="connsiteX9" fmla="*/ 45384 w 264661"/>
                <a:gd name="connsiteY9" fmla="*/ 368615 h 670443"/>
                <a:gd name="connsiteX10" fmla="*/ 64434 w 264661"/>
                <a:gd name="connsiteY10" fmla="*/ 384490 h 670443"/>
                <a:gd name="connsiteX11" fmla="*/ 32684 w 264661"/>
                <a:gd name="connsiteY11" fmla="*/ 514665 h 670443"/>
                <a:gd name="connsiteX12" fmla="*/ 70784 w 264661"/>
                <a:gd name="connsiteY12" fmla="*/ 473390 h 670443"/>
                <a:gd name="connsiteX13" fmla="*/ 26334 w 264661"/>
                <a:gd name="connsiteY13" fmla="*/ 568640 h 670443"/>
                <a:gd name="connsiteX14" fmla="*/ 39034 w 264661"/>
                <a:gd name="connsiteY14" fmla="*/ 625790 h 670443"/>
                <a:gd name="connsiteX15" fmla="*/ 48559 w 264661"/>
                <a:gd name="connsiteY15" fmla="*/ 603565 h 670443"/>
                <a:gd name="connsiteX16" fmla="*/ 89834 w 264661"/>
                <a:gd name="connsiteY16" fmla="*/ 670240 h 670443"/>
                <a:gd name="connsiteX17" fmla="*/ 67609 w 264661"/>
                <a:gd name="connsiteY17" fmla="*/ 625790 h 670443"/>
                <a:gd name="connsiteX18" fmla="*/ 39034 w 264661"/>
                <a:gd name="connsiteY18" fmla="*/ 568640 h 670443"/>
                <a:gd name="connsiteX19" fmla="*/ 51734 w 264661"/>
                <a:gd name="connsiteY19" fmla="*/ 422590 h 670443"/>
                <a:gd name="connsiteX20" fmla="*/ 51734 w 264661"/>
                <a:gd name="connsiteY20" fmla="*/ 276540 h 670443"/>
                <a:gd name="connsiteX21" fmla="*/ 13634 w 264661"/>
                <a:gd name="connsiteY21" fmla="*/ 333690 h 670443"/>
                <a:gd name="connsiteX22" fmla="*/ 51734 w 264661"/>
                <a:gd name="connsiteY22" fmla="*/ 247965 h 670443"/>
                <a:gd name="connsiteX23" fmla="*/ 51734 w 264661"/>
                <a:gd name="connsiteY23" fmla="*/ 140015 h 670443"/>
                <a:gd name="connsiteX24" fmla="*/ 4109 w 264661"/>
                <a:gd name="connsiteY24" fmla="*/ 130490 h 670443"/>
                <a:gd name="connsiteX25" fmla="*/ 172384 w 264661"/>
                <a:gd name="connsiteY25" fmla="*/ 6665 h 670443"/>
                <a:gd name="connsiteX26" fmla="*/ 64434 w 264661"/>
                <a:gd name="connsiteY26" fmla="*/ 98740 h 670443"/>
                <a:gd name="connsiteX27" fmla="*/ 264459 w 264661"/>
                <a:gd name="connsiteY27" fmla="*/ 315 h 67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64661" h="670443">
                  <a:moveTo>
                    <a:pt x="264459" y="315"/>
                  </a:moveTo>
                  <a:cubicBezTo>
                    <a:pt x="257051" y="7194"/>
                    <a:pt x="52263" y="119378"/>
                    <a:pt x="19984" y="140015"/>
                  </a:cubicBezTo>
                  <a:cubicBezTo>
                    <a:pt x="-12295" y="160653"/>
                    <a:pt x="68138" y="110382"/>
                    <a:pt x="70784" y="124140"/>
                  </a:cubicBezTo>
                  <a:cubicBezTo>
                    <a:pt x="73430" y="137898"/>
                    <a:pt x="33742" y="210394"/>
                    <a:pt x="35859" y="222565"/>
                  </a:cubicBezTo>
                  <a:cubicBezTo>
                    <a:pt x="37976" y="234736"/>
                    <a:pt x="82955" y="190286"/>
                    <a:pt x="83484" y="197165"/>
                  </a:cubicBezTo>
                  <a:cubicBezTo>
                    <a:pt x="84013" y="204044"/>
                    <a:pt x="40622" y="255902"/>
                    <a:pt x="39034" y="263840"/>
                  </a:cubicBezTo>
                  <a:cubicBezTo>
                    <a:pt x="37446" y="271778"/>
                    <a:pt x="73430" y="236323"/>
                    <a:pt x="73959" y="244790"/>
                  </a:cubicBezTo>
                  <a:cubicBezTo>
                    <a:pt x="74488" y="253257"/>
                    <a:pt x="42209" y="308290"/>
                    <a:pt x="42209" y="314640"/>
                  </a:cubicBezTo>
                  <a:cubicBezTo>
                    <a:pt x="42209" y="320990"/>
                    <a:pt x="73430" y="273894"/>
                    <a:pt x="73959" y="282890"/>
                  </a:cubicBezTo>
                  <a:cubicBezTo>
                    <a:pt x="74488" y="291886"/>
                    <a:pt x="45384" y="368615"/>
                    <a:pt x="45384" y="368615"/>
                  </a:cubicBezTo>
                  <a:cubicBezTo>
                    <a:pt x="43796" y="385548"/>
                    <a:pt x="66551" y="360148"/>
                    <a:pt x="64434" y="384490"/>
                  </a:cubicBezTo>
                  <a:cubicBezTo>
                    <a:pt x="62317" y="408832"/>
                    <a:pt x="31626" y="499848"/>
                    <a:pt x="32684" y="514665"/>
                  </a:cubicBezTo>
                  <a:cubicBezTo>
                    <a:pt x="33742" y="529482"/>
                    <a:pt x="71842" y="464394"/>
                    <a:pt x="70784" y="473390"/>
                  </a:cubicBezTo>
                  <a:cubicBezTo>
                    <a:pt x="69726" y="482386"/>
                    <a:pt x="31626" y="543240"/>
                    <a:pt x="26334" y="568640"/>
                  </a:cubicBezTo>
                  <a:cubicBezTo>
                    <a:pt x="21042" y="594040"/>
                    <a:pt x="35330" y="619969"/>
                    <a:pt x="39034" y="625790"/>
                  </a:cubicBezTo>
                  <a:cubicBezTo>
                    <a:pt x="42738" y="631611"/>
                    <a:pt x="40092" y="596157"/>
                    <a:pt x="48559" y="603565"/>
                  </a:cubicBezTo>
                  <a:cubicBezTo>
                    <a:pt x="57026" y="610973"/>
                    <a:pt x="86659" y="666536"/>
                    <a:pt x="89834" y="670240"/>
                  </a:cubicBezTo>
                  <a:cubicBezTo>
                    <a:pt x="93009" y="673944"/>
                    <a:pt x="67609" y="625790"/>
                    <a:pt x="67609" y="625790"/>
                  </a:cubicBezTo>
                  <a:cubicBezTo>
                    <a:pt x="59142" y="608857"/>
                    <a:pt x="41680" y="602507"/>
                    <a:pt x="39034" y="568640"/>
                  </a:cubicBezTo>
                  <a:cubicBezTo>
                    <a:pt x="36388" y="534773"/>
                    <a:pt x="49617" y="471273"/>
                    <a:pt x="51734" y="422590"/>
                  </a:cubicBezTo>
                  <a:cubicBezTo>
                    <a:pt x="53851" y="373907"/>
                    <a:pt x="58084" y="291357"/>
                    <a:pt x="51734" y="276540"/>
                  </a:cubicBezTo>
                  <a:cubicBezTo>
                    <a:pt x="45384" y="261723"/>
                    <a:pt x="13634" y="338452"/>
                    <a:pt x="13634" y="333690"/>
                  </a:cubicBezTo>
                  <a:cubicBezTo>
                    <a:pt x="13634" y="328928"/>
                    <a:pt x="45384" y="280244"/>
                    <a:pt x="51734" y="247965"/>
                  </a:cubicBezTo>
                  <a:cubicBezTo>
                    <a:pt x="58084" y="215686"/>
                    <a:pt x="59672" y="159594"/>
                    <a:pt x="51734" y="140015"/>
                  </a:cubicBezTo>
                  <a:cubicBezTo>
                    <a:pt x="43796" y="120436"/>
                    <a:pt x="-15999" y="152715"/>
                    <a:pt x="4109" y="130490"/>
                  </a:cubicBezTo>
                  <a:cubicBezTo>
                    <a:pt x="24217" y="108265"/>
                    <a:pt x="162330" y="11957"/>
                    <a:pt x="172384" y="6665"/>
                  </a:cubicBezTo>
                  <a:cubicBezTo>
                    <a:pt x="182438" y="1373"/>
                    <a:pt x="54909" y="96094"/>
                    <a:pt x="64434" y="98740"/>
                  </a:cubicBezTo>
                  <a:cubicBezTo>
                    <a:pt x="73959" y="101386"/>
                    <a:pt x="271867" y="-6564"/>
                    <a:pt x="264459" y="31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A2A3B2C6-F971-E254-C771-371743B99301}"/>
                </a:ext>
              </a:extLst>
            </p:cNvPr>
            <p:cNvSpPr/>
            <p:nvPr/>
          </p:nvSpPr>
          <p:spPr>
            <a:xfrm>
              <a:off x="3839581" y="5194299"/>
              <a:ext cx="159271" cy="1000229"/>
            </a:xfrm>
            <a:custGeom>
              <a:avLst/>
              <a:gdLst>
                <a:gd name="connsiteX0" fmla="*/ 113294 w 159271"/>
                <a:gd name="connsiteY0" fmla="*/ 1 h 1000229"/>
                <a:gd name="connsiteX1" fmla="*/ 8519 w 159271"/>
                <a:gd name="connsiteY1" fmla="*/ 196851 h 1000229"/>
                <a:gd name="connsiteX2" fmla="*/ 11694 w 159271"/>
                <a:gd name="connsiteY2" fmla="*/ 422276 h 1000229"/>
                <a:gd name="connsiteX3" fmla="*/ 5344 w 159271"/>
                <a:gd name="connsiteY3" fmla="*/ 403226 h 1000229"/>
                <a:gd name="connsiteX4" fmla="*/ 100594 w 159271"/>
                <a:gd name="connsiteY4" fmla="*/ 650876 h 1000229"/>
                <a:gd name="connsiteX5" fmla="*/ 94244 w 159271"/>
                <a:gd name="connsiteY5" fmla="*/ 619126 h 1000229"/>
                <a:gd name="connsiteX6" fmla="*/ 157744 w 159271"/>
                <a:gd name="connsiteY6" fmla="*/ 730251 h 1000229"/>
                <a:gd name="connsiteX7" fmla="*/ 138694 w 159271"/>
                <a:gd name="connsiteY7" fmla="*/ 676276 h 1000229"/>
                <a:gd name="connsiteX8" fmla="*/ 129169 w 159271"/>
                <a:gd name="connsiteY8" fmla="*/ 752476 h 1000229"/>
                <a:gd name="connsiteX9" fmla="*/ 135519 w 159271"/>
                <a:gd name="connsiteY9" fmla="*/ 1000126 h 1000229"/>
                <a:gd name="connsiteX10" fmla="*/ 125994 w 159271"/>
                <a:gd name="connsiteY10" fmla="*/ 720726 h 1000229"/>
                <a:gd name="connsiteX11" fmla="*/ 30744 w 159271"/>
                <a:gd name="connsiteY11" fmla="*/ 469901 h 1000229"/>
                <a:gd name="connsiteX12" fmla="*/ 5344 w 159271"/>
                <a:gd name="connsiteY12" fmla="*/ 393701 h 1000229"/>
                <a:gd name="connsiteX13" fmla="*/ 24394 w 159271"/>
                <a:gd name="connsiteY13" fmla="*/ 190501 h 1000229"/>
                <a:gd name="connsiteX14" fmla="*/ 14869 w 159271"/>
                <a:gd name="connsiteY14" fmla="*/ 200026 h 1000229"/>
                <a:gd name="connsiteX15" fmla="*/ 113294 w 159271"/>
                <a:gd name="connsiteY15" fmla="*/ 1 h 100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271" h="1000229">
                  <a:moveTo>
                    <a:pt x="113294" y="1"/>
                  </a:moveTo>
                  <a:cubicBezTo>
                    <a:pt x="112236" y="-528"/>
                    <a:pt x="25452" y="126472"/>
                    <a:pt x="8519" y="196851"/>
                  </a:cubicBezTo>
                  <a:cubicBezTo>
                    <a:pt x="-8414" y="267230"/>
                    <a:pt x="12223" y="387880"/>
                    <a:pt x="11694" y="422276"/>
                  </a:cubicBezTo>
                  <a:cubicBezTo>
                    <a:pt x="11165" y="456672"/>
                    <a:pt x="-9473" y="365126"/>
                    <a:pt x="5344" y="403226"/>
                  </a:cubicBezTo>
                  <a:cubicBezTo>
                    <a:pt x="20161" y="441326"/>
                    <a:pt x="85777" y="614893"/>
                    <a:pt x="100594" y="650876"/>
                  </a:cubicBezTo>
                  <a:cubicBezTo>
                    <a:pt x="115411" y="686859"/>
                    <a:pt x="84719" y="605897"/>
                    <a:pt x="94244" y="619126"/>
                  </a:cubicBezTo>
                  <a:cubicBezTo>
                    <a:pt x="103769" y="632355"/>
                    <a:pt x="150336" y="720726"/>
                    <a:pt x="157744" y="730251"/>
                  </a:cubicBezTo>
                  <a:cubicBezTo>
                    <a:pt x="165152" y="739776"/>
                    <a:pt x="143456" y="672572"/>
                    <a:pt x="138694" y="676276"/>
                  </a:cubicBezTo>
                  <a:cubicBezTo>
                    <a:pt x="133932" y="679980"/>
                    <a:pt x="129698" y="698501"/>
                    <a:pt x="129169" y="752476"/>
                  </a:cubicBezTo>
                  <a:cubicBezTo>
                    <a:pt x="128640" y="806451"/>
                    <a:pt x="136048" y="1005418"/>
                    <a:pt x="135519" y="1000126"/>
                  </a:cubicBezTo>
                  <a:cubicBezTo>
                    <a:pt x="134990" y="994834"/>
                    <a:pt x="143457" y="809097"/>
                    <a:pt x="125994" y="720726"/>
                  </a:cubicBezTo>
                  <a:cubicBezTo>
                    <a:pt x="108531" y="632355"/>
                    <a:pt x="50852" y="524405"/>
                    <a:pt x="30744" y="469901"/>
                  </a:cubicBezTo>
                  <a:cubicBezTo>
                    <a:pt x="10636" y="415397"/>
                    <a:pt x="6402" y="440268"/>
                    <a:pt x="5344" y="393701"/>
                  </a:cubicBezTo>
                  <a:cubicBezTo>
                    <a:pt x="4286" y="347134"/>
                    <a:pt x="24394" y="190501"/>
                    <a:pt x="24394" y="190501"/>
                  </a:cubicBezTo>
                  <a:cubicBezTo>
                    <a:pt x="25981" y="158222"/>
                    <a:pt x="2169" y="227543"/>
                    <a:pt x="14869" y="200026"/>
                  </a:cubicBezTo>
                  <a:cubicBezTo>
                    <a:pt x="27569" y="172509"/>
                    <a:pt x="114352" y="530"/>
                    <a:pt x="113294" y="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06BA7F24-3C3A-83E6-93DE-915793616DAF}"/>
                </a:ext>
              </a:extLst>
            </p:cNvPr>
            <p:cNvSpPr/>
            <p:nvPr/>
          </p:nvSpPr>
          <p:spPr>
            <a:xfrm>
              <a:off x="4219544" y="5270469"/>
              <a:ext cx="181305" cy="540855"/>
            </a:xfrm>
            <a:custGeom>
              <a:avLst/>
              <a:gdLst>
                <a:gd name="connsiteX0" fmla="*/ 31 w 181305"/>
                <a:gd name="connsiteY0" fmla="*/ 31 h 540855"/>
                <a:gd name="connsiteX1" fmla="*/ 69881 w 181305"/>
                <a:gd name="connsiteY1" fmla="*/ 133381 h 540855"/>
                <a:gd name="connsiteX2" fmla="*/ 95281 w 181305"/>
                <a:gd name="connsiteY2" fmla="*/ 311181 h 540855"/>
                <a:gd name="connsiteX3" fmla="*/ 92106 w 181305"/>
                <a:gd name="connsiteY3" fmla="*/ 247681 h 540855"/>
                <a:gd name="connsiteX4" fmla="*/ 117506 w 181305"/>
                <a:gd name="connsiteY4" fmla="*/ 57181 h 540855"/>
                <a:gd name="connsiteX5" fmla="*/ 117506 w 181305"/>
                <a:gd name="connsiteY5" fmla="*/ 200056 h 540855"/>
                <a:gd name="connsiteX6" fmla="*/ 104806 w 181305"/>
                <a:gd name="connsiteY6" fmla="*/ 393731 h 540855"/>
                <a:gd name="connsiteX7" fmla="*/ 107981 w 181305"/>
                <a:gd name="connsiteY7" fmla="*/ 339756 h 540855"/>
                <a:gd name="connsiteX8" fmla="*/ 146081 w 181305"/>
                <a:gd name="connsiteY8" fmla="*/ 104806 h 540855"/>
                <a:gd name="connsiteX9" fmla="*/ 149256 w 181305"/>
                <a:gd name="connsiteY9" fmla="*/ 311181 h 540855"/>
                <a:gd name="connsiteX10" fmla="*/ 155606 w 181305"/>
                <a:gd name="connsiteY10" fmla="*/ 415956 h 540855"/>
                <a:gd name="connsiteX11" fmla="*/ 152431 w 181305"/>
                <a:gd name="connsiteY11" fmla="*/ 308006 h 540855"/>
                <a:gd name="connsiteX12" fmla="*/ 181006 w 181305"/>
                <a:gd name="connsiteY12" fmla="*/ 536606 h 540855"/>
                <a:gd name="connsiteX13" fmla="*/ 165131 w 181305"/>
                <a:gd name="connsiteY13" fmla="*/ 431831 h 540855"/>
                <a:gd name="connsiteX14" fmla="*/ 130206 w 181305"/>
                <a:gd name="connsiteY14" fmla="*/ 130206 h 540855"/>
                <a:gd name="connsiteX15" fmla="*/ 120681 w 181305"/>
                <a:gd name="connsiteY15" fmla="*/ 196881 h 540855"/>
                <a:gd name="connsiteX16" fmla="*/ 98456 w 181305"/>
                <a:gd name="connsiteY16" fmla="*/ 155606 h 540855"/>
                <a:gd name="connsiteX17" fmla="*/ 95281 w 181305"/>
                <a:gd name="connsiteY17" fmla="*/ 181006 h 540855"/>
                <a:gd name="connsiteX18" fmla="*/ 41306 w 181305"/>
                <a:gd name="connsiteY18" fmla="*/ 117506 h 540855"/>
                <a:gd name="connsiteX19" fmla="*/ 60356 w 181305"/>
                <a:gd name="connsiteY19" fmla="*/ 120681 h 540855"/>
                <a:gd name="connsiteX20" fmla="*/ 31 w 181305"/>
                <a:gd name="connsiteY20" fmla="*/ 31 h 54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1305" h="540855">
                  <a:moveTo>
                    <a:pt x="31" y="31"/>
                  </a:moveTo>
                  <a:cubicBezTo>
                    <a:pt x="1619" y="2148"/>
                    <a:pt x="54006" y="81523"/>
                    <a:pt x="69881" y="133381"/>
                  </a:cubicBezTo>
                  <a:cubicBezTo>
                    <a:pt x="85756" y="185239"/>
                    <a:pt x="91577" y="292131"/>
                    <a:pt x="95281" y="311181"/>
                  </a:cubicBezTo>
                  <a:cubicBezTo>
                    <a:pt x="98985" y="330231"/>
                    <a:pt x="88402" y="290014"/>
                    <a:pt x="92106" y="247681"/>
                  </a:cubicBezTo>
                  <a:cubicBezTo>
                    <a:pt x="95810" y="205348"/>
                    <a:pt x="113273" y="65118"/>
                    <a:pt x="117506" y="57181"/>
                  </a:cubicBezTo>
                  <a:cubicBezTo>
                    <a:pt x="121739" y="49244"/>
                    <a:pt x="119623" y="143964"/>
                    <a:pt x="117506" y="200056"/>
                  </a:cubicBezTo>
                  <a:cubicBezTo>
                    <a:pt x="115389" y="256148"/>
                    <a:pt x="106394" y="370448"/>
                    <a:pt x="104806" y="393731"/>
                  </a:cubicBezTo>
                  <a:cubicBezTo>
                    <a:pt x="103219" y="417014"/>
                    <a:pt x="101102" y="387910"/>
                    <a:pt x="107981" y="339756"/>
                  </a:cubicBezTo>
                  <a:cubicBezTo>
                    <a:pt x="114860" y="291602"/>
                    <a:pt x="139202" y="109568"/>
                    <a:pt x="146081" y="104806"/>
                  </a:cubicBezTo>
                  <a:cubicBezTo>
                    <a:pt x="152960" y="100044"/>
                    <a:pt x="147669" y="259323"/>
                    <a:pt x="149256" y="311181"/>
                  </a:cubicBezTo>
                  <a:cubicBezTo>
                    <a:pt x="150844" y="363039"/>
                    <a:pt x="155077" y="416485"/>
                    <a:pt x="155606" y="415956"/>
                  </a:cubicBezTo>
                  <a:cubicBezTo>
                    <a:pt x="156135" y="415427"/>
                    <a:pt x="148198" y="287898"/>
                    <a:pt x="152431" y="308006"/>
                  </a:cubicBezTo>
                  <a:cubicBezTo>
                    <a:pt x="156664" y="328114"/>
                    <a:pt x="178889" y="515969"/>
                    <a:pt x="181006" y="536606"/>
                  </a:cubicBezTo>
                  <a:cubicBezTo>
                    <a:pt x="183123" y="557243"/>
                    <a:pt x="173598" y="499564"/>
                    <a:pt x="165131" y="431831"/>
                  </a:cubicBezTo>
                  <a:cubicBezTo>
                    <a:pt x="156664" y="364098"/>
                    <a:pt x="137614" y="169364"/>
                    <a:pt x="130206" y="130206"/>
                  </a:cubicBezTo>
                  <a:cubicBezTo>
                    <a:pt x="122798" y="91048"/>
                    <a:pt x="125973" y="192648"/>
                    <a:pt x="120681" y="196881"/>
                  </a:cubicBezTo>
                  <a:cubicBezTo>
                    <a:pt x="115389" y="201114"/>
                    <a:pt x="102689" y="158252"/>
                    <a:pt x="98456" y="155606"/>
                  </a:cubicBezTo>
                  <a:cubicBezTo>
                    <a:pt x="94223" y="152960"/>
                    <a:pt x="104806" y="187356"/>
                    <a:pt x="95281" y="181006"/>
                  </a:cubicBezTo>
                  <a:cubicBezTo>
                    <a:pt x="85756" y="174656"/>
                    <a:pt x="41306" y="117506"/>
                    <a:pt x="41306" y="117506"/>
                  </a:cubicBezTo>
                  <a:cubicBezTo>
                    <a:pt x="35485" y="107452"/>
                    <a:pt x="62473" y="136556"/>
                    <a:pt x="60356" y="120681"/>
                  </a:cubicBezTo>
                  <a:cubicBezTo>
                    <a:pt x="58239" y="104806"/>
                    <a:pt x="-1557" y="-2086"/>
                    <a:pt x="31" y="3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ACD8C997-7C34-F3FE-9C84-180EE7A65976}"/>
                </a:ext>
              </a:extLst>
            </p:cNvPr>
            <p:cNvSpPr/>
            <p:nvPr/>
          </p:nvSpPr>
          <p:spPr>
            <a:xfrm>
              <a:off x="4086196" y="5882965"/>
              <a:ext cx="78581" cy="416592"/>
            </a:xfrm>
            <a:custGeom>
              <a:avLst/>
              <a:gdLst>
                <a:gd name="connsiteX0" fmla="*/ 29 w 78581"/>
                <a:gd name="connsiteY0" fmla="*/ 310 h 416592"/>
                <a:gd name="connsiteX1" fmla="*/ 76229 w 78581"/>
                <a:gd name="connsiteY1" fmla="*/ 127310 h 416592"/>
                <a:gd name="connsiteX2" fmla="*/ 60354 w 78581"/>
                <a:gd name="connsiteY2" fmla="*/ 228910 h 416592"/>
                <a:gd name="connsiteX3" fmla="*/ 73054 w 78581"/>
                <a:gd name="connsiteY3" fmla="*/ 178110 h 416592"/>
                <a:gd name="connsiteX4" fmla="*/ 47654 w 78581"/>
                <a:gd name="connsiteY4" fmla="*/ 282885 h 416592"/>
                <a:gd name="connsiteX5" fmla="*/ 19079 w 78581"/>
                <a:gd name="connsiteY5" fmla="*/ 416235 h 416592"/>
                <a:gd name="connsiteX6" fmla="*/ 38129 w 78581"/>
                <a:gd name="connsiteY6" fmla="*/ 317810 h 416592"/>
                <a:gd name="connsiteX7" fmla="*/ 54004 w 78581"/>
                <a:gd name="connsiteY7" fmla="*/ 190810 h 416592"/>
                <a:gd name="connsiteX8" fmla="*/ 76229 w 78581"/>
                <a:gd name="connsiteY8" fmla="*/ 130485 h 416592"/>
                <a:gd name="connsiteX9" fmla="*/ 66704 w 78581"/>
                <a:gd name="connsiteY9" fmla="*/ 92385 h 416592"/>
                <a:gd name="connsiteX10" fmla="*/ 29 w 78581"/>
                <a:gd name="connsiteY10" fmla="*/ 310 h 41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81" h="416592">
                  <a:moveTo>
                    <a:pt x="29" y="310"/>
                  </a:moveTo>
                  <a:cubicBezTo>
                    <a:pt x="1617" y="6131"/>
                    <a:pt x="66175" y="89210"/>
                    <a:pt x="76229" y="127310"/>
                  </a:cubicBezTo>
                  <a:cubicBezTo>
                    <a:pt x="86283" y="165410"/>
                    <a:pt x="60883" y="220443"/>
                    <a:pt x="60354" y="228910"/>
                  </a:cubicBezTo>
                  <a:cubicBezTo>
                    <a:pt x="59825" y="237377"/>
                    <a:pt x="75171" y="169114"/>
                    <a:pt x="73054" y="178110"/>
                  </a:cubicBezTo>
                  <a:cubicBezTo>
                    <a:pt x="70937" y="187106"/>
                    <a:pt x="56650" y="243198"/>
                    <a:pt x="47654" y="282885"/>
                  </a:cubicBezTo>
                  <a:cubicBezTo>
                    <a:pt x="38658" y="322572"/>
                    <a:pt x="20667" y="410414"/>
                    <a:pt x="19079" y="416235"/>
                  </a:cubicBezTo>
                  <a:cubicBezTo>
                    <a:pt x="17492" y="422056"/>
                    <a:pt x="32308" y="355381"/>
                    <a:pt x="38129" y="317810"/>
                  </a:cubicBezTo>
                  <a:cubicBezTo>
                    <a:pt x="43950" y="280239"/>
                    <a:pt x="47654" y="222031"/>
                    <a:pt x="54004" y="190810"/>
                  </a:cubicBezTo>
                  <a:cubicBezTo>
                    <a:pt x="60354" y="159589"/>
                    <a:pt x="74112" y="146889"/>
                    <a:pt x="76229" y="130485"/>
                  </a:cubicBezTo>
                  <a:cubicBezTo>
                    <a:pt x="78346" y="114081"/>
                    <a:pt x="71466" y="112493"/>
                    <a:pt x="66704" y="92385"/>
                  </a:cubicBezTo>
                  <a:cubicBezTo>
                    <a:pt x="61942" y="72277"/>
                    <a:pt x="-1559" y="-5511"/>
                    <a:pt x="29" y="31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85BFB0F7-7B64-1F5A-ACAA-AD16BEB98812}"/>
                </a:ext>
              </a:extLst>
            </p:cNvPr>
            <p:cNvSpPr/>
            <p:nvPr/>
          </p:nvSpPr>
          <p:spPr>
            <a:xfrm>
              <a:off x="4986797" y="6689590"/>
              <a:ext cx="144249" cy="184900"/>
            </a:xfrm>
            <a:custGeom>
              <a:avLst/>
              <a:gdLst>
                <a:gd name="connsiteX0" fmla="*/ 144003 w 144249"/>
                <a:gd name="connsiteY0" fmla="*/ 135 h 184900"/>
                <a:gd name="connsiteX1" fmla="*/ 74153 w 144249"/>
                <a:gd name="connsiteY1" fmla="*/ 79510 h 184900"/>
                <a:gd name="connsiteX2" fmla="*/ 90028 w 144249"/>
                <a:gd name="connsiteY2" fmla="*/ 57285 h 184900"/>
                <a:gd name="connsiteX3" fmla="*/ 1128 w 144249"/>
                <a:gd name="connsiteY3" fmla="*/ 184285 h 184900"/>
                <a:gd name="connsiteX4" fmla="*/ 45578 w 144249"/>
                <a:gd name="connsiteY4" fmla="*/ 101735 h 184900"/>
                <a:gd name="connsiteX5" fmla="*/ 144003 w 144249"/>
                <a:gd name="connsiteY5" fmla="*/ 135 h 18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49" h="184900">
                  <a:moveTo>
                    <a:pt x="144003" y="135"/>
                  </a:moveTo>
                  <a:cubicBezTo>
                    <a:pt x="148765" y="-3569"/>
                    <a:pt x="83149" y="69985"/>
                    <a:pt x="74153" y="79510"/>
                  </a:cubicBezTo>
                  <a:cubicBezTo>
                    <a:pt x="65157" y="89035"/>
                    <a:pt x="90028" y="57285"/>
                    <a:pt x="90028" y="57285"/>
                  </a:cubicBezTo>
                  <a:cubicBezTo>
                    <a:pt x="77857" y="74747"/>
                    <a:pt x="8536" y="176877"/>
                    <a:pt x="1128" y="184285"/>
                  </a:cubicBezTo>
                  <a:cubicBezTo>
                    <a:pt x="-6280" y="191693"/>
                    <a:pt x="24411" y="130310"/>
                    <a:pt x="45578" y="101735"/>
                  </a:cubicBezTo>
                  <a:cubicBezTo>
                    <a:pt x="66745" y="73160"/>
                    <a:pt x="139241" y="3839"/>
                    <a:pt x="144003" y="13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83B13B0B-39CE-BC2A-6ECD-573CE908E3FB}"/>
                </a:ext>
              </a:extLst>
            </p:cNvPr>
            <p:cNvSpPr/>
            <p:nvPr/>
          </p:nvSpPr>
          <p:spPr>
            <a:xfrm>
              <a:off x="4394007" y="6299065"/>
              <a:ext cx="329352" cy="208073"/>
            </a:xfrm>
            <a:custGeom>
              <a:avLst/>
              <a:gdLst>
                <a:gd name="connsiteX0" fmla="*/ 193 w 329352"/>
                <a:gd name="connsiteY0" fmla="*/ 6485 h 208073"/>
                <a:gd name="connsiteX1" fmla="*/ 174818 w 329352"/>
                <a:gd name="connsiteY1" fmla="*/ 89035 h 208073"/>
                <a:gd name="connsiteX2" fmla="*/ 320868 w 329352"/>
                <a:gd name="connsiteY2" fmla="*/ 203335 h 208073"/>
                <a:gd name="connsiteX3" fmla="*/ 295468 w 329352"/>
                <a:gd name="connsiteY3" fmla="*/ 184285 h 208073"/>
                <a:gd name="connsiteX4" fmla="*/ 158943 w 329352"/>
                <a:gd name="connsiteY4" fmla="*/ 165235 h 208073"/>
                <a:gd name="connsiteX5" fmla="*/ 266893 w 329352"/>
                <a:gd name="connsiteY5" fmla="*/ 165235 h 208073"/>
                <a:gd name="connsiteX6" fmla="*/ 212918 w 329352"/>
                <a:gd name="connsiteY6" fmla="*/ 120785 h 208073"/>
                <a:gd name="connsiteX7" fmla="*/ 190693 w 329352"/>
                <a:gd name="connsiteY7" fmla="*/ 135 h 208073"/>
                <a:gd name="connsiteX8" fmla="*/ 209743 w 329352"/>
                <a:gd name="connsiteY8" fmla="*/ 95385 h 208073"/>
                <a:gd name="connsiteX9" fmla="*/ 193 w 329352"/>
                <a:gd name="connsiteY9" fmla="*/ 6485 h 20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9352" h="208073">
                  <a:moveTo>
                    <a:pt x="193" y="6485"/>
                  </a:moveTo>
                  <a:cubicBezTo>
                    <a:pt x="-5628" y="5427"/>
                    <a:pt x="121372" y="56227"/>
                    <a:pt x="174818" y="89035"/>
                  </a:cubicBezTo>
                  <a:cubicBezTo>
                    <a:pt x="228264" y="121843"/>
                    <a:pt x="300760" y="187460"/>
                    <a:pt x="320868" y="203335"/>
                  </a:cubicBezTo>
                  <a:cubicBezTo>
                    <a:pt x="340976" y="219210"/>
                    <a:pt x="322455" y="190635"/>
                    <a:pt x="295468" y="184285"/>
                  </a:cubicBezTo>
                  <a:cubicBezTo>
                    <a:pt x="268481" y="177935"/>
                    <a:pt x="163705" y="168410"/>
                    <a:pt x="158943" y="165235"/>
                  </a:cubicBezTo>
                  <a:cubicBezTo>
                    <a:pt x="154181" y="162060"/>
                    <a:pt x="257897" y="172643"/>
                    <a:pt x="266893" y="165235"/>
                  </a:cubicBezTo>
                  <a:cubicBezTo>
                    <a:pt x="275889" y="157827"/>
                    <a:pt x="225618" y="148302"/>
                    <a:pt x="212918" y="120785"/>
                  </a:cubicBezTo>
                  <a:cubicBezTo>
                    <a:pt x="200218" y="93268"/>
                    <a:pt x="191222" y="4368"/>
                    <a:pt x="190693" y="135"/>
                  </a:cubicBezTo>
                  <a:cubicBezTo>
                    <a:pt x="190164" y="-4098"/>
                    <a:pt x="238847" y="92210"/>
                    <a:pt x="209743" y="95385"/>
                  </a:cubicBezTo>
                  <a:cubicBezTo>
                    <a:pt x="180639" y="98560"/>
                    <a:pt x="6014" y="7543"/>
                    <a:pt x="193" y="648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1536CD97-224E-4D15-F395-10C2FB8C7918}"/>
                </a:ext>
              </a:extLst>
            </p:cNvPr>
            <p:cNvSpPr/>
            <p:nvPr/>
          </p:nvSpPr>
          <p:spPr>
            <a:xfrm>
              <a:off x="4246720" y="5948066"/>
              <a:ext cx="192092" cy="438297"/>
            </a:xfrm>
            <a:custGeom>
              <a:avLst/>
              <a:gdLst>
                <a:gd name="connsiteX0" fmla="*/ 1430 w 192092"/>
                <a:gd name="connsiteY0" fmla="*/ 1884 h 438297"/>
                <a:gd name="connsiteX1" fmla="*/ 137955 w 192092"/>
                <a:gd name="connsiteY1" fmla="*/ 306684 h 438297"/>
                <a:gd name="connsiteX2" fmla="*/ 112555 w 192092"/>
                <a:gd name="connsiteY2" fmla="*/ 268584 h 438297"/>
                <a:gd name="connsiteX3" fmla="*/ 191930 w 192092"/>
                <a:gd name="connsiteY3" fmla="*/ 436859 h 438297"/>
                <a:gd name="connsiteX4" fmla="*/ 134780 w 192092"/>
                <a:gd name="connsiteY4" fmla="*/ 354309 h 438297"/>
                <a:gd name="connsiteX5" fmla="*/ 20480 w 192092"/>
                <a:gd name="connsiteY5" fmla="*/ 189209 h 438297"/>
                <a:gd name="connsiteX6" fmla="*/ 77630 w 192092"/>
                <a:gd name="connsiteY6" fmla="*/ 262234 h 438297"/>
                <a:gd name="connsiteX7" fmla="*/ 106205 w 192092"/>
                <a:gd name="connsiteY7" fmla="*/ 284459 h 438297"/>
                <a:gd name="connsiteX8" fmla="*/ 103030 w 192092"/>
                <a:gd name="connsiteY8" fmla="*/ 246359 h 438297"/>
                <a:gd name="connsiteX9" fmla="*/ 42705 w 192092"/>
                <a:gd name="connsiteY9" fmla="*/ 100309 h 438297"/>
                <a:gd name="connsiteX10" fmla="*/ 64930 w 192092"/>
                <a:gd name="connsiteY10" fmla="*/ 173334 h 438297"/>
                <a:gd name="connsiteX11" fmla="*/ 1430 w 192092"/>
                <a:gd name="connsiteY11" fmla="*/ 1884 h 43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092" h="438297">
                  <a:moveTo>
                    <a:pt x="1430" y="1884"/>
                  </a:moveTo>
                  <a:cubicBezTo>
                    <a:pt x="13601" y="24109"/>
                    <a:pt x="119434" y="262234"/>
                    <a:pt x="137955" y="306684"/>
                  </a:cubicBezTo>
                  <a:cubicBezTo>
                    <a:pt x="156476" y="351134"/>
                    <a:pt x="103559" y="246888"/>
                    <a:pt x="112555" y="268584"/>
                  </a:cubicBezTo>
                  <a:cubicBezTo>
                    <a:pt x="121551" y="290280"/>
                    <a:pt x="188226" y="422572"/>
                    <a:pt x="191930" y="436859"/>
                  </a:cubicBezTo>
                  <a:cubicBezTo>
                    <a:pt x="195634" y="451146"/>
                    <a:pt x="134780" y="354309"/>
                    <a:pt x="134780" y="354309"/>
                  </a:cubicBezTo>
                  <a:cubicBezTo>
                    <a:pt x="106205" y="313034"/>
                    <a:pt x="30005" y="204555"/>
                    <a:pt x="20480" y="189209"/>
                  </a:cubicBezTo>
                  <a:cubicBezTo>
                    <a:pt x="10955" y="173863"/>
                    <a:pt x="63343" y="246359"/>
                    <a:pt x="77630" y="262234"/>
                  </a:cubicBezTo>
                  <a:cubicBezTo>
                    <a:pt x="91918" y="278109"/>
                    <a:pt x="101972" y="287105"/>
                    <a:pt x="106205" y="284459"/>
                  </a:cubicBezTo>
                  <a:cubicBezTo>
                    <a:pt x="110438" y="281813"/>
                    <a:pt x="113613" y="277051"/>
                    <a:pt x="103030" y="246359"/>
                  </a:cubicBezTo>
                  <a:cubicBezTo>
                    <a:pt x="92447" y="215667"/>
                    <a:pt x="49055" y="112480"/>
                    <a:pt x="42705" y="100309"/>
                  </a:cubicBezTo>
                  <a:cubicBezTo>
                    <a:pt x="36355" y="88138"/>
                    <a:pt x="71280" y="185505"/>
                    <a:pt x="64930" y="173334"/>
                  </a:cubicBezTo>
                  <a:cubicBezTo>
                    <a:pt x="58580" y="161163"/>
                    <a:pt x="-10741" y="-20341"/>
                    <a:pt x="1430" y="188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E352A7F6-F094-8258-B6DE-0A7239A5F7C8}"/>
                </a:ext>
              </a:extLst>
            </p:cNvPr>
            <p:cNvSpPr/>
            <p:nvPr/>
          </p:nvSpPr>
          <p:spPr>
            <a:xfrm>
              <a:off x="4171719" y="5908341"/>
              <a:ext cx="79806" cy="175433"/>
            </a:xfrm>
            <a:custGeom>
              <a:avLst/>
              <a:gdLst>
                <a:gd name="connsiteX0" fmla="*/ 231 w 79806"/>
                <a:gd name="connsiteY0" fmla="*/ 334 h 175433"/>
                <a:gd name="connsiteX1" fmla="*/ 51031 w 79806"/>
                <a:gd name="connsiteY1" fmla="*/ 82884 h 175433"/>
                <a:gd name="connsiteX2" fmla="*/ 76431 w 79806"/>
                <a:gd name="connsiteY2" fmla="*/ 174959 h 175433"/>
                <a:gd name="connsiteX3" fmla="*/ 73256 w 79806"/>
                <a:gd name="connsiteY3" fmla="*/ 114634 h 175433"/>
                <a:gd name="connsiteX4" fmla="*/ 231 w 79806"/>
                <a:gd name="connsiteY4" fmla="*/ 334 h 17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06" h="175433">
                  <a:moveTo>
                    <a:pt x="231" y="334"/>
                  </a:moveTo>
                  <a:cubicBezTo>
                    <a:pt x="-3473" y="-4958"/>
                    <a:pt x="38331" y="53780"/>
                    <a:pt x="51031" y="82884"/>
                  </a:cubicBezTo>
                  <a:cubicBezTo>
                    <a:pt x="63731" y="111988"/>
                    <a:pt x="72727" y="169667"/>
                    <a:pt x="76431" y="174959"/>
                  </a:cubicBezTo>
                  <a:cubicBezTo>
                    <a:pt x="80135" y="180251"/>
                    <a:pt x="82781" y="140034"/>
                    <a:pt x="73256" y="114634"/>
                  </a:cubicBezTo>
                  <a:cubicBezTo>
                    <a:pt x="63731" y="89234"/>
                    <a:pt x="3935" y="5626"/>
                    <a:pt x="231" y="33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A49FD261-8DD5-6CD6-4271-FB42868FB5B3}"/>
                </a:ext>
              </a:extLst>
            </p:cNvPr>
            <p:cNvSpPr/>
            <p:nvPr/>
          </p:nvSpPr>
          <p:spPr>
            <a:xfrm>
              <a:off x="4471591" y="5918190"/>
              <a:ext cx="49672" cy="181006"/>
            </a:xfrm>
            <a:custGeom>
              <a:avLst/>
              <a:gdLst>
                <a:gd name="connsiteX0" fmla="*/ 1984 w 49672"/>
                <a:gd name="connsiteY0" fmla="*/ 10 h 181006"/>
                <a:gd name="connsiteX1" fmla="*/ 14684 w 49672"/>
                <a:gd name="connsiteY1" fmla="*/ 114310 h 181006"/>
                <a:gd name="connsiteX2" fmla="*/ 49609 w 49672"/>
                <a:gd name="connsiteY2" fmla="*/ 180985 h 181006"/>
                <a:gd name="connsiteX3" fmla="*/ 5159 w 49672"/>
                <a:gd name="connsiteY3" fmla="*/ 107960 h 181006"/>
                <a:gd name="connsiteX4" fmla="*/ 1984 w 49672"/>
                <a:gd name="connsiteY4" fmla="*/ 10 h 18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2" h="181006">
                  <a:moveTo>
                    <a:pt x="1984" y="10"/>
                  </a:moveTo>
                  <a:cubicBezTo>
                    <a:pt x="3572" y="1068"/>
                    <a:pt x="6746" y="84147"/>
                    <a:pt x="14684" y="114310"/>
                  </a:cubicBezTo>
                  <a:cubicBezTo>
                    <a:pt x="22622" y="144473"/>
                    <a:pt x="51197" y="182043"/>
                    <a:pt x="49609" y="180985"/>
                  </a:cubicBezTo>
                  <a:cubicBezTo>
                    <a:pt x="48021" y="179927"/>
                    <a:pt x="13096" y="137064"/>
                    <a:pt x="5159" y="107960"/>
                  </a:cubicBezTo>
                  <a:cubicBezTo>
                    <a:pt x="-2778" y="78856"/>
                    <a:pt x="396" y="-1048"/>
                    <a:pt x="1984" y="1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B26446F0-F54F-CE33-BA21-917DB9C2B465}"/>
                </a:ext>
              </a:extLst>
            </p:cNvPr>
            <p:cNvSpPr/>
            <p:nvPr/>
          </p:nvSpPr>
          <p:spPr>
            <a:xfrm>
              <a:off x="5098996" y="5835634"/>
              <a:ext cx="76258" cy="117522"/>
            </a:xfrm>
            <a:custGeom>
              <a:avLst/>
              <a:gdLst>
                <a:gd name="connsiteX0" fmla="*/ 76254 w 76258"/>
                <a:gd name="connsiteY0" fmla="*/ 16 h 117522"/>
                <a:gd name="connsiteX1" fmla="*/ 19104 w 76258"/>
                <a:gd name="connsiteY1" fmla="*/ 73041 h 117522"/>
                <a:gd name="connsiteX2" fmla="*/ 54 w 76258"/>
                <a:gd name="connsiteY2" fmla="*/ 117491 h 117522"/>
                <a:gd name="connsiteX3" fmla="*/ 15929 w 76258"/>
                <a:gd name="connsiteY3" fmla="*/ 66691 h 117522"/>
                <a:gd name="connsiteX4" fmla="*/ 76254 w 76258"/>
                <a:gd name="connsiteY4" fmla="*/ 16 h 11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58" h="117522">
                  <a:moveTo>
                    <a:pt x="76254" y="16"/>
                  </a:moveTo>
                  <a:cubicBezTo>
                    <a:pt x="76783" y="1074"/>
                    <a:pt x="31804" y="53462"/>
                    <a:pt x="19104" y="73041"/>
                  </a:cubicBezTo>
                  <a:cubicBezTo>
                    <a:pt x="6404" y="92620"/>
                    <a:pt x="583" y="118549"/>
                    <a:pt x="54" y="117491"/>
                  </a:cubicBezTo>
                  <a:cubicBezTo>
                    <a:pt x="-475" y="116433"/>
                    <a:pt x="2700" y="85741"/>
                    <a:pt x="15929" y="66691"/>
                  </a:cubicBezTo>
                  <a:cubicBezTo>
                    <a:pt x="29158" y="47641"/>
                    <a:pt x="75725" y="-1042"/>
                    <a:pt x="76254" y="1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8664885F-0D1E-7C01-931C-A534B8CDFA42}"/>
                </a:ext>
              </a:extLst>
            </p:cNvPr>
            <p:cNvSpPr/>
            <p:nvPr/>
          </p:nvSpPr>
          <p:spPr>
            <a:xfrm>
              <a:off x="5549242" y="5892697"/>
              <a:ext cx="42122" cy="111228"/>
            </a:xfrm>
            <a:custGeom>
              <a:avLst/>
              <a:gdLst>
                <a:gd name="connsiteX0" fmla="*/ 16533 w 42122"/>
                <a:gd name="connsiteY0" fmla="*/ 103 h 111228"/>
                <a:gd name="connsiteX1" fmla="*/ 16533 w 42122"/>
                <a:gd name="connsiteY1" fmla="*/ 73128 h 111228"/>
                <a:gd name="connsiteX2" fmla="*/ 658 w 42122"/>
                <a:gd name="connsiteY2" fmla="*/ 111228 h 111228"/>
                <a:gd name="connsiteX3" fmla="*/ 41933 w 42122"/>
                <a:gd name="connsiteY3" fmla="*/ 73128 h 111228"/>
                <a:gd name="connsiteX4" fmla="*/ 16533 w 42122"/>
                <a:gd name="connsiteY4" fmla="*/ 89003 h 111228"/>
                <a:gd name="connsiteX5" fmla="*/ 29233 w 42122"/>
                <a:gd name="connsiteY5" fmla="*/ 57253 h 111228"/>
                <a:gd name="connsiteX6" fmla="*/ 16533 w 42122"/>
                <a:gd name="connsiteY6" fmla="*/ 103 h 11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22" h="111228">
                  <a:moveTo>
                    <a:pt x="16533" y="103"/>
                  </a:moveTo>
                  <a:cubicBezTo>
                    <a:pt x="14416" y="2749"/>
                    <a:pt x="19179" y="54607"/>
                    <a:pt x="16533" y="73128"/>
                  </a:cubicBezTo>
                  <a:cubicBezTo>
                    <a:pt x="13887" y="91649"/>
                    <a:pt x="-3575" y="111228"/>
                    <a:pt x="658" y="111228"/>
                  </a:cubicBezTo>
                  <a:cubicBezTo>
                    <a:pt x="4891" y="111228"/>
                    <a:pt x="39287" y="76832"/>
                    <a:pt x="41933" y="73128"/>
                  </a:cubicBezTo>
                  <a:cubicBezTo>
                    <a:pt x="44579" y="69424"/>
                    <a:pt x="18650" y="91649"/>
                    <a:pt x="16533" y="89003"/>
                  </a:cubicBezTo>
                  <a:cubicBezTo>
                    <a:pt x="14416" y="86357"/>
                    <a:pt x="30820" y="68365"/>
                    <a:pt x="29233" y="57253"/>
                  </a:cubicBezTo>
                  <a:cubicBezTo>
                    <a:pt x="27646" y="46141"/>
                    <a:pt x="18650" y="-2543"/>
                    <a:pt x="16533" y="10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1FF0DBED-3567-D0D1-9575-2A6ABABA315C}"/>
                </a:ext>
              </a:extLst>
            </p:cNvPr>
            <p:cNvSpPr/>
            <p:nvPr/>
          </p:nvSpPr>
          <p:spPr>
            <a:xfrm>
              <a:off x="4988229" y="6156311"/>
              <a:ext cx="82277" cy="130592"/>
            </a:xfrm>
            <a:custGeom>
              <a:avLst/>
              <a:gdLst>
                <a:gd name="connsiteX0" fmla="*/ 82246 w 82277"/>
                <a:gd name="connsiteY0" fmla="*/ 14 h 130592"/>
                <a:gd name="connsiteX1" fmla="*/ 12396 w 82277"/>
                <a:gd name="connsiteY1" fmla="*/ 73039 h 130592"/>
                <a:gd name="connsiteX2" fmla="*/ 2871 w 82277"/>
                <a:gd name="connsiteY2" fmla="*/ 101614 h 130592"/>
                <a:gd name="connsiteX3" fmla="*/ 12396 w 82277"/>
                <a:gd name="connsiteY3" fmla="*/ 130189 h 130592"/>
                <a:gd name="connsiteX4" fmla="*/ 2871 w 82277"/>
                <a:gd name="connsiteY4" fmla="*/ 79389 h 130592"/>
                <a:gd name="connsiteX5" fmla="*/ 82246 w 82277"/>
                <a:gd name="connsiteY5" fmla="*/ 14 h 13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77" h="130592">
                  <a:moveTo>
                    <a:pt x="82246" y="14"/>
                  </a:moveTo>
                  <a:cubicBezTo>
                    <a:pt x="83834" y="-1044"/>
                    <a:pt x="25625" y="56106"/>
                    <a:pt x="12396" y="73039"/>
                  </a:cubicBezTo>
                  <a:cubicBezTo>
                    <a:pt x="-833" y="89972"/>
                    <a:pt x="2871" y="92089"/>
                    <a:pt x="2871" y="101614"/>
                  </a:cubicBezTo>
                  <a:cubicBezTo>
                    <a:pt x="2871" y="111139"/>
                    <a:pt x="12396" y="133893"/>
                    <a:pt x="12396" y="130189"/>
                  </a:cubicBezTo>
                  <a:cubicBezTo>
                    <a:pt x="12396" y="126485"/>
                    <a:pt x="-7183" y="100556"/>
                    <a:pt x="2871" y="79389"/>
                  </a:cubicBezTo>
                  <a:cubicBezTo>
                    <a:pt x="12925" y="58222"/>
                    <a:pt x="80658" y="1072"/>
                    <a:pt x="82246" y="1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C6D4E140-DD1F-CBD3-FD00-5FA1CE5386C4}"/>
                </a:ext>
              </a:extLst>
            </p:cNvPr>
            <p:cNvSpPr/>
            <p:nvPr/>
          </p:nvSpPr>
          <p:spPr>
            <a:xfrm>
              <a:off x="4959325" y="6124568"/>
              <a:ext cx="47313" cy="69867"/>
            </a:xfrm>
            <a:custGeom>
              <a:avLst/>
              <a:gdLst>
                <a:gd name="connsiteX0" fmla="*/ 25 w 47313"/>
                <a:gd name="connsiteY0" fmla="*/ 7 h 69867"/>
                <a:gd name="connsiteX1" fmla="*/ 38125 w 47313"/>
                <a:gd name="connsiteY1" fmla="*/ 38107 h 69867"/>
                <a:gd name="connsiteX2" fmla="*/ 44475 w 47313"/>
                <a:gd name="connsiteY2" fmla="*/ 69857 h 69867"/>
                <a:gd name="connsiteX3" fmla="*/ 44475 w 47313"/>
                <a:gd name="connsiteY3" fmla="*/ 41282 h 69867"/>
                <a:gd name="connsiteX4" fmla="*/ 25 w 47313"/>
                <a:gd name="connsiteY4" fmla="*/ 7 h 6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13" h="69867">
                  <a:moveTo>
                    <a:pt x="25" y="7"/>
                  </a:moveTo>
                  <a:cubicBezTo>
                    <a:pt x="-1033" y="-522"/>
                    <a:pt x="30717" y="26465"/>
                    <a:pt x="38125" y="38107"/>
                  </a:cubicBezTo>
                  <a:cubicBezTo>
                    <a:pt x="45533" y="49749"/>
                    <a:pt x="43417" y="69328"/>
                    <a:pt x="44475" y="69857"/>
                  </a:cubicBezTo>
                  <a:cubicBezTo>
                    <a:pt x="45533" y="70386"/>
                    <a:pt x="50296" y="50807"/>
                    <a:pt x="44475" y="41282"/>
                  </a:cubicBezTo>
                  <a:cubicBezTo>
                    <a:pt x="38654" y="31757"/>
                    <a:pt x="1083" y="536"/>
                    <a:pt x="25" y="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3A6835C6-66E6-8C13-6D01-768257E1279E}"/>
                </a:ext>
              </a:extLst>
            </p:cNvPr>
            <p:cNvSpPr/>
            <p:nvPr/>
          </p:nvSpPr>
          <p:spPr>
            <a:xfrm>
              <a:off x="5464126" y="6251558"/>
              <a:ext cx="22353" cy="92147"/>
            </a:xfrm>
            <a:custGeom>
              <a:avLst/>
              <a:gdLst>
                <a:gd name="connsiteX0" fmla="*/ 49 w 22353"/>
                <a:gd name="connsiteY0" fmla="*/ 17 h 92147"/>
                <a:gd name="connsiteX1" fmla="*/ 15924 w 22353"/>
                <a:gd name="connsiteY1" fmla="*/ 63517 h 92147"/>
                <a:gd name="connsiteX2" fmla="*/ 3224 w 22353"/>
                <a:gd name="connsiteY2" fmla="*/ 92092 h 92147"/>
                <a:gd name="connsiteX3" fmla="*/ 22274 w 22353"/>
                <a:gd name="connsiteY3" fmla="*/ 57167 h 92147"/>
                <a:gd name="connsiteX4" fmla="*/ 49 w 22353"/>
                <a:gd name="connsiteY4" fmla="*/ 17 h 9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3" h="92147">
                  <a:moveTo>
                    <a:pt x="49" y="17"/>
                  </a:moveTo>
                  <a:cubicBezTo>
                    <a:pt x="-1009" y="1075"/>
                    <a:pt x="15395" y="48171"/>
                    <a:pt x="15924" y="63517"/>
                  </a:cubicBezTo>
                  <a:cubicBezTo>
                    <a:pt x="16453" y="78863"/>
                    <a:pt x="2166" y="93150"/>
                    <a:pt x="3224" y="92092"/>
                  </a:cubicBezTo>
                  <a:cubicBezTo>
                    <a:pt x="4282" y="91034"/>
                    <a:pt x="20687" y="68809"/>
                    <a:pt x="22274" y="57167"/>
                  </a:cubicBezTo>
                  <a:cubicBezTo>
                    <a:pt x="23861" y="45525"/>
                    <a:pt x="1107" y="-1041"/>
                    <a:pt x="49" y="1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BA816E5A-292B-EED5-5199-7DC79BE6C385}"/>
                </a:ext>
              </a:extLst>
            </p:cNvPr>
            <p:cNvSpPr/>
            <p:nvPr/>
          </p:nvSpPr>
          <p:spPr>
            <a:xfrm>
              <a:off x="5148458" y="6099121"/>
              <a:ext cx="58546" cy="89036"/>
            </a:xfrm>
            <a:custGeom>
              <a:avLst/>
              <a:gdLst>
                <a:gd name="connsiteX0" fmla="*/ 58542 w 58546"/>
                <a:gd name="connsiteY0" fmla="*/ 54 h 89036"/>
                <a:gd name="connsiteX1" fmla="*/ 7742 w 58546"/>
                <a:gd name="connsiteY1" fmla="*/ 54029 h 89036"/>
                <a:gd name="connsiteX2" fmla="*/ 1392 w 58546"/>
                <a:gd name="connsiteY2" fmla="*/ 88954 h 89036"/>
                <a:gd name="connsiteX3" fmla="*/ 4567 w 58546"/>
                <a:gd name="connsiteY3" fmla="*/ 44504 h 89036"/>
                <a:gd name="connsiteX4" fmla="*/ 58542 w 58546"/>
                <a:gd name="connsiteY4" fmla="*/ 54 h 8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46" h="89036">
                  <a:moveTo>
                    <a:pt x="58542" y="54"/>
                  </a:moveTo>
                  <a:cubicBezTo>
                    <a:pt x="59071" y="1641"/>
                    <a:pt x="17267" y="39212"/>
                    <a:pt x="7742" y="54029"/>
                  </a:cubicBezTo>
                  <a:cubicBezTo>
                    <a:pt x="-1783" y="68846"/>
                    <a:pt x="1921" y="90541"/>
                    <a:pt x="1392" y="88954"/>
                  </a:cubicBezTo>
                  <a:cubicBezTo>
                    <a:pt x="863" y="87367"/>
                    <a:pt x="-2841" y="57204"/>
                    <a:pt x="4567" y="44504"/>
                  </a:cubicBezTo>
                  <a:cubicBezTo>
                    <a:pt x="11975" y="31804"/>
                    <a:pt x="58013" y="-1533"/>
                    <a:pt x="58542" y="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1AE76B46-63B6-9336-1752-E521255FDADC}"/>
                </a:ext>
              </a:extLst>
            </p:cNvPr>
            <p:cNvSpPr/>
            <p:nvPr/>
          </p:nvSpPr>
          <p:spPr>
            <a:xfrm>
              <a:off x="4721139" y="5416491"/>
              <a:ext cx="187434" cy="74215"/>
            </a:xfrm>
            <a:custGeom>
              <a:avLst/>
              <a:gdLst>
                <a:gd name="connsiteX0" fmla="*/ 86 w 187434"/>
                <a:gd name="connsiteY0" fmla="*/ 59 h 74215"/>
                <a:gd name="connsiteX1" fmla="*/ 85811 w 187434"/>
                <a:gd name="connsiteY1" fmla="*/ 31809 h 74215"/>
                <a:gd name="connsiteX2" fmla="*/ 177886 w 187434"/>
                <a:gd name="connsiteY2" fmla="*/ 15934 h 74215"/>
                <a:gd name="connsiteX3" fmla="*/ 152486 w 187434"/>
                <a:gd name="connsiteY3" fmla="*/ 41334 h 74215"/>
                <a:gd name="connsiteX4" fmla="*/ 187411 w 187434"/>
                <a:gd name="connsiteY4" fmla="*/ 19109 h 74215"/>
                <a:gd name="connsiteX5" fmla="*/ 146136 w 187434"/>
                <a:gd name="connsiteY5" fmla="*/ 57209 h 74215"/>
                <a:gd name="connsiteX6" fmla="*/ 123911 w 187434"/>
                <a:gd name="connsiteY6" fmla="*/ 63559 h 74215"/>
                <a:gd name="connsiteX7" fmla="*/ 44536 w 187434"/>
                <a:gd name="connsiteY7" fmla="*/ 73084 h 74215"/>
                <a:gd name="connsiteX8" fmla="*/ 146136 w 187434"/>
                <a:gd name="connsiteY8" fmla="*/ 34984 h 74215"/>
                <a:gd name="connsiteX9" fmla="*/ 101686 w 187434"/>
                <a:gd name="connsiteY9" fmla="*/ 41334 h 74215"/>
                <a:gd name="connsiteX10" fmla="*/ 86 w 187434"/>
                <a:gd name="connsiteY10" fmla="*/ 59 h 7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34" h="74215">
                  <a:moveTo>
                    <a:pt x="86" y="59"/>
                  </a:moveTo>
                  <a:cubicBezTo>
                    <a:pt x="-2560" y="-1529"/>
                    <a:pt x="56178" y="29163"/>
                    <a:pt x="85811" y="31809"/>
                  </a:cubicBezTo>
                  <a:cubicBezTo>
                    <a:pt x="115444" y="34455"/>
                    <a:pt x="166774" y="14347"/>
                    <a:pt x="177886" y="15934"/>
                  </a:cubicBezTo>
                  <a:cubicBezTo>
                    <a:pt x="188998" y="17521"/>
                    <a:pt x="150899" y="40805"/>
                    <a:pt x="152486" y="41334"/>
                  </a:cubicBezTo>
                  <a:cubicBezTo>
                    <a:pt x="154073" y="41863"/>
                    <a:pt x="188469" y="16463"/>
                    <a:pt x="187411" y="19109"/>
                  </a:cubicBezTo>
                  <a:cubicBezTo>
                    <a:pt x="186353" y="21755"/>
                    <a:pt x="156719" y="49801"/>
                    <a:pt x="146136" y="57209"/>
                  </a:cubicBezTo>
                  <a:cubicBezTo>
                    <a:pt x="135553" y="64617"/>
                    <a:pt x="140844" y="60913"/>
                    <a:pt x="123911" y="63559"/>
                  </a:cubicBezTo>
                  <a:cubicBezTo>
                    <a:pt x="106978" y="66205"/>
                    <a:pt x="40832" y="77846"/>
                    <a:pt x="44536" y="73084"/>
                  </a:cubicBezTo>
                  <a:cubicBezTo>
                    <a:pt x="48240" y="68322"/>
                    <a:pt x="136611" y="40276"/>
                    <a:pt x="146136" y="34984"/>
                  </a:cubicBezTo>
                  <a:cubicBezTo>
                    <a:pt x="155661" y="29692"/>
                    <a:pt x="125499" y="47155"/>
                    <a:pt x="101686" y="41334"/>
                  </a:cubicBezTo>
                  <a:cubicBezTo>
                    <a:pt x="77873" y="35513"/>
                    <a:pt x="2732" y="1647"/>
                    <a:pt x="86" y="5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E0E15712-D1A6-7832-68E9-25F315BB0662}"/>
                </a:ext>
              </a:extLst>
            </p:cNvPr>
            <p:cNvSpPr/>
            <p:nvPr/>
          </p:nvSpPr>
          <p:spPr>
            <a:xfrm>
              <a:off x="5162516" y="5568946"/>
              <a:ext cx="31863" cy="85744"/>
            </a:xfrm>
            <a:custGeom>
              <a:avLst/>
              <a:gdLst>
                <a:gd name="connsiteX0" fmla="*/ 9559 w 31863"/>
                <a:gd name="connsiteY0" fmla="*/ 4 h 85744"/>
                <a:gd name="connsiteX1" fmla="*/ 31784 w 31863"/>
                <a:gd name="connsiteY1" fmla="*/ 60329 h 85744"/>
                <a:gd name="connsiteX2" fmla="*/ 34 w 31863"/>
                <a:gd name="connsiteY2" fmla="*/ 85729 h 85744"/>
                <a:gd name="connsiteX3" fmla="*/ 25434 w 31863"/>
                <a:gd name="connsiteY3" fmla="*/ 63504 h 85744"/>
                <a:gd name="connsiteX4" fmla="*/ 9559 w 31863"/>
                <a:gd name="connsiteY4" fmla="*/ 4 h 8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63" h="85744">
                  <a:moveTo>
                    <a:pt x="9559" y="4"/>
                  </a:moveTo>
                  <a:cubicBezTo>
                    <a:pt x="10617" y="-525"/>
                    <a:pt x="33371" y="46042"/>
                    <a:pt x="31784" y="60329"/>
                  </a:cubicBezTo>
                  <a:cubicBezTo>
                    <a:pt x="30197" y="74616"/>
                    <a:pt x="1092" y="85200"/>
                    <a:pt x="34" y="85729"/>
                  </a:cubicBezTo>
                  <a:cubicBezTo>
                    <a:pt x="-1024" y="86258"/>
                    <a:pt x="22259" y="73029"/>
                    <a:pt x="25434" y="63504"/>
                  </a:cubicBezTo>
                  <a:cubicBezTo>
                    <a:pt x="28609" y="53979"/>
                    <a:pt x="8501" y="533"/>
                    <a:pt x="9559" y="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92E136A3-54C8-736C-29EF-7B250BCC5125}"/>
                </a:ext>
              </a:extLst>
            </p:cNvPr>
            <p:cNvSpPr/>
            <p:nvPr/>
          </p:nvSpPr>
          <p:spPr>
            <a:xfrm>
              <a:off x="5564481" y="5626100"/>
              <a:ext cx="118882" cy="88900"/>
            </a:xfrm>
            <a:custGeom>
              <a:avLst/>
              <a:gdLst>
                <a:gd name="connsiteX0" fmla="*/ 118769 w 118882"/>
                <a:gd name="connsiteY0" fmla="*/ 0 h 88900"/>
                <a:gd name="connsiteX1" fmla="*/ 23519 w 118882"/>
                <a:gd name="connsiteY1" fmla="*/ 50800 h 88900"/>
                <a:gd name="connsiteX2" fmla="*/ 52094 w 118882"/>
                <a:gd name="connsiteY2" fmla="*/ 88900 h 88900"/>
                <a:gd name="connsiteX3" fmla="*/ 1294 w 118882"/>
                <a:gd name="connsiteY3" fmla="*/ 50800 h 88900"/>
                <a:gd name="connsiteX4" fmla="*/ 118769 w 118882"/>
                <a:gd name="connsiteY4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82" h="88900">
                  <a:moveTo>
                    <a:pt x="118769" y="0"/>
                  </a:moveTo>
                  <a:cubicBezTo>
                    <a:pt x="122473" y="0"/>
                    <a:pt x="34631" y="35984"/>
                    <a:pt x="23519" y="50800"/>
                  </a:cubicBezTo>
                  <a:cubicBezTo>
                    <a:pt x="12407" y="65616"/>
                    <a:pt x="55798" y="88900"/>
                    <a:pt x="52094" y="88900"/>
                  </a:cubicBezTo>
                  <a:cubicBezTo>
                    <a:pt x="48390" y="88900"/>
                    <a:pt x="-9289" y="65088"/>
                    <a:pt x="1294" y="50800"/>
                  </a:cubicBezTo>
                  <a:cubicBezTo>
                    <a:pt x="11877" y="36513"/>
                    <a:pt x="115065" y="0"/>
                    <a:pt x="118769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ECF47CD6-8BE8-2C4F-D434-0CA299BF96F4}"/>
                </a:ext>
              </a:extLst>
            </p:cNvPr>
            <p:cNvSpPr/>
            <p:nvPr/>
          </p:nvSpPr>
          <p:spPr>
            <a:xfrm>
              <a:off x="4676275" y="5435171"/>
              <a:ext cx="103034" cy="118468"/>
            </a:xfrm>
            <a:custGeom>
              <a:avLst/>
              <a:gdLst>
                <a:gd name="connsiteX0" fmla="*/ 500 w 103034"/>
                <a:gd name="connsiteY0" fmla="*/ 429 h 118468"/>
                <a:gd name="connsiteX1" fmla="*/ 57650 w 103034"/>
                <a:gd name="connsiteY1" fmla="*/ 51229 h 118468"/>
                <a:gd name="connsiteX2" fmla="*/ 98925 w 103034"/>
                <a:gd name="connsiteY2" fmla="*/ 117904 h 118468"/>
                <a:gd name="connsiteX3" fmla="*/ 92575 w 103034"/>
                <a:gd name="connsiteY3" fmla="*/ 79804 h 118468"/>
                <a:gd name="connsiteX4" fmla="*/ 500 w 103034"/>
                <a:gd name="connsiteY4" fmla="*/ 429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34" h="118468">
                  <a:moveTo>
                    <a:pt x="500" y="429"/>
                  </a:moveTo>
                  <a:cubicBezTo>
                    <a:pt x="-5321" y="-4333"/>
                    <a:pt x="41246" y="31650"/>
                    <a:pt x="57650" y="51229"/>
                  </a:cubicBezTo>
                  <a:cubicBezTo>
                    <a:pt x="74054" y="70808"/>
                    <a:pt x="93104" y="113142"/>
                    <a:pt x="98925" y="117904"/>
                  </a:cubicBezTo>
                  <a:cubicBezTo>
                    <a:pt x="104746" y="122666"/>
                    <a:pt x="105804" y="96208"/>
                    <a:pt x="92575" y="79804"/>
                  </a:cubicBezTo>
                  <a:cubicBezTo>
                    <a:pt x="79346" y="63400"/>
                    <a:pt x="6321" y="5191"/>
                    <a:pt x="500" y="42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D752D9FC-17EC-E47E-75E4-F3329B292942}"/>
                </a:ext>
              </a:extLst>
            </p:cNvPr>
            <p:cNvSpPr/>
            <p:nvPr/>
          </p:nvSpPr>
          <p:spPr>
            <a:xfrm>
              <a:off x="5029081" y="6285300"/>
              <a:ext cx="187575" cy="58540"/>
            </a:xfrm>
            <a:custGeom>
              <a:avLst/>
              <a:gdLst>
                <a:gd name="connsiteX0" fmla="*/ 119 w 187575"/>
                <a:gd name="connsiteY0" fmla="*/ 4375 h 58540"/>
                <a:gd name="connsiteX1" fmla="*/ 60444 w 187575"/>
                <a:gd name="connsiteY1" fmla="*/ 4375 h 58540"/>
                <a:gd name="connsiteX2" fmla="*/ 127119 w 187575"/>
                <a:gd name="connsiteY2" fmla="*/ 58350 h 58540"/>
                <a:gd name="connsiteX3" fmla="*/ 117594 w 187575"/>
                <a:gd name="connsiteY3" fmla="*/ 23425 h 58540"/>
                <a:gd name="connsiteX4" fmla="*/ 187444 w 187575"/>
                <a:gd name="connsiteY4" fmla="*/ 55175 h 58540"/>
                <a:gd name="connsiteX5" fmla="*/ 133469 w 187575"/>
                <a:gd name="connsiteY5" fmla="*/ 32950 h 58540"/>
                <a:gd name="connsiteX6" fmla="*/ 76319 w 187575"/>
                <a:gd name="connsiteY6" fmla="*/ 13900 h 58540"/>
                <a:gd name="connsiteX7" fmla="*/ 119 w 187575"/>
                <a:gd name="connsiteY7" fmla="*/ 4375 h 5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75" h="58540">
                  <a:moveTo>
                    <a:pt x="119" y="4375"/>
                  </a:moveTo>
                  <a:cubicBezTo>
                    <a:pt x="-2527" y="2787"/>
                    <a:pt x="39277" y="-4621"/>
                    <a:pt x="60444" y="4375"/>
                  </a:cubicBezTo>
                  <a:cubicBezTo>
                    <a:pt x="81611" y="13371"/>
                    <a:pt x="117594" y="55175"/>
                    <a:pt x="127119" y="58350"/>
                  </a:cubicBezTo>
                  <a:cubicBezTo>
                    <a:pt x="136644" y="61525"/>
                    <a:pt x="107540" y="23954"/>
                    <a:pt x="117594" y="23425"/>
                  </a:cubicBezTo>
                  <a:cubicBezTo>
                    <a:pt x="127648" y="22896"/>
                    <a:pt x="184798" y="53588"/>
                    <a:pt x="187444" y="55175"/>
                  </a:cubicBezTo>
                  <a:cubicBezTo>
                    <a:pt x="190090" y="56763"/>
                    <a:pt x="151990" y="39829"/>
                    <a:pt x="133469" y="32950"/>
                  </a:cubicBezTo>
                  <a:cubicBezTo>
                    <a:pt x="114948" y="26071"/>
                    <a:pt x="93252" y="19192"/>
                    <a:pt x="76319" y="13900"/>
                  </a:cubicBezTo>
                  <a:cubicBezTo>
                    <a:pt x="59386" y="8608"/>
                    <a:pt x="2765" y="5963"/>
                    <a:pt x="119" y="437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8F7CC112-8917-C979-FB2A-0E7BBB825C0A}"/>
                </a:ext>
              </a:extLst>
            </p:cNvPr>
            <p:cNvSpPr/>
            <p:nvPr/>
          </p:nvSpPr>
          <p:spPr>
            <a:xfrm>
              <a:off x="5321169" y="5343427"/>
              <a:ext cx="89225" cy="97625"/>
            </a:xfrm>
            <a:custGeom>
              <a:avLst/>
              <a:gdLst>
                <a:gd name="connsiteX0" fmla="*/ 89031 w 89225"/>
                <a:gd name="connsiteY0" fmla="*/ 9623 h 97625"/>
                <a:gd name="connsiteX1" fmla="*/ 16006 w 89225"/>
                <a:gd name="connsiteY1" fmla="*/ 95348 h 97625"/>
                <a:gd name="connsiteX2" fmla="*/ 25531 w 89225"/>
                <a:gd name="connsiteY2" fmla="*/ 69948 h 97625"/>
                <a:gd name="connsiteX3" fmla="*/ 16006 w 89225"/>
                <a:gd name="connsiteY3" fmla="*/ 38198 h 97625"/>
                <a:gd name="connsiteX4" fmla="*/ 131 w 89225"/>
                <a:gd name="connsiteY4" fmla="*/ 98 h 97625"/>
                <a:gd name="connsiteX5" fmla="*/ 25531 w 89225"/>
                <a:gd name="connsiteY5" fmla="*/ 28673 h 97625"/>
                <a:gd name="connsiteX6" fmla="*/ 38231 w 89225"/>
                <a:gd name="connsiteY6" fmla="*/ 73123 h 97625"/>
                <a:gd name="connsiteX7" fmla="*/ 89031 w 89225"/>
                <a:gd name="connsiteY7" fmla="*/ 9623 h 9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25" h="97625">
                  <a:moveTo>
                    <a:pt x="89031" y="9623"/>
                  </a:moveTo>
                  <a:cubicBezTo>
                    <a:pt x="85327" y="13327"/>
                    <a:pt x="26589" y="85294"/>
                    <a:pt x="16006" y="95348"/>
                  </a:cubicBezTo>
                  <a:cubicBezTo>
                    <a:pt x="5423" y="105402"/>
                    <a:pt x="25531" y="79473"/>
                    <a:pt x="25531" y="69948"/>
                  </a:cubicBezTo>
                  <a:cubicBezTo>
                    <a:pt x="25531" y="60423"/>
                    <a:pt x="20239" y="49840"/>
                    <a:pt x="16006" y="38198"/>
                  </a:cubicBezTo>
                  <a:cubicBezTo>
                    <a:pt x="11773" y="26556"/>
                    <a:pt x="-1456" y="1685"/>
                    <a:pt x="131" y="98"/>
                  </a:cubicBezTo>
                  <a:cubicBezTo>
                    <a:pt x="1718" y="-1489"/>
                    <a:pt x="19181" y="16502"/>
                    <a:pt x="25531" y="28673"/>
                  </a:cubicBezTo>
                  <a:cubicBezTo>
                    <a:pt x="31881" y="40844"/>
                    <a:pt x="33998" y="71536"/>
                    <a:pt x="38231" y="73123"/>
                  </a:cubicBezTo>
                  <a:cubicBezTo>
                    <a:pt x="42464" y="74710"/>
                    <a:pt x="92735" y="5919"/>
                    <a:pt x="89031" y="962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A2563E15-CE33-1204-478A-EC212BD02210}"/>
                </a:ext>
              </a:extLst>
            </p:cNvPr>
            <p:cNvSpPr/>
            <p:nvPr/>
          </p:nvSpPr>
          <p:spPr>
            <a:xfrm>
              <a:off x="3911409" y="5133634"/>
              <a:ext cx="238349" cy="311491"/>
            </a:xfrm>
            <a:custGeom>
              <a:avLst/>
              <a:gdLst>
                <a:gd name="connsiteX0" fmla="*/ 238316 w 238349"/>
                <a:gd name="connsiteY0" fmla="*/ 341 h 311491"/>
                <a:gd name="connsiteX1" fmla="*/ 44641 w 238349"/>
                <a:gd name="connsiteY1" fmla="*/ 184491 h 311491"/>
                <a:gd name="connsiteX2" fmla="*/ 73216 w 238349"/>
                <a:gd name="connsiteY2" fmla="*/ 168616 h 311491"/>
                <a:gd name="connsiteX3" fmla="*/ 35116 w 238349"/>
                <a:gd name="connsiteY3" fmla="*/ 232116 h 311491"/>
                <a:gd name="connsiteX4" fmla="*/ 191 w 238349"/>
                <a:gd name="connsiteY4" fmla="*/ 311491 h 311491"/>
                <a:gd name="connsiteX5" fmla="*/ 50991 w 238349"/>
                <a:gd name="connsiteY5" fmla="*/ 232116 h 311491"/>
                <a:gd name="connsiteX6" fmla="*/ 92266 w 238349"/>
                <a:gd name="connsiteY6" fmla="*/ 92416 h 311491"/>
                <a:gd name="connsiteX7" fmla="*/ 60516 w 238349"/>
                <a:gd name="connsiteY7" fmla="*/ 136866 h 311491"/>
                <a:gd name="connsiteX8" fmla="*/ 238316 w 238349"/>
                <a:gd name="connsiteY8" fmla="*/ 341 h 31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349" h="311491">
                  <a:moveTo>
                    <a:pt x="238316" y="341"/>
                  </a:moveTo>
                  <a:cubicBezTo>
                    <a:pt x="235670" y="8278"/>
                    <a:pt x="72158" y="156445"/>
                    <a:pt x="44641" y="184491"/>
                  </a:cubicBezTo>
                  <a:cubicBezTo>
                    <a:pt x="17124" y="212537"/>
                    <a:pt x="74804" y="160678"/>
                    <a:pt x="73216" y="168616"/>
                  </a:cubicBezTo>
                  <a:cubicBezTo>
                    <a:pt x="71628" y="176554"/>
                    <a:pt x="47287" y="208304"/>
                    <a:pt x="35116" y="232116"/>
                  </a:cubicBezTo>
                  <a:cubicBezTo>
                    <a:pt x="22945" y="255929"/>
                    <a:pt x="-2455" y="311491"/>
                    <a:pt x="191" y="311491"/>
                  </a:cubicBezTo>
                  <a:cubicBezTo>
                    <a:pt x="2837" y="311491"/>
                    <a:pt x="35645" y="268628"/>
                    <a:pt x="50991" y="232116"/>
                  </a:cubicBezTo>
                  <a:cubicBezTo>
                    <a:pt x="66337" y="195604"/>
                    <a:pt x="90678" y="108291"/>
                    <a:pt x="92266" y="92416"/>
                  </a:cubicBezTo>
                  <a:cubicBezTo>
                    <a:pt x="93853" y="76541"/>
                    <a:pt x="37233" y="148508"/>
                    <a:pt x="60516" y="136866"/>
                  </a:cubicBezTo>
                  <a:cubicBezTo>
                    <a:pt x="83799" y="125224"/>
                    <a:pt x="240962" y="-7596"/>
                    <a:pt x="238316" y="34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04605C47-A949-26DA-06AF-D1305AE9C9D9}"/>
                </a:ext>
              </a:extLst>
            </p:cNvPr>
            <p:cNvSpPr/>
            <p:nvPr/>
          </p:nvSpPr>
          <p:spPr>
            <a:xfrm>
              <a:off x="3908277" y="5524144"/>
              <a:ext cx="159169" cy="471554"/>
            </a:xfrm>
            <a:custGeom>
              <a:avLst/>
              <a:gdLst>
                <a:gd name="connsiteX0" fmla="*/ 148 w 159169"/>
                <a:gd name="connsiteY0" fmla="*/ 356 h 471554"/>
                <a:gd name="connsiteX1" fmla="*/ 16023 w 159169"/>
                <a:gd name="connsiteY1" fmla="*/ 149581 h 471554"/>
                <a:gd name="connsiteX2" fmla="*/ 73173 w 159169"/>
                <a:gd name="connsiteY2" fmla="*/ 279756 h 471554"/>
                <a:gd name="connsiteX3" fmla="*/ 63648 w 159169"/>
                <a:gd name="connsiteY3" fmla="*/ 257531 h 471554"/>
                <a:gd name="connsiteX4" fmla="*/ 120798 w 159169"/>
                <a:gd name="connsiteY4" fmla="*/ 413106 h 471554"/>
                <a:gd name="connsiteX5" fmla="*/ 158898 w 159169"/>
                <a:gd name="connsiteY5" fmla="*/ 470256 h 471554"/>
                <a:gd name="connsiteX6" fmla="*/ 101748 w 159169"/>
                <a:gd name="connsiteY6" fmla="*/ 365481 h 471554"/>
                <a:gd name="connsiteX7" fmla="*/ 41423 w 159169"/>
                <a:gd name="connsiteY7" fmla="*/ 228956 h 471554"/>
                <a:gd name="connsiteX8" fmla="*/ 9673 w 159169"/>
                <a:gd name="connsiteY8" fmla="*/ 194031 h 471554"/>
                <a:gd name="connsiteX9" fmla="*/ 148 w 159169"/>
                <a:gd name="connsiteY9" fmla="*/ 356 h 47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69" h="471554">
                  <a:moveTo>
                    <a:pt x="148" y="356"/>
                  </a:moveTo>
                  <a:cubicBezTo>
                    <a:pt x="1206" y="-7052"/>
                    <a:pt x="3852" y="103014"/>
                    <a:pt x="16023" y="149581"/>
                  </a:cubicBezTo>
                  <a:cubicBezTo>
                    <a:pt x="28194" y="196148"/>
                    <a:pt x="65236" y="261764"/>
                    <a:pt x="73173" y="279756"/>
                  </a:cubicBezTo>
                  <a:cubicBezTo>
                    <a:pt x="81111" y="297748"/>
                    <a:pt x="55711" y="235306"/>
                    <a:pt x="63648" y="257531"/>
                  </a:cubicBezTo>
                  <a:cubicBezTo>
                    <a:pt x="71586" y="279756"/>
                    <a:pt x="104923" y="377652"/>
                    <a:pt x="120798" y="413106"/>
                  </a:cubicBezTo>
                  <a:cubicBezTo>
                    <a:pt x="136673" y="448560"/>
                    <a:pt x="162073" y="478194"/>
                    <a:pt x="158898" y="470256"/>
                  </a:cubicBezTo>
                  <a:cubicBezTo>
                    <a:pt x="155723" y="462318"/>
                    <a:pt x="121327" y="405698"/>
                    <a:pt x="101748" y="365481"/>
                  </a:cubicBezTo>
                  <a:cubicBezTo>
                    <a:pt x="82169" y="325264"/>
                    <a:pt x="56769" y="257531"/>
                    <a:pt x="41423" y="228956"/>
                  </a:cubicBezTo>
                  <a:cubicBezTo>
                    <a:pt x="26077" y="200381"/>
                    <a:pt x="15494" y="226839"/>
                    <a:pt x="9673" y="194031"/>
                  </a:cubicBezTo>
                  <a:cubicBezTo>
                    <a:pt x="3852" y="161223"/>
                    <a:pt x="-910" y="7764"/>
                    <a:pt x="148" y="35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B7955525-438D-172A-95BA-C12EF84C016A}"/>
                </a:ext>
              </a:extLst>
            </p:cNvPr>
            <p:cNvSpPr/>
            <p:nvPr/>
          </p:nvSpPr>
          <p:spPr>
            <a:xfrm>
              <a:off x="4562433" y="5280025"/>
              <a:ext cx="28654" cy="161925"/>
            </a:xfrm>
            <a:custGeom>
              <a:avLst/>
              <a:gdLst>
                <a:gd name="connsiteX0" fmla="*/ 28617 w 28654"/>
                <a:gd name="connsiteY0" fmla="*/ 0 h 161925"/>
                <a:gd name="connsiteX1" fmla="*/ 6392 w 28654"/>
                <a:gd name="connsiteY1" fmla="*/ 98425 h 161925"/>
                <a:gd name="connsiteX2" fmla="*/ 19092 w 28654"/>
                <a:gd name="connsiteY2" fmla="*/ 161925 h 161925"/>
                <a:gd name="connsiteX3" fmla="*/ 42 w 28654"/>
                <a:gd name="connsiteY3" fmla="*/ 98425 h 161925"/>
                <a:gd name="connsiteX4" fmla="*/ 28617 w 28654"/>
                <a:gd name="connsiteY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54" h="161925">
                  <a:moveTo>
                    <a:pt x="28617" y="0"/>
                  </a:moveTo>
                  <a:cubicBezTo>
                    <a:pt x="29675" y="0"/>
                    <a:pt x="7979" y="71438"/>
                    <a:pt x="6392" y="98425"/>
                  </a:cubicBezTo>
                  <a:cubicBezTo>
                    <a:pt x="4805" y="125412"/>
                    <a:pt x="20150" y="161925"/>
                    <a:pt x="19092" y="161925"/>
                  </a:cubicBezTo>
                  <a:cubicBezTo>
                    <a:pt x="18034" y="161925"/>
                    <a:pt x="-1016" y="120650"/>
                    <a:pt x="42" y="98425"/>
                  </a:cubicBezTo>
                  <a:cubicBezTo>
                    <a:pt x="1100" y="76200"/>
                    <a:pt x="27559" y="0"/>
                    <a:pt x="28617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303787DC-CF0F-565A-0212-3939940A3EBF}"/>
                </a:ext>
              </a:extLst>
            </p:cNvPr>
            <p:cNvSpPr/>
            <p:nvPr/>
          </p:nvSpPr>
          <p:spPr>
            <a:xfrm>
              <a:off x="4673591" y="5248261"/>
              <a:ext cx="25726" cy="117530"/>
            </a:xfrm>
            <a:custGeom>
              <a:avLst/>
              <a:gdLst>
                <a:gd name="connsiteX0" fmla="*/ 6359 w 25726"/>
                <a:gd name="connsiteY0" fmla="*/ 14 h 117530"/>
                <a:gd name="connsiteX1" fmla="*/ 22234 w 25726"/>
                <a:gd name="connsiteY1" fmla="*/ 76214 h 117530"/>
                <a:gd name="connsiteX2" fmla="*/ 9 w 25726"/>
                <a:gd name="connsiteY2" fmla="*/ 117489 h 117530"/>
                <a:gd name="connsiteX3" fmla="*/ 25409 w 25726"/>
                <a:gd name="connsiteY3" fmla="*/ 82564 h 117530"/>
                <a:gd name="connsiteX4" fmla="*/ 6359 w 25726"/>
                <a:gd name="connsiteY4" fmla="*/ 14 h 11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6" h="117530">
                  <a:moveTo>
                    <a:pt x="6359" y="14"/>
                  </a:moveTo>
                  <a:cubicBezTo>
                    <a:pt x="5830" y="-1044"/>
                    <a:pt x="23292" y="56635"/>
                    <a:pt x="22234" y="76214"/>
                  </a:cubicBezTo>
                  <a:cubicBezTo>
                    <a:pt x="21176" y="95793"/>
                    <a:pt x="-520" y="116431"/>
                    <a:pt x="9" y="117489"/>
                  </a:cubicBezTo>
                  <a:cubicBezTo>
                    <a:pt x="538" y="118547"/>
                    <a:pt x="22234" y="98968"/>
                    <a:pt x="25409" y="82564"/>
                  </a:cubicBezTo>
                  <a:cubicBezTo>
                    <a:pt x="28584" y="66160"/>
                    <a:pt x="6888" y="1072"/>
                    <a:pt x="6359" y="1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テキスト ボックス 1083">
              <a:extLst>
                <a:ext uri="{FF2B5EF4-FFF2-40B4-BE49-F238E27FC236}">
                  <a16:creationId xmlns:a16="http://schemas.microsoft.com/office/drawing/2014/main" id="{05125B59-30E7-FA10-EB98-99119BB92F96}"/>
                </a:ext>
              </a:extLst>
            </p:cNvPr>
            <p:cNvSpPr txBox="1"/>
            <p:nvPr/>
          </p:nvSpPr>
          <p:spPr>
            <a:xfrm>
              <a:off x="5335877" y="540391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>
                  <a:solidFill>
                    <a:schemeClr val="bg1"/>
                  </a:solidFill>
                </a:rPr>
                <a:t>・</a:t>
              </a:r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CF21CA34-31A8-7218-E71B-9866B89D9D8A}"/>
                </a:ext>
              </a:extLst>
            </p:cNvPr>
            <p:cNvSpPr/>
            <p:nvPr/>
          </p:nvSpPr>
          <p:spPr>
            <a:xfrm>
              <a:off x="4991041" y="6200674"/>
              <a:ext cx="111228" cy="44557"/>
            </a:xfrm>
            <a:custGeom>
              <a:avLst/>
              <a:gdLst>
                <a:gd name="connsiteX0" fmla="*/ 59 w 111228"/>
                <a:gd name="connsiteY0" fmla="*/ 101 h 44557"/>
                <a:gd name="connsiteX1" fmla="*/ 47684 w 111228"/>
                <a:gd name="connsiteY1" fmla="*/ 31851 h 44557"/>
                <a:gd name="connsiteX2" fmla="*/ 111184 w 111228"/>
                <a:gd name="connsiteY2" fmla="*/ 12801 h 44557"/>
                <a:gd name="connsiteX3" fmla="*/ 57209 w 111228"/>
                <a:gd name="connsiteY3" fmla="*/ 44551 h 44557"/>
                <a:gd name="connsiteX4" fmla="*/ 59 w 111228"/>
                <a:gd name="connsiteY4" fmla="*/ 101 h 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28" h="44557">
                  <a:moveTo>
                    <a:pt x="59" y="101"/>
                  </a:moveTo>
                  <a:cubicBezTo>
                    <a:pt x="-1529" y="-2016"/>
                    <a:pt x="29163" y="29734"/>
                    <a:pt x="47684" y="31851"/>
                  </a:cubicBezTo>
                  <a:cubicBezTo>
                    <a:pt x="66205" y="33968"/>
                    <a:pt x="109596" y="10684"/>
                    <a:pt x="111184" y="12801"/>
                  </a:cubicBezTo>
                  <a:cubicBezTo>
                    <a:pt x="112772" y="14918"/>
                    <a:pt x="70967" y="45080"/>
                    <a:pt x="57209" y="44551"/>
                  </a:cubicBezTo>
                  <a:cubicBezTo>
                    <a:pt x="43451" y="44022"/>
                    <a:pt x="1647" y="2218"/>
                    <a:pt x="59" y="10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0EA56DC3-DD3C-4C9F-B7E8-96BA8244E7FE}"/>
                </a:ext>
              </a:extLst>
            </p:cNvPr>
            <p:cNvSpPr/>
            <p:nvPr/>
          </p:nvSpPr>
          <p:spPr>
            <a:xfrm>
              <a:off x="4794234" y="5699024"/>
              <a:ext cx="31800" cy="117823"/>
            </a:xfrm>
            <a:custGeom>
              <a:avLst/>
              <a:gdLst>
                <a:gd name="connsiteX0" fmla="*/ 12716 w 31800"/>
                <a:gd name="connsiteY0" fmla="*/ 101 h 117823"/>
                <a:gd name="connsiteX1" fmla="*/ 6366 w 31800"/>
                <a:gd name="connsiteY1" fmla="*/ 66776 h 117823"/>
                <a:gd name="connsiteX2" fmla="*/ 31766 w 31800"/>
                <a:gd name="connsiteY2" fmla="*/ 117576 h 117823"/>
                <a:gd name="connsiteX3" fmla="*/ 16 w 31800"/>
                <a:gd name="connsiteY3" fmla="*/ 82651 h 117823"/>
                <a:gd name="connsiteX4" fmla="*/ 12716 w 31800"/>
                <a:gd name="connsiteY4" fmla="*/ 101 h 11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00" h="117823">
                  <a:moveTo>
                    <a:pt x="12716" y="101"/>
                  </a:moveTo>
                  <a:cubicBezTo>
                    <a:pt x="13774" y="-2545"/>
                    <a:pt x="3191" y="47197"/>
                    <a:pt x="6366" y="66776"/>
                  </a:cubicBezTo>
                  <a:cubicBezTo>
                    <a:pt x="9541" y="86355"/>
                    <a:pt x="32824" y="114930"/>
                    <a:pt x="31766" y="117576"/>
                  </a:cubicBezTo>
                  <a:cubicBezTo>
                    <a:pt x="30708" y="120222"/>
                    <a:pt x="545" y="101172"/>
                    <a:pt x="16" y="82651"/>
                  </a:cubicBezTo>
                  <a:cubicBezTo>
                    <a:pt x="-513" y="64130"/>
                    <a:pt x="11658" y="2747"/>
                    <a:pt x="12716" y="10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700113D3-8C99-349E-D002-1B06D8339EFC}"/>
                </a:ext>
              </a:extLst>
            </p:cNvPr>
            <p:cNvSpPr/>
            <p:nvPr/>
          </p:nvSpPr>
          <p:spPr>
            <a:xfrm>
              <a:off x="5302149" y="5410187"/>
              <a:ext cx="28967" cy="130218"/>
            </a:xfrm>
            <a:custGeom>
              <a:avLst/>
              <a:gdLst>
                <a:gd name="connsiteX0" fmla="*/ 101 w 28967"/>
                <a:gd name="connsiteY0" fmla="*/ 13 h 130218"/>
                <a:gd name="connsiteX1" fmla="*/ 19151 w 28967"/>
                <a:gd name="connsiteY1" fmla="*/ 82563 h 130218"/>
                <a:gd name="connsiteX2" fmla="*/ 19151 w 28967"/>
                <a:gd name="connsiteY2" fmla="*/ 130188 h 130218"/>
                <a:gd name="connsiteX3" fmla="*/ 28676 w 28967"/>
                <a:gd name="connsiteY3" fmla="*/ 76213 h 130218"/>
                <a:gd name="connsiteX4" fmla="*/ 101 w 28967"/>
                <a:gd name="connsiteY4" fmla="*/ 13 h 1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67" h="130218">
                  <a:moveTo>
                    <a:pt x="101" y="13"/>
                  </a:moveTo>
                  <a:cubicBezTo>
                    <a:pt x="-1487" y="1071"/>
                    <a:pt x="15976" y="60867"/>
                    <a:pt x="19151" y="82563"/>
                  </a:cubicBezTo>
                  <a:cubicBezTo>
                    <a:pt x="22326" y="104259"/>
                    <a:pt x="17563" y="131246"/>
                    <a:pt x="19151" y="130188"/>
                  </a:cubicBezTo>
                  <a:cubicBezTo>
                    <a:pt x="20739" y="129130"/>
                    <a:pt x="30793" y="91559"/>
                    <a:pt x="28676" y="76213"/>
                  </a:cubicBezTo>
                  <a:cubicBezTo>
                    <a:pt x="26559" y="60867"/>
                    <a:pt x="1689" y="-1045"/>
                    <a:pt x="101" y="1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62EE5ACB-ED66-A7A2-02B1-D06D9D61F85F}"/>
                </a:ext>
              </a:extLst>
            </p:cNvPr>
            <p:cNvSpPr/>
            <p:nvPr/>
          </p:nvSpPr>
          <p:spPr>
            <a:xfrm>
              <a:off x="5467329" y="5429721"/>
              <a:ext cx="149602" cy="85285"/>
            </a:xfrm>
            <a:custGeom>
              <a:avLst/>
              <a:gdLst>
                <a:gd name="connsiteX0" fmla="*/ 21 w 149602"/>
                <a:gd name="connsiteY0" fmla="*/ 85254 h 85285"/>
                <a:gd name="connsiteX1" fmla="*/ 114321 w 149602"/>
                <a:gd name="connsiteY1" fmla="*/ 5879 h 85285"/>
                <a:gd name="connsiteX2" fmla="*/ 149246 w 149602"/>
                <a:gd name="connsiteY2" fmla="*/ 5879 h 85285"/>
                <a:gd name="connsiteX3" fmla="*/ 133371 w 149602"/>
                <a:gd name="connsiteY3" fmla="*/ 9054 h 85285"/>
                <a:gd name="connsiteX4" fmla="*/ 104796 w 149602"/>
                <a:gd name="connsiteY4" fmla="*/ 15404 h 85285"/>
                <a:gd name="connsiteX5" fmla="*/ 21 w 149602"/>
                <a:gd name="connsiteY5" fmla="*/ 85254 h 8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602" h="85285">
                  <a:moveTo>
                    <a:pt x="21" y="85254"/>
                  </a:moveTo>
                  <a:cubicBezTo>
                    <a:pt x="1608" y="83667"/>
                    <a:pt x="89450" y="19108"/>
                    <a:pt x="114321" y="5879"/>
                  </a:cubicBezTo>
                  <a:cubicBezTo>
                    <a:pt x="139192" y="-7350"/>
                    <a:pt x="149246" y="5879"/>
                    <a:pt x="149246" y="5879"/>
                  </a:cubicBezTo>
                  <a:cubicBezTo>
                    <a:pt x="152421" y="6408"/>
                    <a:pt x="133371" y="9054"/>
                    <a:pt x="133371" y="9054"/>
                  </a:cubicBezTo>
                  <a:cubicBezTo>
                    <a:pt x="125963" y="10641"/>
                    <a:pt x="124904" y="2704"/>
                    <a:pt x="104796" y="15404"/>
                  </a:cubicBezTo>
                  <a:cubicBezTo>
                    <a:pt x="84688" y="28104"/>
                    <a:pt x="-1566" y="86841"/>
                    <a:pt x="21" y="852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F7C4F7B6-8FD7-5F8C-6543-A6BA839968D5}"/>
                </a:ext>
              </a:extLst>
            </p:cNvPr>
            <p:cNvSpPr/>
            <p:nvPr/>
          </p:nvSpPr>
          <p:spPr>
            <a:xfrm>
              <a:off x="3933707" y="4978315"/>
              <a:ext cx="610488" cy="217383"/>
            </a:xfrm>
            <a:custGeom>
              <a:avLst/>
              <a:gdLst>
                <a:gd name="connsiteX0" fmla="*/ 609718 w 610488"/>
                <a:gd name="connsiteY0" fmla="*/ 85 h 217383"/>
                <a:gd name="connsiteX1" fmla="*/ 304918 w 610488"/>
                <a:gd name="connsiteY1" fmla="*/ 50885 h 217383"/>
                <a:gd name="connsiteX2" fmla="*/ 184268 w 610488"/>
                <a:gd name="connsiteY2" fmla="*/ 92160 h 217383"/>
                <a:gd name="connsiteX3" fmla="*/ 228718 w 610488"/>
                <a:gd name="connsiteY3" fmla="*/ 73110 h 217383"/>
                <a:gd name="connsiteX4" fmla="*/ 108068 w 610488"/>
                <a:gd name="connsiteY4" fmla="*/ 127085 h 217383"/>
                <a:gd name="connsiteX5" fmla="*/ 6468 w 610488"/>
                <a:gd name="connsiteY5" fmla="*/ 212810 h 217383"/>
                <a:gd name="connsiteX6" fmla="*/ 31868 w 610488"/>
                <a:gd name="connsiteY6" fmla="*/ 190585 h 217383"/>
                <a:gd name="connsiteX7" fmla="*/ 206493 w 610488"/>
                <a:gd name="connsiteY7" fmla="*/ 63585 h 217383"/>
                <a:gd name="connsiteX8" fmla="*/ 609718 w 610488"/>
                <a:gd name="connsiteY8" fmla="*/ 85 h 21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488" h="217383">
                  <a:moveTo>
                    <a:pt x="609718" y="85"/>
                  </a:moveTo>
                  <a:cubicBezTo>
                    <a:pt x="626122" y="-2032"/>
                    <a:pt x="375826" y="35539"/>
                    <a:pt x="304918" y="50885"/>
                  </a:cubicBezTo>
                  <a:cubicBezTo>
                    <a:pt x="234010" y="66231"/>
                    <a:pt x="196968" y="88456"/>
                    <a:pt x="184268" y="92160"/>
                  </a:cubicBezTo>
                  <a:cubicBezTo>
                    <a:pt x="171568" y="95864"/>
                    <a:pt x="241418" y="67289"/>
                    <a:pt x="228718" y="73110"/>
                  </a:cubicBezTo>
                  <a:cubicBezTo>
                    <a:pt x="216018" y="78931"/>
                    <a:pt x="145110" y="103802"/>
                    <a:pt x="108068" y="127085"/>
                  </a:cubicBezTo>
                  <a:cubicBezTo>
                    <a:pt x="71026" y="150368"/>
                    <a:pt x="19168" y="202227"/>
                    <a:pt x="6468" y="212810"/>
                  </a:cubicBezTo>
                  <a:cubicBezTo>
                    <a:pt x="-6232" y="223393"/>
                    <a:pt x="-1469" y="215456"/>
                    <a:pt x="31868" y="190585"/>
                  </a:cubicBezTo>
                  <a:cubicBezTo>
                    <a:pt x="65205" y="165714"/>
                    <a:pt x="116535" y="94806"/>
                    <a:pt x="206493" y="63585"/>
                  </a:cubicBezTo>
                  <a:cubicBezTo>
                    <a:pt x="296451" y="32364"/>
                    <a:pt x="593314" y="2202"/>
                    <a:pt x="609718" y="8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0E2DA573-45C3-0DCF-699B-C8FB5AD534E0}"/>
                </a:ext>
              </a:extLst>
            </p:cNvPr>
            <p:cNvSpPr/>
            <p:nvPr/>
          </p:nvSpPr>
          <p:spPr>
            <a:xfrm>
              <a:off x="4514763" y="5025909"/>
              <a:ext cx="343065" cy="124913"/>
            </a:xfrm>
            <a:custGeom>
              <a:avLst/>
              <a:gdLst>
                <a:gd name="connsiteX0" fmla="*/ 87 w 343065"/>
                <a:gd name="connsiteY0" fmla="*/ 116 h 124913"/>
                <a:gd name="connsiteX1" fmla="*/ 247737 w 343065"/>
                <a:gd name="connsiteY1" fmla="*/ 85841 h 124913"/>
                <a:gd name="connsiteX2" fmla="*/ 339812 w 343065"/>
                <a:gd name="connsiteY2" fmla="*/ 123941 h 124913"/>
                <a:gd name="connsiteX3" fmla="*/ 323937 w 343065"/>
                <a:gd name="connsiteY3" fmla="*/ 114416 h 124913"/>
                <a:gd name="connsiteX4" fmla="*/ 206462 w 343065"/>
                <a:gd name="connsiteY4" fmla="*/ 50916 h 124913"/>
                <a:gd name="connsiteX5" fmla="*/ 219162 w 343065"/>
                <a:gd name="connsiteY5" fmla="*/ 66791 h 124913"/>
                <a:gd name="connsiteX6" fmla="*/ 87 w 343065"/>
                <a:gd name="connsiteY6" fmla="*/ 116 h 12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065" h="124913">
                  <a:moveTo>
                    <a:pt x="87" y="116"/>
                  </a:moveTo>
                  <a:cubicBezTo>
                    <a:pt x="4849" y="3291"/>
                    <a:pt x="191116" y="65204"/>
                    <a:pt x="247737" y="85841"/>
                  </a:cubicBezTo>
                  <a:cubicBezTo>
                    <a:pt x="304358" y="106478"/>
                    <a:pt x="339812" y="123941"/>
                    <a:pt x="339812" y="123941"/>
                  </a:cubicBezTo>
                  <a:cubicBezTo>
                    <a:pt x="352512" y="128704"/>
                    <a:pt x="323937" y="114416"/>
                    <a:pt x="323937" y="114416"/>
                  </a:cubicBezTo>
                  <a:cubicBezTo>
                    <a:pt x="301712" y="102245"/>
                    <a:pt x="223924" y="58853"/>
                    <a:pt x="206462" y="50916"/>
                  </a:cubicBezTo>
                  <a:cubicBezTo>
                    <a:pt x="189000" y="42979"/>
                    <a:pt x="250912" y="74199"/>
                    <a:pt x="219162" y="66791"/>
                  </a:cubicBezTo>
                  <a:cubicBezTo>
                    <a:pt x="187412" y="59383"/>
                    <a:pt x="-4675" y="-3059"/>
                    <a:pt x="87" y="11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8F8A86AD-8244-7276-4780-6C272028E514}"/>
                </a:ext>
              </a:extLst>
            </p:cNvPr>
            <p:cNvSpPr/>
            <p:nvPr/>
          </p:nvSpPr>
          <p:spPr>
            <a:xfrm>
              <a:off x="4514587" y="4987960"/>
              <a:ext cx="355801" cy="136775"/>
            </a:xfrm>
            <a:custGeom>
              <a:avLst/>
              <a:gdLst>
                <a:gd name="connsiteX0" fmla="*/ 6613 w 355801"/>
                <a:gd name="connsiteY0" fmla="*/ 3140 h 136775"/>
                <a:gd name="connsiteX1" fmla="*/ 336813 w 355801"/>
                <a:gd name="connsiteY1" fmla="*/ 130140 h 136775"/>
                <a:gd name="connsiteX2" fmla="*/ 295538 w 355801"/>
                <a:gd name="connsiteY2" fmla="*/ 111090 h 136775"/>
                <a:gd name="connsiteX3" fmla="*/ 127263 w 355801"/>
                <a:gd name="connsiteY3" fmla="*/ 44415 h 136775"/>
                <a:gd name="connsiteX4" fmla="*/ 6613 w 355801"/>
                <a:gd name="connsiteY4" fmla="*/ 3140 h 13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801" h="136775">
                  <a:moveTo>
                    <a:pt x="6613" y="3140"/>
                  </a:moveTo>
                  <a:cubicBezTo>
                    <a:pt x="41538" y="17428"/>
                    <a:pt x="288659" y="112148"/>
                    <a:pt x="336813" y="130140"/>
                  </a:cubicBezTo>
                  <a:cubicBezTo>
                    <a:pt x="384967" y="148132"/>
                    <a:pt x="330463" y="125378"/>
                    <a:pt x="295538" y="111090"/>
                  </a:cubicBezTo>
                  <a:cubicBezTo>
                    <a:pt x="260613" y="96803"/>
                    <a:pt x="170125" y="61877"/>
                    <a:pt x="127263" y="44415"/>
                  </a:cubicBezTo>
                  <a:cubicBezTo>
                    <a:pt x="84401" y="26953"/>
                    <a:pt x="-28312" y="-11148"/>
                    <a:pt x="6613" y="314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1A9F76E3-0B2F-2D12-AB67-5BCEAB85D360}"/>
                </a:ext>
              </a:extLst>
            </p:cNvPr>
            <p:cNvSpPr/>
            <p:nvPr/>
          </p:nvSpPr>
          <p:spPr>
            <a:xfrm>
              <a:off x="4737159" y="5052982"/>
              <a:ext cx="1178703" cy="354520"/>
            </a:xfrm>
            <a:custGeom>
              <a:avLst/>
              <a:gdLst>
                <a:gd name="connsiteX0" fmla="*/ 6291 w 1178703"/>
                <a:gd name="connsiteY0" fmla="*/ 1618 h 354520"/>
                <a:gd name="connsiteX1" fmla="*/ 434916 w 1178703"/>
                <a:gd name="connsiteY1" fmla="*/ 188943 h 354520"/>
                <a:gd name="connsiteX2" fmla="*/ 825441 w 1178703"/>
                <a:gd name="connsiteY2" fmla="*/ 274668 h 354520"/>
                <a:gd name="connsiteX3" fmla="*/ 1130241 w 1178703"/>
                <a:gd name="connsiteY3" fmla="*/ 344518 h 354520"/>
                <a:gd name="connsiteX4" fmla="*/ 1177866 w 1178703"/>
                <a:gd name="connsiteY4" fmla="*/ 354043 h 354520"/>
                <a:gd name="connsiteX5" fmla="*/ 825441 w 1178703"/>
                <a:gd name="connsiteY5" fmla="*/ 284193 h 354520"/>
                <a:gd name="connsiteX6" fmla="*/ 431741 w 1178703"/>
                <a:gd name="connsiteY6" fmla="*/ 198468 h 354520"/>
                <a:gd name="connsiteX7" fmla="*/ 196791 w 1178703"/>
                <a:gd name="connsiteY7" fmla="*/ 103218 h 354520"/>
                <a:gd name="connsiteX8" fmla="*/ 6291 w 1178703"/>
                <a:gd name="connsiteY8" fmla="*/ 1618 h 35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703" h="354520">
                  <a:moveTo>
                    <a:pt x="6291" y="1618"/>
                  </a:moveTo>
                  <a:cubicBezTo>
                    <a:pt x="45978" y="15905"/>
                    <a:pt x="298391" y="143435"/>
                    <a:pt x="434916" y="188943"/>
                  </a:cubicBezTo>
                  <a:cubicBezTo>
                    <a:pt x="571441" y="234451"/>
                    <a:pt x="825441" y="274668"/>
                    <a:pt x="825441" y="274668"/>
                  </a:cubicBezTo>
                  <a:lnTo>
                    <a:pt x="1130241" y="344518"/>
                  </a:lnTo>
                  <a:cubicBezTo>
                    <a:pt x="1188978" y="357747"/>
                    <a:pt x="1177866" y="354043"/>
                    <a:pt x="1177866" y="354043"/>
                  </a:cubicBezTo>
                  <a:lnTo>
                    <a:pt x="825441" y="284193"/>
                  </a:lnTo>
                  <a:cubicBezTo>
                    <a:pt x="701087" y="258264"/>
                    <a:pt x="536516" y="228630"/>
                    <a:pt x="431741" y="198468"/>
                  </a:cubicBezTo>
                  <a:cubicBezTo>
                    <a:pt x="326966" y="168306"/>
                    <a:pt x="268758" y="134968"/>
                    <a:pt x="196791" y="103218"/>
                  </a:cubicBezTo>
                  <a:cubicBezTo>
                    <a:pt x="124824" y="71468"/>
                    <a:pt x="-33396" y="-12669"/>
                    <a:pt x="6291" y="161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6FE0FC21-FD72-D095-A2D2-8AB2B048F86C}"/>
                </a:ext>
              </a:extLst>
            </p:cNvPr>
            <p:cNvSpPr/>
            <p:nvPr/>
          </p:nvSpPr>
          <p:spPr>
            <a:xfrm>
              <a:off x="5743575" y="5184775"/>
              <a:ext cx="233124" cy="235027"/>
            </a:xfrm>
            <a:custGeom>
              <a:avLst/>
              <a:gdLst>
                <a:gd name="connsiteX0" fmla="*/ 0 w 233124"/>
                <a:gd name="connsiteY0" fmla="*/ 0 h 235027"/>
                <a:gd name="connsiteX1" fmla="*/ 117475 w 233124"/>
                <a:gd name="connsiteY1" fmla="*/ 136525 h 235027"/>
                <a:gd name="connsiteX2" fmla="*/ 209550 w 233124"/>
                <a:gd name="connsiteY2" fmla="*/ 196850 h 235027"/>
                <a:gd name="connsiteX3" fmla="*/ 231775 w 233124"/>
                <a:gd name="connsiteY3" fmla="*/ 212725 h 235027"/>
                <a:gd name="connsiteX4" fmla="*/ 180975 w 233124"/>
                <a:gd name="connsiteY4" fmla="*/ 234950 h 235027"/>
                <a:gd name="connsiteX5" fmla="*/ 231775 w 233124"/>
                <a:gd name="connsiteY5" fmla="*/ 219075 h 235027"/>
                <a:gd name="connsiteX6" fmla="*/ 206375 w 233124"/>
                <a:gd name="connsiteY6" fmla="*/ 193675 h 235027"/>
                <a:gd name="connsiteX7" fmla="*/ 98425 w 233124"/>
                <a:gd name="connsiteY7" fmla="*/ 123825 h 235027"/>
                <a:gd name="connsiteX8" fmla="*/ 117475 w 233124"/>
                <a:gd name="connsiteY8" fmla="*/ 149225 h 235027"/>
                <a:gd name="connsiteX9" fmla="*/ 0 w 233124"/>
                <a:gd name="connsiteY9" fmla="*/ 0 h 2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24" h="235027">
                  <a:moveTo>
                    <a:pt x="0" y="0"/>
                  </a:moveTo>
                  <a:cubicBezTo>
                    <a:pt x="41275" y="51858"/>
                    <a:pt x="82550" y="103717"/>
                    <a:pt x="117475" y="136525"/>
                  </a:cubicBezTo>
                  <a:cubicBezTo>
                    <a:pt x="152400" y="169333"/>
                    <a:pt x="190500" y="184150"/>
                    <a:pt x="209550" y="196850"/>
                  </a:cubicBezTo>
                  <a:cubicBezTo>
                    <a:pt x="228600" y="209550"/>
                    <a:pt x="236537" y="206375"/>
                    <a:pt x="231775" y="212725"/>
                  </a:cubicBezTo>
                  <a:cubicBezTo>
                    <a:pt x="227013" y="219075"/>
                    <a:pt x="180975" y="233892"/>
                    <a:pt x="180975" y="234950"/>
                  </a:cubicBezTo>
                  <a:cubicBezTo>
                    <a:pt x="180975" y="236008"/>
                    <a:pt x="227542" y="225954"/>
                    <a:pt x="231775" y="219075"/>
                  </a:cubicBezTo>
                  <a:cubicBezTo>
                    <a:pt x="236008" y="212196"/>
                    <a:pt x="228600" y="209550"/>
                    <a:pt x="206375" y="193675"/>
                  </a:cubicBezTo>
                  <a:cubicBezTo>
                    <a:pt x="184150" y="177800"/>
                    <a:pt x="113242" y="131233"/>
                    <a:pt x="98425" y="123825"/>
                  </a:cubicBezTo>
                  <a:cubicBezTo>
                    <a:pt x="83608" y="116417"/>
                    <a:pt x="117475" y="149225"/>
                    <a:pt x="117475" y="149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5D4DAC6A-F7CD-1F19-6C36-83809AFD0529}"/>
                </a:ext>
              </a:extLst>
            </p:cNvPr>
            <p:cNvSpPr/>
            <p:nvPr/>
          </p:nvSpPr>
          <p:spPr>
            <a:xfrm>
              <a:off x="4660620" y="4997425"/>
              <a:ext cx="1219832" cy="343410"/>
            </a:xfrm>
            <a:custGeom>
              <a:avLst/>
              <a:gdLst>
                <a:gd name="connsiteX0" fmla="*/ 280 w 1219832"/>
                <a:gd name="connsiteY0" fmla="*/ 25 h 343410"/>
                <a:gd name="connsiteX1" fmla="*/ 454305 w 1219832"/>
                <a:gd name="connsiteY1" fmla="*/ 177825 h 343410"/>
                <a:gd name="connsiteX2" fmla="*/ 1019455 w 1219832"/>
                <a:gd name="connsiteY2" fmla="*/ 317525 h 343410"/>
                <a:gd name="connsiteX3" fmla="*/ 1219480 w 1219832"/>
                <a:gd name="connsiteY3" fmla="*/ 342925 h 343410"/>
                <a:gd name="connsiteX4" fmla="*/ 1057555 w 1219832"/>
                <a:gd name="connsiteY4" fmla="*/ 327050 h 343410"/>
                <a:gd name="connsiteX5" fmla="*/ 692430 w 1219832"/>
                <a:gd name="connsiteY5" fmla="*/ 247675 h 343410"/>
                <a:gd name="connsiteX6" fmla="*/ 390805 w 1219832"/>
                <a:gd name="connsiteY6" fmla="*/ 165125 h 343410"/>
                <a:gd name="connsiteX7" fmla="*/ 280 w 1219832"/>
                <a:gd name="connsiteY7" fmla="*/ 25 h 34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32" h="343410">
                  <a:moveTo>
                    <a:pt x="280" y="25"/>
                  </a:moveTo>
                  <a:cubicBezTo>
                    <a:pt x="10863" y="2142"/>
                    <a:pt x="284443" y="124908"/>
                    <a:pt x="454305" y="177825"/>
                  </a:cubicBezTo>
                  <a:cubicBezTo>
                    <a:pt x="624168" y="230742"/>
                    <a:pt x="891926" y="290008"/>
                    <a:pt x="1019455" y="317525"/>
                  </a:cubicBezTo>
                  <a:cubicBezTo>
                    <a:pt x="1146984" y="345042"/>
                    <a:pt x="1213130" y="341338"/>
                    <a:pt x="1219480" y="342925"/>
                  </a:cubicBezTo>
                  <a:cubicBezTo>
                    <a:pt x="1225830" y="344513"/>
                    <a:pt x="1145396" y="342925"/>
                    <a:pt x="1057555" y="327050"/>
                  </a:cubicBezTo>
                  <a:cubicBezTo>
                    <a:pt x="969714" y="311175"/>
                    <a:pt x="803555" y="274662"/>
                    <a:pt x="692430" y="247675"/>
                  </a:cubicBezTo>
                  <a:cubicBezTo>
                    <a:pt x="581305" y="220688"/>
                    <a:pt x="500343" y="202167"/>
                    <a:pt x="390805" y="165125"/>
                  </a:cubicBezTo>
                  <a:cubicBezTo>
                    <a:pt x="281268" y="128083"/>
                    <a:pt x="-10303" y="-2092"/>
                    <a:pt x="280" y="2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13F27B85-EF7B-994B-7EA0-5189A5365525}"/>
                </a:ext>
              </a:extLst>
            </p:cNvPr>
            <p:cNvSpPr/>
            <p:nvPr/>
          </p:nvSpPr>
          <p:spPr>
            <a:xfrm>
              <a:off x="5202496" y="5228722"/>
              <a:ext cx="492561" cy="119046"/>
            </a:xfrm>
            <a:custGeom>
              <a:avLst/>
              <a:gdLst>
                <a:gd name="connsiteX0" fmla="*/ 1329 w 492561"/>
                <a:gd name="connsiteY0" fmla="*/ 503 h 119046"/>
                <a:gd name="connsiteX1" fmla="*/ 477579 w 492561"/>
                <a:gd name="connsiteY1" fmla="*/ 114803 h 119046"/>
                <a:gd name="connsiteX2" fmla="*/ 369629 w 492561"/>
                <a:gd name="connsiteY2" fmla="*/ 92578 h 119046"/>
                <a:gd name="connsiteX3" fmla="*/ 334704 w 492561"/>
                <a:gd name="connsiteY3" fmla="*/ 73528 h 119046"/>
                <a:gd name="connsiteX4" fmla="*/ 1329 w 492561"/>
                <a:gd name="connsiteY4" fmla="*/ 503 h 11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561" h="119046">
                  <a:moveTo>
                    <a:pt x="1329" y="503"/>
                  </a:moveTo>
                  <a:cubicBezTo>
                    <a:pt x="25141" y="7382"/>
                    <a:pt x="416196" y="99457"/>
                    <a:pt x="477579" y="114803"/>
                  </a:cubicBezTo>
                  <a:cubicBezTo>
                    <a:pt x="538962" y="130149"/>
                    <a:pt x="393441" y="99457"/>
                    <a:pt x="369629" y="92578"/>
                  </a:cubicBezTo>
                  <a:cubicBezTo>
                    <a:pt x="345817" y="85699"/>
                    <a:pt x="388679" y="87816"/>
                    <a:pt x="334704" y="73528"/>
                  </a:cubicBezTo>
                  <a:cubicBezTo>
                    <a:pt x="280729" y="59241"/>
                    <a:pt x="-22483" y="-6376"/>
                    <a:pt x="1329" y="50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29D12CC5-8FB2-AE78-DA20-B06E70D911BC}"/>
                </a:ext>
              </a:extLst>
            </p:cNvPr>
            <p:cNvSpPr/>
            <p:nvPr/>
          </p:nvSpPr>
          <p:spPr>
            <a:xfrm>
              <a:off x="4784725" y="5307349"/>
              <a:ext cx="154464" cy="96618"/>
            </a:xfrm>
            <a:custGeom>
              <a:avLst/>
              <a:gdLst>
                <a:gd name="connsiteX0" fmla="*/ 152400 w 154464"/>
                <a:gd name="connsiteY0" fmla="*/ 1251 h 96618"/>
                <a:gd name="connsiteX1" fmla="*/ 104775 w 154464"/>
                <a:gd name="connsiteY1" fmla="*/ 20301 h 96618"/>
                <a:gd name="connsiteX2" fmla="*/ 63500 w 154464"/>
                <a:gd name="connsiteY2" fmla="*/ 55226 h 96618"/>
                <a:gd name="connsiteX3" fmla="*/ 76200 w 154464"/>
                <a:gd name="connsiteY3" fmla="*/ 26651 h 96618"/>
                <a:gd name="connsiteX4" fmla="*/ 19050 w 154464"/>
                <a:gd name="connsiteY4" fmla="*/ 86976 h 96618"/>
                <a:gd name="connsiteX5" fmla="*/ 31750 w 154464"/>
                <a:gd name="connsiteY5" fmla="*/ 42526 h 96618"/>
                <a:gd name="connsiteX6" fmla="*/ 0 w 154464"/>
                <a:gd name="connsiteY6" fmla="*/ 96501 h 96618"/>
                <a:gd name="connsiteX7" fmla="*/ 31750 w 154464"/>
                <a:gd name="connsiteY7" fmla="*/ 55226 h 96618"/>
                <a:gd name="connsiteX8" fmla="*/ 152400 w 154464"/>
                <a:gd name="connsiteY8" fmla="*/ 1251 h 9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464" h="96618">
                  <a:moveTo>
                    <a:pt x="152400" y="1251"/>
                  </a:moveTo>
                  <a:cubicBezTo>
                    <a:pt x="164571" y="-4570"/>
                    <a:pt x="119592" y="11305"/>
                    <a:pt x="104775" y="20301"/>
                  </a:cubicBezTo>
                  <a:cubicBezTo>
                    <a:pt x="89958" y="29297"/>
                    <a:pt x="68262" y="54168"/>
                    <a:pt x="63500" y="55226"/>
                  </a:cubicBezTo>
                  <a:cubicBezTo>
                    <a:pt x="58738" y="56284"/>
                    <a:pt x="83608" y="21359"/>
                    <a:pt x="76200" y="26651"/>
                  </a:cubicBezTo>
                  <a:cubicBezTo>
                    <a:pt x="68792" y="31943"/>
                    <a:pt x="26458" y="84330"/>
                    <a:pt x="19050" y="86976"/>
                  </a:cubicBezTo>
                  <a:cubicBezTo>
                    <a:pt x="11642" y="89622"/>
                    <a:pt x="34925" y="40939"/>
                    <a:pt x="31750" y="42526"/>
                  </a:cubicBezTo>
                  <a:cubicBezTo>
                    <a:pt x="28575" y="44113"/>
                    <a:pt x="0" y="94384"/>
                    <a:pt x="0" y="96501"/>
                  </a:cubicBezTo>
                  <a:cubicBezTo>
                    <a:pt x="0" y="98618"/>
                    <a:pt x="11113" y="71630"/>
                    <a:pt x="31750" y="55226"/>
                  </a:cubicBezTo>
                  <a:cubicBezTo>
                    <a:pt x="52387" y="38822"/>
                    <a:pt x="140229" y="7072"/>
                    <a:pt x="152400" y="125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3D3180C7-45C4-5560-E19B-175E643ACB01}"/>
                </a:ext>
              </a:extLst>
            </p:cNvPr>
            <p:cNvSpPr/>
            <p:nvPr/>
          </p:nvSpPr>
          <p:spPr>
            <a:xfrm>
              <a:off x="4733797" y="5371941"/>
              <a:ext cx="137081" cy="45133"/>
            </a:xfrm>
            <a:custGeom>
              <a:avLst/>
              <a:gdLst>
                <a:gd name="connsiteX0" fmla="*/ 128 w 137081"/>
                <a:gd name="connsiteY0" fmla="*/ 25559 h 45133"/>
                <a:gd name="connsiteX1" fmla="*/ 76328 w 137081"/>
                <a:gd name="connsiteY1" fmla="*/ 44609 h 45133"/>
                <a:gd name="connsiteX2" fmla="*/ 136653 w 137081"/>
                <a:gd name="connsiteY2" fmla="*/ 159 h 45133"/>
                <a:gd name="connsiteX3" fmla="*/ 104903 w 137081"/>
                <a:gd name="connsiteY3" fmla="*/ 28734 h 45133"/>
                <a:gd name="connsiteX4" fmla="*/ 95378 w 137081"/>
                <a:gd name="connsiteY4" fmla="*/ 41434 h 45133"/>
                <a:gd name="connsiteX5" fmla="*/ 128 w 137081"/>
                <a:gd name="connsiteY5" fmla="*/ 25559 h 4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081" h="45133">
                  <a:moveTo>
                    <a:pt x="128" y="25559"/>
                  </a:moveTo>
                  <a:cubicBezTo>
                    <a:pt x="-3047" y="26088"/>
                    <a:pt x="53574" y="48842"/>
                    <a:pt x="76328" y="44609"/>
                  </a:cubicBezTo>
                  <a:cubicBezTo>
                    <a:pt x="99082" y="40376"/>
                    <a:pt x="131891" y="2805"/>
                    <a:pt x="136653" y="159"/>
                  </a:cubicBezTo>
                  <a:cubicBezTo>
                    <a:pt x="141415" y="-2487"/>
                    <a:pt x="104903" y="28734"/>
                    <a:pt x="104903" y="28734"/>
                  </a:cubicBezTo>
                  <a:cubicBezTo>
                    <a:pt x="98024" y="35613"/>
                    <a:pt x="111253" y="41963"/>
                    <a:pt x="95378" y="41434"/>
                  </a:cubicBezTo>
                  <a:cubicBezTo>
                    <a:pt x="79503" y="40905"/>
                    <a:pt x="3303" y="25030"/>
                    <a:pt x="128" y="2555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E12FD3D4-47C7-0C90-5062-36AA38F44AF2}"/>
                </a:ext>
              </a:extLst>
            </p:cNvPr>
            <p:cNvSpPr/>
            <p:nvPr/>
          </p:nvSpPr>
          <p:spPr>
            <a:xfrm>
              <a:off x="4540452" y="5175184"/>
              <a:ext cx="72823" cy="117672"/>
            </a:xfrm>
            <a:custGeom>
              <a:avLst/>
              <a:gdLst>
                <a:gd name="connsiteX0" fmla="*/ 72823 w 72823"/>
                <a:gd name="connsiteY0" fmla="*/ 66 h 117672"/>
                <a:gd name="connsiteX1" fmla="*/ 6148 w 72823"/>
                <a:gd name="connsiteY1" fmla="*/ 76266 h 117672"/>
                <a:gd name="connsiteX2" fmla="*/ 2973 w 72823"/>
                <a:gd name="connsiteY2" fmla="*/ 117541 h 117672"/>
                <a:gd name="connsiteX3" fmla="*/ 6148 w 72823"/>
                <a:gd name="connsiteY3" fmla="*/ 63566 h 117672"/>
                <a:gd name="connsiteX4" fmla="*/ 72823 w 72823"/>
                <a:gd name="connsiteY4" fmla="*/ 66 h 11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23" h="117672">
                  <a:moveTo>
                    <a:pt x="72823" y="66"/>
                  </a:moveTo>
                  <a:cubicBezTo>
                    <a:pt x="72823" y="2183"/>
                    <a:pt x="17790" y="56687"/>
                    <a:pt x="6148" y="76266"/>
                  </a:cubicBezTo>
                  <a:cubicBezTo>
                    <a:pt x="-5494" y="95845"/>
                    <a:pt x="2973" y="119658"/>
                    <a:pt x="2973" y="117541"/>
                  </a:cubicBezTo>
                  <a:cubicBezTo>
                    <a:pt x="2973" y="115424"/>
                    <a:pt x="-3377" y="80499"/>
                    <a:pt x="6148" y="63566"/>
                  </a:cubicBezTo>
                  <a:cubicBezTo>
                    <a:pt x="15673" y="46633"/>
                    <a:pt x="72823" y="-2051"/>
                    <a:pt x="72823" y="6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F1AAA58B-091E-C167-63A6-849342EAEB7D}"/>
                </a:ext>
              </a:extLst>
            </p:cNvPr>
            <p:cNvSpPr/>
            <p:nvPr/>
          </p:nvSpPr>
          <p:spPr>
            <a:xfrm>
              <a:off x="3917352" y="4838700"/>
              <a:ext cx="38977" cy="331128"/>
            </a:xfrm>
            <a:custGeom>
              <a:avLst/>
              <a:gdLst>
                <a:gd name="connsiteX0" fmla="*/ 38698 w 38977"/>
                <a:gd name="connsiteY0" fmla="*/ 0 h 331128"/>
                <a:gd name="connsiteX1" fmla="*/ 29173 w 38977"/>
                <a:gd name="connsiteY1" fmla="*/ 120650 h 331128"/>
                <a:gd name="connsiteX2" fmla="*/ 32348 w 38977"/>
                <a:gd name="connsiteY2" fmla="*/ 234950 h 331128"/>
                <a:gd name="connsiteX3" fmla="*/ 35523 w 38977"/>
                <a:gd name="connsiteY3" fmla="*/ 330200 h 331128"/>
                <a:gd name="connsiteX4" fmla="*/ 35523 w 38977"/>
                <a:gd name="connsiteY4" fmla="*/ 273050 h 331128"/>
                <a:gd name="connsiteX5" fmla="*/ 598 w 38977"/>
                <a:gd name="connsiteY5" fmla="*/ 111125 h 331128"/>
                <a:gd name="connsiteX6" fmla="*/ 16473 w 38977"/>
                <a:gd name="connsiteY6" fmla="*/ 120650 h 331128"/>
                <a:gd name="connsiteX7" fmla="*/ 38698 w 38977"/>
                <a:gd name="connsiteY7" fmla="*/ 0 h 33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77" h="331128">
                  <a:moveTo>
                    <a:pt x="38698" y="0"/>
                  </a:moveTo>
                  <a:cubicBezTo>
                    <a:pt x="40815" y="0"/>
                    <a:pt x="30231" y="81492"/>
                    <a:pt x="29173" y="120650"/>
                  </a:cubicBezTo>
                  <a:cubicBezTo>
                    <a:pt x="28115" y="159808"/>
                    <a:pt x="31290" y="200025"/>
                    <a:pt x="32348" y="234950"/>
                  </a:cubicBezTo>
                  <a:cubicBezTo>
                    <a:pt x="33406" y="269875"/>
                    <a:pt x="34994" y="323850"/>
                    <a:pt x="35523" y="330200"/>
                  </a:cubicBezTo>
                  <a:cubicBezTo>
                    <a:pt x="36052" y="336550"/>
                    <a:pt x="41344" y="309562"/>
                    <a:pt x="35523" y="273050"/>
                  </a:cubicBezTo>
                  <a:cubicBezTo>
                    <a:pt x="29702" y="236538"/>
                    <a:pt x="3773" y="136525"/>
                    <a:pt x="598" y="111125"/>
                  </a:cubicBezTo>
                  <a:cubicBezTo>
                    <a:pt x="-2577" y="85725"/>
                    <a:pt x="7477" y="135467"/>
                    <a:pt x="16473" y="120650"/>
                  </a:cubicBezTo>
                  <a:cubicBezTo>
                    <a:pt x="25469" y="105833"/>
                    <a:pt x="36581" y="0"/>
                    <a:pt x="38698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B8F4CFDD-D16D-805E-306C-2FA0AC492AB2}"/>
                </a:ext>
              </a:extLst>
            </p:cNvPr>
            <p:cNvSpPr/>
            <p:nvPr/>
          </p:nvSpPr>
          <p:spPr>
            <a:xfrm>
              <a:off x="5723524" y="4802973"/>
              <a:ext cx="10768" cy="197116"/>
            </a:xfrm>
            <a:custGeom>
              <a:avLst/>
              <a:gdLst>
                <a:gd name="connsiteX0" fmla="*/ 1001 w 10768"/>
                <a:gd name="connsiteY0" fmla="*/ 802 h 197116"/>
                <a:gd name="connsiteX1" fmla="*/ 1001 w 10768"/>
                <a:gd name="connsiteY1" fmla="*/ 194477 h 197116"/>
                <a:gd name="connsiteX2" fmla="*/ 10526 w 10768"/>
                <a:gd name="connsiteY2" fmla="*/ 118277 h 197116"/>
                <a:gd name="connsiteX3" fmla="*/ 7351 w 10768"/>
                <a:gd name="connsiteY3" fmla="*/ 124627 h 197116"/>
                <a:gd name="connsiteX4" fmla="*/ 1001 w 10768"/>
                <a:gd name="connsiteY4" fmla="*/ 802 h 19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8" h="197116">
                  <a:moveTo>
                    <a:pt x="1001" y="802"/>
                  </a:moveTo>
                  <a:cubicBezTo>
                    <a:pt x="-57" y="12444"/>
                    <a:pt x="-586" y="174898"/>
                    <a:pt x="1001" y="194477"/>
                  </a:cubicBezTo>
                  <a:cubicBezTo>
                    <a:pt x="2588" y="214056"/>
                    <a:pt x="10526" y="118277"/>
                    <a:pt x="10526" y="118277"/>
                  </a:cubicBezTo>
                  <a:cubicBezTo>
                    <a:pt x="11584" y="106635"/>
                    <a:pt x="8939" y="141560"/>
                    <a:pt x="7351" y="124627"/>
                  </a:cubicBezTo>
                  <a:cubicBezTo>
                    <a:pt x="5764" y="107694"/>
                    <a:pt x="2059" y="-10840"/>
                    <a:pt x="1001" y="80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D7D79399-EB76-F93D-C65F-846D7C275D36}"/>
                </a:ext>
              </a:extLst>
            </p:cNvPr>
            <p:cNvSpPr/>
            <p:nvPr/>
          </p:nvSpPr>
          <p:spPr>
            <a:xfrm>
              <a:off x="3911600" y="4649523"/>
              <a:ext cx="1554515" cy="192352"/>
            </a:xfrm>
            <a:custGeom>
              <a:avLst/>
              <a:gdLst>
                <a:gd name="connsiteX0" fmla="*/ 0 w 1554515"/>
                <a:gd name="connsiteY0" fmla="*/ 192352 h 192352"/>
                <a:gd name="connsiteX1" fmla="*/ 733425 w 1554515"/>
                <a:gd name="connsiteY1" fmla="*/ 8202 h 192352"/>
                <a:gd name="connsiteX2" fmla="*/ 1549400 w 1554515"/>
                <a:gd name="connsiteY2" fmla="*/ 30427 h 192352"/>
                <a:gd name="connsiteX3" fmla="*/ 1057275 w 1554515"/>
                <a:gd name="connsiteY3" fmla="*/ 14552 h 192352"/>
                <a:gd name="connsiteX4" fmla="*/ 596900 w 1554515"/>
                <a:gd name="connsiteY4" fmla="*/ 24077 h 192352"/>
                <a:gd name="connsiteX5" fmla="*/ 263525 w 1554515"/>
                <a:gd name="connsiteY5" fmla="*/ 119327 h 192352"/>
                <a:gd name="connsiteX6" fmla="*/ 0 w 1554515"/>
                <a:gd name="connsiteY6" fmla="*/ 192352 h 19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4515" h="192352">
                  <a:moveTo>
                    <a:pt x="0" y="192352"/>
                  </a:moveTo>
                  <a:cubicBezTo>
                    <a:pt x="78317" y="173831"/>
                    <a:pt x="475192" y="35189"/>
                    <a:pt x="733425" y="8202"/>
                  </a:cubicBezTo>
                  <a:cubicBezTo>
                    <a:pt x="991658" y="-18785"/>
                    <a:pt x="1495425" y="29369"/>
                    <a:pt x="1549400" y="30427"/>
                  </a:cubicBezTo>
                  <a:cubicBezTo>
                    <a:pt x="1603375" y="31485"/>
                    <a:pt x="1216025" y="15610"/>
                    <a:pt x="1057275" y="14552"/>
                  </a:cubicBezTo>
                  <a:cubicBezTo>
                    <a:pt x="898525" y="13494"/>
                    <a:pt x="729192" y="6615"/>
                    <a:pt x="596900" y="24077"/>
                  </a:cubicBezTo>
                  <a:cubicBezTo>
                    <a:pt x="464608" y="41539"/>
                    <a:pt x="363008" y="92339"/>
                    <a:pt x="263525" y="119327"/>
                  </a:cubicBezTo>
                  <a:lnTo>
                    <a:pt x="0" y="192352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F6DF8CBD-1B60-6921-B664-EB04FD7FB92D}"/>
                </a:ext>
              </a:extLst>
            </p:cNvPr>
            <p:cNvSpPr/>
            <p:nvPr/>
          </p:nvSpPr>
          <p:spPr>
            <a:xfrm>
              <a:off x="5701507" y="4812442"/>
              <a:ext cx="7261" cy="225591"/>
            </a:xfrm>
            <a:custGeom>
              <a:avLst/>
              <a:gdLst>
                <a:gd name="connsiteX0" fmla="*/ 793 w 7261"/>
                <a:gd name="connsiteY0" fmla="*/ 858 h 225591"/>
                <a:gd name="connsiteX1" fmla="*/ 793 w 7261"/>
                <a:gd name="connsiteY1" fmla="*/ 219933 h 225591"/>
                <a:gd name="connsiteX2" fmla="*/ 7143 w 7261"/>
                <a:gd name="connsiteY2" fmla="*/ 146908 h 225591"/>
                <a:gd name="connsiteX3" fmla="*/ 793 w 7261"/>
                <a:gd name="connsiteY3" fmla="*/ 858 h 22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61" h="225591">
                  <a:moveTo>
                    <a:pt x="793" y="858"/>
                  </a:moveTo>
                  <a:cubicBezTo>
                    <a:pt x="-265" y="13029"/>
                    <a:pt x="-265" y="195591"/>
                    <a:pt x="793" y="219933"/>
                  </a:cubicBezTo>
                  <a:cubicBezTo>
                    <a:pt x="1851" y="244275"/>
                    <a:pt x="6085" y="184479"/>
                    <a:pt x="7143" y="146908"/>
                  </a:cubicBezTo>
                  <a:cubicBezTo>
                    <a:pt x="8201" y="109337"/>
                    <a:pt x="1851" y="-11313"/>
                    <a:pt x="793" y="85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E5AD28D4-5305-F1F8-5296-962567BE6D76}"/>
                </a:ext>
              </a:extLst>
            </p:cNvPr>
            <p:cNvSpPr/>
            <p:nvPr/>
          </p:nvSpPr>
          <p:spPr>
            <a:xfrm>
              <a:off x="3962236" y="4746763"/>
              <a:ext cx="768638" cy="165050"/>
            </a:xfrm>
            <a:custGeom>
              <a:avLst/>
              <a:gdLst>
                <a:gd name="connsiteX0" fmla="*/ 164 w 768638"/>
                <a:gd name="connsiteY0" fmla="*/ 164962 h 165050"/>
                <a:gd name="connsiteX1" fmla="*/ 155739 w 768638"/>
                <a:gd name="connsiteY1" fmla="*/ 72887 h 165050"/>
                <a:gd name="connsiteX2" fmla="*/ 590714 w 768638"/>
                <a:gd name="connsiteY2" fmla="*/ 3037 h 165050"/>
                <a:gd name="connsiteX3" fmla="*/ 768514 w 768638"/>
                <a:gd name="connsiteY3" fmla="*/ 12562 h 165050"/>
                <a:gd name="connsiteX4" fmla="*/ 568489 w 768638"/>
                <a:gd name="connsiteY4" fmla="*/ 12562 h 165050"/>
                <a:gd name="connsiteX5" fmla="*/ 327189 w 768638"/>
                <a:gd name="connsiteY5" fmla="*/ 44312 h 165050"/>
                <a:gd name="connsiteX6" fmla="*/ 130339 w 768638"/>
                <a:gd name="connsiteY6" fmla="*/ 88762 h 165050"/>
                <a:gd name="connsiteX7" fmla="*/ 164 w 768638"/>
                <a:gd name="connsiteY7" fmla="*/ 164962 h 16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638" h="165050">
                  <a:moveTo>
                    <a:pt x="164" y="164962"/>
                  </a:moveTo>
                  <a:cubicBezTo>
                    <a:pt x="4397" y="162316"/>
                    <a:pt x="57314" y="99874"/>
                    <a:pt x="155739" y="72887"/>
                  </a:cubicBezTo>
                  <a:cubicBezTo>
                    <a:pt x="254164" y="45900"/>
                    <a:pt x="488585" y="13091"/>
                    <a:pt x="590714" y="3037"/>
                  </a:cubicBezTo>
                  <a:cubicBezTo>
                    <a:pt x="692843" y="-7017"/>
                    <a:pt x="772218" y="10975"/>
                    <a:pt x="768514" y="12562"/>
                  </a:cubicBezTo>
                  <a:cubicBezTo>
                    <a:pt x="764810" y="14149"/>
                    <a:pt x="642043" y="7270"/>
                    <a:pt x="568489" y="12562"/>
                  </a:cubicBezTo>
                  <a:cubicBezTo>
                    <a:pt x="494935" y="17854"/>
                    <a:pt x="400214" y="31612"/>
                    <a:pt x="327189" y="44312"/>
                  </a:cubicBezTo>
                  <a:cubicBezTo>
                    <a:pt x="254164" y="57012"/>
                    <a:pt x="186431" y="67595"/>
                    <a:pt x="130339" y="88762"/>
                  </a:cubicBezTo>
                  <a:cubicBezTo>
                    <a:pt x="74247" y="109929"/>
                    <a:pt x="-4069" y="167608"/>
                    <a:pt x="164" y="16496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3EC1134B-E511-C317-345B-8479D2DA24A2}"/>
                </a:ext>
              </a:extLst>
            </p:cNvPr>
            <p:cNvSpPr/>
            <p:nvPr/>
          </p:nvSpPr>
          <p:spPr>
            <a:xfrm>
              <a:off x="3943039" y="4794434"/>
              <a:ext cx="534513" cy="206298"/>
            </a:xfrm>
            <a:custGeom>
              <a:avLst/>
              <a:gdLst>
                <a:gd name="connsiteX0" fmla="*/ 311 w 534513"/>
                <a:gd name="connsiteY0" fmla="*/ 206191 h 206298"/>
                <a:gd name="connsiteX1" fmla="*/ 105086 w 534513"/>
                <a:gd name="connsiteY1" fmla="*/ 107766 h 206298"/>
                <a:gd name="connsiteX2" fmla="*/ 527361 w 534513"/>
                <a:gd name="connsiteY2" fmla="*/ 2991 h 206298"/>
                <a:gd name="connsiteX3" fmla="*/ 359086 w 534513"/>
                <a:gd name="connsiteY3" fmla="*/ 31566 h 206298"/>
                <a:gd name="connsiteX4" fmla="*/ 206686 w 534513"/>
                <a:gd name="connsiteY4" fmla="*/ 63316 h 206298"/>
                <a:gd name="connsiteX5" fmla="*/ 124136 w 534513"/>
                <a:gd name="connsiteY5" fmla="*/ 88716 h 206298"/>
                <a:gd name="connsiteX6" fmla="*/ 311 w 534513"/>
                <a:gd name="connsiteY6" fmla="*/ 206191 h 20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513" h="206298">
                  <a:moveTo>
                    <a:pt x="311" y="206191"/>
                  </a:moveTo>
                  <a:cubicBezTo>
                    <a:pt x="-2864" y="209366"/>
                    <a:pt x="17244" y="141633"/>
                    <a:pt x="105086" y="107766"/>
                  </a:cubicBezTo>
                  <a:cubicBezTo>
                    <a:pt x="192928" y="73899"/>
                    <a:pt x="485028" y="15691"/>
                    <a:pt x="527361" y="2991"/>
                  </a:cubicBezTo>
                  <a:cubicBezTo>
                    <a:pt x="569694" y="-9709"/>
                    <a:pt x="412532" y="21512"/>
                    <a:pt x="359086" y="31566"/>
                  </a:cubicBezTo>
                  <a:cubicBezTo>
                    <a:pt x="305640" y="41620"/>
                    <a:pt x="245844" y="53791"/>
                    <a:pt x="206686" y="63316"/>
                  </a:cubicBezTo>
                  <a:cubicBezTo>
                    <a:pt x="167528" y="72841"/>
                    <a:pt x="156415" y="70195"/>
                    <a:pt x="124136" y="88716"/>
                  </a:cubicBezTo>
                  <a:cubicBezTo>
                    <a:pt x="91857" y="107237"/>
                    <a:pt x="3486" y="203016"/>
                    <a:pt x="311" y="20619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EF3937BC-0508-3269-B00F-61C8FD0C667C}"/>
                </a:ext>
              </a:extLst>
            </p:cNvPr>
            <p:cNvSpPr/>
            <p:nvPr/>
          </p:nvSpPr>
          <p:spPr>
            <a:xfrm>
              <a:off x="4698734" y="4742887"/>
              <a:ext cx="1048533" cy="173906"/>
            </a:xfrm>
            <a:custGeom>
              <a:avLst/>
              <a:gdLst>
                <a:gd name="connsiteX0" fmla="*/ 266 w 1048533"/>
                <a:gd name="connsiteY0" fmla="*/ 563 h 173906"/>
                <a:gd name="connsiteX1" fmla="*/ 470166 w 1048533"/>
                <a:gd name="connsiteY1" fmla="*/ 45013 h 173906"/>
                <a:gd name="connsiteX2" fmla="*/ 1038491 w 1048533"/>
                <a:gd name="connsiteY2" fmla="*/ 172013 h 173906"/>
                <a:gd name="connsiteX3" fmla="*/ 828941 w 1048533"/>
                <a:gd name="connsiteY3" fmla="*/ 121213 h 173906"/>
                <a:gd name="connsiteX4" fmla="*/ 771791 w 1048533"/>
                <a:gd name="connsiteY4" fmla="*/ 121213 h 173906"/>
                <a:gd name="connsiteX5" fmla="*/ 355866 w 1048533"/>
                <a:gd name="connsiteY5" fmla="*/ 45013 h 173906"/>
                <a:gd name="connsiteX6" fmla="*/ 533666 w 1048533"/>
                <a:gd name="connsiteY6" fmla="*/ 70413 h 173906"/>
                <a:gd name="connsiteX7" fmla="*/ 266 w 1048533"/>
                <a:gd name="connsiteY7" fmla="*/ 563 h 1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533" h="173906">
                  <a:moveTo>
                    <a:pt x="266" y="563"/>
                  </a:moveTo>
                  <a:cubicBezTo>
                    <a:pt x="-10317" y="-3670"/>
                    <a:pt x="297129" y="16438"/>
                    <a:pt x="470166" y="45013"/>
                  </a:cubicBezTo>
                  <a:cubicBezTo>
                    <a:pt x="643204" y="73588"/>
                    <a:pt x="978695" y="159313"/>
                    <a:pt x="1038491" y="172013"/>
                  </a:cubicBezTo>
                  <a:cubicBezTo>
                    <a:pt x="1098287" y="184713"/>
                    <a:pt x="873391" y="129680"/>
                    <a:pt x="828941" y="121213"/>
                  </a:cubicBezTo>
                  <a:cubicBezTo>
                    <a:pt x="784491" y="112746"/>
                    <a:pt x="850637" y="133913"/>
                    <a:pt x="771791" y="121213"/>
                  </a:cubicBezTo>
                  <a:cubicBezTo>
                    <a:pt x="692945" y="108513"/>
                    <a:pt x="395554" y="53480"/>
                    <a:pt x="355866" y="45013"/>
                  </a:cubicBezTo>
                  <a:cubicBezTo>
                    <a:pt x="316179" y="36546"/>
                    <a:pt x="593462" y="75705"/>
                    <a:pt x="533666" y="70413"/>
                  </a:cubicBezTo>
                  <a:cubicBezTo>
                    <a:pt x="473870" y="65121"/>
                    <a:pt x="10849" y="4796"/>
                    <a:pt x="266" y="56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EA9ECCE4-1354-5254-06D1-3972CDF5AC69}"/>
                </a:ext>
              </a:extLst>
            </p:cNvPr>
            <p:cNvSpPr/>
            <p:nvPr/>
          </p:nvSpPr>
          <p:spPr>
            <a:xfrm>
              <a:off x="4421976" y="4803077"/>
              <a:ext cx="665035" cy="16591"/>
            </a:xfrm>
            <a:custGeom>
              <a:avLst/>
              <a:gdLst>
                <a:gd name="connsiteX0" fmla="*/ 799 w 665035"/>
                <a:gd name="connsiteY0" fmla="*/ 698 h 16591"/>
                <a:gd name="connsiteX1" fmla="*/ 635799 w 665035"/>
                <a:gd name="connsiteY1" fmla="*/ 16573 h 16591"/>
                <a:gd name="connsiteX2" fmla="*/ 505624 w 665035"/>
                <a:gd name="connsiteY2" fmla="*/ 3873 h 16591"/>
                <a:gd name="connsiteX3" fmla="*/ 799 w 665035"/>
                <a:gd name="connsiteY3" fmla="*/ 698 h 1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35" h="16591">
                  <a:moveTo>
                    <a:pt x="799" y="698"/>
                  </a:moveTo>
                  <a:cubicBezTo>
                    <a:pt x="22495" y="2815"/>
                    <a:pt x="551662" y="16044"/>
                    <a:pt x="635799" y="16573"/>
                  </a:cubicBezTo>
                  <a:cubicBezTo>
                    <a:pt x="719936" y="17102"/>
                    <a:pt x="605636" y="5990"/>
                    <a:pt x="505624" y="3873"/>
                  </a:cubicBezTo>
                  <a:cubicBezTo>
                    <a:pt x="405612" y="1756"/>
                    <a:pt x="-20897" y="-1419"/>
                    <a:pt x="799" y="69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DB68F5CA-1EEB-4D8F-AAF2-8F2D267E6DE5}"/>
                </a:ext>
              </a:extLst>
            </p:cNvPr>
            <p:cNvSpPr/>
            <p:nvPr/>
          </p:nvSpPr>
          <p:spPr>
            <a:xfrm>
              <a:off x="5015855" y="4814768"/>
              <a:ext cx="689563" cy="142739"/>
            </a:xfrm>
            <a:custGeom>
              <a:avLst/>
              <a:gdLst>
                <a:gd name="connsiteX0" fmla="*/ 3820 w 689563"/>
                <a:gd name="connsiteY0" fmla="*/ 1707 h 142739"/>
                <a:gd name="connsiteX1" fmla="*/ 676920 w 689563"/>
                <a:gd name="connsiteY1" fmla="*/ 141407 h 142739"/>
                <a:gd name="connsiteX2" fmla="*/ 413395 w 689563"/>
                <a:gd name="connsiteY2" fmla="*/ 68382 h 142739"/>
                <a:gd name="connsiteX3" fmla="*/ 3820 w 689563"/>
                <a:gd name="connsiteY3" fmla="*/ 1707 h 14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563" h="142739">
                  <a:moveTo>
                    <a:pt x="3820" y="1707"/>
                  </a:moveTo>
                  <a:cubicBezTo>
                    <a:pt x="47741" y="13878"/>
                    <a:pt x="608658" y="130295"/>
                    <a:pt x="676920" y="141407"/>
                  </a:cubicBezTo>
                  <a:cubicBezTo>
                    <a:pt x="745182" y="152519"/>
                    <a:pt x="519758" y="91136"/>
                    <a:pt x="413395" y="68382"/>
                  </a:cubicBezTo>
                  <a:cubicBezTo>
                    <a:pt x="307032" y="45628"/>
                    <a:pt x="-40101" y="-10464"/>
                    <a:pt x="3820" y="170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6F25669B-0516-10C5-DB2A-2C04723A5E60}"/>
                </a:ext>
              </a:extLst>
            </p:cNvPr>
            <p:cNvSpPr/>
            <p:nvPr/>
          </p:nvSpPr>
          <p:spPr>
            <a:xfrm>
              <a:off x="3880966" y="5142246"/>
              <a:ext cx="161240" cy="227986"/>
            </a:xfrm>
            <a:custGeom>
              <a:avLst/>
              <a:gdLst>
                <a:gd name="connsiteX0" fmla="*/ 160809 w 161240"/>
                <a:gd name="connsiteY0" fmla="*/ 1254 h 227986"/>
                <a:gd name="connsiteX1" fmla="*/ 5234 w 161240"/>
                <a:gd name="connsiteY1" fmla="*/ 223504 h 227986"/>
                <a:gd name="connsiteX2" fmla="*/ 49684 w 161240"/>
                <a:gd name="connsiteY2" fmla="*/ 137779 h 227986"/>
                <a:gd name="connsiteX3" fmla="*/ 160809 w 161240"/>
                <a:gd name="connsiteY3" fmla="*/ 1254 h 22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40" h="227986">
                  <a:moveTo>
                    <a:pt x="160809" y="1254"/>
                  </a:moveTo>
                  <a:cubicBezTo>
                    <a:pt x="153401" y="15541"/>
                    <a:pt x="23755" y="200750"/>
                    <a:pt x="5234" y="223504"/>
                  </a:cubicBezTo>
                  <a:cubicBezTo>
                    <a:pt x="-13287" y="246258"/>
                    <a:pt x="21109" y="176937"/>
                    <a:pt x="49684" y="137779"/>
                  </a:cubicBezTo>
                  <a:cubicBezTo>
                    <a:pt x="78259" y="98621"/>
                    <a:pt x="168217" y="-13033"/>
                    <a:pt x="160809" y="12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C46C5216-A1B9-6ECA-6190-D03BBD873F2A}"/>
                </a:ext>
              </a:extLst>
            </p:cNvPr>
            <p:cNvSpPr/>
            <p:nvPr/>
          </p:nvSpPr>
          <p:spPr>
            <a:xfrm>
              <a:off x="3946521" y="4940256"/>
              <a:ext cx="291271" cy="133396"/>
            </a:xfrm>
            <a:custGeom>
              <a:avLst/>
              <a:gdLst>
                <a:gd name="connsiteX0" fmla="*/ 4 w 291271"/>
                <a:gd name="connsiteY0" fmla="*/ 133394 h 133396"/>
                <a:gd name="connsiteX1" fmla="*/ 247654 w 291271"/>
                <a:gd name="connsiteY1" fmla="*/ 28619 h 133396"/>
                <a:gd name="connsiteX2" fmla="*/ 288929 w 291271"/>
                <a:gd name="connsiteY2" fmla="*/ 44 h 133396"/>
                <a:gd name="connsiteX3" fmla="*/ 219079 w 291271"/>
                <a:gd name="connsiteY3" fmla="*/ 22269 h 133396"/>
                <a:gd name="connsiteX4" fmla="*/ 241304 w 291271"/>
                <a:gd name="connsiteY4" fmla="*/ 31794 h 133396"/>
                <a:gd name="connsiteX5" fmla="*/ 4 w 291271"/>
                <a:gd name="connsiteY5" fmla="*/ 133394 h 13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271" h="133396">
                  <a:moveTo>
                    <a:pt x="4" y="133394"/>
                  </a:moveTo>
                  <a:cubicBezTo>
                    <a:pt x="1062" y="132865"/>
                    <a:pt x="199500" y="50844"/>
                    <a:pt x="247654" y="28619"/>
                  </a:cubicBezTo>
                  <a:cubicBezTo>
                    <a:pt x="295808" y="6394"/>
                    <a:pt x="293691" y="1102"/>
                    <a:pt x="288929" y="44"/>
                  </a:cubicBezTo>
                  <a:cubicBezTo>
                    <a:pt x="284167" y="-1014"/>
                    <a:pt x="227016" y="16977"/>
                    <a:pt x="219079" y="22269"/>
                  </a:cubicBezTo>
                  <a:cubicBezTo>
                    <a:pt x="211142" y="27561"/>
                    <a:pt x="277816" y="15390"/>
                    <a:pt x="241304" y="31794"/>
                  </a:cubicBezTo>
                  <a:cubicBezTo>
                    <a:pt x="204792" y="48198"/>
                    <a:pt x="-1054" y="133923"/>
                    <a:pt x="4" y="13339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B0FCD8AE-F5A6-8A65-C0EA-0A632959F4BE}"/>
                </a:ext>
              </a:extLst>
            </p:cNvPr>
            <p:cNvSpPr/>
            <p:nvPr/>
          </p:nvSpPr>
          <p:spPr>
            <a:xfrm>
              <a:off x="3941950" y="4961941"/>
              <a:ext cx="268568" cy="142704"/>
            </a:xfrm>
            <a:custGeom>
              <a:avLst/>
              <a:gdLst>
                <a:gd name="connsiteX0" fmla="*/ 268100 w 268568"/>
                <a:gd name="connsiteY0" fmla="*/ 584 h 142704"/>
                <a:gd name="connsiteX1" fmla="*/ 49025 w 268568"/>
                <a:gd name="connsiteY1" fmla="*/ 92659 h 142704"/>
                <a:gd name="connsiteX2" fmla="*/ 7750 w 268568"/>
                <a:gd name="connsiteY2" fmla="*/ 140284 h 142704"/>
                <a:gd name="connsiteX3" fmla="*/ 163325 w 268568"/>
                <a:gd name="connsiteY3" fmla="*/ 19634 h 142704"/>
                <a:gd name="connsiteX4" fmla="*/ 109350 w 268568"/>
                <a:gd name="connsiteY4" fmla="*/ 51384 h 142704"/>
                <a:gd name="connsiteX5" fmla="*/ 268100 w 268568"/>
                <a:gd name="connsiteY5" fmla="*/ 584 h 14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68" h="142704">
                  <a:moveTo>
                    <a:pt x="268100" y="584"/>
                  </a:moveTo>
                  <a:cubicBezTo>
                    <a:pt x="258046" y="7463"/>
                    <a:pt x="92417" y="69376"/>
                    <a:pt x="49025" y="92659"/>
                  </a:cubicBezTo>
                  <a:cubicBezTo>
                    <a:pt x="5633" y="115942"/>
                    <a:pt x="-11300" y="152455"/>
                    <a:pt x="7750" y="140284"/>
                  </a:cubicBezTo>
                  <a:cubicBezTo>
                    <a:pt x="26800" y="128113"/>
                    <a:pt x="146392" y="34451"/>
                    <a:pt x="163325" y="19634"/>
                  </a:cubicBezTo>
                  <a:cubicBezTo>
                    <a:pt x="180258" y="4817"/>
                    <a:pt x="95592" y="52971"/>
                    <a:pt x="109350" y="51384"/>
                  </a:cubicBezTo>
                  <a:cubicBezTo>
                    <a:pt x="123108" y="49797"/>
                    <a:pt x="278154" y="-6295"/>
                    <a:pt x="268100" y="58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EBE6A80C-A91E-F24F-8DD8-2DE39135E197}"/>
                </a:ext>
              </a:extLst>
            </p:cNvPr>
            <p:cNvSpPr/>
            <p:nvPr/>
          </p:nvSpPr>
          <p:spPr>
            <a:xfrm>
              <a:off x="4527533" y="4826000"/>
              <a:ext cx="22378" cy="149225"/>
            </a:xfrm>
            <a:custGeom>
              <a:avLst/>
              <a:gdLst>
                <a:gd name="connsiteX0" fmla="*/ 12717 w 22378"/>
                <a:gd name="connsiteY0" fmla="*/ 0 h 149225"/>
                <a:gd name="connsiteX1" fmla="*/ 9542 w 22378"/>
                <a:gd name="connsiteY1" fmla="*/ 82550 h 149225"/>
                <a:gd name="connsiteX2" fmla="*/ 22242 w 22378"/>
                <a:gd name="connsiteY2" fmla="*/ 149225 h 149225"/>
                <a:gd name="connsiteX3" fmla="*/ 17 w 22378"/>
                <a:gd name="connsiteY3" fmla="*/ 82550 h 149225"/>
                <a:gd name="connsiteX4" fmla="*/ 12717 w 22378"/>
                <a:gd name="connsiteY4" fmla="*/ 0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78" h="149225">
                  <a:moveTo>
                    <a:pt x="12717" y="0"/>
                  </a:moveTo>
                  <a:cubicBezTo>
                    <a:pt x="14304" y="0"/>
                    <a:pt x="7954" y="57679"/>
                    <a:pt x="9542" y="82550"/>
                  </a:cubicBezTo>
                  <a:cubicBezTo>
                    <a:pt x="11129" y="107421"/>
                    <a:pt x="23829" y="149225"/>
                    <a:pt x="22242" y="149225"/>
                  </a:cubicBezTo>
                  <a:cubicBezTo>
                    <a:pt x="20655" y="149225"/>
                    <a:pt x="546" y="109008"/>
                    <a:pt x="17" y="82550"/>
                  </a:cubicBezTo>
                  <a:cubicBezTo>
                    <a:pt x="-512" y="56092"/>
                    <a:pt x="11130" y="0"/>
                    <a:pt x="12717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F58B38ED-C609-5D93-7D09-0D4CD8A54CBE}"/>
                </a:ext>
              </a:extLst>
            </p:cNvPr>
            <p:cNvSpPr/>
            <p:nvPr/>
          </p:nvSpPr>
          <p:spPr>
            <a:xfrm>
              <a:off x="4505034" y="4835410"/>
              <a:ext cx="16166" cy="130307"/>
            </a:xfrm>
            <a:custGeom>
              <a:avLst/>
              <a:gdLst>
                <a:gd name="connsiteX0" fmla="*/ 291 w 16166"/>
                <a:gd name="connsiteY0" fmla="*/ 115 h 130307"/>
                <a:gd name="connsiteX1" fmla="*/ 6641 w 16166"/>
                <a:gd name="connsiteY1" fmla="*/ 123940 h 130307"/>
                <a:gd name="connsiteX2" fmla="*/ 16166 w 16166"/>
                <a:gd name="connsiteY2" fmla="*/ 101715 h 130307"/>
                <a:gd name="connsiteX3" fmla="*/ 291 w 16166"/>
                <a:gd name="connsiteY3" fmla="*/ 115 h 13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66" h="130307">
                  <a:moveTo>
                    <a:pt x="291" y="115"/>
                  </a:moveTo>
                  <a:cubicBezTo>
                    <a:pt x="-1296" y="3819"/>
                    <a:pt x="3995" y="107007"/>
                    <a:pt x="6641" y="123940"/>
                  </a:cubicBezTo>
                  <a:cubicBezTo>
                    <a:pt x="9287" y="140873"/>
                    <a:pt x="16166" y="120765"/>
                    <a:pt x="16166" y="101715"/>
                  </a:cubicBezTo>
                  <a:cubicBezTo>
                    <a:pt x="16166" y="82665"/>
                    <a:pt x="1878" y="-3589"/>
                    <a:pt x="291" y="11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24767ECD-1E06-5A56-113D-4EC866A46CE1}"/>
                </a:ext>
              </a:extLst>
            </p:cNvPr>
            <p:cNvSpPr/>
            <p:nvPr/>
          </p:nvSpPr>
          <p:spPr>
            <a:xfrm>
              <a:off x="4371382" y="4819597"/>
              <a:ext cx="173395" cy="26546"/>
            </a:xfrm>
            <a:custGeom>
              <a:avLst/>
              <a:gdLst>
                <a:gd name="connsiteX0" fmla="*/ 593 w 173395"/>
                <a:gd name="connsiteY0" fmla="*/ 25453 h 26546"/>
                <a:gd name="connsiteX1" fmla="*/ 168868 w 173395"/>
                <a:gd name="connsiteY1" fmla="*/ 53 h 26546"/>
                <a:gd name="connsiteX2" fmla="*/ 114893 w 173395"/>
                <a:gd name="connsiteY2" fmla="*/ 19103 h 26546"/>
                <a:gd name="connsiteX3" fmla="*/ 593 w 173395"/>
                <a:gd name="connsiteY3" fmla="*/ 25453 h 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95" h="26546">
                  <a:moveTo>
                    <a:pt x="593" y="25453"/>
                  </a:moveTo>
                  <a:cubicBezTo>
                    <a:pt x="9589" y="22278"/>
                    <a:pt x="149818" y="1111"/>
                    <a:pt x="168868" y="53"/>
                  </a:cubicBezTo>
                  <a:cubicBezTo>
                    <a:pt x="187918" y="-1005"/>
                    <a:pt x="142410" y="13811"/>
                    <a:pt x="114893" y="19103"/>
                  </a:cubicBezTo>
                  <a:cubicBezTo>
                    <a:pt x="87376" y="24395"/>
                    <a:pt x="-8403" y="28628"/>
                    <a:pt x="593" y="2545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39221C93-EB8E-FD93-D7E2-CA6510894EAB}"/>
                </a:ext>
              </a:extLst>
            </p:cNvPr>
            <p:cNvSpPr/>
            <p:nvPr/>
          </p:nvSpPr>
          <p:spPr>
            <a:xfrm>
              <a:off x="4387657" y="4854771"/>
              <a:ext cx="136112" cy="28379"/>
            </a:xfrm>
            <a:custGeom>
              <a:avLst/>
              <a:gdLst>
                <a:gd name="connsiteX0" fmla="*/ 193 w 136112"/>
                <a:gd name="connsiteY0" fmla="*/ 28379 h 28379"/>
                <a:gd name="connsiteX1" fmla="*/ 130368 w 136112"/>
                <a:gd name="connsiteY1" fmla="*/ 2979 h 28379"/>
                <a:gd name="connsiteX2" fmla="*/ 101793 w 136112"/>
                <a:gd name="connsiteY2" fmla="*/ 2979 h 28379"/>
                <a:gd name="connsiteX3" fmla="*/ 193 w 136112"/>
                <a:gd name="connsiteY3" fmla="*/ 28379 h 2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12" h="28379">
                  <a:moveTo>
                    <a:pt x="193" y="28379"/>
                  </a:moveTo>
                  <a:cubicBezTo>
                    <a:pt x="4955" y="28379"/>
                    <a:pt x="113435" y="7212"/>
                    <a:pt x="130368" y="2979"/>
                  </a:cubicBezTo>
                  <a:cubicBezTo>
                    <a:pt x="147301" y="-1254"/>
                    <a:pt x="123489" y="-725"/>
                    <a:pt x="101793" y="2979"/>
                  </a:cubicBezTo>
                  <a:cubicBezTo>
                    <a:pt x="80097" y="6683"/>
                    <a:pt x="-4569" y="28379"/>
                    <a:pt x="193" y="2837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FF8F1CD3-0404-BB0D-DA5E-E6125B44E323}"/>
                </a:ext>
              </a:extLst>
            </p:cNvPr>
            <p:cNvSpPr/>
            <p:nvPr/>
          </p:nvSpPr>
          <p:spPr>
            <a:xfrm>
              <a:off x="4385270" y="4866752"/>
              <a:ext cx="116981" cy="117204"/>
            </a:xfrm>
            <a:custGeom>
              <a:avLst/>
              <a:gdLst>
                <a:gd name="connsiteX0" fmla="*/ 15280 w 116981"/>
                <a:gd name="connsiteY0" fmla="*/ 523 h 117204"/>
                <a:gd name="connsiteX1" fmla="*/ 2580 w 116981"/>
                <a:gd name="connsiteY1" fmla="*/ 111648 h 117204"/>
                <a:gd name="connsiteX2" fmla="*/ 12105 w 116981"/>
                <a:gd name="connsiteY2" fmla="*/ 95773 h 117204"/>
                <a:gd name="connsiteX3" fmla="*/ 116880 w 116981"/>
                <a:gd name="connsiteY3" fmla="*/ 54498 h 117204"/>
                <a:gd name="connsiteX4" fmla="*/ 31155 w 116981"/>
                <a:gd name="connsiteY4" fmla="*/ 95773 h 117204"/>
                <a:gd name="connsiteX5" fmla="*/ 15280 w 116981"/>
                <a:gd name="connsiteY5" fmla="*/ 98948 h 117204"/>
                <a:gd name="connsiteX6" fmla="*/ 18455 w 116981"/>
                <a:gd name="connsiteY6" fmla="*/ 70373 h 117204"/>
                <a:gd name="connsiteX7" fmla="*/ 15280 w 116981"/>
                <a:gd name="connsiteY7" fmla="*/ 523 h 11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1" h="117204">
                  <a:moveTo>
                    <a:pt x="15280" y="523"/>
                  </a:moveTo>
                  <a:cubicBezTo>
                    <a:pt x="12634" y="7402"/>
                    <a:pt x="2580" y="111648"/>
                    <a:pt x="2580" y="111648"/>
                  </a:cubicBezTo>
                  <a:cubicBezTo>
                    <a:pt x="2051" y="127523"/>
                    <a:pt x="-6945" y="105298"/>
                    <a:pt x="12105" y="95773"/>
                  </a:cubicBezTo>
                  <a:cubicBezTo>
                    <a:pt x="31155" y="86248"/>
                    <a:pt x="113705" y="54498"/>
                    <a:pt x="116880" y="54498"/>
                  </a:cubicBezTo>
                  <a:cubicBezTo>
                    <a:pt x="120055" y="54498"/>
                    <a:pt x="48088" y="88365"/>
                    <a:pt x="31155" y="95773"/>
                  </a:cubicBezTo>
                  <a:cubicBezTo>
                    <a:pt x="14222" y="103181"/>
                    <a:pt x="17397" y="103181"/>
                    <a:pt x="15280" y="98948"/>
                  </a:cubicBezTo>
                  <a:cubicBezTo>
                    <a:pt x="13163" y="94715"/>
                    <a:pt x="17926" y="84131"/>
                    <a:pt x="18455" y="70373"/>
                  </a:cubicBezTo>
                  <a:cubicBezTo>
                    <a:pt x="18984" y="56615"/>
                    <a:pt x="17926" y="-6356"/>
                    <a:pt x="15280" y="52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6649E8BA-8B24-15BB-1AB8-9ADBC2DA2805}"/>
                </a:ext>
              </a:extLst>
            </p:cNvPr>
            <p:cNvSpPr/>
            <p:nvPr/>
          </p:nvSpPr>
          <p:spPr>
            <a:xfrm>
              <a:off x="4606866" y="4840792"/>
              <a:ext cx="63932" cy="174482"/>
            </a:xfrm>
            <a:custGeom>
              <a:avLst/>
              <a:gdLst>
                <a:gd name="connsiteX0" fmla="*/ 63559 w 63932"/>
                <a:gd name="connsiteY0" fmla="*/ 1083 h 174482"/>
                <a:gd name="connsiteX1" fmla="*/ 50859 w 63932"/>
                <a:gd name="connsiteY1" fmla="*/ 166183 h 174482"/>
                <a:gd name="connsiteX2" fmla="*/ 44509 w 63932"/>
                <a:gd name="connsiteY2" fmla="*/ 134433 h 174482"/>
                <a:gd name="connsiteX3" fmla="*/ 59 w 63932"/>
                <a:gd name="connsiteY3" fmla="*/ 1083 h 174482"/>
                <a:gd name="connsiteX4" fmla="*/ 34984 w 63932"/>
                <a:gd name="connsiteY4" fmla="*/ 89983 h 174482"/>
                <a:gd name="connsiteX5" fmla="*/ 63559 w 63932"/>
                <a:gd name="connsiteY5" fmla="*/ 1083 h 17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32" h="174482">
                  <a:moveTo>
                    <a:pt x="63559" y="1083"/>
                  </a:moveTo>
                  <a:cubicBezTo>
                    <a:pt x="66205" y="13783"/>
                    <a:pt x="54034" y="143958"/>
                    <a:pt x="50859" y="166183"/>
                  </a:cubicBezTo>
                  <a:cubicBezTo>
                    <a:pt x="47684" y="188408"/>
                    <a:pt x="52976" y="161950"/>
                    <a:pt x="44509" y="134433"/>
                  </a:cubicBezTo>
                  <a:cubicBezTo>
                    <a:pt x="36042" y="106916"/>
                    <a:pt x="1646" y="8491"/>
                    <a:pt x="59" y="1083"/>
                  </a:cubicBezTo>
                  <a:cubicBezTo>
                    <a:pt x="-1528" y="-6325"/>
                    <a:pt x="29163" y="88396"/>
                    <a:pt x="34984" y="89983"/>
                  </a:cubicBezTo>
                  <a:cubicBezTo>
                    <a:pt x="40805" y="91571"/>
                    <a:pt x="60913" y="-11617"/>
                    <a:pt x="63559" y="108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3F3F3174-49D3-CC66-6BD6-35F29DE6F883}"/>
                </a:ext>
              </a:extLst>
            </p:cNvPr>
            <p:cNvSpPr/>
            <p:nvPr/>
          </p:nvSpPr>
          <p:spPr>
            <a:xfrm>
              <a:off x="4524375" y="4815880"/>
              <a:ext cx="98504" cy="203819"/>
            </a:xfrm>
            <a:custGeom>
              <a:avLst/>
              <a:gdLst>
                <a:gd name="connsiteX0" fmla="*/ 82550 w 98504"/>
                <a:gd name="connsiteY0" fmla="*/ 595 h 203819"/>
                <a:gd name="connsiteX1" fmla="*/ 53975 w 98504"/>
                <a:gd name="connsiteY1" fmla="*/ 73620 h 203819"/>
                <a:gd name="connsiteX2" fmla="*/ 69850 w 98504"/>
                <a:gd name="connsiteY2" fmla="*/ 149820 h 203819"/>
                <a:gd name="connsiteX3" fmla="*/ 98425 w 98504"/>
                <a:gd name="connsiteY3" fmla="*/ 203795 h 203819"/>
                <a:gd name="connsiteX4" fmla="*/ 60325 w 98504"/>
                <a:gd name="connsiteY4" fmla="*/ 143470 h 203819"/>
                <a:gd name="connsiteX5" fmla="*/ 0 w 98504"/>
                <a:gd name="connsiteY5" fmla="*/ 54570 h 203819"/>
                <a:gd name="connsiteX6" fmla="*/ 60325 w 98504"/>
                <a:gd name="connsiteY6" fmla="*/ 102195 h 203819"/>
                <a:gd name="connsiteX7" fmla="*/ 60325 w 98504"/>
                <a:gd name="connsiteY7" fmla="*/ 48220 h 203819"/>
                <a:gd name="connsiteX8" fmla="*/ 9525 w 98504"/>
                <a:gd name="connsiteY8" fmla="*/ 38695 h 203819"/>
                <a:gd name="connsiteX9" fmla="*/ 38100 w 98504"/>
                <a:gd name="connsiteY9" fmla="*/ 38695 h 203819"/>
                <a:gd name="connsiteX10" fmla="*/ 82550 w 98504"/>
                <a:gd name="connsiteY10" fmla="*/ 595 h 20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504" h="203819">
                  <a:moveTo>
                    <a:pt x="82550" y="595"/>
                  </a:moveTo>
                  <a:cubicBezTo>
                    <a:pt x="85196" y="6416"/>
                    <a:pt x="56092" y="48749"/>
                    <a:pt x="53975" y="73620"/>
                  </a:cubicBezTo>
                  <a:cubicBezTo>
                    <a:pt x="51858" y="98491"/>
                    <a:pt x="62442" y="128124"/>
                    <a:pt x="69850" y="149820"/>
                  </a:cubicBezTo>
                  <a:cubicBezTo>
                    <a:pt x="77258" y="171516"/>
                    <a:pt x="100013" y="204853"/>
                    <a:pt x="98425" y="203795"/>
                  </a:cubicBezTo>
                  <a:cubicBezTo>
                    <a:pt x="96837" y="202737"/>
                    <a:pt x="76729" y="168341"/>
                    <a:pt x="60325" y="143470"/>
                  </a:cubicBezTo>
                  <a:cubicBezTo>
                    <a:pt x="43921" y="118599"/>
                    <a:pt x="0" y="61449"/>
                    <a:pt x="0" y="54570"/>
                  </a:cubicBezTo>
                  <a:cubicBezTo>
                    <a:pt x="0" y="47691"/>
                    <a:pt x="50271" y="103253"/>
                    <a:pt x="60325" y="102195"/>
                  </a:cubicBezTo>
                  <a:cubicBezTo>
                    <a:pt x="70379" y="101137"/>
                    <a:pt x="68792" y="58803"/>
                    <a:pt x="60325" y="48220"/>
                  </a:cubicBezTo>
                  <a:cubicBezTo>
                    <a:pt x="51858" y="37637"/>
                    <a:pt x="13229" y="40282"/>
                    <a:pt x="9525" y="38695"/>
                  </a:cubicBezTo>
                  <a:cubicBezTo>
                    <a:pt x="5821" y="37108"/>
                    <a:pt x="28575" y="43987"/>
                    <a:pt x="38100" y="38695"/>
                  </a:cubicBezTo>
                  <a:cubicBezTo>
                    <a:pt x="47625" y="33403"/>
                    <a:pt x="79904" y="-5226"/>
                    <a:pt x="82550" y="59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35BA3FFF-ED64-659F-A613-C18DC2D7E11F}"/>
                </a:ext>
              </a:extLst>
            </p:cNvPr>
            <p:cNvSpPr/>
            <p:nvPr/>
          </p:nvSpPr>
          <p:spPr>
            <a:xfrm>
              <a:off x="4635500" y="4806950"/>
              <a:ext cx="835025" cy="136628"/>
            </a:xfrm>
            <a:custGeom>
              <a:avLst/>
              <a:gdLst>
                <a:gd name="connsiteX0" fmla="*/ 0 w 835025"/>
                <a:gd name="connsiteY0" fmla="*/ 0 h 136628"/>
                <a:gd name="connsiteX1" fmla="*/ 530225 w 835025"/>
                <a:gd name="connsiteY1" fmla="*/ 98425 h 136628"/>
                <a:gd name="connsiteX2" fmla="*/ 835025 w 835025"/>
                <a:gd name="connsiteY2" fmla="*/ 136525 h 136628"/>
                <a:gd name="connsiteX3" fmla="*/ 533400 w 835025"/>
                <a:gd name="connsiteY3" fmla="*/ 88900 h 136628"/>
                <a:gd name="connsiteX4" fmla="*/ 0 w 835025"/>
                <a:gd name="connsiteY4" fmla="*/ 0 h 13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025" h="136628">
                  <a:moveTo>
                    <a:pt x="0" y="0"/>
                  </a:moveTo>
                  <a:lnTo>
                    <a:pt x="530225" y="98425"/>
                  </a:lnTo>
                  <a:cubicBezTo>
                    <a:pt x="669396" y="121179"/>
                    <a:pt x="834496" y="138112"/>
                    <a:pt x="835025" y="136525"/>
                  </a:cubicBezTo>
                  <a:cubicBezTo>
                    <a:pt x="835554" y="134938"/>
                    <a:pt x="533400" y="88900"/>
                    <a:pt x="533400" y="88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C343CB81-6D30-AF65-0849-A716CDCAA172}"/>
                </a:ext>
              </a:extLst>
            </p:cNvPr>
            <p:cNvSpPr/>
            <p:nvPr/>
          </p:nvSpPr>
          <p:spPr>
            <a:xfrm>
              <a:off x="5387932" y="4923266"/>
              <a:ext cx="416580" cy="162966"/>
            </a:xfrm>
            <a:custGeom>
              <a:avLst/>
              <a:gdLst>
                <a:gd name="connsiteX0" fmla="*/ 69893 w 416580"/>
                <a:gd name="connsiteY0" fmla="*/ 1159 h 162966"/>
                <a:gd name="connsiteX1" fmla="*/ 260393 w 416580"/>
                <a:gd name="connsiteY1" fmla="*/ 45609 h 162966"/>
                <a:gd name="connsiteX2" fmla="*/ 415968 w 416580"/>
                <a:gd name="connsiteY2" fmla="*/ 159909 h 162966"/>
                <a:gd name="connsiteX3" fmla="*/ 301668 w 416580"/>
                <a:gd name="connsiteY3" fmla="*/ 121809 h 162966"/>
                <a:gd name="connsiteX4" fmla="*/ 43 w 416580"/>
                <a:gd name="connsiteY4" fmla="*/ 32909 h 162966"/>
                <a:gd name="connsiteX5" fmla="*/ 323893 w 416580"/>
                <a:gd name="connsiteY5" fmla="*/ 115459 h 162966"/>
                <a:gd name="connsiteX6" fmla="*/ 387393 w 416580"/>
                <a:gd name="connsiteY6" fmla="*/ 153559 h 162966"/>
                <a:gd name="connsiteX7" fmla="*/ 314368 w 416580"/>
                <a:gd name="connsiteY7" fmla="*/ 86884 h 162966"/>
                <a:gd name="connsiteX8" fmla="*/ 69893 w 416580"/>
                <a:gd name="connsiteY8" fmla="*/ 1159 h 16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580" h="162966">
                  <a:moveTo>
                    <a:pt x="69893" y="1159"/>
                  </a:moveTo>
                  <a:cubicBezTo>
                    <a:pt x="60897" y="-5720"/>
                    <a:pt x="202714" y="19151"/>
                    <a:pt x="260393" y="45609"/>
                  </a:cubicBezTo>
                  <a:cubicBezTo>
                    <a:pt x="318072" y="72067"/>
                    <a:pt x="409089" y="147209"/>
                    <a:pt x="415968" y="159909"/>
                  </a:cubicBezTo>
                  <a:cubicBezTo>
                    <a:pt x="422847" y="172609"/>
                    <a:pt x="370989" y="142976"/>
                    <a:pt x="301668" y="121809"/>
                  </a:cubicBezTo>
                  <a:cubicBezTo>
                    <a:pt x="232347" y="100642"/>
                    <a:pt x="-3661" y="33967"/>
                    <a:pt x="43" y="32909"/>
                  </a:cubicBezTo>
                  <a:cubicBezTo>
                    <a:pt x="3747" y="31851"/>
                    <a:pt x="259335" y="95351"/>
                    <a:pt x="323893" y="115459"/>
                  </a:cubicBezTo>
                  <a:cubicBezTo>
                    <a:pt x="388451" y="135567"/>
                    <a:pt x="388980" y="158321"/>
                    <a:pt x="387393" y="153559"/>
                  </a:cubicBezTo>
                  <a:cubicBezTo>
                    <a:pt x="385806" y="148797"/>
                    <a:pt x="360406" y="113342"/>
                    <a:pt x="314368" y="86884"/>
                  </a:cubicBezTo>
                  <a:cubicBezTo>
                    <a:pt x="268330" y="60426"/>
                    <a:pt x="78889" y="8038"/>
                    <a:pt x="69893" y="115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9FCDCC85-A776-506A-F1BF-E42327695CD7}"/>
                </a:ext>
              </a:extLst>
            </p:cNvPr>
            <p:cNvSpPr/>
            <p:nvPr/>
          </p:nvSpPr>
          <p:spPr>
            <a:xfrm>
              <a:off x="4733925" y="4873625"/>
              <a:ext cx="1031222" cy="211978"/>
            </a:xfrm>
            <a:custGeom>
              <a:avLst/>
              <a:gdLst>
                <a:gd name="connsiteX0" fmla="*/ 0 w 1031222"/>
                <a:gd name="connsiteY0" fmla="*/ 0 h 211978"/>
                <a:gd name="connsiteX1" fmla="*/ 1016000 w 1031222"/>
                <a:gd name="connsiteY1" fmla="*/ 209550 h 211978"/>
                <a:gd name="connsiteX2" fmla="*/ 568325 w 1031222"/>
                <a:gd name="connsiteY2" fmla="*/ 107950 h 211978"/>
                <a:gd name="connsiteX3" fmla="*/ 0 w 1031222"/>
                <a:gd name="connsiteY3" fmla="*/ 0 h 21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222" h="211978">
                  <a:moveTo>
                    <a:pt x="0" y="0"/>
                  </a:moveTo>
                  <a:cubicBezTo>
                    <a:pt x="74612" y="16933"/>
                    <a:pt x="921279" y="191558"/>
                    <a:pt x="1016000" y="209550"/>
                  </a:cubicBezTo>
                  <a:cubicBezTo>
                    <a:pt x="1110721" y="227542"/>
                    <a:pt x="739246" y="140758"/>
                    <a:pt x="568325" y="107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7400C026-F562-571B-3E6A-4B8730853155}"/>
                </a:ext>
              </a:extLst>
            </p:cNvPr>
            <p:cNvSpPr/>
            <p:nvPr/>
          </p:nvSpPr>
          <p:spPr>
            <a:xfrm>
              <a:off x="4690210" y="4956767"/>
              <a:ext cx="1067030" cy="224899"/>
            </a:xfrm>
            <a:custGeom>
              <a:avLst/>
              <a:gdLst>
                <a:gd name="connsiteX0" fmla="*/ 2440 w 1067030"/>
                <a:gd name="connsiteY0" fmla="*/ 2583 h 224899"/>
                <a:gd name="connsiteX1" fmla="*/ 434240 w 1067030"/>
                <a:gd name="connsiteY1" fmla="*/ 62908 h 224899"/>
                <a:gd name="connsiteX2" fmla="*/ 1066065 w 1067030"/>
                <a:gd name="connsiteY2" fmla="*/ 224833 h 224899"/>
                <a:gd name="connsiteX3" fmla="*/ 570765 w 1067030"/>
                <a:gd name="connsiteY3" fmla="*/ 81958 h 224899"/>
                <a:gd name="connsiteX4" fmla="*/ 272315 w 1067030"/>
                <a:gd name="connsiteY4" fmla="*/ 18458 h 224899"/>
                <a:gd name="connsiteX5" fmla="*/ 2440 w 1067030"/>
                <a:gd name="connsiteY5" fmla="*/ 2583 h 22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030" h="224899">
                  <a:moveTo>
                    <a:pt x="2440" y="2583"/>
                  </a:moveTo>
                  <a:cubicBezTo>
                    <a:pt x="29427" y="9991"/>
                    <a:pt x="256969" y="25866"/>
                    <a:pt x="434240" y="62908"/>
                  </a:cubicBezTo>
                  <a:cubicBezTo>
                    <a:pt x="611511" y="99950"/>
                    <a:pt x="1043311" y="221658"/>
                    <a:pt x="1066065" y="224833"/>
                  </a:cubicBezTo>
                  <a:cubicBezTo>
                    <a:pt x="1088819" y="228008"/>
                    <a:pt x="703057" y="116354"/>
                    <a:pt x="570765" y="81958"/>
                  </a:cubicBezTo>
                  <a:cubicBezTo>
                    <a:pt x="438473" y="47562"/>
                    <a:pt x="365448" y="32216"/>
                    <a:pt x="272315" y="18458"/>
                  </a:cubicBezTo>
                  <a:cubicBezTo>
                    <a:pt x="179182" y="4700"/>
                    <a:pt x="-24547" y="-4825"/>
                    <a:pt x="2440" y="258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D4DF2B9F-9E89-2E2B-96FA-2F1D25BB8A01}"/>
                </a:ext>
              </a:extLst>
            </p:cNvPr>
            <p:cNvSpPr/>
            <p:nvPr/>
          </p:nvSpPr>
          <p:spPr>
            <a:xfrm>
              <a:off x="5753052" y="5022711"/>
              <a:ext cx="47868" cy="187686"/>
            </a:xfrm>
            <a:custGeom>
              <a:avLst/>
              <a:gdLst>
                <a:gd name="connsiteX0" fmla="*/ 48 w 47868"/>
                <a:gd name="connsiteY0" fmla="*/ 139 h 187686"/>
                <a:gd name="connsiteX1" fmla="*/ 38148 w 47868"/>
                <a:gd name="connsiteY1" fmla="*/ 98564 h 187686"/>
                <a:gd name="connsiteX2" fmla="*/ 12748 w 47868"/>
                <a:gd name="connsiteY2" fmla="*/ 187464 h 187686"/>
                <a:gd name="connsiteX3" fmla="*/ 47673 w 47868"/>
                <a:gd name="connsiteY3" fmla="*/ 120789 h 187686"/>
                <a:gd name="connsiteX4" fmla="*/ 48 w 47868"/>
                <a:gd name="connsiteY4" fmla="*/ 139 h 1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8" h="187686">
                  <a:moveTo>
                    <a:pt x="48" y="139"/>
                  </a:moveTo>
                  <a:cubicBezTo>
                    <a:pt x="-1539" y="-3565"/>
                    <a:pt x="36031" y="67343"/>
                    <a:pt x="38148" y="98564"/>
                  </a:cubicBezTo>
                  <a:cubicBezTo>
                    <a:pt x="40265" y="129785"/>
                    <a:pt x="11161" y="183760"/>
                    <a:pt x="12748" y="187464"/>
                  </a:cubicBezTo>
                  <a:cubicBezTo>
                    <a:pt x="14335" y="191168"/>
                    <a:pt x="50848" y="147777"/>
                    <a:pt x="47673" y="120789"/>
                  </a:cubicBezTo>
                  <a:cubicBezTo>
                    <a:pt x="44498" y="93801"/>
                    <a:pt x="1635" y="3843"/>
                    <a:pt x="48" y="13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8B58F81F-B8EC-C21D-E3A9-0B4048B1DD79}"/>
                </a:ext>
              </a:extLst>
            </p:cNvPr>
            <p:cNvSpPr/>
            <p:nvPr/>
          </p:nvSpPr>
          <p:spPr>
            <a:xfrm>
              <a:off x="4851400" y="5003800"/>
              <a:ext cx="909860" cy="302147"/>
            </a:xfrm>
            <a:custGeom>
              <a:avLst/>
              <a:gdLst>
                <a:gd name="connsiteX0" fmla="*/ 0 w 909860"/>
                <a:gd name="connsiteY0" fmla="*/ 0 h 302147"/>
                <a:gd name="connsiteX1" fmla="*/ 771525 w 909860"/>
                <a:gd name="connsiteY1" fmla="*/ 155575 h 302147"/>
                <a:gd name="connsiteX2" fmla="*/ 473075 w 909860"/>
                <a:gd name="connsiteY2" fmla="*/ 107950 h 302147"/>
                <a:gd name="connsiteX3" fmla="*/ 660400 w 909860"/>
                <a:gd name="connsiteY3" fmla="*/ 180975 h 302147"/>
                <a:gd name="connsiteX4" fmla="*/ 908050 w 909860"/>
                <a:gd name="connsiteY4" fmla="*/ 301625 h 302147"/>
                <a:gd name="connsiteX5" fmla="*/ 523875 w 909860"/>
                <a:gd name="connsiteY5" fmla="*/ 130175 h 302147"/>
                <a:gd name="connsiteX6" fmla="*/ 482600 w 909860"/>
                <a:gd name="connsiteY6" fmla="*/ 101600 h 302147"/>
                <a:gd name="connsiteX7" fmla="*/ 254000 w 909860"/>
                <a:gd name="connsiteY7" fmla="*/ 69850 h 302147"/>
                <a:gd name="connsiteX8" fmla="*/ 377825 w 909860"/>
                <a:gd name="connsiteY8" fmla="*/ 98425 h 302147"/>
                <a:gd name="connsiteX9" fmla="*/ 0 w 909860"/>
                <a:gd name="connsiteY9" fmla="*/ 0 h 30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860" h="302147">
                  <a:moveTo>
                    <a:pt x="0" y="0"/>
                  </a:moveTo>
                  <a:lnTo>
                    <a:pt x="771525" y="155575"/>
                  </a:lnTo>
                  <a:cubicBezTo>
                    <a:pt x="850371" y="173567"/>
                    <a:pt x="491596" y="103717"/>
                    <a:pt x="473075" y="107950"/>
                  </a:cubicBezTo>
                  <a:cubicBezTo>
                    <a:pt x="454554" y="112183"/>
                    <a:pt x="587904" y="148696"/>
                    <a:pt x="660400" y="180975"/>
                  </a:cubicBezTo>
                  <a:cubicBezTo>
                    <a:pt x="732896" y="213254"/>
                    <a:pt x="930804" y="310092"/>
                    <a:pt x="908050" y="301625"/>
                  </a:cubicBezTo>
                  <a:cubicBezTo>
                    <a:pt x="885296" y="293158"/>
                    <a:pt x="594783" y="163512"/>
                    <a:pt x="523875" y="130175"/>
                  </a:cubicBezTo>
                  <a:cubicBezTo>
                    <a:pt x="452967" y="96838"/>
                    <a:pt x="527579" y="111654"/>
                    <a:pt x="482600" y="101600"/>
                  </a:cubicBezTo>
                  <a:cubicBezTo>
                    <a:pt x="437621" y="91546"/>
                    <a:pt x="271462" y="70379"/>
                    <a:pt x="254000" y="69850"/>
                  </a:cubicBezTo>
                  <a:cubicBezTo>
                    <a:pt x="236538" y="69321"/>
                    <a:pt x="377825" y="98425"/>
                    <a:pt x="377825" y="98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CE8D4772-F7FB-66B7-AD1F-2B3552C1D4D8}"/>
                </a:ext>
              </a:extLst>
            </p:cNvPr>
            <p:cNvSpPr/>
            <p:nvPr/>
          </p:nvSpPr>
          <p:spPr>
            <a:xfrm>
              <a:off x="5159940" y="5127620"/>
              <a:ext cx="406256" cy="146185"/>
            </a:xfrm>
            <a:custGeom>
              <a:avLst/>
              <a:gdLst>
                <a:gd name="connsiteX0" fmla="*/ 177235 w 406256"/>
                <a:gd name="connsiteY0" fmla="*/ 5 h 146185"/>
                <a:gd name="connsiteX1" fmla="*/ 161360 w 406256"/>
                <a:gd name="connsiteY1" fmla="*/ 47630 h 146185"/>
                <a:gd name="connsiteX2" fmla="*/ 2610 w 406256"/>
                <a:gd name="connsiteY2" fmla="*/ 53980 h 146185"/>
                <a:gd name="connsiteX3" fmla="*/ 88335 w 406256"/>
                <a:gd name="connsiteY3" fmla="*/ 60330 h 146185"/>
                <a:gd name="connsiteX4" fmla="*/ 405835 w 406256"/>
                <a:gd name="connsiteY4" fmla="*/ 146055 h 146185"/>
                <a:gd name="connsiteX5" fmla="*/ 155010 w 406256"/>
                <a:gd name="connsiteY5" fmla="*/ 79380 h 146185"/>
                <a:gd name="connsiteX6" fmla="*/ 104210 w 406256"/>
                <a:gd name="connsiteY6" fmla="*/ 60330 h 146185"/>
                <a:gd name="connsiteX7" fmla="*/ 158185 w 406256"/>
                <a:gd name="connsiteY7" fmla="*/ 50805 h 146185"/>
                <a:gd name="connsiteX8" fmla="*/ 177235 w 406256"/>
                <a:gd name="connsiteY8" fmla="*/ 5 h 1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256" h="146185">
                  <a:moveTo>
                    <a:pt x="177235" y="5"/>
                  </a:moveTo>
                  <a:cubicBezTo>
                    <a:pt x="177764" y="-524"/>
                    <a:pt x="190464" y="38634"/>
                    <a:pt x="161360" y="47630"/>
                  </a:cubicBezTo>
                  <a:cubicBezTo>
                    <a:pt x="132256" y="56626"/>
                    <a:pt x="14781" y="51863"/>
                    <a:pt x="2610" y="53980"/>
                  </a:cubicBezTo>
                  <a:cubicBezTo>
                    <a:pt x="-9561" y="56097"/>
                    <a:pt x="21131" y="44984"/>
                    <a:pt x="88335" y="60330"/>
                  </a:cubicBezTo>
                  <a:cubicBezTo>
                    <a:pt x="155539" y="75676"/>
                    <a:pt x="394722" y="142880"/>
                    <a:pt x="405835" y="146055"/>
                  </a:cubicBezTo>
                  <a:cubicBezTo>
                    <a:pt x="416948" y="149230"/>
                    <a:pt x="205281" y="93667"/>
                    <a:pt x="155010" y="79380"/>
                  </a:cubicBezTo>
                  <a:cubicBezTo>
                    <a:pt x="104739" y="65093"/>
                    <a:pt x="103681" y="65093"/>
                    <a:pt x="104210" y="60330"/>
                  </a:cubicBezTo>
                  <a:cubicBezTo>
                    <a:pt x="104739" y="55568"/>
                    <a:pt x="148660" y="58213"/>
                    <a:pt x="158185" y="50805"/>
                  </a:cubicBezTo>
                  <a:cubicBezTo>
                    <a:pt x="167710" y="43397"/>
                    <a:pt x="176706" y="534"/>
                    <a:pt x="177235" y="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C7C7A20E-9B94-3114-1C0C-5DA969B72302}"/>
                </a:ext>
              </a:extLst>
            </p:cNvPr>
            <p:cNvSpPr/>
            <p:nvPr/>
          </p:nvSpPr>
          <p:spPr>
            <a:xfrm>
              <a:off x="3977356" y="4808843"/>
              <a:ext cx="136265" cy="55501"/>
            </a:xfrm>
            <a:custGeom>
              <a:avLst/>
              <a:gdLst>
                <a:gd name="connsiteX0" fmla="*/ 919 w 136265"/>
                <a:gd name="connsiteY0" fmla="*/ 55257 h 55501"/>
                <a:gd name="connsiteX1" fmla="*/ 134269 w 136265"/>
                <a:gd name="connsiteY1" fmla="*/ 1282 h 55501"/>
                <a:gd name="connsiteX2" fmla="*/ 77119 w 136265"/>
                <a:gd name="connsiteY2" fmla="*/ 20332 h 55501"/>
                <a:gd name="connsiteX3" fmla="*/ 919 w 136265"/>
                <a:gd name="connsiteY3" fmla="*/ 55257 h 5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65" h="55501">
                  <a:moveTo>
                    <a:pt x="919" y="55257"/>
                  </a:moveTo>
                  <a:cubicBezTo>
                    <a:pt x="10444" y="52082"/>
                    <a:pt x="121569" y="7103"/>
                    <a:pt x="134269" y="1282"/>
                  </a:cubicBezTo>
                  <a:cubicBezTo>
                    <a:pt x="146969" y="-4539"/>
                    <a:pt x="95640" y="10807"/>
                    <a:pt x="77119" y="20332"/>
                  </a:cubicBezTo>
                  <a:cubicBezTo>
                    <a:pt x="58598" y="29857"/>
                    <a:pt x="-8606" y="58432"/>
                    <a:pt x="919" y="5525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EE0FCFF0-0E09-9968-CD1A-B7397C0EB06B}"/>
                </a:ext>
              </a:extLst>
            </p:cNvPr>
            <p:cNvSpPr/>
            <p:nvPr/>
          </p:nvSpPr>
          <p:spPr>
            <a:xfrm>
              <a:off x="5686582" y="4622035"/>
              <a:ext cx="355966" cy="340846"/>
            </a:xfrm>
            <a:custGeom>
              <a:avLst/>
              <a:gdLst>
                <a:gd name="connsiteX0" fmla="*/ 355443 w 355966"/>
                <a:gd name="connsiteY0" fmla="*/ 765 h 340846"/>
                <a:gd name="connsiteX1" fmla="*/ 241143 w 355966"/>
                <a:gd name="connsiteY1" fmla="*/ 153165 h 340846"/>
                <a:gd name="connsiteX2" fmla="*/ 250668 w 355966"/>
                <a:gd name="connsiteY2" fmla="*/ 149990 h 340846"/>
                <a:gd name="connsiteX3" fmla="*/ 12543 w 355966"/>
                <a:gd name="connsiteY3" fmla="*/ 334140 h 340846"/>
                <a:gd name="connsiteX4" fmla="*/ 50643 w 355966"/>
                <a:gd name="connsiteY4" fmla="*/ 289690 h 340846"/>
                <a:gd name="connsiteX5" fmla="*/ 199868 w 355966"/>
                <a:gd name="connsiteY5" fmla="*/ 184915 h 340846"/>
                <a:gd name="connsiteX6" fmla="*/ 228443 w 355966"/>
                <a:gd name="connsiteY6" fmla="*/ 140465 h 340846"/>
                <a:gd name="connsiteX7" fmla="*/ 266543 w 355966"/>
                <a:gd name="connsiteY7" fmla="*/ 134115 h 340846"/>
                <a:gd name="connsiteX8" fmla="*/ 326868 w 355966"/>
                <a:gd name="connsiteY8" fmla="*/ 61090 h 340846"/>
                <a:gd name="connsiteX9" fmla="*/ 285593 w 355966"/>
                <a:gd name="connsiteY9" fmla="*/ 92840 h 340846"/>
                <a:gd name="connsiteX10" fmla="*/ 355443 w 355966"/>
                <a:gd name="connsiteY10" fmla="*/ 765 h 34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966" h="340846">
                  <a:moveTo>
                    <a:pt x="355443" y="765"/>
                  </a:moveTo>
                  <a:cubicBezTo>
                    <a:pt x="348035" y="10819"/>
                    <a:pt x="241143" y="153165"/>
                    <a:pt x="241143" y="153165"/>
                  </a:cubicBezTo>
                  <a:cubicBezTo>
                    <a:pt x="223681" y="178036"/>
                    <a:pt x="288768" y="119828"/>
                    <a:pt x="250668" y="149990"/>
                  </a:cubicBezTo>
                  <a:cubicBezTo>
                    <a:pt x="212568" y="180152"/>
                    <a:pt x="45880" y="310857"/>
                    <a:pt x="12543" y="334140"/>
                  </a:cubicBezTo>
                  <a:cubicBezTo>
                    <a:pt x="-20794" y="357423"/>
                    <a:pt x="19422" y="314561"/>
                    <a:pt x="50643" y="289690"/>
                  </a:cubicBezTo>
                  <a:cubicBezTo>
                    <a:pt x="81864" y="264819"/>
                    <a:pt x="170235" y="209786"/>
                    <a:pt x="199868" y="184915"/>
                  </a:cubicBezTo>
                  <a:cubicBezTo>
                    <a:pt x="229501" y="160044"/>
                    <a:pt x="217331" y="148932"/>
                    <a:pt x="228443" y="140465"/>
                  </a:cubicBezTo>
                  <a:cubicBezTo>
                    <a:pt x="239555" y="131998"/>
                    <a:pt x="250139" y="147344"/>
                    <a:pt x="266543" y="134115"/>
                  </a:cubicBezTo>
                  <a:cubicBezTo>
                    <a:pt x="282947" y="120886"/>
                    <a:pt x="323693" y="67969"/>
                    <a:pt x="326868" y="61090"/>
                  </a:cubicBezTo>
                  <a:cubicBezTo>
                    <a:pt x="330043" y="54211"/>
                    <a:pt x="281889" y="102894"/>
                    <a:pt x="285593" y="92840"/>
                  </a:cubicBezTo>
                  <a:cubicBezTo>
                    <a:pt x="289297" y="82786"/>
                    <a:pt x="362851" y="-9289"/>
                    <a:pt x="355443" y="76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E01548B0-9F05-F2C5-1F53-A34433238E89}"/>
                </a:ext>
              </a:extLst>
            </p:cNvPr>
            <p:cNvSpPr/>
            <p:nvPr/>
          </p:nvSpPr>
          <p:spPr>
            <a:xfrm>
              <a:off x="5997258" y="4448174"/>
              <a:ext cx="96155" cy="225829"/>
            </a:xfrm>
            <a:custGeom>
              <a:avLst/>
              <a:gdLst>
                <a:gd name="connsiteX0" fmla="*/ 76517 w 96155"/>
                <a:gd name="connsiteY0" fmla="*/ 1 h 225829"/>
                <a:gd name="connsiteX1" fmla="*/ 63817 w 96155"/>
                <a:gd name="connsiteY1" fmla="*/ 133351 h 225829"/>
                <a:gd name="connsiteX2" fmla="*/ 317 w 96155"/>
                <a:gd name="connsiteY2" fmla="*/ 225426 h 225829"/>
                <a:gd name="connsiteX3" fmla="*/ 41592 w 96155"/>
                <a:gd name="connsiteY3" fmla="*/ 165101 h 225829"/>
                <a:gd name="connsiteX4" fmla="*/ 92392 w 96155"/>
                <a:gd name="connsiteY4" fmla="*/ 120651 h 225829"/>
                <a:gd name="connsiteX5" fmla="*/ 92392 w 96155"/>
                <a:gd name="connsiteY5" fmla="*/ 53976 h 225829"/>
                <a:gd name="connsiteX6" fmla="*/ 92392 w 96155"/>
                <a:gd name="connsiteY6" fmla="*/ 104776 h 225829"/>
                <a:gd name="connsiteX7" fmla="*/ 76517 w 96155"/>
                <a:gd name="connsiteY7" fmla="*/ 107951 h 225829"/>
                <a:gd name="connsiteX8" fmla="*/ 76517 w 96155"/>
                <a:gd name="connsiteY8" fmla="*/ 82551 h 225829"/>
                <a:gd name="connsiteX9" fmla="*/ 54292 w 96155"/>
                <a:gd name="connsiteY9" fmla="*/ 130176 h 225829"/>
                <a:gd name="connsiteX10" fmla="*/ 76517 w 96155"/>
                <a:gd name="connsiteY10" fmla="*/ 1 h 22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155" h="225829">
                  <a:moveTo>
                    <a:pt x="76517" y="1"/>
                  </a:moveTo>
                  <a:cubicBezTo>
                    <a:pt x="78104" y="530"/>
                    <a:pt x="76517" y="95780"/>
                    <a:pt x="63817" y="133351"/>
                  </a:cubicBezTo>
                  <a:cubicBezTo>
                    <a:pt x="51117" y="170922"/>
                    <a:pt x="4021" y="220134"/>
                    <a:pt x="317" y="225426"/>
                  </a:cubicBezTo>
                  <a:cubicBezTo>
                    <a:pt x="-3387" y="230718"/>
                    <a:pt x="26246" y="182563"/>
                    <a:pt x="41592" y="165101"/>
                  </a:cubicBezTo>
                  <a:cubicBezTo>
                    <a:pt x="56938" y="147639"/>
                    <a:pt x="83925" y="139172"/>
                    <a:pt x="92392" y="120651"/>
                  </a:cubicBezTo>
                  <a:cubicBezTo>
                    <a:pt x="100859" y="102130"/>
                    <a:pt x="92392" y="53976"/>
                    <a:pt x="92392" y="53976"/>
                  </a:cubicBezTo>
                  <a:lnTo>
                    <a:pt x="92392" y="104776"/>
                  </a:lnTo>
                  <a:cubicBezTo>
                    <a:pt x="89746" y="113772"/>
                    <a:pt x="79163" y="111655"/>
                    <a:pt x="76517" y="107951"/>
                  </a:cubicBezTo>
                  <a:cubicBezTo>
                    <a:pt x="73871" y="104247"/>
                    <a:pt x="80221" y="78847"/>
                    <a:pt x="76517" y="82551"/>
                  </a:cubicBezTo>
                  <a:cubicBezTo>
                    <a:pt x="72813" y="86255"/>
                    <a:pt x="54821" y="147109"/>
                    <a:pt x="54292" y="130176"/>
                  </a:cubicBezTo>
                  <a:cubicBezTo>
                    <a:pt x="53763" y="113243"/>
                    <a:pt x="74930" y="-528"/>
                    <a:pt x="76517" y="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FE1341BD-8C68-98D0-8A7F-E55A95EF48F4}"/>
                </a:ext>
              </a:extLst>
            </p:cNvPr>
            <p:cNvSpPr/>
            <p:nvPr/>
          </p:nvSpPr>
          <p:spPr>
            <a:xfrm>
              <a:off x="3606800" y="4800600"/>
              <a:ext cx="337623" cy="219844"/>
            </a:xfrm>
            <a:custGeom>
              <a:avLst/>
              <a:gdLst>
                <a:gd name="connsiteX0" fmla="*/ 0 w 337623"/>
                <a:gd name="connsiteY0" fmla="*/ 0 h 219844"/>
                <a:gd name="connsiteX1" fmla="*/ 136525 w 337623"/>
                <a:gd name="connsiteY1" fmla="*/ 149225 h 219844"/>
                <a:gd name="connsiteX2" fmla="*/ 117475 w 337623"/>
                <a:gd name="connsiteY2" fmla="*/ 130175 h 219844"/>
                <a:gd name="connsiteX3" fmla="*/ 323850 w 337623"/>
                <a:gd name="connsiteY3" fmla="*/ 215900 h 219844"/>
                <a:gd name="connsiteX4" fmla="*/ 298450 w 337623"/>
                <a:gd name="connsiteY4" fmla="*/ 196850 h 219844"/>
                <a:gd name="connsiteX5" fmla="*/ 136525 w 337623"/>
                <a:gd name="connsiteY5" fmla="*/ 120650 h 219844"/>
                <a:gd name="connsiteX6" fmla="*/ 161925 w 337623"/>
                <a:gd name="connsiteY6" fmla="*/ 142875 h 219844"/>
                <a:gd name="connsiteX7" fmla="*/ 0 w 337623"/>
                <a:gd name="connsiteY7" fmla="*/ 0 h 21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623" h="219844">
                  <a:moveTo>
                    <a:pt x="0" y="0"/>
                  </a:moveTo>
                  <a:lnTo>
                    <a:pt x="136525" y="149225"/>
                  </a:lnTo>
                  <a:cubicBezTo>
                    <a:pt x="156104" y="170921"/>
                    <a:pt x="86254" y="119063"/>
                    <a:pt x="117475" y="130175"/>
                  </a:cubicBezTo>
                  <a:cubicBezTo>
                    <a:pt x="148696" y="141287"/>
                    <a:pt x="323850" y="215900"/>
                    <a:pt x="323850" y="215900"/>
                  </a:cubicBezTo>
                  <a:cubicBezTo>
                    <a:pt x="354012" y="227012"/>
                    <a:pt x="329671" y="212725"/>
                    <a:pt x="298450" y="196850"/>
                  </a:cubicBezTo>
                  <a:cubicBezTo>
                    <a:pt x="267229" y="180975"/>
                    <a:pt x="159279" y="129646"/>
                    <a:pt x="136525" y="120650"/>
                  </a:cubicBezTo>
                  <a:cubicBezTo>
                    <a:pt x="113771" y="111654"/>
                    <a:pt x="161925" y="142875"/>
                    <a:pt x="161925" y="1428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5B20741A-E317-201D-365F-7B9574FB91A3}"/>
                </a:ext>
              </a:extLst>
            </p:cNvPr>
            <p:cNvSpPr/>
            <p:nvPr/>
          </p:nvSpPr>
          <p:spPr>
            <a:xfrm>
              <a:off x="3593366" y="4591042"/>
              <a:ext cx="131016" cy="187363"/>
            </a:xfrm>
            <a:custGeom>
              <a:avLst/>
              <a:gdLst>
                <a:gd name="connsiteX0" fmla="*/ 130909 w 131016"/>
                <a:gd name="connsiteY0" fmla="*/ 8 h 187363"/>
                <a:gd name="connsiteX1" fmla="*/ 26134 w 131016"/>
                <a:gd name="connsiteY1" fmla="*/ 130183 h 187363"/>
                <a:gd name="connsiteX2" fmla="*/ 734 w 131016"/>
                <a:gd name="connsiteY2" fmla="*/ 187333 h 187363"/>
                <a:gd name="connsiteX3" fmla="*/ 45184 w 131016"/>
                <a:gd name="connsiteY3" fmla="*/ 123833 h 187363"/>
                <a:gd name="connsiteX4" fmla="*/ 130909 w 131016"/>
                <a:gd name="connsiteY4" fmla="*/ 8 h 18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16" h="187363">
                  <a:moveTo>
                    <a:pt x="130909" y="8"/>
                  </a:moveTo>
                  <a:cubicBezTo>
                    <a:pt x="127734" y="1066"/>
                    <a:pt x="47830" y="98962"/>
                    <a:pt x="26134" y="130183"/>
                  </a:cubicBezTo>
                  <a:cubicBezTo>
                    <a:pt x="4438" y="161404"/>
                    <a:pt x="-2441" y="188391"/>
                    <a:pt x="734" y="187333"/>
                  </a:cubicBezTo>
                  <a:cubicBezTo>
                    <a:pt x="3909" y="186275"/>
                    <a:pt x="24547" y="151350"/>
                    <a:pt x="45184" y="123833"/>
                  </a:cubicBezTo>
                  <a:cubicBezTo>
                    <a:pt x="65821" y="96316"/>
                    <a:pt x="134084" y="-1050"/>
                    <a:pt x="130909" y="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A88AEE6A-EBD3-9F29-067D-8ABACF85F71A}"/>
                </a:ext>
              </a:extLst>
            </p:cNvPr>
            <p:cNvSpPr/>
            <p:nvPr/>
          </p:nvSpPr>
          <p:spPr>
            <a:xfrm>
              <a:off x="3672310" y="4311351"/>
              <a:ext cx="939173" cy="304109"/>
            </a:xfrm>
            <a:custGeom>
              <a:avLst/>
              <a:gdLst>
                <a:gd name="connsiteX0" fmla="*/ 7515 w 939173"/>
                <a:gd name="connsiteY0" fmla="*/ 301924 h 304109"/>
                <a:gd name="connsiteX1" fmla="*/ 509165 w 939173"/>
                <a:gd name="connsiteY1" fmla="*/ 127299 h 304109"/>
                <a:gd name="connsiteX2" fmla="*/ 407565 w 939173"/>
                <a:gd name="connsiteY2" fmla="*/ 146349 h 304109"/>
                <a:gd name="connsiteX3" fmla="*/ 937790 w 939173"/>
                <a:gd name="connsiteY3" fmla="*/ 299 h 304109"/>
                <a:gd name="connsiteX4" fmla="*/ 223415 w 939173"/>
                <a:gd name="connsiteY4" fmla="*/ 190799 h 304109"/>
                <a:gd name="connsiteX5" fmla="*/ 353590 w 939173"/>
                <a:gd name="connsiteY5" fmla="*/ 162224 h 304109"/>
                <a:gd name="connsiteX6" fmla="*/ 217065 w 939173"/>
                <a:gd name="connsiteY6" fmla="*/ 222549 h 304109"/>
                <a:gd name="connsiteX7" fmla="*/ 7515 w 939173"/>
                <a:gd name="connsiteY7" fmla="*/ 301924 h 30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173" h="304109">
                  <a:moveTo>
                    <a:pt x="7515" y="301924"/>
                  </a:moveTo>
                  <a:cubicBezTo>
                    <a:pt x="56198" y="286049"/>
                    <a:pt x="442490" y="153228"/>
                    <a:pt x="509165" y="127299"/>
                  </a:cubicBezTo>
                  <a:cubicBezTo>
                    <a:pt x="575840" y="101370"/>
                    <a:pt x="336128" y="167516"/>
                    <a:pt x="407565" y="146349"/>
                  </a:cubicBezTo>
                  <a:cubicBezTo>
                    <a:pt x="479002" y="125182"/>
                    <a:pt x="968482" y="-7109"/>
                    <a:pt x="937790" y="299"/>
                  </a:cubicBezTo>
                  <a:cubicBezTo>
                    <a:pt x="907098" y="7707"/>
                    <a:pt x="320782" y="163811"/>
                    <a:pt x="223415" y="190799"/>
                  </a:cubicBezTo>
                  <a:cubicBezTo>
                    <a:pt x="126048" y="217786"/>
                    <a:pt x="354648" y="156933"/>
                    <a:pt x="353590" y="162224"/>
                  </a:cubicBezTo>
                  <a:cubicBezTo>
                    <a:pt x="352532" y="167515"/>
                    <a:pt x="273686" y="202441"/>
                    <a:pt x="217065" y="222549"/>
                  </a:cubicBezTo>
                  <a:cubicBezTo>
                    <a:pt x="160444" y="242657"/>
                    <a:pt x="-41168" y="317799"/>
                    <a:pt x="7515" y="30192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72038055-EAC8-5E53-A789-C50A681764E0}"/>
                </a:ext>
              </a:extLst>
            </p:cNvPr>
            <p:cNvSpPr/>
            <p:nvPr/>
          </p:nvSpPr>
          <p:spPr>
            <a:xfrm>
              <a:off x="4502150" y="4104989"/>
              <a:ext cx="1079514" cy="225711"/>
            </a:xfrm>
            <a:custGeom>
              <a:avLst/>
              <a:gdLst>
                <a:gd name="connsiteX0" fmla="*/ 0 w 1079514"/>
                <a:gd name="connsiteY0" fmla="*/ 225711 h 225711"/>
                <a:gd name="connsiteX1" fmla="*/ 762000 w 1079514"/>
                <a:gd name="connsiteY1" fmla="*/ 28861 h 225711"/>
                <a:gd name="connsiteX2" fmla="*/ 663575 w 1079514"/>
                <a:gd name="connsiteY2" fmla="*/ 44736 h 225711"/>
                <a:gd name="connsiteX3" fmla="*/ 1079500 w 1079514"/>
                <a:gd name="connsiteY3" fmla="*/ 286 h 225711"/>
                <a:gd name="connsiteX4" fmla="*/ 647700 w 1079514"/>
                <a:gd name="connsiteY4" fmla="*/ 70136 h 225711"/>
                <a:gd name="connsiteX5" fmla="*/ 800100 w 1079514"/>
                <a:gd name="connsiteY5" fmla="*/ 35211 h 225711"/>
                <a:gd name="connsiteX6" fmla="*/ 314325 w 1079514"/>
                <a:gd name="connsiteY6" fmla="*/ 149511 h 225711"/>
                <a:gd name="connsiteX7" fmla="*/ 454025 w 1079514"/>
                <a:gd name="connsiteY7" fmla="*/ 108236 h 225711"/>
                <a:gd name="connsiteX8" fmla="*/ 241300 w 1079514"/>
                <a:gd name="connsiteY8" fmla="*/ 159036 h 225711"/>
                <a:gd name="connsiteX9" fmla="*/ 371475 w 1079514"/>
                <a:gd name="connsiteY9" fmla="*/ 127286 h 225711"/>
                <a:gd name="connsiteX10" fmla="*/ 0 w 1079514"/>
                <a:gd name="connsiteY10" fmla="*/ 225711 h 2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9514" h="225711">
                  <a:moveTo>
                    <a:pt x="0" y="225711"/>
                  </a:moveTo>
                  <a:lnTo>
                    <a:pt x="762000" y="28861"/>
                  </a:lnTo>
                  <a:cubicBezTo>
                    <a:pt x="872596" y="-1301"/>
                    <a:pt x="610658" y="49498"/>
                    <a:pt x="663575" y="44736"/>
                  </a:cubicBezTo>
                  <a:cubicBezTo>
                    <a:pt x="716492" y="39974"/>
                    <a:pt x="1082146" y="-3947"/>
                    <a:pt x="1079500" y="286"/>
                  </a:cubicBezTo>
                  <a:cubicBezTo>
                    <a:pt x="1076854" y="4519"/>
                    <a:pt x="694267" y="64315"/>
                    <a:pt x="647700" y="70136"/>
                  </a:cubicBezTo>
                  <a:cubicBezTo>
                    <a:pt x="601133" y="75957"/>
                    <a:pt x="800100" y="35211"/>
                    <a:pt x="800100" y="35211"/>
                  </a:cubicBezTo>
                  <a:lnTo>
                    <a:pt x="314325" y="149511"/>
                  </a:lnTo>
                  <a:cubicBezTo>
                    <a:pt x="256646" y="161682"/>
                    <a:pt x="466196" y="106649"/>
                    <a:pt x="454025" y="108236"/>
                  </a:cubicBezTo>
                  <a:cubicBezTo>
                    <a:pt x="441854" y="109823"/>
                    <a:pt x="255058" y="155861"/>
                    <a:pt x="241300" y="159036"/>
                  </a:cubicBezTo>
                  <a:cubicBezTo>
                    <a:pt x="227542" y="162211"/>
                    <a:pt x="371475" y="127286"/>
                    <a:pt x="371475" y="127286"/>
                  </a:cubicBezTo>
                  <a:lnTo>
                    <a:pt x="0" y="225711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CF19A33D-6203-6B21-CE83-6A09F6CF0612}"/>
                </a:ext>
              </a:extLst>
            </p:cNvPr>
            <p:cNvSpPr/>
            <p:nvPr/>
          </p:nvSpPr>
          <p:spPr>
            <a:xfrm>
              <a:off x="5565687" y="4102034"/>
              <a:ext cx="504330" cy="345596"/>
            </a:xfrm>
            <a:custGeom>
              <a:avLst/>
              <a:gdLst>
                <a:gd name="connsiteX0" fmla="*/ 88 w 504330"/>
                <a:gd name="connsiteY0" fmla="*/ 66 h 345596"/>
                <a:gd name="connsiteX1" fmla="*/ 269963 w 504330"/>
                <a:gd name="connsiteY1" fmla="*/ 82616 h 345596"/>
                <a:gd name="connsiteX2" fmla="*/ 489038 w 504330"/>
                <a:gd name="connsiteY2" fmla="*/ 330266 h 345596"/>
                <a:gd name="connsiteX3" fmla="*/ 473163 w 504330"/>
                <a:gd name="connsiteY3" fmla="*/ 301691 h 345596"/>
                <a:gd name="connsiteX4" fmla="*/ 371563 w 504330"/>
                <a:gd name="connsiteY4" fmla="*/ 158816 h 345596"/>
                <a:gd name="connsiteX5" fmla="*/ 374738 w 504330"/>
                <a:gd name="connsiteY5" fmla="*/ 196916 h 345596"/>
                <a:gd name="connsiteX6" fmla="*/ 282663 w 504330"/>
                <a:gd name="connsiteY6" fmla="*/ 104841 h 345596"/>
                <a:gd name="connsiteX7" fmla="*/ 327113 w 504330"/>
                <a:gd name="connsiteY7" fmla="*/ 133416 h 345596"/>
                <a:gd name="connsiteX8" fmla="*/ 241388 w 504330"/>
                <a:gd name="connsiteY8" fmla="*/ 69916 h 345596"/>
                <a:gd name="connsiteX9" fmla="*/ 88 w 504330"/>
                <a:gd name="connsiteY9" fmla="*/ 66 h 34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330" h="345596">
                  <a:moveTo>
                    <a:pt x="88" y="66"/>
                  </a:moveTo>
                  <a:cubicBezTo>
                    <a:pt x="4850" y="2183"/>
                    <a:pt x="188471" y="27583"/>
                    <a:pt x="269963" y="82616"/>
                  </a:cubicBezTo>
                  <a:cubicBezTo>
                    <a:pt x="351455" y="137649"/>
                    <a:pt x="455171" y="293754"/>
                    <a:pt x="489038" y="330266"/>
                  </a:cubicBezTo>
                  <a:cubicBezTo>
                    <a:pt x="522905" y="366778"/>
                    <a:pt x="492742" y="330266"/>
                    <a:pt x="473163" y="301691"/>
                  </a:cubicBezTo>
                  <a:cubicBezTo>
                    <a:pt x="453584" y="273116"/>
                    <a:pt x="387967" y="176279"/>
                    <a:pt x="371563" y="158816"/>
                  </a:cubicBezTo>
                  <a:cubicBezTo>
                    <a:pt x="355159" y="141354"/>
                    <a:pt x="389555" y="205912"/>
                    <a:pt x="374738" y="196916"/>
                  </a:cubicBezTo>
                  <a:cubicBezTo>
                    <a:pt x="359921" y="187920"/>
                    <a:pt x="290600" y="115424"/>
                    <a:pt x="282663" y="104841"/>
                  </a:cubicBezTo>
                  <a:cubicBezTo>
                    <a:pt x="274726" y="94258"/>
                    <a:pt x="333992" y="139237"/>
                    <a:pt x="327113" y="133416"/>
                  </a:cubicBezTo>
                  <a:cubicBezTo>
                    <a:pt x="320234" y="127595"/>
                    <a:pt x="298009" y="92670"/>
                    <a:pt x="241388" y="69916"/>
                  </a:cubicBezTo>
                  <a:cubicBezTo>
                    <a:pt x="184767" y="47162"/>
                    <a:pt x="-4674" y="-2051"/>
                    <a:pt x="88" y="6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8BFB05B1-4413-684E-709B-339C1340D1A0}"/>
                </a:ext>
              </a:extLst>
            </p:cNvPr>
            <p:cNvSpPr/>
            <p:nvPr/>
          </p:nvSpPr>
          <p:spPr>
            <a:xfrm>
              <a:off x="3562350" y="4120389"/>
              <a:ext cx="1532208" cy="648465"/>
            </a:xfrm>
            <a:custGeom>
              <a:avLst/>
              <a:gdLst>
                <a:gd name="connsiteX0" fmla="*/ 0 w 1532208"/>
                <a:gd name="connsiteY0" fmla="*/ 648461 h 648465"/>
                <a:gd name="connsiteX1" fmla="*/ 155575 w 1532208"/>
                <a:gd name="connsiteY1" fmla="*/ 435736 h 648465"/>
                <a:gd name="connsiteX2" fmla="*/ 692150 w 1532208"/>
                <a:gd name="connsiteY2" fmla="*/ 197611 h 648465"/>
                <a:gd name="connsiteX3" fmla="*/ 635000 w 1532208"/>
                <a:gd name="connsiteY3" fmla="*/ 226186 h 648465"/>
                <a:gd name="connsiteX4" fmla="*/ 1527175 w 1532208"/>
                <a:gd name="connsiteY4" fmla="*/ 761 h 648465"/>
                <a:gd name="connsiteX5" fmla="*/ 1006475 w 1532208"/>
                <a:gd name="connsiteY5" fmla="*/ 149986 h 648465"/>
                <a:gd name="connsiteX6" fmla="*/ 1203325 w 1532208"/>
                <a:gd name="connsiteY6" fmla="*/ 70611 h 648465"/>
                <a:gd name="connsiteX7" fmla="*/ 574675 w 1532208"/>
                <a:gd name="connsiteY7" fmla="*/ 245236 h 648465"/>
                <a:gd name="connsiteX8" fmla="*/ 631825 w 1532208"/>
                <a:gd name="connsiteY8" fmla="*/ 242061 h 648465"/>
                <a:gd name="connsiteX9" fmla="*/ 215900 w 1532208"/>
                <a:gd name="connsiteY9" fmla="*/ 407161 h 648465"/>
                <a:gd name="connsiteX10" fmla="*/ 155575 w 1532208"/>
                <a:gd name="connsiteY10" fmla="*/ 442086 h 648465"/>
                <a:gd name="connsiteX11" fmla="*/ 0 w 1532208"/>
                <a:gd name="connsiteY11" fmla="*/ 648461 h 64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2208" h="648465">
                  <a:moveTo>
                    <a:pt x="0" y="648461"/>
                  </a:moveTo>
                  <a:cubicBezTo>
                    <a:pt x="0" y="647403"/>
                    <a:pt x="40217" y="510878"/>
                    <a:pt x="155575" y="435736"/>
                  </a:cubicBezTo>
                  <a:cubicBezTo>
                    <a:pt x="270933" y="360594"/>
                    <a:pt x="612246" y="232536"/>
                    <a:pt x="692150" y="197611"/>
                  </a:cubicBezTo>
                  <a:cubicBezTo>
                    <a:pt x="772054" y="162686"/>
                    <a:pt x="495829" y="258994"/>
                    <a:pt x="635000" y="226186"/>
                  </a:cubicBezTo>
                  <a:cubicBezTo>
                    <a:pt x="774171" y="193378"/>
                    <a:pt x="1465263" y="13461"/>
                    <a:pt x="1527175" y="761"/>
                  </a:cubicBezTo>
                  <a:cubicBezTo>
                    <a:pt x="1589088" y="-11939"/>
                    <a:pt x="1060450" y="138344"/>
                    <a:pt x="1006475" y="149986"/>
                  </a:cubicBezTo>
                  <a:cubicBezTo>
                    <a:pt x="952500" y="161628"/>
                    <a:pt x="1275292" y="54736"/>
                    <a:pt x="1203325" y="70611"/>
                  </a:cubicBezTo>
                  <a:cubicBezTo>
                    <a:pt x="1131358" y="86486"/>
                    <a:pt x="669925" y="216661"/>
                    <a:pt x="574675" y="245236"/>
                  </a:cubicBezTo>
                  <a:cubicBezTo>
                    <a:pt x="479425" y="273811"/>
                    <a:pt x="691621" y="215074"/>
                    <a:pt x="631825" y="242061"/>
                  </a:cubicBezTo>
                  <a:cubicBezTo>
                    <a:pt x="572029" y="269048"/>
                    <a:pt x="295275" y="373824"/>
                    <a:pt x="215900" y="407161"/>
                  </a:cubicBezTo>
                  <a:cubicBezTo>
                    <a:pt x="136525" y="440498"/>
                    <a:pt x="195792" y="405044"/>
                    <a:pt x="155575" y="442086"/>
                  </a:cubicBezTo>
                  <a:cubicBezTo>
                    <a:pt x="115358" y="479128"/>
                    <a:pt x="0" y="649519"/>
                    <a:pt x="0" y="64846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B0982557-AC9E-B0B6-8C91-F6511DBD4FF5}"/>
                </a:ext>
              </a:extLst>
            </p:cNvPr>
            <p:cNvSpPr/>
            <p:nvPr/>
          </p:nvSpPr>
          <p:spPr>
            <a:xfrm>
              <a:off x="5051257" y="4085755"/>
              <a:ext cx="1031934" cy="300122"/>
            </a:xfrm>
            <a:custGeom>
              <a:avLst/>
              <a:gdLst>
                <a:gd name="connsiteX0" fmla="*/ 168 w 1031934"/>
                <a:gd name="connsiteY0" fmla="*/ 54445 h 300122"/>
                <a:gd name="connsiteX1" fmla="*/ 295443 w 1031934"/>
                <a:gd name="connsiteY1" fmla="*/ 9995 h 300122"/>
                <a:gd name="connsiteX2" fmla="*/ 581193 w 1031934"/>
                <a:gd name="connsiteY2" fmla="*/ 9995 h 300122"/>
                <a:gd name="connsiteX3" fmla="*/ 568493 w 1031934"/>
                <a:gd name="connsiteY3" fmla="*/ 6820 h 300122"/>
                <a:gd name="connsiteX4" fmla="*/ 730418 w 1031934"/>
                <a:gd name="connsiteY4" fmla="*/ 38570 h 300122"/>
                <a:gd name="connsiteX5" fmla="*/ 987593 w 1031934"/>
                <a:gd name="connsiteY5" fmla="*/ 235420 h 300122"/>
                <a:gd name="connsiteX6" fmla="*/ 1025693 w 1031934"/>
                <a:gd name="connsiteY6" fmla="*/ 298920 h 300122"/>
                <a:gd name="connsiteX7" fmla="*/ 917743 w 1031934"/>
                <a:gd name="connsiteY7" fmla="*/ 190970 h 300122"/>
                <a:gd name="connsiteX8" fmla="*/ 705018 w 1031934"/>
                <a:gd name="connsiteY8" fmla="*/ 13170 h 300122"/>
                <a:gd name="connsiteX9" fmla="*/ 647868 w 1031934"/>
                <a:gd name="connsiteY9" fmla="*/ 13170 h 300122"/>
                <a:gd name="connsiteX10" fmla="*/ 216068 w 1031934"/>
                <a:gd name="connsiteY10" fmla="*/ 19520 h 300122"/>
                <a:gd name="connsiteX11" fmla="*/ 336718 w 1031934"/>
                <a:gd name="connsiteY11" fmla="*/ 19520 h 300122"/>
                <a:gd name="connsiteX12" fmla="*/ 168 w 1031934"/>
                <a:gd name="connsiteY12" fmla="*/ 54445 h 3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1934" h="300122">
                  <a:moveTo>
                    <a:pt x="168" y="54445"/>
                  </a:moveTo>
                  <a:cubicBezTo>
                    <a:pt x="-6711" y="52858"/>
                    <a:pt x="198606" y="17403"/>
                    <a:pt x="295443" y="9995"/>
                  </a:cubicBezTo>
                  <a:cubicBezTo>
                    <a:pt x="392280" y="2587"/>
                    <a:pt x="535685" y="10524"/>
                    <a:pt x="581193" y="9995"/>
                  </a:cubicBezTo>
                  <a:cubicBezTo>
                    <a:pt x="626701" y="9466"/>
                    <a:pt x="568493" y="6820"/>
                    <a:pt x="568493" y="6820"/>
                  </a:cubicBezTo>
                  <a:cubicBezTo>
                    <a:pt x="593364" y="11582"/>
                    <a:pt x="660568" y="470"/>
                    <a:pt x="730418" y="38570"/>
                  </a:cubicBezTo>
                  <a:cubicBezTo>
                    <a:pt x="800268" y="76670"/>
                    <a:pt x="938381" y="192028"/>
                    <a:pt x="987593" y="235420"/>
                  </a:cubicBezTo>
                  <a:cubicBezTo>
                    <a:pt x="1036805" y="278812"/>
                    <a:pt x="1037335" y="306328"/>
                    <a:pt x="1025693" y="298920"/>
                  </a:cubicBezTo>
                  <a:cubicBezTo>
                    <a:pt x="1014051" y="291512"/>
                    <a:pt x="971189" y="238595"/>
                    <a:pt x="917743" y="190970"/>
                  </a:cubicBezTo>
                  <a:cubicBezTo>
                    <a:pt x="864297" y="143345"/>
                    <a:pt x="749997" y="42803"/>
                    <a:pt x="705018" y="13170"/>
                  </a:cubicBezTo>
                  <a:cubicBezTo>
                    <a:pt x="660039" y="-16463"/>
                    <a:pt x="647868" y="13170"/>
                    <a:pt x="647868" y="13170"/>
                  </a:cubicBezTo>
                  <a:lnTo>
                    <a:pt x="216068" y="19520"/>
                  </a:lnTo>
                  <a:cubicBezTo>
                    <a:pt x="164210" y="20578"/>
                    <a:pt x="377464" y="15816"/>
                    <a:pt x="336718" y="19520"/>
                  </a:cubicBezTo>
                  <a:cubicBezTo>
                    <a:pt x="295972" y="23224"/>
                    <a:pt x="7047" y="56032"/>
                    <a:pt x="168" y="5444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81E53626-442A-9B81-8D79-02C55D17FFD3}"/>
                </a:ext>
              </a:extLst>
            </p:cNvPr>
            <p:cNvSpPr/>
            <p:nvPr/>
          </p:nvSpPr>
          <p:spPr>
            <a:xfrm>
              <a:off x="4613156" y="5441765"/>
              <a:ext cx="63619" cy="486043"/>
            </a:xfrm>
            <a:custGeom>
              <a:avLst/>
              <a:gdLst>
                <a:gd name="connsiteX0" fmla="*/ 44569 w 63619"/>
                <a:gd name="connsiteY0" fmla="*/ 185 h 486043"/>
                <a:gd name="connsiteX1" fmla="*/ 12819 w 63619"/>
                <a:gd name="connsiteY1" fmla="*/ 101785 h 486043"/>
                <a:gd name="connsiteX2" fmla="*/ 25519 w 63619"/>
                <a:gd name="connsiteY2" fmla="*/ 219260 h 486043"/>
                <a:gd name="connsiteX3" fmla="*/ 15994 w 63619"/>
                <a:gd name="connsiteY3" fmla="*/ 212910 h 486043"/>
                <a:gd name="connsiteX4" fmla="*/ 54094 w 63619"/>
                <a:gd name="connsiteY4" fmla="*/ 397060 h 486043"/>
                <a:gd name="connsiteX5" fmla="*/ 35044 w 63619"/>
                <a:gd name="connsiteY5" fmla="*/ 485960 h 486043"/>
                <a:gd name="connsiteX6" fmla="*/ 63619 w 63619"/>
                <a:gd name="connsiteY6" fmla="*/ 409760 h 486043"/>
                <a:gd name="connsiteX7" fmla="*/ 35044 w 63619"/>
                <a:gd name="connsiteY7" fmla="*/ 247835 h 486043"/>
                <a:gd name="connsiteX8" fmla="*/ 119 w 63619"/>
                <a:gd name="connsiteY8" fmla="*/ 127185 h 486043"/>
                <a:gd name="connsiteX9" fmla="*/ 44569 w 63619"/>
                <a:gd name="connsiteY9" fmla="*/ 185 h 48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19" h="486043">
                  <a:moveTo>
                    <a:pt x="44569" y="185"/>
                  </a:moveTo>
                  <a:cubicBezTo>
                    <a:pt x="46686" y="-4048"/>
                    <a:pt x="15994" y="65273"/>
                    <a:pt x="12819" y="101785"/>
                  </a:cubicBezTo>
                  <a:cubicBezTo>
                    <a:pt x="9644" y="138297"/>
                    <a:pt x="24990" y="200739"/>
                    <a:pt x="25519" y="219260"/>
                  </a:cubicBezTo>
                  <a:cubicBezTo>
                    <a:pt x="26048" y="237781"/>
                    <a:pt x="11232" y="183277"/>
                    <a:pt x="15994" y="212910"/>
                  </a:cubicBezTo>
                  <a:cubicBezTo>
                    <a:pt x="20756" y="242543"/>
                    <a:pt x="50919" y="351552"/>
                    <a:pt x="54094" y="397060"/>
                  </a:cubicBezTo>
                  <a:cubicBezTo>
                    <a:pt x="57269" y="442568"/>
                    <a:pt x="33456" y="483843"/>
                    <a:pt x="35044" y="485960"/>
                  </a:cubicBezTo>
                  <a:cubicBezTo>
                    <a:pt x="36632" y="488077"/>
                    <a:pt x="63619" y="449447"/>
                    <a:pt x="63619" y="409760"/>
                  </a:cubicBezTo>
                  <a:cubicBezTo>
                    <a:pt x="63619" y="370073"/>
                    <a:pt x="45627" y="294931"/>
                    <a:pt x="35044" y="247835"/>
                  </a:cubicBezTo>
                  <a:cubicBezTo>
                    <a:pt x="24461" y="200739"/>
                    <a:pt x="-1998" y="169518"/>
                    <a:pt x="119" y="127185"/>
                  </a:cubicBezTo>
                  <a:cubicBezTo>
                    <a:pt x="2236" y="84852"/>
                    <a:pt x="42452" y="4418"/>
                    <a:pt x="44569" y="18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A7BAD022-68D0-B1AE-DDE7-E3B64B7EC80B}"/>
                </a:ext>
              </a:extLst>
            </p:cNvPr>
            <p:cNvSpPr/>
            <p:nvPr/>
          </p:nvSpPr>
          <p:spPr>
            <a:xfrm>
              <a:off x="4991007" y="5911778"/>
              <a:ext cx="28668" cy="105009"/>
            </a:xfrm>
            <a:custGeom>
              <a:avLst/>
              <a:gdLst>
                <a:gd name="connsiteX0" fmla="*/ 93 w 28668"/>
                <a:gd name="connsiteY0" fmla="*/ 72 h 105009"/>
                <a:gd name="connsiteX1" fmla="*/ 19143 w 28668"/>
                <a:gd name="connsiteY1" fmla="*/ 60397 h 105009"/>
                <a:gd name="connsiteX2" fmla="*/ 9618 w 28668"/>
                <a:gd name="connsiteY2" fmla="*/ 104847 h 105009"/>
                <a:gd name="connsiteX3" fmla="*/ 28668 w 28668"/>
                <a:gd name="connsiteY3" fmla="*/ 73097 h 105009"/>
                <a:gd name="connsiteX4" fmla="*/ 93 w 28668"/>
                <a:gd name="connsiteY4" fmla="*/ 72 h 10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68" h="105009">
                  <a:moveTo>
                    <a:pt x="93" y="72"/>
                  </a:moveTo>
                  <a:cubicBezTo>
                    <a:pt x="-1495" y="-2045"/>
                    <a:pt x="17556" y="42935"/>
                    <a:pt x="19143" y="60397"/>
                  </a:cubicBezTo>
                  <a:cubicBezTo>
                    <a:pt x="20730" y="77859"/>
                    <a:pt x="8030" y="102730"/>
                    <a:pt x="9618" y="104847"/>
                  </a:cubicBezTo>
                  <a:cubicBezTo>
                    <a:pt x="11206" y="106964"/>
                    <a:pt x="28668" y="87914"/>
                    <a:pt x="28668" y="73097"/>
                  </a:cubicBezTo>
                  <a:cubicBezTo>
                    <a:pt x="28668" y="58280"/>
                    <a:pt x="1681" y="2189"/>
                    <a:pt x="93" y="7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267E21CA-5459-5087-492C-EEA13DF5AC0E}"/>
                </a:ext>
              </a:extLst>
            </p:cNvPr>
            <p:cNvSpPr/>
            <p:nvPr/>
          </p:nvSpPr>
          <p:spPr>
            <a:xfrm>
              <a:off x="4831030" y="5504964"/>
              <a:ext cx="274372" cy="113606"/>
            </a:xfrm>
            <a:custGeom>
              <a:avLst/>
              <a:gdLst>
                <a:gd name="connsiteX0" fmla="*/ 1320 w 274372"/>
                <a:gd name="connsiteY0" fmla="*/ 486 h 113606"/>
                <a:gd name="connsiteX1" fmla="*/ 169595 w 274372"/>
                <a:gd name="connsiteY1" fmla="*/ 105261 h 113606"/>
                <a:gd name="connsiteX2" fmla="*/ 147370 w 274372"/>
                <a:gd name="connsiteY2" fmla="*/ 95736 h 113606"/>
                <a:gd name="connsiteX3" fmla="*/ 274370 w 274372"/>
                <a:gd name="connsiteY3" fmla="*/ 111611 h 113606"/>
                <a:gd name="connsiteX4" fmla="*/ 150545 w 274372"/>
                <a:gd name="connsiteY4" fmla="*/ 108436 h 113606"/>
                <a:gd name="connsiteX5" fmla="*/ 93395 w 274372"/>
                <a:gd name="connsiteY5" fmla="*/ 67161 h 113606"/>
                <a:gd name="connsiteX6" fmla="*/ 1320 w 274372"/>
                <a:gd name="connsiteY6" fmla="*/ 486 h 11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372" h="113606">
                  <a:moveTo>
                    <a:pt x="1320" y="486"/>
                  </a:moveTo>
                  <a:cubicBezTo>
                    <a:pt x="14020" y="6836"/>
                    <a:pt x="145253" y="89386"/>
                    <a:pt x="169595" y="105261"/>
                  </a:cubicBezTo>
                  <a:cubicBezTo>
                    <a:pt x="193937" y="121136"/>
                    <a:pt x="129908" y="94678"/>
                    <a:pt x="147370" y="95736"/>
                  </a:cubicBezTo>
                  <a:cubicBezTo>
                    <a:pt x="164832" y="96794"/>
                    <a:pt x="273841" y="109494"/>
                    <a:pt x="274370" y="111611"/>
                  </a:cubicBezTo>
                  <a:cubicBezTo>
                    <a:pt x="274899" y="113728"/>
                    <a:pt x="180707" y="115844"/>
                    <a:pt x="150545" y="108436"/>
                  </a:cubicBezTo>
                  <a:cubicBezTo>
                    <a:pt x="120383" y="101028"/>
                    <a:pt x="115620" y="82507"/>
                    <a:pt x="93395" y="67161"/>
                  </a:cubicBezTo>
                  <a:cubicBezTo>
                    <a:pt x="71170" y="51815"/>
                    <a:pt x="-11380" y="-5864"/>
                    <a:pt x="1320" y="48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ED41BD02-D332-B1E1-B4D7-D46473D26AF7}"/>
                </a:ext>
              </a:extLst>
            </p:cNvPr>
            <p:cNvSpPr/>
            <p:nvPr/>
          </p:nvSpPr>
          <p:spPr>
            <a:xfrm>
              <a:off x="5129363" y="5568906"/>
              <a:ext cx="77671" cy="104527"/>
            </a:xfrm>
            <a:custGeom>
              <a:avLst/>
              <a:gdLst>
                <a:gd name="connsiteX0" fmla="*/ 77637 w 77671"/>
                <a:gd name="connsiteY0" fmla="*/ 44 h 104527"/>
                <a:gd name="connsiteX1" fmla="*/ 4612 w 77671"/>
                <a:gd name="connsiteY1" fmla="*/ 98469 h 104527"/>
                <a:gd name="connsiteX2" fmla="*/ 14137 w 77671"/>
                <a:gd name="connsiteY2" fmla="*/ 85769 h 104527"/>
                <a:gd name="connsiteX3" fmla="*/ 77637 w 77671"/>
                <a:gd name="connsiteY3" fmla="*/ 44 h 10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671" h="104527">
                  <a:moveTo>
                    <a:pt x="77637" y="44"/>
                  </a:moveTo>
                  <a:cubicBezTo>
                    <a:pt x="76049" y="2161"/>
                    <a:pt x="4612" y="98469"/>
                    <a:pt x="4612" y="98469"/>
                  </a:cubicBezTo>
                  <a:cubicBezTo>
                    <a:pt x="-5971" y="112757"/>
                    <a:pt x="3554" y="98998"/>
                    <a:pt x="14137" y="85769"/>
                  </a:cubicBezTo>
                  <a:cubicBezTo>
                    <a:pt x="24720" y="72540"/>
                    <a:pt x="79225" y="-2073"/>
                    <a:pt x="77637" y="4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707EA41D-6C21-FC1A-916A-2E56B8018A78}"/>
                </a:ext>
              </a:extLst>
            </p:cNvPr>
            <p:cNvSpPr/>
            <p:nvPr/>
          </p:nvSpPr>
          <p:spPr>
            <a:xfrm>
              <a:off x="5136737" y="5571871"/>
              <a:ext cx="48631" cy="85039"/>
            </a:xfrm>
            <a:custGeom>
              <a:avLst/>
              <a:gdLst>
                <a:gd name="connsiteX0" fmla="*/ 48038 w 48631"/>
                <a:gd name="connsiteY0" fmla="*/ 254 h 85039"/>
                <a:gd name="connsiteX1" fmla="*/ 413 w 48631"/>
                <a:gd name="connsiteY1" fmla="*/ 82804 h 85039"/>
                <a:gd name="connsiteX2" fmla="*/ 25813 w 48631"/>
                <a:gd name="connsiteY2" fmla="*/ 57404 h 85039"/>
                <a:gd name="connsiteX3" fmla="*/ 48038 w 48631"/>
                <a:gd name="connsiteY3" fmla="*/ 254 h 8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31" h="85039">
                  <a:moveTo>
                    <a:pt x="48038" y="254"/>
                  </a:moveTo>
                  <a:cubicBezTo>
                    <a:pt x="43805" y="4487"/>
                    <a:pt x="4117" y="73279"/>
                    <a:pt x="413" y="82804"/>
                  </a:cubicBezTo>
                  <a:cubicBezTo>
                    <a:pt x="-3291" y="92329"/>
                    <a:pt x="18934" y="69046"/>
                    <a:pt x="25813" y="57404"/>
                  </a:cubicBezTo>
                  <a:cubicBezTo>
                    <a:pt x="32692" y="45762"/>
                    <a:pt x="52271" y="-3979"/>
                    <a:pt x="48038" y="2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3D4C2D4A-3CCF-8370-7521-3D2EBECB0BA2}"/>
                </a:ext>
              </a:extLst>
            </p:cNvPr>
            <p:cNvSpPr/>
            <p:nvPr/>
          </p:nvSpPr>
          <p:spPr>
            <a:xfrm>
              <a:off x="5495452" y="4425950"/>
              <a:ext cx="142432" cy="361957"/>
            </a:xfrm>
            <a:custGeom>
              <a:avLst/>
              <a:gdLst>
                <a:gd name="connsiteX0" fmla="*/ 83023 w 142432"/>
                <a:gd name="connsiteY0" fmla="*/ 0 h 361957"/>
                <a:gd name="connsiteX1" fmla="*/ 6823 w 142432"/>
                <a:gd name="connsiteY1" fmla="*/ 123825 h 361957"/>
                <a:gd name="connsiteX2" fmla="*/ 44923 w 142432"/>
                <a:gd name="connsiteY2" fmla="*/ 104775 h 361957"/>
                <a:gd name="connsiteX3" fmla="*/ 16348 w 142432"/>
                <a:gd name="connsiteY3" fmla="*/ 168275 h 361957"/>
                <a:gd name="connsiteX4" fmla="*/ 29048 w 142432"/>
                <a:gd name="connsiteY4" fmla="*/ 161925 h 361957"/>
                <a:gd name="connsiteX5" fmla="*/ 29048 w 142432"/>
                <a:gd name="connsiteY5" fmla="*/ 212725 h 361957"/>
                <a:gd name="connsiteX6" fmla="*/ 98898 w 142432"/>
                <a:gd name="connsiteY6" fmla="*/ 273050 h 361957"/>
                <a:gd name="connsiteX7" fmla="*/ 140173 w 142432"/>
                <a:gd name="connsiteY7" fmla="*/ 314325 h 361957"/>
                <a:gd name="connsiteX8" fmla="*/ 136998 w 142432"/>
                <a:gd name="connsiteY8" fmla="*/ 361950 h 361957"/>
                <a:gd name="connsiteX9" fmla="*/ 136998 w 142432"/>
                <a:gd name="connsiteY9" fmla="*/ 317500 h 361957"/>
                <a:gd name="connsiteX10" fmla="*/ 92548 w 142432"/>
                <a:gd name="connsiteY10" fmla="*/ 257175 h 361957"/>
                <a:gd name="connsiteX11" fmla="*/ 25873 w 142432"/>
                <a:gd name="connsiteY11" fmla="*/ 165100 h 361957"/>
                <a:gd name="connsiteX12" fmla="*/ 25873 w 142432"/>
                <a:gd name="connsiteY12" fmla="*/ 107950 h 361957"/>
                <a:gd name="connsiteX13" fmla="*/ 473 w 142432"/>
                <a:gd name="connsiteY13" fmla="*/ 123825 h 361957"/>
                <a:gd name="connsiteX14" fmla="*/ 83023 w 142432"/>
                <a:gd name="connsiteY14" fmla="*/ 0 h 3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432" h="361957">
                  <a:moveTo>
                    <a:pt x="83023" y="0"/>
                  </a:moveTo>
                  <a:cubicBezTo>
                    <a:pt x="84081" y="0"/>
                    <a:pt x="13173" y="106363"/>
                    <a:pt x="6823" y="123825"/>
                  </a:cubicBezTo>
                  <a:cubicBezTo>
                    <a:pt x="473" y="141287"/>
                    <a:pt x="43336" y="97367"/>
                    <a:pt x="44923" y="104775"/>
                  </a:cubicBezTo>
                  <a:cubicBezTo>
                    <a:pt x="46510" y="112183"/>
                    <a:pt x="16348" y="168275"/>
                    <a:pt x="16348" y="168275"/>
                  </a:cubicBezTo>
                  <a:cubicBezTo>
                    <a:pt x="13702" y="177800"/>
                    <a:pt x="26931" y="154517"/>
                    <a:pt x="29048" y="161925"/>
                  </a:cubicBezTo>
                  <a:cubicBezTo>
                    <a:pt x="31165" y="169333"/>
                    <a:pt x="17406" y="194204"/>
                    <a:pt x="29048" y="212725"/>
                  </a:cubicBezTo>
                  <a:cubicBezTo>
                    <a:pt x="40690" y="231246"/>
                    <a:pt x="80377" y="256117"/>
                    <a:pt x="98898" y="273050"/>
                  </a:cubicBezTo>
                  <a:cubicBezTo>
                    <a:pt x="117419" y="289983"/>
                    <a:pt x="133823" y="299508"/>
                    <a:pt x="140173" y="314325"/>
                  </a:cubicBezTo>
                  <a:cubicBezTo>
                    <a:pt x="146523" y="329142"/>
                    <a:pt x="137527" y="361421"/>
                    <a:pt x="136998" y="361950"/>
                  </a:cubicBezTo>
                  <a:cubicBezTo>
                    <a:pt x="136469" y="362479"/>
                    <a:pt x="144406" y="334962"/>
                    <a:pt x="136998" y="317500"/>
                  </a:cubicBezTo>
                  <a:cubicBezTo>
                    <a:pt x="129590" y="300038"/>
                    <a:pt x="92548" y="257175"/>
                    <a:pt x="92548" y="257175"/>
                  </a:cubicBezTo>
                  <a:cubicBezTo>
                    <a:pt x="74027" y="231775"/>
                    <a:pt x="36985" y="189971"/>
                    <a:pt x="25873" y="165100"/>
                  </a:cubicBezTo>
                  <a:cubicBezTo>
                    <a:pt x="14761" y="140229"/>
                    <a:pt x="30106" y="114829"/>
                    <a:pt x="25873" y="107950"/>
                  </a:cubicBezTo>
                  <a:cubicBezTo>
                    <a:pt x="21640" y="101071"/>
                    <a:pt x="-3760" y="139171"/>
                    <a:pt x="473" y="123825"/>
                  </a:cubicBezTo>
                  <a:cubicBezTo>
                    <a:pt x="4706" y="108479"/>
                    <a:pt x="81965" y="0"/>
                    <a:pt x="83023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6809E6F8-9B99-1E03-34D7-AD93D0B98B53}"/>
                </a:ext>
              </a:extLst>
            </p:cNvPr>
            <p:cNvSpPr/>
            <p:nvPr/>
          </p:nvSpPr>
          <p:spPr>
            <a:xfrm>
              <a:off x="5467019" y="4432227"/>
              <a:ext cx="70299" cy="152679"/>
            </a:xfrm>
            <a:custGeom>
              <a:avLst/>
              <a:gdLst>
                <a:gd name="connsiteX0" fmla="*/ 70181 w 70299"/>
                <a:gd name="connsiteY0" fmla="*/ 73 h 152679"/>
                <a:gd name="connsiteX1" fmla="*/ 19381 w 70299"/>
                <a:gd name="connsiteY1" fmla="*/ 92148 h 152679"/>
                <a:gd name="connsiteX2" fmla="*/ 3506 w 70299"/>
                <a:gd name="connsiteY2" fmla="*/ 152473 h 152679"/>
                <a:gd name="connsiteX3" fmla="*/ 3506 w 70299"/>
                <a:gd name="connsiteY3" fmla="*/ 108023 h 152679"/>
                <a:gd name="connsiteX4" fmla="*/ 70181 w 70299"/>
                <a:gd name="connsiteY4" fmla="*/ 73 h 15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99" h="152679">
                  <a:moveTo>
                    <a:pt x="70181" y="73"/>
                  </a:moveTo>
                  <a:cubicBezTo>
                    <a:pt x="72827" y="-2573"/>
                    <a:pt x="30493" y="66748"/>
                    <a:pt x="19381" y="92148"/>
                  </a:cubicBezTo>
                  <a:cubicBezTo>
                    <a:pt x="8269" y="117548"/>
                    <a:pt x="6152" y="149827"/>
                    <a:pt x="3506" y="152473"/>
                  </a:cubicBezTo>
                  <a:cubicBezTo>
                    <a:pt x="860" y="155119"/>
                    <a:pt x="-2844" y="131835"/>
                    <a:pt x="3506" y="108023"/>
                  </a:cubicBezTo>
                  <a:cubicBezTo>
                    <a:pt x="9856" y="84211"/>
                    <a:pt x="67535" y="2719"/>
                    <a:pt x="70181" y="7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3392E7BD-7630-3605-78FC-EA0E9883A24F}"/>
                </a:ext>
              </a:extLst>
            </p:cNvPr>
            <p:cNvSpPr/>
            <p:nvPr/>
          </p:nvSpPr>
          <p:spPr>
            <a:xfrm>
              <a:off x="5436349" y="4460856"/>
              <a:ext cx="183416" cy="336575"/>
            </a:xfrm>
            <a:custGeom>
              <a:avLst/>
              <a:gdLst>
                <a:gd name="connsiteX0" fmla="*/ 46876 w 183416"/>
                <a:gd name="connsiteY0" fmla="*/ 19 h 336575"/>
                <a:gd name="connsiteX1" fmla="*/ 21476 w 183416"/>
                <a:gd name="connsiteY1" fmla="*/ 123844 h 336575"/>
                <a:gd name="connsiteX2" fmla="*/ 34176 w 183416"/>
                <a:gd name="connsiteY2" fmla="*/ 165119 h 336575"/>
                <a:gd name="connsiteX3" fmla="*/ 110376 w 183416"/>
                <a:gd name="connsiteY3" fmla="*/ 288944 h 336575"/>
                <a:gd name="connsiteX4" fmla="*/ 94501 w 183416"/>
                <a:gd name="connsiteY4" fmla="*/ 273069 h 336575"/>
                <a:gd name="connsiteX5" fmla="*/ 183401 w 183416"/>
                <a:gd name="connsiteY5" fmla="*/ 336569 h 336575"/>
                <a:gd name="connsiteX6" fmla="*/ 100851 w 183416"/>
                <a:gd name="connsiteY6" fmla="*/ 276244 h 336575"/>
                <a:gd name="connsiteX7" fmla="*/ 2426 w 183416"/>
                <a:gd name="connsiteY7" fmla="*/ 168294 h 336575"/>
                <a:gd name="connsiteX8" fmla="*/ 27826 w 183416"/>
                <a:gd name="connsiteY8" fmla="*/ 180994 h 336575"/>
                <a:gd name="connsiteX9" fmla="*/ 2426 w 183416"/>
                <a:gd name="connsiteY9" fmla="*/ 95269 h 336575"/>
                <a:gd name="connsiteX10" fmla="*/ 18301 w 183416"/>
                <a:gd name="connsiteY10" fmla="*/ 133369 h 336575"/>
                <a:gd name="connsiteX11" fmla="*/ 46876 w 183416"/>
                <a:gd name="connsiteY11" fmla="*/ 19 h 3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416" h="336575">
                  <a:moveTo>
                    <a:pt x="46876" y="19"/>
                  </a:moveTo>
                  <a:cubicBezTo>
                    <a:pt x="47405" y="-1568"/>
                    <a:pt x="23593" y="96327"/>
                    <a:pt x="21476" y="123844"/>
                  </a:cubicBezTo>
                  <a:cubicBezTo>
                    <a:pt x="19359" y="151361"/>
                    <a:pt x="19359" y="137602"/>
                    <a:pt x="34176" y="165119"/>
                  </a:cubicBezTo>
                  <a:cubicBezTo>
                    <a:pt x="48993" y="192636"/>
                    <a:pt x="110376" y="288944"/>
                    <a:pt x="110376" y="288944"/>
                  </a:cubicBezTo>
                  <a:cubicBezTo>
                    <a:pt x="120430" y="306936"/>
                    <a:pt x="82330" y="265132"/>
                    <a:pt x="94501" y="273069"/>
                  </a:cubicBezTo>
                  <a:cubicBezTo>
                    <a:pt x="106672" y="281006"/>
                    <a:pt x="182343" y="336040"/>
                    <a:pt x="183401" y="336569"/>
                  </a:cubicBezTo>
                  <a:cubicBezTo>
                    <a:pt x="184459" y="337098"/>
                    <a:pt x="131013" y="304290"/>
                    <a:pt x="100851" y="276244"/>
                  </a:cubicBezTo>
                  <a:cubicBezTo>
                    <a:pt x="70689" y="248198"/>
                    <a:pt x="14597" y="184169"/>
                    <a:pt x="2426" y="168294"/>
                  </a:cubicBezTo>
                  <a:cubicBezTo>
                    <a:pt x="-9745" y="152419"/>
                    <a:pt x="27826" y="193165"/>
                    <a:pt x="27826" y="180994"/>
                  </a:cubicBezTo>
                  <a:cubicBezTo>
                    <a:pt x="27826" y="168823"/>
                    <a:pt x="4014" y="103207"/>
                    <a:pt x="2426" y="95269"/>
                  </a:cubicBezTo>
                  <a:cubicBezTo>
                    <a:pt x="838" y="87331"/>
                    <a:pt x="6130" y="150831"/>
                    <a:pt x="18301" y="133369"/>
                  </a:cubicBezTo>
                  <a:cubicBezTo>
                    <a:pt x="30472" y="115907"/>
                    <a:pt x="46347" y="1606"/>
                    <a:pt x="46876" y="1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38543941-BF51-2C23-8880-10E004A4286B}"/>
                </a:ext>
              </a:extLst>
            </p:cNvPr>
            <p:cNvSpPr/>
            <p:nvPr/>
          </p:nvSpPr>
          <p:spPr>
            <a:xfrm>
              <a:off x="5524356" y="4592689"/>
              <a:ext cx="242291" cy="75079"/>
            </a:xfrm>
            <a:custGeom>
              <a:avLst/>
              <a:gdLst>
                <a:gd name="connsiteX0" fmla="*/ 144 w 242291"/>
                <a:gd name="connsiteY0" fmla="*/ 11061 h 75079"/>
                <a:gd name="connsiteX1" fmla="*/ 85869 w 242291"/>
                <a:gd name="connsiteY1" fmla="*/ 1536 h 75079"/>
                <a:gd name="connsiteX2" fmla="*/ 123969 w 242291"/>
                <a:gd name="connsiteY2" fmla="*/ 49161 h 75079"/>
                <a:gd name="connsiteX3" fmla="*/ 120794 w 242291"/>
                <a:gd name="connsiteY3" fmla="*/ 74561 h 75079"/>
                <a:gd name="connsiteX4" fmla="*/ 168419 w 242291"/>
                <a:gd name="connsiteY4" fmla="*/ 26936 h 75079"/>
                <a:gd name="connsiteX5" fmla="*/ 241444 w 242291"/>
                <a:gd name="connsiteY5" fmla="*/ 45986 h 75079"/>
                <a:gd name="connsiteX6" fmla="*/ 203344 w 242291"/>
                <a:gd name="connsiteY6" fmla="*/ 17411 h 75079"/>
                <a:gd name="connsiteX7" fmla="*/ 130319 w 242291"/>
                <a:gd name="connsiteY7" fmla="*/ 42811 h 75079"/>
                <a:gd name="connsiteX8" fmla="*/ 108094 w 242291"/>
                <a:gd name="connsiteY8" fmla="*/ 4711 h 75079"/>
                <a:gd name="connsiteX9" fmla="*/ 144 w 242291"/>
                <a:gd name="connsiteY9" fmla="*/ 11061 h 7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291" h="75079">
                  <a:moveTo>
                    <a:pt x="144" y="11061"/>
                  </a:moveTo>
                  <a:cubicBezTo>
                    <a:pt x="-3560" y="10532"/>
                    <a:pt x="65232" y="-4814"/>
                    <a:pt x="85869" y="1536"/>
                  </a:cubicBezTo>
                  <a:cubicBezTo>
                    <a:pt x="106506" y="7886"/>
                    <a:pt x="118148" y="36990"/>
                    <a:pt x="123969" y="49161"/>
                  </a:cubicBezTo>
                  <a:cubicBezTo>
                    <a:pt x="129790" y="61332"/>
                    <a:pt x="113386" y="78265"/>
                    <a:pt x="120794" y="74561"/>
                  </a:cubicBezTo>
                  <a:cubicBezTo>
                    <a:pt x="128202" y="70857"/>
                    <a:pt x="148311" y="31698"/>
                    <a:pt x="168419" y="26936"/>
                  </a:cubicBezTo>
                  <a:cubicBezTo>
                    <a:pt x="188527" y="22174"/>
                    <a:pt x="235623" y="47574"/>
                    <a:pt x="241444" y="45986"/>
                  </a:cubicBezTo>
                  <a:cubicBezTo>
                    <a:pt x="247265" y="44399"/>
                    <a:pt x="221865" y="17940"/>
                    <a:pt x="203344" y="17411"/>
                  </a:cubicBezTo>
                  <a:cubicBezTo>
                    <a:pt x="184823" y="16882"/>
                    <a:pt x="146194" y="44928"/>
                    <a:pt x="130319" y="42811"/>
                  </a:cubicBezTo>
                  <a:cubicBezTo>
                    <a:pt x="114444" y="40694"/>
                    <a:pt x="125556" y="11061"/>
                    <a:pt x="108094" y="4711"/>
                  </a:cubicBezTo>
                  <a:cubicBezTo>
                    <a:pt x="90632" y="-1639"/>
                    <a:pt x="3848" y="11590"/>
                    <a:pt x="144" y="1106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894C28AA-07A1-97AF-2BFE-44F115338B5B}"/>
                </a:ext>
              </a:extLst>
            </p:cNvPr>
            <p:cNvSpPr/>
            <p:nvPr/>
          </p:nvSpPr>
          <p:spPr>
            <a:xfrm>
              <a:off x="5660831" y="4428733"/>
              <a:ext cx="137830" cy="381613"/>
            </a:xfrm>
            <a:custGeom>
              <a:avLst/>
              <a:gdLst>
                <a:gd name="connsiteX0" fmla="*/ 47819 w 137830"/>
                <a:gd name="connsiteY0" fmla="*/ 392 h 381613"/>
                <a:gd name="connsiteX1" fmla="*/ 130369 w 137830"/>
                <a:gd name="connsiteY1" fmla="*/ 133742 h 381613"/>
                <a:gd name="connsiteX2" fmla="*/ 108144 w 137830"/>
                <a:gd name="connsiteY2" fmla="*/ 248042 h 381613"/>
                <a:gd name="connsiteX3" fmla="*/ 133544 w 137830"/>
                <a:gd name="connsiteY3" fmla="*/ 206767 h 381613"/>
                <a:gd name="connsiteX4" fmla="*/ 38294 w 137830"/>
                <a:gd name="connsiteY4" fmla="*/ 343292 h 381613"/>
                <a:gd name="connsiteX5" fmla="*/ 85919 w 137830"/>
                <a:gd name="connsiteY5" fmla="*/ 289317 h 381613"/>
                <a:gd name="connsiteX6" fmla="*/ 194 w 137830"/>
                <a:gd name="connsiteY6" fmla="*/ 381392 h 381613"/>
                <a:gd name="connsiteX7" fmla="*/ 114494 w 137830"/>
                <a:gd name="connsiteY7" fmla="*/ 257567 h 381613"/>
                <a:gd name="connsiteX8" fmla="*/ 133544 w 137830"/>
                <a:gd name="connsiteY8" fmla="*/ 178192 h 381613"/>
                <a:gd name="connsiteX9" fmla="*/ 47819 w 137830"/>
                <a:gd name="connsiteY9" fmla="*/ 392 h 38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830" h="381613">
                  <a:moveTo>
                    <a:pt x="47819" y="392"/>
                  </a:moveTo>
                  <a:cubicBezTo>
                    <a:pt x="47290" y="-7016"/>
                    <a:pt x="120315" y="92467"/>
                    <a:pt x="130369" y="133742"/>
                  </a:cubicBezTo>
                  <a:cubicBezTo>
                    <a:pt x="140423" y="175017"/>
                    <a:pt x="107615" y="235871"/>
                    <a:pt x="108144" y="248042"/>
                  </a:cubicBezTo>
                  <a:cubicBezTo>
                    <a:pt x="108673" y="260213"/>
                    <a:pt x="145186" y="190892"/>
                    <a:pt x="133544" y="206767"/>
                  </a:cubicBezTo>
                  <a:cubicBezTo>
                    <a:pt x="121902" y="222642"/>
                    <a:pt x="46231" y="329534"/>
                    <a:pt x="38294" y="343292"/>
                  </a:cubicBezTo>
                  <a:cubicBezTo>
                    <a:pt x="30356" y="357050"/>
                    <a:pt x="92269" y="282967"/>
                    <a:pt x="85919" y="289317"/>
                  </a:cubicBezTo>
                  <a:cubicBezTo>
                    <a:pt x="79569" y="295667"/>
                    <a:pt x="-4569" y="386684"/>
                    <a:pt x="194" y="381392"/>
                  </a:cubicBezTo>
                  <a:cubicBezTo>
                    <a:pt x="4956" y="376100"/>
                    <a:pt x="92269" y="291434"/>
                    <a:pt x="114494" y="257567"/>
                  </a:cubicBezTo>
                  <a:cubicBezTo>
                    <a:pt x="136719" y="223700"/>
                    <a:pt x="143069" y="217880"/>
                    <a:pt x="133544" y="178192"/>
                  </a:cubicBezTo>
                  <a:cubicBezTo>
                    <a:pt x="124019" y="138505"/>
                    <a:pt x="48348" y="7800"/>
                    <a:pt x="47819" y="39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20FB6D45-C86F-5864-CBF1-C2B7C3FF2CF4}"/>
                </a:ext>
              </a:extLst>
            </p:cNvPr>
            <p:cNvSpPr/>
            <p:nvPr/>
          </p:nvSpPr>
          <p:spPr>
            <a:xfrm>
              <a:off x="5644417" y="4516708"/>
              <a:ext cx="138821" cy="276413"/>
            </a:xfrm>
            <a:custGeom>
              <a:avLst/>
              <a:gdLst>
                <a:gd name="connsiteX0" fmla="*/ 124558 w 138821"/>
                <a:gd name="connsiteY0" fmla="*/ 1317 h 276413"/>
                <a:gd name="connsiteX1" fmla="*/ 45183 w 138821"/>
                <a:gd name="connsiteY1" fmla="*/ 172767 h 276413"/>
                <a:gd name="connsiteX2" fmla="*/ 38833 w 138821"/>
                <a:gd name="connsiteY2" fmla="*/ 134667 h 276413"/>
                <a:gd name="connsiteX3" fmla="*/ 733 w 138821"/>
                <a:gd name="connsiteY3" fmla="*/ 274367 h 276413"/>
                <a:gd name="connsiteX4" fmla="*/ 16608 w 138821"/>
                <a:gd name="connsiteY4" fmla="*/ 214042 h 276413"/>
                <a:gd name="connsiteX5" fmla="*/ 51533 w 138821"/>
                <a:gd name="connsiteY5" fmla="*/ 160067 h 276413"/>
                <a:gd name="connsiteX6" fmla="*/ 64233 w 138821"/>
                <a:gd name="connsiteY6" fmla="*/ 182292 h 276413"/>
                <a:gd name="connsiteX7" fmla="*/ 61058 w 138821"/>
                <a:gd name="connsiteY7" fmla="*/ 214042 h 276413"/>
                <a:gd name="connsiteX8" fmla="*/ 64233 w 138821"/>
                <a:gd name="connsiteY8" fmla="*/ 147367 h 276413"/>
                <a:gd name="connsiteX9" fmla="*/ 137258 w 138821"/>
                <a:gd name="connsiteY9" fmla="*/ 64817 h 276413"/>
                <a:gd name="connsiteX10" fmla="*/ 115033 w 138821"/>
                <a:gd name="connsiteY10" fmla="*/ 90217 h 276413"/>
                <a:gd name="connsiteX11" fmla="*/ 124558 w 138821"/>
                <a:gd name="connsiteY11" fmla="*/ 1317 h 2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821" h="276413">
                  <a:moveTo>
                    <a:pt x="124558" y="1317"/>
                  </a:moveTo>
                  <a:cubicBezTo>
                    <a:pt x="112916" y="15075"/>
                    <a:pt x="59471" y="150542"/>
                    <a:pt x="45183" y="172767"/>
                  </a:cubicBezTo>
                  <a:cubicBezTo>
                    <a:pt x="30895" y="194992"/>
                    <a:pt x="46241" y="117734"/>
                    <a:pt x="38833" y="134667"/>
                  </a:cubicBezTo>
                  <a:cubicBezTo>
                    <a:pt x="31425" y="151600"/>
                    <a:pt x="4437" y="261138"/>
                    <a:pt x="733" y="274367"/>
                  </a:cubicBezTo>
                  <a:cubicBezTo>
                    <a:pt x="-2971" y="287596"/>
                    <a:pt x="8141" y="233092"/>
                    <a:pt x="16608" y="214042"/>
                  </a:cubicBezTo>
                  <a:cubicBezTo>
                    <a:pt x="25075" y="194992"/>
                    <a:pt x="51533" y="160067"/>
                    <a:pt x="51533" y="160067"/>
                  </a:cubicBezTo>
                  <a:cubicBezTo>
                    <a:pt x="59470" y="154775"/>
                    <a:pt x="62646" y="173296"/>
                    <a:pt x="64233" y="182292"/>
                  </a:cubicBezTo>
                  <a:cubicBezTo>
                    <a:pt x="65820" y="191288"/>
                    <a:pt x="61058" y="219863"/>
                    <a:pt x="61058" y="214042"/>
                  </a:cubicBezTo>
                  <a:cubicBezTo>
                    <a:pt x="61058" y="208221"/>
                    <a:pt x="51533" y="172238"/>
                    <a:pt x="64233" y="147367"/>
                  </a:cubicBezTo>
                  <a:cubicBezTo>
                    <a:pt x="76933" y="122496"/>
                    <a:pt x="128791" y="74342"/>
                    <a:pt x="137258" y="64817"/>
                  </a:cubicBezTo>
                  <a:cubicBezTo>
                    <a:pt x="145725" y="55292"/>
                    <a:pt x="117150" y="94450"/>
                    <a:pt x="115033" y="90217"/>
                  </a:cubicBezTo>
                  <a:cubicBezTo>
                    <a:pt x="112916" y="85984"/>
                    <a:pt x="136200" y="-12441"/>
                    <a:pt x="124558" y="131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A791DFD5-8CD8-7C28-C34F-C6B62E8E7415}"/>
                </a:ext>
              </a:extLst>
            </p:cNvPr>
            <p:cNvSpPr/>
            <p:nvPr/>
          </p:nvSpPr>
          <p:spPr>
            <a:xfrm>
              <a:off x="5564108" y="4444128"/>
              <a:ext cx="121145" cy="121040"/>
            </a:xfrm>
            <a:custGeom>
              <a:avLst/>
              <a:gdLst>
                <a:gd name="connsiteX0" fmla="*/ 4842 w 121145"/>
                <a:gd name="connsiteY0" fmla="*/ 7222 h 121040"/>
                <a:gd name="connsiteX1" fmla="*/ 14367 w 121145"/>
                <a:gd name="connsiteY1" fmla="*/ 83422 h 121040"/>
                <a:gd name="connsiteX2" fmla="*/ 39767 w 121145"/>
                <a:gd name="connsiteY2" fmla="*/ 115172 h 121040"/>
                <a:gd name="connsiteX3" fmla="*/ 93742 w 121145"/>
                <a:gd name="connsiteY3" fmla="*/ 115172 h 121040"/>
                <a:gd name="connsiteX4" fmla="*/ 100092 w 121145"/>
                <a:gd name="connsiteY4" fmla="*/ 89772 h 121040"/>
                <a:gd name="connsiteX5" fmla="*/ 119142 w 121145"/>
                <a:gd name="connsiteY5" fmla="*/ 872 h 121040"/>
                <a:gd name="connsiteX6" fmla="*/ 119142 w 121145"/>
                <a:gd name="connsiteY6" fmla="*/ 48497 h 121040"/>
                <a:gd name="connsiteX7" fmla="*/ 106442 w 121145"/>
                <a:gd name="connsiteY7" fmla="*/ 115172 h 121040"/>
                <a:gd name="connsiteX8" fmla="*/ 68342 w 121145"/>
                <a:gd name="connsiteY8" fmla="*/ 115172 h 121040"/>
                <a:gd name="connsiteX9" fmla="*/ 4842 w 121145"/>
                <a:gd name="connsiteY9" fmla="*/ 92947 h 121040"/>
                <a:gd name="connsiteX10" fmla="*/ 4842 w 121145"/>
                <a:gd name="connsiteY10" fmla="*/ 7222 h 12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145" h="121040">
                  <a:moveTo>
                    <a:pt x="4842" y="7222"/>
                  </a:moveTo>
                  <a:cubicBezTo>
                    <a:pt x="6429" y="5635"/>
                    <a:pt x="8546" y="65430"/>
                    <a:pt x="14367" y="83422"/>
                  </a:cubicBezTo>
                  <a:cubicBezTo>
                    <a:pt x="20188" y="101414"/>
                    <a:pt x="26538" y="109880"/>
                    <a:pt x="39767" y="115172"/>
                  </a:cubicBezTo>
                  <a:cubicBezTo>
                    <a:pt x="52996" y="120464"/>
                    <a:pt x="83688" y="119405"/>
                    <a:pt x="93742" y="115172"/>
                  </a:cubicBezTo>
                  <a:cubicBezTo>
                    <a:pt x="103796" y="110939"/>
                    <a:pt x="95859" y="108822"/>
                    <a:pt x="100092" y="89772"/>
                  </a:cubicBezTo>
                  <a:cubicBezTo>
                    <a:pt x="104325" y="70722"/>
                    <a:pt x="115967" y="7751"/>
                    <a:pt x="119142" y="872"/>
                  </a:cubicBezTo>
                  <a:cubicBezTo>
                    <a:pt x="122317" y="-6007"/>
                    <a:pt x="121259" y="29447"/>
                    <a:pt x="119142" y="48497"/>
                  </a:cubicBezTo>
                  <a:cubicBezTo>
                    <a:pt x="117025" y="67547"/>
                    <a:pt x="114909" y="104060"/>
                    <a:pt x="106442" y="115172"/>
                  </a:cubicBezTo>
                  <a:cubicBezTo>
                    <a:pt x="97975" y="126284"/>
                    <a:pt x="85275" y="118876"/>
                    <a:pt x="68342" y="115172"/>
                  </a:cubicBezTo>
                  <a:cubicBezTo>
                    <a:pt x="51409" y="111468"/>
                    <a:pt x="14896" y="106176"/>
                    <a:pt x="4842" y="92947"/>
                  </a:cubicBezTo>
                  <a:cubicBezTo>
                    <a:pt x="-5212" y="79718"/>
                    <a:pt x="3255" y="8809"/>
                    <a:pt x="4842" y="722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FA5DF601-0937-7C9D-808B-D6AD8F537311}"/>
                </a:ext>
              </a:extLst>
            </p:cNvPr>
            <p:cNvSpPr/>
            <p:nvPr/>
          </p:nvSpPr>
          <p:spPr>
            <a:xfrm>
              <a:off x="5537123" y="4443584"/>
              <a:ext cx="181052" cy="84987"/>
            </a:xfrm>
            <a:custGeom>
              <a:avLst/>
              <a:gdLst>
                <a:gd name="connsiteX0" fmla="*/ 77 w 181052"/>
                <a:gd name="connsiteY0" fmla="*/ 33166 h 84987"/>
                <a:gd name="connsiteX1" fmla="*/ 63577 w 181052"/>
                <a:gd name="connsiteY1" fmla="*/ 39516 h 84987"/>
                <a:gd name="connsiteX2" fmla="*/ 69927 w 181052"/>
                <a:gd name="connsiteY2" fmla="*/ 58566 h 84987"/>
                <a:gd name="connsiteX3" fmla="*/ 95327 w 181052"/>
                <a:gd name="connsiteY3" fmla="*/ 80791 h 84987"/>
                <a:gd name="connsiteX4" fmla="*/ 111202 w 181052"/>
                <a:gd name="connsiteY4" fmla="*/ 49041 h 84987"/>
                <a:gd name="connsiteX5" fmla="*/ 117552 w 181052"/>
                <a:gd name="connsiteY5" fmla="*/ 4591 h 84987"/>
                <a:gd name="connsiteX6" fmla="*/ 136602 w 181052"/>
                <a:gd name="connsiteY6" fmla="*/ 1416 h 84987"/>
                <a:gd name="connsiteX7" fmla="*/ 181052 w 181052"/>
                <a:gd name="connsiteY7" fmla="*/ 4591 h 84987"/>
                <a:gd name="connsiteX8" fmla="*/ 136602 w 181052"/>
                <a:gd name="connsiteY8" fmla="*/ 4591 h 84987"/>
                <a:gd name="connsiteX9" fmla="*/ 123902 w 181052"/>
                <a:gd name="connsiteY9" fmla="*/ 26816 h 84987"/>
                <a:gd name="connsiteX10" fmla="*/ 98502 w 181052"/>
                <a:gd name="connsiteY10" fmla="*/ 83966 h 84987"/>
                <a:gd name="connsiteX11" fmla="*/ 76277 w 181052"/>
                <a:gd name="connsiteY11" fmla="*/ 61741 h 84987"/>
                <a:gd name="connsiteX12" fmla="*/ 79452 w 181052"/>
                <a:gd name="connsiteY12" fmla="*/ 39516 h 84987"/>
                <a:gd name="connsiteX13" fmla="*/ 77 w 181052"/>
                <a:gd name="connsiteY13" fmla="*/ 33166 h 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052" h="84987">
                  <a:moveTo>
                    <a:pt x="77" y="33166"/>
                  </a:moveTo>
                  <a:cubicBezTo>
                    <a:pt x="-2569" y="33166"/>
                    <a:pt x="63577" y="39516"/>
                    <a:pt x="63577" y="39516"/>
                  </a:cubicBezTo>
                  <a:cubicBezTo>
                    <a:pt x="75219" y="43749"/>
                    <a:pt x="64635" y="51687"/>
                    <a:pt x="69927" y="58566"/>
                  </a:cubicBezTo>
                  <a:cubicBezTo>
                    <a:pt x="75219" y="65445"/>
                    <a:pt x="88448" y="82378"/>
                    <a:pt x="95327" y="80791"/>
                  </a:cubicBezTo>
                  <a:cubicBezTo>
                    <a:pt x="102206" y="79204"/>
                    <a:pt x="107498" y="61741"/>
                    <a:pt x="111202" y="49041"/>
                  </a:cubicBezTo>
                  <a:cubicBezTo>
                    <a:pt x="114906" y="36341"/>
                    <a:pt x="117552" y="4591"/>
                    <a:pt x="117552" y="4591"/>
                  </a:cubicBezTo>
                  <a:cubicBezTo>
                    <a:pt x="121785" y="-3346"/>
                    <a:pt x="126019" y="1416"/>
                    <a:pt x="136602" y="1416"/>
                  </a:cubicBezTo>
                  <a:cubicBezTo>
                    <a:pt x="147185" y="1416"/>
                    <a:pt x="181052" y="4062"/>
                    <a:pt x="181052" y="4591"/>
                  </a:cubicBezTo>
                  <a:cubicBezTo>
                    <a:pt x="181052" y="5120"/>
                    <a:pt x="136602" y="4591"/>
                    <a:pt x="136602" y="4591"/>
                  </a:cubicBezTo>
                  <a:cubicBezTo>
                    <a:pt x="127077" y="8295"/>
                    <a:pt x="130252" y="13587"/>
                    <a:pt x="123902" y="26816"/>
                  </a:cubicBezTo>
                  <a:cubicBezTo>
                    <a:pt x="117552" y="40045"/>
                    <a:pt x="106439" y="78145"/>
                    <a:pt x="98502" y="83966"/>
                  </a:cubicBezTo>
                  <a:cubicBezTo>
                    <a:pt x="90565" y="89787"/>
                    <a:pt x="79452" y="69149"/>
                    <a:pt x="76277" y="61741"/>
                  </a:cubicBezTo>
                  <a:cubicBezTo>
                    <a:pt x="73102" y="54333"/>
                    <a:pt x="88977" y="43220"/>
                    <a:pt x="79452" y="39516"/>
                  </a:cubicBezTo>
                  <a:cubicBezTo>
                    <a:pt x="69927" y="35812"/>
                    <a:pt x="2723" y="33166"/>
                    <a:pt x="77" y="3316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A160EB37-D558-B0AE-116E-E416F3850105}"/>
                </a:ext>
              </a:extLst>
            </p:cNvPr>
            <p:cNvSpPr/>
            <p:nvPr/>
          </p:nvSpPr>
          <p:spPr>
            <a:xfrm>
              <a:off x="5676885" y="4422771"/>
              <a:ext cx="65980" cy="171482"/>
            </a:xfrm>
            <a:custGeom>
              <a:avLst/>
              <a:gdLst>
                <a:gd name="connsiteX0" fmla="*/ 15 w 65980"/>
                <a:gd name="connsiteY0" fmla="*/ 4 h 171482"/>
                <a:gd name="connsiteX1" fmla="*/ 63515 w 65980"/>
                <a:gd name="connsiteY1" fmla="*/ 63504 h 171482"/>
                <a:gd name="connsiteX2" fmla="*/ 53990 w 65980"/>
                <a:gd name="connsiteY2" fmla="*/ 114304 h 171482"/>
                <a:gd name="connsiteX3" fmla="*/ 41290 w 65980"/>
                <a:gd name="connsiteY3" fmla="*/ 123829 h 171482"/>
                <a:gd name="connsiteX4" fmla="*/ 60340 w 65980"/>
                <a:gd name="connsiteY4" fmla="*/ 171454 h 171482"/>
                <a:gd name="connsiteX5" fmla="*/ 44465 w 65980"/>
                <a:gd name="connsiteY5" fmla="*/ 130179 h 171482"/>
                <a:gd name="connsiteX6" fmla="*/ 60340 w 65980"/>
                <a:gd name="connsiteY6" fmla="*/ 92079 h 171482"/>
                <a:gd name="connsiteX7" fmla="*/ 57165 w 65980"/>
                <a:gd name="connsiteY7" fmla="*/ 60329 h 171482"/>
                <a:gd name="connsiteX8" fmla="*/ 15 w 65980"/>
                <a:gd name="connsiteY8" fmla="*/ 4 h 17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80" h="171482">
                  <a:moveTo>
                    <a:pt x="15" y="4"/>
                  </a:moveTo>
                  <a:cubicBezTo>
                    <a:pt x="1073" y="533"/>
                    <a:pt x="54519" y="44454"/>
                    <a:pt x="63515" y="63504"/>
                  </a:cubicBezTo>
                  <a:cubicBezTo>
                    <a:pt x="72511" y="82554"/>
                    <a:pt x="53990" y="114304"/>
                    <a:pt x="53990" y="114304"/>
                  </a:cubicBezTo>
                  <a:cubicBezTo>
                    <a:pt x="50286" y="124358"/>
                    <a:pt x="40232" y="114304"/>
                    <a:pt x="41290" y="123829"/>
                  </a:cubicBezTo>
                  <a:cubicBezTo>
                    <a:pt x="42348" y="133354"/>
                    <a:pt x="59811" y="170396"/>
                    <a:pt x="60340" y="171454"/>
                  </a:cubicBezTo>
                  <a:cubicBezTo>
                    <a:pt x="60869" y="172512"/>
                    <a:pt x="44465" y="143408"/>
                    <a:pt x="44465" y="130179"/>
                  </a:cubicBezTo>
                  <a:cubicBezTo>
                    <a:pt x="44465" y="116950"/>
                    <a:pt x="58223" y="103721"/>
                    <a:pt x="60340" y="92079"/>
                  </a:cubicBezTo>
                  <a:cubicBezTo>
                    <a:pt x="62457" y="80437"/>
                    <a:pt x="63515" y="73558"/>
                    <a:pt x="57165" y="60329"/>
                  </a:cubicBezTo>
                  <a:cubicBezTo>
                    <a:pt x="50815" y="47100"/>
                    <a:pt x="-1043" y="-525"/>
                    <a:pt x="15" y="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BDA34D5D-3BF8-A6C2-7BDA-981A8CA32B13}"/>
                </a:ext>
              </a:extLst>
            </p:cNvPr>
            <p:cNvSpPr/>
            <p:nvPr/>
          </p:nvSpPr>
          <p:spPr>
            <a:xfrm>
              <a:off x="5660879" y="4479916"/>
              <a:ext cx="58721" cy="110285"/>
            </a:xfrm>
            <a:custGeom>
              <a:avLst/>
              <a:gdLst>
                <a:gd name="connsiteX0" fmla="*/ 146 w 58721"/>
                <a:gd name="connsiteY0" fmla="*/ 9 h 110285"/>
                <a:gd name="connsiteX1" fmla="*/ 57296 w 58721"/>
                <a:gd name="connsiteY1" fmla="*/ 107959 h 110285"/>
                <a:gd name="connsiteX2" fmla="*/ 41421 w 58721"/>
                <a:gd name="connsiteY2" fmla="*/ 76209 h 110285"/>
                <a:gd name="connsiteX3" fmla="*/ 41421 w 58721"/>
                <a:gd name="connsiteY3" fmla="*/ 101609 h 110285"/>
                <a:gd name="connsiteX4" fmla="*/ 146 w 58721"/>
                <a:gd name="connsiteY4" fmla="*/ 9 h 1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21" h="110285">
                  <a:moveTo>
                    <a:pt x="146" y="9"/>
                  </a:moveTo>
                  <a:cubicBezTo>
                    <a:pt x="2792" y="1067"/>
                    <a:pt x="50417" y="95259"/>
                    <a:pt x="57296" y="107959"/>
                  </a:cubicBezTo>
                  <a:cubicBezTo>
                    <a:pt x="64175" y="120659"/>
                    <a:pt x="44067" y="77267"/>
                    <a:pt x="41421" y="76209"/>
                  </a:cubicBezTo>
                  <a:cubicBezTo>
                    <a:pt x="38775" y="75151"/>
                    <a:pt x="51475" y="116426"/>
                    <a:pt x="41421" y="101609"/>
                  </a:cubicBezTo>
                  <a:cubicBezTo>
                    <a:pt x="31367" y="86792"/>
                    <a:pt x="-2500" y="-1049"/>
                    <a:pt x="146" y="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702F70B4-A2C3-1ADD-8666-5B593E49AD30}"/>
                </a:ext>
              </a:extLst>
            </p:cNvPr>
            <p:cNvSpPr/>
            <p:nvPr/>
          </p:nvSpPr>
          <p:spPr>
            <a:xfrm>
              <a:off x="5645126" y="4489281"/>
              <a:ext cx="97523" cy="9716"/>
            </a:xfrm>
            <a:custGeom>
              <a:avLst/>
              <a:gdLst>
                <a:gd name="connsiteX0" fmla="*/ 24 w 97523"/>
                <a:gd name="connsiteY0" fmla="*/ 169 h 9716"/>
                <a:gd name="connsiteX1" fmla="*/ 92099 w 97523"/>
                <a:gd name="connsiteY1" fmla="*/ 3344 h 9716"/>
                <a:gd name="connsiteX2" fmla="*/ 82574 w 97523"/>
                <a:gd name="connsiteY2" fmla="*/ 9694 h 9716"/>
                <a:gd name="connsiteX3" fmla="*/ 24 w 97523"/>
                <a:gd name="connsiteY3" fmla="*/ 169 h 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23" h="9716">
                  <a:moveTo>
                    <a:pt x="24" y="169"/>
                  </a:moveTo>
                  <a:cubicBezTo>
                    <a:pt x="1612" y="-889"/>
                    <a:pt x="92099" y="3344"/>
                    <a:pt x="92099" y="3344"/>
                  </a:cubicBezTo>
                  <a:cubicBezTo>
                    <a:pt x="105857" y="4931"/>
                    <a:pt x="89982" y="9165"/>
                    <a:pt x="82574" y="9694"/>
                  </a:cubicBezTo>
                  <a:cubicBezTo>
                    <a:pt x="75166" y="10223"/>
                    <a:pt x="-1564" y="1227"/>
                    <a:pt x="24" y="16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A9E81A17-FCE8-3732-06C4-AE2F0AB20270}"/>
                </a:ext>
              </a:extLst>
            </p:cNvPr>
            <p:cNvSpPr/>
            <p:nvPr/>
          </p:nvSpPr>
          <p:spPr>
            <a:xfrm>
              <a:off x="5699099" y="4514822"/>
              <a:ext cx="43437" cy="76818"/>
            </a:xfrm>
            <a:custGeom>
              <a:avLst/>
              <a:gdLst>
                <a:gd name="connsiteX0" fmla="*/ 26 w 43437"/>
                <a:gd name="connsiteY0" fmla="*/ 28 h 76818"/>
                <a:gd name="connsiteX1" fmla="*/ 41301 w 43437"/>
                <a:gd name="connsiteY1" fmla="*/ 63528 h 76818"/>
                <a:gd name="connsiteX2" fmla="*/ 34951 w 43437"/>
                <a:gd name="connsiteY2" fmla="*/ 73053 h 76818"/>
                <a:gd name="connsiteX3" fmla="*/ 26 w 43437"/>
                <a:gd name="connsiteY3" fmla="*/ 28 h 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37" h="76818">
                  <a:moveTo>
                    <a:pt x="26" y="28"/>
                  </a:moveTo>
                  <a:cubicBezTo>
                    <a:pt x="1084" y="-1560"/>
                    <a:pt x="41301" y="63528"/>
                    <a:pt x="41301" y="63528"/>
                  </a:cubicBezTo>
                  <a:cubicBezTo>
                    <a:pt x="47122" y="75699"/>
                    <a:pt x="39714" y="80991"/>
                    <a:pt x="34951" y="73053"/>
                  </a:cubicBezTo>
                  <a:cubicBezTo>
                    <a:pt x="30189" y="65116"/>
                    <a:pt x="-1032" y="1616"/>
                    <a:pt x="26" y="2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6102BD40-8366-B8E8-A63B-87802A20282F}"/>
                </a:ext>
              </a:extLst>
            </p:cNvPr>
            <p:cNvSpPr/>
            <p:nvPr/>
          </p:nvSpPr>
          <p:spPr>
            <a:xfrm>
              <a:off x="4216400" y="4143375"/>
              <a:ext cx="1416050" cy="311150"/>
            </a:xfrm>
            <a:custGeom>
              <a:avLst/>
              <a:gdLst>
                <a:gd name="connsiteX0" fmla="*/ 0 w 1416050"/>
                <a:gd name="connsiteY0" fmla="*/ 311150 h 311150"/>
                <a:gd name="connsiteX1" fmla="*/ 971550 w 1416050"/>
                <a:gd name="connsiteY1" fmla="*/ 69850 h 311150"/>
                <a:gd name="connsiteX2" fmla="*/ 876300 w 1416050"/>
                <a:gd name="connsiteY2" fmla="*/ 95250 h 311150"/>
                <a:gd name="connsiteX3" fmla="*/ 1038225 w 1416050"/>
                <a:gd name="connsiteY3" fmla="*/ 73025 h 311150"/>
                <a:gd name="connsiteX4" fmla="*/ 1025525 w 1416050"/>
                <a:gd name="connsiteY4" fmla="*/ 104775 h 311150"/>
                <a:gd name="connsiteX5" fmla="*/ 1279525 w 1416050"/>
                <a:gd name="connsiteY5" fmla="*/ 34925 h 311150"/>
                <a:gd name="connsiteX6" fmla="*/ 1104900 w 1416050"/>
                <a:gd name="connsiteY6" fmla="*/ 79375 h 311150"/>
                <a:gd name="connsiteX7" fmla="*/ 1416050 w 1416050"/>
                <a:gd name="connsiteY7" fmla="*/ 0 h 311150"/>
                <a:gd name="connsiteX8" fmla="*/ 1041400 w 1416050"/>
                <a:gd name="connsiteY8" fmla="*/ 92075 h 311150"/>
                <a:gd name="connsiteX9" fmla="*/ 1069975 w 1416050"/>
                <a:gd name="connsiteY9" fmla="*/ 60325 h 311150"/>
                <a:gd name="connsiteX10" fmla="*/ 631825 w 1416050"/>
                <a:gd name="connsiteY10" fmla="*/ 139700 h 311150"/>
                <a:gd name="connsiteX11" fmla="*/ 955675 w 1416050"/>
                <a:gd name="connsiteY11" fmla="*/ 44450 h 311150"/>
                <a:gd name="connsiteX12" fmla="*/ 501650 w 1416050"/>
                <a:gd name="connsiteY12" fmla="*/ 196850 h 311150"/>
                <a:gd name="connsiteX13" fmla="*/ 292100 w 1416050"/>
                <a:gd name="connsiteY13" fmla="*/ 234950 h 311150"/>
                <a:gd name="connsiteX14" fmla="*/ 584200 w 1416050"/>
                <a:gd name="connsiteY14" fmla="*/ 177800 h 311150"/>
                <a:gd name="connsiteX15" fmla="*/ 0 w 1416050"/>
                <a:gd name="connsiteY15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6050" h="311150">
                  <a:moveTo>
                    <a:pt x="0" y="311150"/>
                  </a:moveTo>
                  <a:cubicBezTo>
                    <a:pt x="64558" y="293158"/>
                    <a:pt x="825500" y="105833"/>
                    <a:pt x="971550" y="69850"/>
                  </a:cubicBezTo>
                  <a:cubicBezTo>
                    <a:pt x="1117600" y="33867"/>
                    <a:pt x="865188" y="94721"/>
                    <a:pt x="876300" y="95250"/>
                  </a:cubicBezTo>
                  <a:cubicBezTo>
                    <a:pt x="887412" y="95779"/>
                    <a:pt x="1013354" y="71437"/>
                    <a:pt x="1038225" y="73025"/>
                  </a:cubicBezTo>
                  <a:cubicBezTo>
                    <a:pt x="1063096" y="74612"/>
                    <a:pt x="985308" y="111125"/>
                    <a:pt x="1025525" y="104775"/>
                  </a:cubicBezTo>
                  <a:cubicBezTo>
                    <a:pt x="1065742" y="98425"/>
                    <a:pt x="1266296" y="39158"/>
                    <a:pt x="1279525" y="34925"/>
                  </a:cubicBezTo>
                  <a:cubicBezTo>
                    <a:pt x="1292754" y="30692"/>
                    <a:pt x="1104900" y="79375"/>
                    <a:pt x="1104900" y="79375"/>
                  </a:cubicBezTo>
                  <a:lnTo>
                    <a:pt x="1416050" y="0"/>
                  </a:lnTo>
                  <a:cubicBezTo>
                    <a:pt x="1405467" y="2117"/>
                    <a:pt x="1099079" y="82021"/>
                    <a:pt x="1041400" y="92075"/>
                  </a:cubicBezTo>
                  <a:cubicBezTo>
                    <a:pt x="983721" y="102129"/>
                    <a:pt x="1138238" y="52387"/>
                    <a:pt x="1069975" y="60325"/>
                  </a:cubicBezTo>
                  <a:cubicBezTo>
                    <a:pt x="1001713" y="68262"/>
                    <a:pt x="650875" y="142346"/>
                    <a:pt x="631825" y="139700"/>
                  </a:cubicBezTo>
                  <a:cubicBezTo>
                    <a:pt x="612775" y="137054"/>
                    <a:pt x="977371" y="34925"/>
                    <a:pt x="955675" y="44450"/>
                  </a:cubicBezTo>
                  <a:cubicBezTo>
                    <a:pt x="933979" y="53975"/>
                    <a:pt x="612246" y="165100"/>
                    <a:pt x="501650" y="196850"/>
                  </a:cubicBezTo>
                  <a:cubicBezTo>
                    <a:pt x="391054" y="228600"/>
                    <a:pt x="278342" y="238125"/>
                    <a:pt x="292100" y="234950"/>
                  </a:cubicBezTo>
                  <a:cubicBezTo>
                    <a:pt x="305858" y="231775"/>
                    <a:pt x="637646" y="165100"/>
                    <a:pt x="584200" y="177800"/>
                  </a:cubicBezTo>
                  <a:lnTo>
                    <a:pt x="0" y="31115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952CF429-FC84-CCDC-48BA-DBF65CFBA95E}"/>
                </a:ext>
              </a:extLst>
            </p:cNvPr>
            <p:cNvSpPr/>
            <p:nvPr/>
          </p:nvSpPr>
          <p:spPr>
            <a:xfrm>
              <a:off x="5605561" y="4397309"/>
              <a:ext cx="214932" cy="231963"/>
            </a:xfrm>
            <a:custGeom>
              <a:avLst/>
              <a:gdLst>
                <a:gd name="connsiteX0" fmla="*/ 1489 w 214932"/>
                <a:gd name="connsiteY0" fmla="*/ 3241 h 231963"/>
                <a:gd name="connsiteX1" fmla="*/ 87214 w 214932"/>
                <a:gd name="connsiteY1" fmla="*/ 19116 h 231963"/>
                <a:gd name="connsiteX2" fmla="*/ 160239 w 214932"/>
                <a:gd name="connsiteY2" fmla="*/ 111191 h 231963"/>
                <a:gd name="connsiteX3" fmla="*/ 160239 w 214932"/>
                <a:gd name="connsiteY3" fmla="*/ 69916 h 231963"/>
                <a:gd name="connsiteX4" fmla="*/ 214214 w 214932"/>
                <a:gd name="connsiteY4" fmla="*/ 231841 h 231963"/>
                <a:gd name="connsiteX5" fmla="*/ 188814 w 214932"/>
                <a:gd name="connsiteY5" fmla="*/ 95316 h 231963"/>
                <a:gd name="connsiteX6" fmla="*/ 153889 w 214932"/>
                <a:gd name="connsiteY6" fmla="*/ 28641 h 231963"/>
                <a:gd name="connsiteX7" fmla="*/ 163414 w 214932"/>
                <a:gd name="connsiteY7" fmla="*/ 63566 h 231963"/>
                <a:gd name="connsiteX8" fmla="*/ 1489 w 214932"/>
                <a:gd name="connsiteY8" fmla="*/ 3241 h 23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32" h="231963">
                  <a:moveTo>
                    <a:pt x="1489" y="3241"/>
                  </a:moveTo>
                  <a:cubicBezTo>
                    <a:pt x="-11211" y="-4167"/>
                    <a:pt x="60756" y="1124"/>
                    <a:pt x="87214" y="19116"/>
                  </a:cubicBezTo>
                  <a:cubicBezTo>
                    <a:pt x="113672" y="37108"/>
                    <a:pt x="148068" y="102724"/>
                    <a:pt x="160239" y="111191"/>
                  </a:cubicBezTo>
                  <a:cubicBezTo>
                    <a:pt x="172410" y="119658"/>
                    <a:pt x="151243" y="49808"/>
                    <a:pt x="160239" y="69916"/>
                  </a:cubicBezTo>
                  <a:cubicBezTo>
                    <a:pt x="169235" y="90024"/>
                    <a:pt x="209452" y="227608"/>
                    <a:pt x="214214" y="231841"/>
                  </a:cubicBezTo>
                  <a:cubicBezTo>
                    <a:pt x="218976" y="236074"/>
                    <a:pt x="198868" y="129183"/>
                    <a:pt x="188814" y="95316"/>
                  </a:cubicBezTo>
                  <a:cubicBezTo>
                    <a:pt x="178760" y="61449"/>
                    <a:pt x="158122" y="33933"/>
                    <a:pt x="153889" y="28641"/>
                  </a:cubicBezTo>
                  <a:cubicBezTo>
                    <a:pt x="149656" y="23349"/>
                    <a:pt x="191989" y="68858"/>
                    <a:pt x="163414" y="63566"/>
                  </a:cubicBezTo>
                  <a:cubicBezTo>
                    <a:pt x="134839" y="58274"/>
                    <a:pt x="14189" y="10649"/>
                    <a:pt x="1489" y="324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636076F9-494E-8B5A-0B2E-6F967372A28E}"/>
                </a:ext>
              </a:extLst>
            </p:cNvPr>
            <p:cNvSpPr/>
            <p:nvPr/>
          </p:nvSpPr>
          <p:spPr>
            <a:xfrm>
              <a:off x="5655908" y="4156355"/>
              <a:ext cx="370533" cy="588781"/>
            </a:xfrm>
            <a:custGeom>
              <a:avLst/>
              <a:gdLst>
                <a:gd name="connsiteX0" fmla="*/ 1942 w 370533"/>
                <a:gd name="connsiteY0" fmla="*/ 2895 h 588781"/>
                <a:gd name="connsiteX1" fmla="*/ 294042 w 370533"/>
                <a:gd name="connsiteY1" fmla="*/ 199745 h 588781"/>
                <a:gd name="connsiteX2" fmla="*/ 348017 w 370533"/>
                <a:gd name="connsiteY2" fmla="*/ 298170 h 588781"/>
                <a:gd name="connsiteX3" fmla="*/ 370242 w 370533"/>
                <a:gd name="connsiteY3" fmla="*/ 266420 h 588781"/>
                <a:gd name="connsiteX4" fmla="*/ 360717 w 370533"/>
                <a:gd name="connsiteY4" fmla="*/ 529945 h 588781"/>
                <a:gd name="connsiteX5" fmla="*/ 360717 w 370533"/>
                <a:gd name="connsiteY5" fmla="*/ 368020 h 588781"/>
                <a:gd name="connsiteX6" fmla="*/ 249592 w 370533"/>
                <a:gd name="connsiteY6" fmla="*/ 587095 h 588781"/>
                <a:gd name="connsiteX7" fmla="*/ 271817 w 370533"/>
                <a:gd name="connsiteY7" fmla="*/ 460095 h 588781"/>
                <a:gd name="connsiteX8" fmla="*/ 316267 w 370533"/>
                <a:gd name="connsiteY8" fmla="*/ 291820 h 588781"/>
                <a:gd name="connsiteX9" fmla="*/ 262292 w 370533"/>
                <a:gd name="connsiteY9" fmla="*/ 529945 h 588781"/>
                <a:gd name="connsiteX10" fmla="*/ 322617 w 370533"/>
                <a:gd name="connsiteY10" fmla="*/ 396595 h 588781"/>
                <a:gd name="connsiteX11" fmla="*/ 341667 w 370533"/>
                <a:gd name="connsiteY11" fmla="*/ 272770 h 588781"/>
                <a:gd name="connsiteX12" fmla="*/ 208317 w 370533"/>
                <a:gd name="connsiteY12" fmla="*/ 120370 h 588781"/>
                <a:gd name="connsiteX13" fmla="*/ 147992 w 370533"/>
                <a:gd name="connsiteY13" fmla="*/ 28295 h 588781"/>
                <a:gd name="connsiteX14" fmla="*/ 167042 w 370533"/>
                <a:gd name="connsiteY14" fmla="*/ 79095 h 588781"/>
                <a:gd name="connsiteX15" fmla="*/ 1942 w 370533"/>
                <a:gd name="connsiteY15" fmla="*/ 2895 h 58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533" h="588781">
                  <a:moveTo>
                    <a:pt x="1942" y="2895"/>
                  </a:moveTo>
                  <a:cubicBezTo>
                    <a:pt x="23109" y="23003"/>
                    <a:pt x="236363" y="150533"/>
                    <a:pt x="294042" y="199745"/>
                  </a:cubicBezTo>
                  <a:cubicBezTo>
                    <a:pt x="351721" y="248957"/>
                    <a:pt x="335317" y="287058"/>
                    <a:pt x="348017" y="298170"/>
                  </a:cubicBezTo>
                  <a:cubicBezTo>
                    <a:pt x="360717" y="309282"/>
                    <a:pt x="368125" y="227791"/>
                    <a:pt x="370242" y="266420"/>
                  </a:cubicBezTo>
                  <a:cubicBezTo>
                    <a:pt x="372359" y="305049"/>
                    <a:pt x="362305" y="513012"/>
                    <a:pt x="360717" y="529945"/>
                  </a:cubicBezTo>
                  <a:cubicBezTo>
                    <a:pt x="359130" y="546878"/>
                    <a:pt x="379238" y="358495"/>
                    <a:pt x="360717" y="368020"/>
                  </a:cubicBezTo>
                  <a:cubicBezTo>
                    <a:pt x="342196" y="377545"/>
                    <a:pt x="264409" y="571749"/>
                    <a:pt x="249592" y="587095"/>
                  </a:cubicBezTo>
                  <a:cubicBezTo>
                    <a:pt x="234775" y="602441"/>
                    <a:pt x="260705" y="509307"/>
                    <a:pt x="271817" y="460095"/>
                  </a:cubicBezTo>
                  <a:cubicBezTo>
                    <a:pt x="282929" y="410883"/>
                    <a:pt x="317854" y="280178"/>
                    <a:pt x="316267" y="291820"/>
                  </a:cubicBezTo>
                  <a:cubicBezTo>
                    <a:pt x="314680" y="303462"/>
                    <a:pt x="261234" y="512483"/>
                    <a:pt x="262292" y="529945"/>
                  </a:cubicBezTo>
                  <a:cubicBezTo>
                    <a:pt x="263350" y="547407"/>
                    <a:pt x="309388" y="439457"/>
                    <a:pt x="322617" y="396595"/>
                  </a:cubicBezTo>
                  <a:cubicBezTo>
                    <a:pt x="335846" y="353733"/>
                    <a:pt x="360717" y="318807"/>
                    <a:pt x="341667" y="272770"/>
                  </a:cubicBezTo>
                  <a:cubicBezTo>
                    <a:pt x="322617" y="226733"/>
                    <a:pt x="240596" y="161116"/>
                    <a:pt x="208317" y="120370"/>
                  </a:cubicBezTo>
                  <a:cubicBezTo>
                    <a:pt x="176038" y="79624"/>
                    <a:pt x="154871" y="35174"/>
                    <a:pt x="147992" y="28295"/>
                  </a:cubicBezTo>
                  <a:cubicBezTo>
                    <a:pt x="141113" y="21416"/>
                    <a:pt x="195088" y="84387"/>
                    <a:pt x="167042" y="79095"/>
                  </a:cubicBezTo>
                  <a:cubicBezTo>
                    <a:pt x="138996" y="73803"/>
                    <a:pt x="-19225" y="-17213"/>
                    <a:pt x="1942" y="289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3000F203-F1B9-F4E5-1815-4AAB8ADCDF96}"/>
                </a:ext>
              </a:extLst>
            </p:cNvPr>
            <p:cNvSpPr/>
            <p:nvPr/>
          </p:nvSpPr>
          <p:spPr>
            <a:xfrm>
              <a:off x="3835084" y="4456934"/>
              <a:ext cx="397685" cy="513641"/>
            </a:xfrm>
            <a:custGeom>
              <a:avLst/>
              <a:gdLst>
                <a:gd name="connsiteX0" fmla="*/ 397191 w 397685"/>
                <a:gd name="connsiteY0" fmla="*/ 766 h 513641"/>
                <a:gd name="connsiteX1" fmla="*/ 159066 w 397685"/>
                <a:gd name="connsiteY1" fmla="*/ 181741 h 513641"/>
                <a:gd name="connsiteX2" fmla="*/ 190816 w 397685"/>
                <a:gd name="connsiteY2" fmla="*/ 169041 h 513641"/>
                <a:gd name="connsiteX3" fmla="*/ 168591 w 397685"/>
                <a:gd name="connsiteY3" fmla="*/ 257941 h 513641"/>
                <a:gd name="connsiteX4" fmla="*/ 92391 w 397685"/>
                <a:gd name="connsiteY4" fmla="*/ 391291 h 513641"/>
                <a:gd name="connsiteX5" fmla="*/ 95566 w 397685"/>
                <a:gd name="connsiteY5" fmla="*/ 511941 h 513641"/>
                <a:gd name="connsiteX6" fmla="*/ 89216 w 397685"/>
                <a:gd name="connsiteY6" fmla="*/ 448441 h 513641"/>
                <a:gd name="connsiteX7" fmla="*/ 316 w 397685"/>
                <a:gd name="connsiteY7" fmla="*/ 264291 h 513641"/>
                <a:gd name="connsiteX8" fmla="*/ 60641 w 397685"/>
                <a:gd name="connsiteY8" fmla="*/ 337316 h 513641"/>
                <a:gd name="connsiteX9" fmla="*/ 89216 w 397685"/>
                <a:gd name="connsiteY9" fmla="*/ 261116 h 513641"/>
                <a:gd name="connsiteX10" fmla="*/ 124141 w 397685"/>
                <a:gd name="connsiteY10" fmla="*/ 127766 h 513641"/>
                <a:gd name="connsiteX11" fmla="*/ 76516 w 397685"/>
                <a:gd name="connsiteY11" fmla="*/ 311916 h 513641"/>
                <a:gd name="connsiteX12" fmla="*/ 66991 w 397685"/>
                <a:gd name="connsiteY12" fmla="*/ 346841 h 513641"/>
                <a:gd name="connsiteX13" fmla="*/ 54291 w 397685"/>
                <a:gd name="connsiteY13" fmla="*/ 330966 h 513641"/>
                <a:gd name="connsiteX14" fmla="*/ 92391 w 397685"/>
                <a:gd name="connsiteY14" fmla="*/ 384941 h 513641"/>
                <a:gd name="connsiteX15" fmla="*/ 136841 w 397685"/>
                <a:gd name="connsiteY15" fmla="*/ 292866 h 513641"/>
                <a:gd name="connsiteX16" fmla="*/ 213041 w 397685"/>
                <a:gd name="connsiteY16" fmla="*/ 207141 h 513641"/>
                <a:gd name="connsiteX17" fmla="*/ 171766 w 397685"/>
                <a:gd name="connsiteY17" fmla="*/ 197616 h 513641"/>
                <a:gd name="connsiteX18" fmla="*/ 260666 w 397685"/>
                <a:gd name="connsiteY18" fmla="*/ 73791 h 513641"/>
                <a:gd name="connsiteX19" fmla="*/ 222566 w 397685"/>
                <a:gd name="connsiteY19" fmla="*/ 115066 h 513641"/>
                <a:gd name="connsiteX20" fmla="*/ 397191 w 397685"/>
                <a:gd name="connsiteY20" fmla="*/ 766 h 51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7685" h="513641">
                  <a:moveTo>
                    <a:pt x="397191" y="766"/>
                  </a:moveTo>
                  <a:cubicBezTo>
                    <a:pt x="386608" y="11878"/>
                    <a:pt x="193462" y="153695"/>
                    <a:pt x="159066" y="181741"/>
                  </a:cubicBezTo>
                  <a:cubicBezTo>
                    <a:pt x="124670" y="209787"/>
                    <a:pt x="189229" y="156341"/>
                    <a:pt x="190816" y="169041"/>
                  </a:cubicBezTo>
                  <a:cubicBezTo>
                    <a:pt x="192403" y="181741"/>
                    <a:pt x="184995" y="220899"/>
                    <a:pt x="168591" y="257941"/>
                  </a:cubicBezTo>
                  <a:cubicBezTo>
                    <a:pt x="152187" y="294983"/>
                    <a:pt x="104562" y="348958"/>
                    <a:pt x="92391" y="391291"/>
                  </a:cubicBezTo>
                  <a:cubicBezTo>
                    <a:pt x="80220" y="433624"/>
                    <a:pt x="96095" y="502416"/>
                    <a:pt x="95566" y="511941"/>
                  </a:cubicBezTo>
                  <a:cubicBezTo>
                    <a:pt x="95037" y="521466"/>
                    <a:pt x="105091" y="489716"/>
                    <a:pt x="89216" y="448441"/>
                  </a:cubicBezTo>
                  <a:cubicBezTo>
                    <a:pt x="73341" y="407166"/>
                    <a:pt x="5079" y="282812"/>
                    <a:pt x="316" y="264291"/>
                  </a:cubicBezTo>
                  <a:cubicBezTo>
                    <a:pt x="-4447" y="245770"/>
                    <a:pt x="45824" y="337845"/>
                    <a:pt x="60641" y="337316"/>
                  </a:cubicBezTo>
                  <a:cubicBezTo>
                    <a:pt x="75458" y="336787"/>
                    <a:pt x="78633" y="296041"/>
                    <a:pt x="89216" y="261116"/>
                  </a:cubicBezTo>
                  <a:cubicBezTo>
                    <a:pt x="99799" y="226191"/>
                    <a:pt x="126258" y="119299"/>
                    <a:pt x="124141" y="127766"/>
                  </a:cubicBezTo>
                  <a:cubicBezTo>
                    <a:pt x="122024" y="136233"/>
                    <a:pt x="86041" y="275404"/>
                    <a:pt x="76516" y="311916"/>
                  </a:cubicBezTo>
                  <a:cubicBezTo>
                    <a:pt x="66991" y="348428"/>
                    <a:pt x="70695" y="343666"/>
                    <a:pt x="66991" y="346841"/>
                  </a:cubicBezTo>
                  <a:cubicBezTo>
                    <a:pt x="63287" y="350016"/>
                    <a:pt x="50058" y="324616"/>
                    <a:pt x="54291" y="330966"/>
                  </a:cubicBezTo>
                  <a:cubicBezTo>
                    <a:pt x="58524" y="337316"/>
                    <a:pt x="78633" y="391291"/>
                    <a:pt x="92391" y="384941"/>
                  </a:cubicBezTo>
                  <a:cubicBezTo>
                    <a:pt x="106149" y="378591"/>
                    <a:pt x="116733" y="322499"/>
                    <a:pt x="136841" y="292866"/>
                  </a:cubicBezTo>
                  <a:cubicBezTo>
                    <a:pt x="156949" y="263233"/>
                    <a:pt x="207220" y="223016"/>
                    <a:pt x="213041" y="207141"/>
                  </a:cubicBezTo>
                  <a:cubicBezTo>
                    <a:pt x="218862" y="191266"/>
                    <a:pt x="163828" y="219841"/>
                    <a:pt x="171766" y="197616"/>
                  </a:cubicBezTo>
                  <a:cubicBezTo>
                    <a:pt x="179703" y="175391"/>
                    <a:pt x="252199" y="87549"/>
                    <a:pt x="260666" y="73791"/>
                  </a:cubicBezTo>
                  <a:cubicBezTo>
                    <a:pt x="269133" y="60033"/>
                    <a:pt x="199812" y="127237"/>
                    <a:pt x="222566" y="115066"/>
                  </a:cubicBezTo>
                  <a:cubicBezTo>
                    <a:pt x="245320" y="102895"/>
                    <a:pt x="407774" y="-10346"/>
                    <a:pt x="397191" y="76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8470D1E0-737E-F1AB-A645-174CFD9BB897}"/>
                </a:ext>
              </a:extLst>
            </p:cNvPr>
            <p:cNvSpPr/>
            <p:nvPr/>
          </p:nvSpPr>
          <p:spPr>
            <a:xfrm>
              <a:off x="3698636" y="4527247"/>
              <a:ext cx="263790" cy="294646"/>
            </a:xfrm>
            <a:custGeom>
              <a:avLst/>
              <a:gdLst>
                <a:gd name="connsiteX0" fmla="*/ 263764 w 263790"/>
                <a:gd name="connsiteY0" fmla="*/ 303 h 294646"/>
                <a:gd name="connsiteX1" fmla="*/ 22464 w 263790"/>
                <a:gd name="connsiteY1" fmla="*/ 200328 h 294646"/>
                <a:gd name="connsiteX2" fmla="*/ 9764 w 263790"/>
                <a:gd name="connsiteY2" fmla="*/ 292403 h 294646"/>
                <a:gd name="connsiteX3" fmla="*/ 16114 w 263790"/>
                <a:gd name="connsiteY3" fmla="*/ 251128 h 294646"/>
                <a:gd name="connsiteX4" fmla="*/ 57389 w 263790"/>
                <a:gd name="connsiteY4" fmla="*/ 89203 h 294646"/>
                <a:gd name="connsiteX5" fmla="*/ 38339 w 263790"/>
                <a:gd name="connsiteY5" fmla="*/ 152703 h 294646"/>
                <a:gd name="connsiteX6" fmla="*/ 263764 w 263790"/>
                <a:gd name="connsiteY6" fmla="*/ 303 h 29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790" h="294646">
                  <a:moveTo>
                    <a:pt x="263764" y="303"/>
                  </a:moveTo>
                  <a:cubicBezTo>
                    <a:pt x="261118" y="8240"/>
                    <a:pt x="64797" y="151645"/>
                    <a:pt x="22464" y="200328"/>
                  </a:cubicBezTo>
                  <a:cubicBezTo>
                    <a:pt x="-19869" y="249011"/>
                    <a:pt x="10822" y="283936"/>
                    <a:pt x="9764" y="292403"/>
                  </a:cubicBezTo>
                  <a:cubicBezTo>
                    <a:pt x="8706" y="300870"/>
                    <a:pt x="8176" y="284995"/>
                    <a:pt x="16114" y="251128"/>
                  </a:cubicBezTo>
                  <a:cubicBezTo>
                    <a:pt x="24051" y="217261"/>
                    <a:pt x="53685" y="105607"/>
                    <a:pt x="57389" y="89203"/>
                  </a:cubicBezTo>
                  <a:cubicBezTo>
                    <a:pt x="61093" y="72799"/>
                    <a:pt x="6589" y="162757"/>
                    <a:pt x="38339" y="152703"/>
                  </a:cubicBezTo>
                  <a:cubicBezTo>
                    <a:pt x="70089" y="142649"/>
                    <a:pt x="266410" y="-7634"/>
                    <a:pt x="263764" y="30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C8E4F7E9-B15D-ED30-025F-BBF0E40ACB63}"/>
                </a:ext>
              </a:extLst>
            </p:cNvPr>
            <p:cNvSpPr/>
            <p:nvPr/>
          </p:nvSpPr>
          <p:spPr>
            <a:xfrm>
              <a:off x="5536763" y="4168632"/>
              <a:ext cx="207805" cy="258615"/>
            </a:xfrm>
            <a:custGeom>
              <a:avLst/>
              <a:gdLst>
                <a:gd name="connsiteX0" fmla="*/ 437 w 207805"/>
                <a:gd name="connsiteY0" fmla="*/ 25543 h 258615"/>
                <a:gd name="connsiteX1" fmla="*/ 79812 w 207805"/>
                <a:gd name="connsiteY1" fmla="*/ 76343 h 258615"/>
                <a:gd name="connsiteX2" fmla="*/ 127437 w 207805"/>
                <a:gd name="connsiteY2" fmla="*/ 149368 h 258615"/>
                <a:gd name="connsiteX3" fmla="*/ 143312 w 207805"/>
                <a:gd name="connsiteY3" fmla="*/ 89043 h 258615"/>
                <a:gd name="connsiteX4" fmla="*/ 200462 w 207805"/>
                <a:gd name="connsiteY4" fmla="*/ 254143 h 258615"/>
                <a:gd name="connsiteX5" fmla="*/ 200462 w 207805"/>
                <a:gd name="connsiteY5" fmla="*/ 193818 h 258615"/>
                <a:gd name="connsiteX6" fmla="*/ 140137 w 207805"/>
                <a:gd name="connsiteY6" fmla="*/ 6493 h 258615"/>
                <a:gd name="connsiteX7" fmla="*/ 168712 w 207805"/>
                <a:gd name="connsiteY7" fmla="*/ 149368 h 258615"/>
                <a:gd name="connsiteX8" fmla="*/ 133787 w 207805"/>
                <a:gd name="connsiteY8" fmla="*/ 111268 h 258615"/>
                <a:gd name="connsiteX9" fmla="*/ 86162 w 207805"/>
                <a:gd name="connsiteY9" fmla="*/ 143 h 258615"/>
                <a:gd name="connsiteX10" fmla="*/ 117912 w 207805"/>
                <a:gd name="connsiteY10" fmla="*/ 136668 h 258615"/>
                <a:gd name="connsiteX11" fmla="*/ 437 w 207805"/>
                <a:gd name="connsiteY11" fmla="*/ 25543 h 25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805" h="258615">
                  <a:moveTo>
                    <a:pt x="437" y="25543"/>
                  </a:moveTo>
                  <a:cubicBezTo>
                    <a:pt x="-5913" y="15489"/>
                    <a:pt x="58645" y="55706"/>
                    <a:pt x="79812" y="76343"/>
                  </a:cubicBezTo>
                  <a:cubicBezTo>
                    <a:pt x="100979" y="96981"/>
                    <a:pt x="116854" y="147251"/>
                    <a:pt x="127437" y="149368"/>
                  </a:cubicBezTo>
                  <a:cubicBezTo>
                    <a:pt x="138020" y="151485"/>
                    <a:pt x="131141" y="71581"/>
                    <a:pt x="143312" y="89043"/>
                  </a:cubicBezTo>
                  <a:cubicBezTo>
                    <a:pt x="155483" y="106505"/>
                    <a:pt x="190937" y="236681"/>
                    <a:pt x="200462" y="254143"/>
                  </a:cubicBezTo>
                  <a:cubicBezTo>
                    <a:pt x="209987" y="271606"/>
                    <a:pt x="210516" y="235093"/>
                    <a:pt x="200462" y="193818"/>
                  </a:cubicBezTo>
                  <a:cubicBezTo>
                    <a:pt x="190408" y="152543"/>
                    <a:pt x="145429" y="13901"/>
                    <a:pt x="140137" y="6493"/>
                  </a:cubicBezTo>
                  <a:cubicBezTo>
                    <a:pt x="134845" y="-915"/>
                    <a:pt x="169770" y="131906"/>
                    <a:pt x="168712" y="149368"/>
                  </a:cubicBezTo>
                  <a:cubicBezTo>
                    <a:pt x="167654" y="166830"/>
                    <a:pt x="147545" y="136139"/>
                    <a:pt x="133787" y="111268"/>
                  </a:cubicBezTo>
                  <a:cubicBezTo>
                    <a:pt x="120029" y="86397"/>
                    <a:pt x="88808" y="-4090"/>
                    <a:pt x="86162" y="143"/>
                  </a:cubicBezTo>
                  <a:cubicBezTo>
                    <a:pt x="83516" y="4376"/>
                    <a:pt x="125849" y="132435"/>
                    <a:pt x="117912" y="136668"/>
                  </a:cubicBezTo>
                  <a:cubicBezTo>
                    <a:pt x="109975" y="140901"/>
                    <a:pt x="6787" y="35597"/>
                    <a:pt x="437" y="2554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D868CD95-24AC-38BA-EBC8-2140AD9D6098}"/>
                </a:ext>
              </a:extLst>
            </p:cNvPr>
            <p:cNvSpPr/>
            <p:nvPr/>
          </p:nvSpPr>
          <p:spPr>
            <a:xfrm>
              <a:off x="5486313" y="5399050"/>
              <a:ext cx="220029" cy="42928"/>
            </a:xfrm>
            <a:custGeom>
              <a:avLst/>
              <a:gdLst>
                <a:gd name="connsiteX0" fmla="*/ 87 w 220029"/>
                <a:gd name="connsiteY0" fmla="*/ 42900 h 42928"/>
                <a:gd name="connsiteX1" fmla="*/ 92162 w 220029"/>
                <a:gd name="connsiteY1" fmla="*/ 1625 h 42928"/>
                <a:gd name="connsiteX2" fmla="*/ 219162 w 220029"/>
                <a:gd name="connsiteY2" fmla="*/ 7975 h 42928"/>
                <a:gd name="connsiteX3" fmla="*/ 146137 w 220029"/>
                <a:gd name="connsiteY3" fmla="*/ 4800 h 42928"/>
                <a:gd name="connsiteX4" fmla="*/ 108037 w 220029"/>
                <a:gd name="connsiteY4" fmla="*/ 7975 h 42928"/>
                <a:gd name="connsiteX5" fmla="*/ 87 w 220029"/>
                <a:gd name="connsiteY5" fmla="*/ 42900 h 4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029" h="42928">
                  <a:moveTo>
                    <a:pt x="87" y="42900"/>
                  </a:moveTo>
                  <a:cubicBezTo>
                    <a:pt x="-2559" y="41842"/>
                    <a:pt x="55650" y="7446"/>
                    <a:pt x="92162" y="1625"/>
                  </a:cubicBezTo>
                  <a:cubicBezTo>
                    <a:pt x="128674" y="-4196"/>
                    <a:pt x="210166" y="7446"/>
                    <a:pt x="219162" y="7975"/>
                  </a:cubicBezTo>
                  <a:cubicBezTo>
                    <a:pt x="228158" y="8504"/>
                    <a:pt x="164658" y="4800"/>
                    <a:pt x="146137" y="4800"/>
                  </a:cubicBezTo>
                  <a:cubicBezTo>
                    <a:pt x="127616" y="4800"/>
                    <a:pt x="130791" y="1096"/>
                    <a:pt x="108037" y="7975"/>
                  </a:cubicBezTo>
                  <a:cubicBezTo>
                    <a:pt x="85283" y="14854"/>
                    <a:pt x="2733" y="43958"/>
                    <a:pt x="87" y="4290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2DB697BA-9C45-0DBF-070D-025B92ABBD4E}"/>
                </a:ext>
              </a:extLst>
            </p:cNvPr>
            <p:cNvSpPr/>
            <p:nvPr/>
          </p:nvSpPr>
          <p:spPr>
            <a:xfrm>
              <a:off x="5596281" y="5394057"/>
              <a:ext cx="147317" cy="111943"/>
            </a:xfrm>
            <a:custGeom>
              <a:avLst/>
              <a:gdLst>
                <a:gd name="connsiteX0" fmla="*/ 147294 w 147317"/>
                <a:gd name="connsiteY0" fmla="*/ 268 h 111943"/>
                <a:gd name="connsiteX1" fmla="*/ 42519 w 147317"/>
                <a:gd name="connsiteY1" fmla="*/ 73293 h 111943"/>
                <a:gd name="connsiteX2" fmla="*/ 99669 w 147317"/>
                <a:gd name="connsiteY2" fmla="*/ 41543 h 111943"/>
                <a:gd name="connsiteX3" fmla="*/ 1244 w 147317"/>
                <a:gd name="connsiteY3" fmla="*/ 111393 h 111943"/>
                <a:gd name="connsiteX4" fmla="*/ 45694 w 147317"/>
                <a:gd name="connsiteY4" fmla="*/ 73293 h 111943"/>
                <a:gd name="connsiteX5" fmla="*/ 67919 w 147317"/>
                <a:gd name="connsiteY5" fmla="*/ 57418 h 111943"/>
                <a:gd name="connsiteX6" fmla="*/ 7594 w 147317"/>
                <a:gd name="connsiteY6" fmla="*/ 47893 h 111943"/>
                <a:gd name="connsiteX7" fmla="*/ 52044 w 147317"/>
                <a:gd name="connsiteY7" fmla="*/ 47893 h 111943"/>
                <a:gd name="connsiteX8" fmla="*/ 147294 w 147317"/>
                <a:gd name="connsiteY8" fmla="*/ 268 h 11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17" h="111943">
                  <a:moveTo>
                    <a:pt x="147294" y="268"/>
                  </a:moveTo>
                  <a:cubicBezTo>
                    <a:pt x="145707" y="4501"/>
                    <a:pt x="50457" y="66414"/>
                    <a:pt x="42519" y="73293"/>
                  </a:cubicBezTo>
                  <a:cubicBezTo>
                    <a:pt x="34581" y="80172"/>
                    <a:pt x="106548" y="35193"/>
                    <a:pt x="99669" y="41543"/>
                  </a:cubicBezTo>
                  <a:cubicBezTo>
                    <a:pt x="92790" y="47893"/>
                    <a:pt x="10240" y="106101"/>
                    <a:pt x="1244" y="111393"/>
                  </a:cubicBezTo>
                  <a:cubicBezTo>
                    <a:pt x="-7752" y="116685"/>
                    <a:pt x="34582" y="82289"/>
                    <a:pt x="45694" y="73293"/>
                  </a:cubicBezTo>
                  <a:cubicBezTo>
                    <a:pt x="56806" y="64297"/>
                    <a:pt x="74269" y="61651"/>
                    <a:pt x="67919" y="57418"/>
                  </a:cubicBezTo>
                  <a:cubicBezTo>
                    <a:pt x="61569" y="53185"/>
                    <a:pt x="10240" y="49481"/>
                    <a:pt x="7594" y="47893"/>
                  </a:cubicBezTo>
                  <a:cubicBezTo>
                    <a:pt x="4948" y="46306"/>
                    <a:pt x="32994" y="52655"/>
                    <a:pt x="52044" y="47893"/>
                  </a:cubicBezTo>
                  <a:cubicBezTo>
                    <a:pt x="71094" y="43131"/>
                    <a:pt x="148881" y="-3965"/>
                    <a:pt x="147294" y="26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F8B76E8D-90AB-2C92-2081-2C3963EB80B8}"/>
                </a:ext>
              </a:extLst>
            </p:cNvPr>
            <p:cNvSpPr/>
            <p:nvPr/>
          </p:nvSpPr>
          <p:spPr>
            <a:xfrm>
              <a:off x="5186506" y="6346294"/>
              <a:ext cx="233230" cy="74989"/>
            </a:xfrm>
            <a:custGeom>
              <a:avLst/>
              <a:gdLst>
                <a:gd name="connsiteX0" fmla="*/ 233219 w 233230"/>
                <a:gd name="connsiteY0" fmla="*/ 13231 h 74989"/>
                <a:gd name="connsiteX1" fmla="*/ 137969 w 233230"/>
                <a:gd name="connsiteY1" fmla="*/ 70381 h 74989"/>
                <a:gd name="connsiteX2" fmla="*/ 188769 w 233230"/>
                <a:gd name="connsiteY2" fmla="*/ 70381 h 74989"/>
                <a:gd name="connsiteX3" fmla="*/ 103044 w 233230"/>
                <a:gd name="connsiteY3" fmla="*/ 60856 h 74989"/>
                <a:gd name="connsiteX4" fmla="*/ 39544 w 233230"/>
                <a:gd name="connsiteY4" fmla="*/ 44981 h 74989"/>
                <a:gd name="connsiteX5" fmla="*/ 20494 w 233230"/>
                <a:gd name="connsiteY5" fmla="*/ 25931 h 74989"/>
                <a:gd name="connsiteX6" fmla="*/ 1444 w 233230"/>
                <a:gd name="connsiteY6" fmla="*/ 531 h 74989"/>
                <a:gd name="connsiteX7" fmla="*/ 61769 w 233230"/>
                <a:gd name="connsiteY7" fmla="*/ 51331 h 74989"/>
                <a:gd name="connsiteX8" fmla="*/ 17319 w 233230"/>
                <a:gd name="connsiteY8" fmla="*/ 25931 h 74989"/>
                <a:gd name="connsiteX9" fmla="*/ 106219 w 233230"/>
                <a:gd name="connsiteY9" fmla="*/ 57681 h 74989"/>
                <a:gd name="connsiteX10" fmla="*/ 144319 w 233230"/>
                <a:gd name="connsiteY10" fmla="*/ 70381 h 74989"/>
                <a:gd name="connsiteX11" fmla="*/ 233219 w 233230"/>
                <a:gd name="connsiteY11" fmla="*/ 13231 h 7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230" h="74989">
                  <a:moveTo>
                    <a:pt x="233219" y="13231"/>
                  </a:moveTo>
                  <a:cubicBezTo>
                    <a:pt x="232161" y="13231"/>
                    <a:pt x="145377" y="60856"/>
                    <a:pt x="137969" y="70381"/>
                  </a:cubicBezTo>
                  <a:cubicBezTo>
                    <a:pt x="130561" y="79906"/>
                    <a:pt x="194590" y="71969"/>
                    <a:pt x="188769" y="70381"/>
                  </a:cubicBezTo>
                  <a:cubicBezTo>
                    <a:pt x="182948" y="68794"/>
                    <a:pt x="127915" y="65089"/>
                    <a:pt x="103044" y="60856"/>
                  </a:cubicBezTo>
                  <a:cubicBezTo>
                    <a:pt x="78173" y="56623"/>
                    <a:pt x="39544" y="44981"/>
                    <a:pt x="39544" y="44981"/>
                  </a:cubicBezTo>
                  <a:cubicBezTo>
                    <a:pt x="25786" y="39160"/>
                    <a:pt x="26844" y="33339"/>
                    <a:pt x="20494" y="25931"/>
                  </a:cubicBezTo>
                  <a:cubicBezTo>
                    <a:pt x="14144" y="18523"/>
                    <a:pt x="-5435" y="-3702"/>
                    <a:pt x="1444" y="531"/>
                  </a:cubicBezTo>
                  <a:cubicBezTo>
                    <a:pt x="8323" y="4764"/>
                    <a:pt x="59123" y="47098"/>
                    <a:pt x="61769" y="51331"/>
                  </a:cubicBezTo>
                  <a:cubicBezTo>
                    <a:pt x="64415" y="55564"/>
                    <a:pt x="9911" y="24873"/>
                    <a:pt x="17319" y="25931"/>
                  </a:cubicBezTo>
                  <a:cubicBezTo>
                    <a:pt x="24727" y="26989"/>
                    <a:pt x="85052" y="50273"/>
                    <a:pt x="106219" y="57681"/>
                  </a:cubicBezTo>
                  <a:cubicBezTo>
                    <a:pt x="127386" y="65089"/>
                    <a:pt x="125798" y="76731"/>
                    <a:pt x="144319" y="70381"/>
                  </a:cubicBezTo>
                  <a:cubicBezTo>
                    <a:pt x="162840" y="64031"/>
                    <a:pt x="234277" y="13231"/>
                    <a:pt x="233219" y="1323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FB4A17F3-94F1-D54E-9CC6-5D276BE712C4}"/>
                </a:ext>
              </a:extLst>
            </p:cNvPr>
            <p:cNvSpPr/>
            <p:nvPr/>
          </p:nvSpPr>
          <p:spPr>
            <a:xfrm>
              <a:off x="4920473" y="6333871"/>
              <a:ext cx="32675" cy="143132"/>
            </a:xfrm>
            <a:custGeom>
              <a:avLst/>
              <a:gdLst>
                <a:gd name="connsiteX0" fmla="*/ 32527 w 32675"/>
                <a:gd name="connsiteY0" fmla="*/ 254 h 143132"/>
                <a:gd name="connsiteX1" fmla="*/ 13477 w 32675"/>
                <a:gd name="connsiteY1" fmla="*/ 82804 h 143132"/>
                <a:gd name="connsiteX2" fmla="*/ 32527 w 32675"/>
                <a:gd name="connsiteY2" fmla="*/ 143129 h 143132"/>
                <a:gd name="connsiteX3" fmla="*/ 777 w 32675"/>
                <a:gd name="connsiteY3" fmla="*/ 85979 h 143132"/>
                <a:gd name="connsiteX4" fmla="*/ 10302 w 32675"/>
                <a:gd name="connsiteY4" fmla="*/ 111379 h 143132"/>
                <a:gd name="connsiteX5" fmla="*/ 32527 w 32675"/>
                <a:gd name="connsiteY5" fmla="*/ 254 h 14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75" h="143132">
                  <a:moveTo>
                    <a:pt x="32527" y="254"/>
                  </a:moveTo>
                  <a:cubicBezTo>
                    <a:pt x="33056" y="-4509"/>
                    <a:pt x="13477" y="58992"/>
                    <a:pt x="13477" y="82804"/>
                  </a:cubicBezTo>
                  <a:cubicBezTo>
                    <a:pt x="13477" y="106616"/>
                    <a:pt x="34644" y="142600"/>
                    <a:pt x="32527" y="143129"/>
                  </a:cubicBezTo>
                  <a:cubicBezTo>
                    <a:pt x="30410" y="143658"/>
                    <a:pt x="4481" y="91271"/>
                    <a:pt x="777" y="85979"/>
                  </a:cubicBezTo>
                  <a:cubicBezTo>
                    <a:pt x="-2927" y="80687"/>
                    <a:pt x="7656" y="123021"/>
                    <a:pt x="10302" y="111379"/>
                  </a:cubicBezTo>
                  <a:cubicBezTo>
                    <a:pt x="12948" y="99737"/>
                    <a:pt x="31998" y="5017"/>
                    <a:pt x="32527" y="2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A3A97825-D674-4539-DE37-06534ABD154D}"/>
                </a:ext>
              </a:extLst>
            </p:cNvPr>
            <p:cNvSpPr/>
            <p:nvPr/>
          </p:nvSpPr>
          <p:spPr>
            <a:xfrm>
              <a:off x="5019532" y="6429104"/>
              <a:ext cx="122329" cy="132884"/>
            </a:xfrm>
            <a:custGeom>
              <a:avLst/>
              <a:gdLst>
                <a:gd name="connsiteX0" fmla="*/ 143 w 122329"/>
                <a:gd name="connsiteY0" fmla="*/ 271 h 132884"/>
                <a:gd name="connsiteX1" fmla="*/ 120793 w 122329"/>
                <a:gd name="connsiteY1" fmla="*/ 130446 h 132884"/>
                <a:gd name="connsiteX2" fmla="*/ 69993 w 122329"/>
                <a:gd name="connsiteY2" fmla="*/ 85996 h 132884"/>
                <a:gd name="connsiteX3" fmla="*/ 95393 w 122329"/>
                <a:gd name="connsiteY3" fmla="*/ 95521 h 132884"/>
                <a:gd name="connsiteX4" fmla="*/ 143 w 122329"/>
                <a:gd name="connsiteY4" fmla="*/ 271 h 13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29" h="132884">
                  <a:moveTo>
                    <a:pt x="143" y="271"/>
                  </a:moveTo>
                  <a:cubicBezTo>
                    <a:pt x="4376" y="6092"/>
                    <a:pt x="109151" y="116159"/>
                    <a:pt x="120793" y="130446"/>
                  </a:cubicBezTo>
                  <a:cubicBezTo>
                    <a:pt x="132435" y="144733"/>
                    <a:pt x="74226" y="91817"/>
                    <a:pt x="69993" y="85996"/>
                  </a:cubicBezTo>
                  <a:cubicBezTo>
                    <a:pt x="65760" y="80175"/>
                    <a:pt x="103860" y="107163"/>
                    <a:pt x="95393" y="95521"/>
                  </a:cubicBezTo>
                  <a:cubicBezTo>
                    <a:pt x="86926" y="83879"/>
                    <a:pt x="-4090" y="-5550"/>
                    <a:pt x="143" y="27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B9ED5812-23A5-CACF-7172-91F6009B40FD}"/>
                </a:ext>
              </a:extLst>
            </p:cNvPr>
            <p:cNvSpPr/>
            <p:nvPr/>
          </p:nvSpPr>
          <p:spPr>
            <a:xfrm>
              <a:off x="3984625" y="5962637"/>
              <a:ext cx="165100" cy="203413"/>
            </a:xfrm>
            <a:custGeom>
              <a:avLst/>
              <a:gdLst>
                <a:gd name="connsiteX0" fmla="*/ 12700 w 165100"/>
                <a:gd name="connsiteY0" fmla="*/ 13 h 203413"/>
                <a:gd name="connsiteX1" fmla="*/ 104775 w 165100"/>
                <a:gd name="connsiteY1" fmla="*/ 76213 h 203413"/>
                <a:gd name="connsiteX2" fmla="*/ 111125 w 165100"/>
                <a:gd name="connsiteY2" fmla="*/ 104788 h 203413"/>
                <a:gd name="connsiteX3" fmla="*/ 85725 w 165100"/>
                <a:gd name="connsiteY3" fmla="*/ 63513 h 203413"/>
                <a:gd name="connsiteX4" fmla="*/ 44450 w 165100"/>
                <a:gd name="connsiteY4" fmla="*/ 101613 h 203413"/>
                <a:gd name="connsiteX5" fmla="*/ 98425 w 165100"/>
                <a:gd name="connsiteY5" fmla="*/ 177813 h 203413"/>
                <a:gd name="connsiteX6" fmla="*/ 47625 w 165100"/>
                <a:gd name="connsiteY6" fmla="*/ 146063 h 203413"/>
                <a:gd name="connsiteX7" fmla="*/ 127000 w 165100"/>
                <a:gd name="connsiteY7" fmla="*/ 203213 h 203413"/>
                <a:gd name="connsiteX8" fmla="*/ 69850 w 165100"/>
                <a:gd name="connsiteY8" fmla="*/ 165113 h 203413"/>
                <a:gd name="connsiteX9" fmla="*/ 0 w 165100"/>
                <a:gd name="connsiteY9" fmla="*/ 168288 h 203413"/>
                <a:gd name="connsiteX10" fmla="*/ 69850 w 165100"/>
                <a:gd name="connsiteY10" fmla="*/ 155588 h 203413"/>
                <a:gd name="connsiteX11" fmla="*/ 34925 w 165100"/>
                <a:gd name="connsiteY11" fmla="*/ 73038 h 203413"/>
                <a:gd name="connsiteX12" fmla="*/ 142875 w 165100"/>
                <a:gd name="connsiteY12" fmla="*/ 88913 h 203413"/>
                <a:gd name="connsiteX13" fmla="*/ 146050 w 165100"/>
                <a:gd name="connsiteY13" fmla="*/ 63513 h 203413"/>
                <a:gd name="connsiteX14" fmla="*/ 127000 w 165100"/>
                <a:gd name="connsiteY14" fmla="*/ 3188 h 203413"/>
                <a:gd name="connsiteX15" fmla="*/ 165100 w 165100"/>
                <a:gd name="connsiteY15" fmla="*/ 69863 h 203413"/>
                <a:gd name="connsiteX16" fmla="*/ 127000 w 165100"/>
                <a:gd name="connsiteY16" fmla="*/ 69863 h 203413"/>
                <a:gd name="connsiteX17" fmla="*/ 12700 w 165100"/>
                <a:gd name="connsiteY17" fmla="*/ 13 h 2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00" h="203413">
                  <a:moveTo>
                    <a:pt x="12700" y="13"/>
                  </a:moveTo>
                  <a:cubicBezTo>
                    <a:pt x="8996" y="1071"/>
                    <a:pt x="88371" y="58751"/>
                    <a:pt x="104775" y="76213"/>
                  </a:cubicBezTo>
                  <a:cubicBezTo>
                    <a:pt x="121179" y="93676"/>
                    <a:pt x="114300" y="106905"/>
                    <a:pt x="111125" y="104788"/>
                  </a:cubicBezTo>
                  <a:cubicBezTo>
                    <a:pt x="107950" y="102671"/>
                    <a:pt x="96837" y="64042"/>
                    <a:pt x="85725" y="63513"/>
                  </a:cubicBezTo>
                  <a:cubicBezTo>
                    <a:pt x="74613" y="62984"/>
                    <a:pt x="42333" y="82563"/>
                    <a:pt x="44450" y="101613"/>
                  </a:cubicBezTo>
                  <a:cubicBezTo>
                    <a:pt x="46567" y="120663"/>
                    <a:pt x="97896" y="170405"/>
                    <a:pt x="98425" y="177813"/>
                  </a:cubicBezTo>
                  <a:cubicBezTo>
                    <a:pt x="98954" y="185221"/>
                    <a:pt x="42863" y="141830"/>
                    <a:pt x="47625" y="146063"/>
                  </a:cubicBezTo>
                  <a:cubicBezTo>
                    <a:pt x="52387" y="150296"/>
                    <a:pt x="123296" y="200038"/>
                    <a:pt x="127000" y="203213"/>
                  </a:cubicBezTo>
                  <a:cubicBezTo>
                    <a:pt x="130704" y="206388"/>
                    <a:pt x="91017" y="170934"/>
                    <a:pt x="69850" y="165113"/>
                  </a:cubicBezTo>
                  <a:cubicBezTo>
                    <a:pt x="48683" y="159292"/>
                    <a:pt x="0" y="169875"/>
                    <a:pt x="0" y="168288"/>
                  </a:cubicBezTo>
                  <a:cubicBezTo>
                    <a:pt x="0" y="166701"/>
                    <a:pt x="64029" y="171463"/>
                    <a:pt x="69850" y="155588"/>
                  </a:cubicBezTo>
                  <a:cubicBezTo>
                    <a:pt x="75671" y="139713"/>
                    <a:pt x="22754" y="84151"/>
                    <a:pt x="34925" y="73038"/>
                  </a:cubicBezTo>
                  <a:cubicBezTo>
                    <a:pt x="47096" y="61925"/>
                    <a:pt x="124354" y="90500"/>
                    <a:pt x="142875" y="88913"/>
                  </a:cubicBezTo>
                  <a:cubicBezTo>
                    <a:pt x="161396" y="87326"/>
                    <a:pt x="148696" y="77800"/>
                    <a:pt x="146050" y="63513"/>
                  </a:cubicBezTo>
                  <a:cubicBezTo>
                    <a:pt x="143404" y="49226"/>
                    <a:pt x="123825" y="2130"/>
                    <a:pt x="127000" y="3188"/>
                  </a:cubicBezTo>
                  <a:cubicBezTo>
                    <a:pt x="130175" y="4246"/>
                    <a:pt x="165100" y="58751"/>
                    <a:pt x="165100" y="69863"/>
                  </a:cubicBezTo>
                  <a:cubicBezTo>
                    <a:pt x="165100" y="80975"/>
                    <a:pt x="150283" y="80975"/>
                    <a:pt x="127000" y="69863"/>
                  </a:cubicBezTo>
                  <a:cubicBezTo>
                    <a:pt x="103717" y="58751"/>
                    <a:pt x="16404" y="-1045"/>
                    <a:pt x="12700" y="1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33C4D20D-97DF-A53C-FDC6-A0B0876F3C1E}"/>
                </a:ext>
              </a:extLst>
            </p:cNvPr>
            <p:cNvSpPr/>
            <p:nvPr/>
          </p:nvSpPr>
          <p:spPr>
            <a:xfrm>
              <a:off x="4006554" y="6111769"/>
              <a:ext cx="41687" cy="200543"/>
            </a:xfrm>
            <a:custGeom>
              <a:avLst/>
              <a:gdLst>
                <a:gd name="connsiteX0" fmla="*/ 296 w 41687"/>
                <a:gd name="connsiteY0" fmla="*/ 106 h 200543"/>
                <a:gd name="connsiteX1" fmla="*/ 41571 w 41687"/>
                <a:gd name="connsiteY1" fmla="*/ 196956 h 200543"/>
                <a:gd name="connsiteX2" fmla="*/ 12996 w 41687"/>
                <a:gd name="connsiteY2" fmla="*/ 130281 h 200543"/>
                <a:gd name="connsiteX3" fmla="*/ 22521 w 41687"/>
                <a:gd name="connsiteY3" fmla="*/ 168381 h 200543"/>
                <a:gd name="connsiteX4" fmla="*/ 296 w 41687"/>
                <a:gd name="connsiteY4" fmla="*/ 106 h 20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7" h="200543">
                  <a:moveTo>
                    <a:pt x="296" y="106"/>
                  </a:moveTo>
                  <a:cubicBezTo>
                    <a:pt x="3471" y="4868"/>
                    <a:pt x="39454" y="175260"/>
                    <a:pt x="41571" y="196956"/>
                  </a:cubicBezTo>
                  <a:cubicBezTo>
                    <a:pt x="43688" y="218652"/>
                    <a:pt x="16171" y="135043"/>
                    <a:pt x="12996" y="130281"/>
                  </a:cubicBezTo>
                  <a:cubicBezTo>
                    <a:pt x="9821" y="125519"/>
                    <a:pt x="24638" y="185314"/>
                    <a:pt x="22521" y="168381"/>
                  </a:cubicBezTo>
                  <a:cubicBezTo>
                    <a:pt x="20404" y="151448"/>
                    <a:pt x="-2879" y="-4656"/>
                    <a:pt x="296" y="10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8D4AFDFC-9615-B5C9-188D-B14F15C4B78B}"/>
                </a:ext>
              </a:extLst>
            </p:cNvPr>
            <p:cNvSpPr/>
            <p:nvPr/>
          </p:nvSpPr>
          <p:spPr>
            <a:xfrm>
              <a:off x="4000497" y="6121195"/>
              <a:ext cx="53983" cy="197455"/>
            </a:xfrm>
            <a:custGeom>
              <a:avLst/>
              <a:gdLst>
                <a:gd name="connsiteX0" fmla="*/ 53978 w 53983"/>
                <a:gd name="connsiteY0" fmla="*/ 205 h 197455"/>
                <a:gd name="connsiteX1" fmla="*/ 6353 w 53983"/>
                <a:gd name="connsiteY1" fmla="*/ 130380 h 197455"/>
                <a:gd name="connsiteX2" fmla="*/ 3178 w 53983"/>
                <a:gd name="connsiteY2" fmla="*/ 197055 h 197455"/>
                <a:gd name="connsiteX3" fmla="*/ 3178 w 53983"/>
                <a:gd name="connsiteY3" fmla="*/ 101805 h 197455"/>
                <a:gd name="connsiteX4" fmla="*/ 53978 w 53983"/>
                <a:gd name="connsiteY4" fmla="*/ 205 h 19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83" h="197455">
                  <a:moveTo>
                    <a:pt x="53978" y="205"/>
                  </a:moveTo>
                  <a:cubicBezTo>
                    <a:pt x="54507" y="4968"/>
                    <a:pt x="14820" y="97572"/>
                    <a:pt x="6353" y="130380"/>
                  </a:cubicBezTo>
                  <a:cubicBezTo>
                    <a:pt x="-2114" y="163188"/>
                    <a:pt x="3707" y="201818"/>
                    <a:pt x="3178" y="197055"/>
                  </a:cubicBezTo>
                  <a:cubicBezTo>
                    <a:pt x="2649" y="192293"/>
                    <a:pt x="-3701" y="128792"/>
                    <a:pt x="3178" y="101805"/>
                  </a:cubicBezTo>
                  <a:cubicBezTo>
                    <a:pt x="10057" y="74818"/>
                    <a:pt x="53449" y="-4558"/>
                    <a:pt x="53978" y="20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01B255E4-CC49-5775-1B8B-15DF6692AAAC}"/>
                </a:ext>
              </a:extLst>
            </p:cNvPr>
            <p:cNvSpPr/>
            <p:nvPr/>
          </p:nvSpPr>
          <p:spPr>
            <a:xfrm>
              <a:off x="3920966" y="6273346"/>
              <a:ext cx="35799" cy="163542"/>
            </a:xfrm>
            <a:custGeom>
              <a:avLst/>
              <a:gdLst>
                <a:gd name="connsiteX0" fmla="*/ 35084 w 35799"/>
                <a:gd name="connsiteY0" fmla="*/ 454 h 163542"/>
                <a:gd name="connsiteX1" fmla="*/ 159 w 35799"/>
                <a:gd name="connsiteY1" fmla="*/ 159204 h 163542"/>
                <a:gd name="connsiteX2" fmla="*/ 22384 w 35799"/>
                <a:gd name="connsiteY2" fmla="*/ 111579 h 163542"/>
                <a:gd name="connsiteX3" fmla="*/ 35084 w 35799"/>
                <a:gd name="connsiteY3" fmla="*/ 454 h 16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99" h="163542">
                  <a:moveTo>
                    <a:pt x="35084" y="454"/>
                  </a:moveTo>
                  <a:cubicBezTo>
                    <a:pt x="31380" y="8391"/>
                    <a:pt x="2276" y="140683"/>
                    <a:pt x="159" y="159204"/>
                  </a:cubicBezTo>
                  <a:cubicBezTo>
                    <a:pt x="-1958" y="177725"/>
                    <a:pt x="17622" y="132216"/>
                    <a:pt x="22384" y="111579"/>
                  </a:cubicBezTo>
                  <a:cubicBezTo>
                    <a:pt x="27146" y="90942"/>
                    <a:pt x="38788" y="-7483"/>
                    <a:pt x="35084" y="4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64FD39B7-F018-71BE-296D-0850ADE2CF32}"/>
                </a:ext>
              </a:extLst>
            </p:cNvPr>
            <p:cNvSpPr/>
            <p:nvPr/>
          </p:nvSpPr>
          <p:spPr>
            <a:xfrm>
              <a:off x="3930650" y="6305236"/>
              <a:ext cx="444500" cy="140056"/>
            </a:xfrm>
            <a:custGeom>
              <a:avLst/>
              <a:gdLst>
                <a:gd name="connsiteX0" fmla="*/ 0 w 444500"/>
                <a:gd name="connsiteY0" fmla="*/ 314 h 140056"/>
                <a:gd name="connsiteX1" fmla="*/ 238125 w 444500"/>
                <a:gd name="connsiteY1" fmla="*/ 41589 h 140056"/>
                <a:gd name="connsiteX2" fmla="*/ 444500 w 444500"/>
                <a:gd name="connsiteY2" fmla="*/ 140014 h 140056"/>
                <a:gd name="connsiteX3" fmla="*/ 238125 w 444500"/>
                <a:gd name="connsiteY3" fmla="*/ 28889 h 140056"/>
                <a:gd name="connsiteX4" fmla="*/ 0 w 444500"/>
                <a:gd name="connsiteY4" fmla="*/ 314 h 14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40056">
                  <a:moveTo>
                    <a:pt x="0" y="314"/>
                  </a:moveTo>
                  <a:cubicBezTo>
                    <a:pt x="0" y="2431"/>
                    <a:pt x="164042" y="18306"/>
                    <a:pt x="238125" y="41589"/>
                  </a:cubicBezTo>
                  <a:cubicBezTo>
                    <a:pt x="312208" y="64872"/>
                    <a:pt x="444500" y="142131"/>
                    <a:pt x="444500" y="140014"/>
                  </a:cubicBezTo>
                  <a:cubicBezTo>
                    <a:pt x="444500" y="137897"/>
                    <a:pt x="313267" y="51114"/>
                    <a:pt x="238125" y="28889"/>
                  </a:cubicBezTo>
                  <a:cubicBezTo>
                    <a:pt x="162983" y="6664"/>
                    <a:pt x="0" y="-1803"/>
                    <a:pt x="0" y="31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C58B58F9-9CCE-F715-BBFF-CE2D230054D2}"/>
                </a:ext>
              </a:extLst>
            </p:cNvPr>
            <p:cNvSpPr/>
            <p:nvPr/>
          </p:nvSpPr>
          <p:spPr>
            <a:xfrm>
              <a:off x="4387445" y="6456209"/>
              <a:ext cx="259652" cy="171946"/>
            </a:xfrm>
            <a:custGeom>
              <a:avLst/>
              <a:gdLst>
                <a:gd name="connsiteX0" fmla="*/ 3580 w 259652"/>
                <a:gd name="connsiteY0" fmla="*/ 1741 h 171946"/>
                <a:gd name="connsiteX1" fmla="*/ 257580 w 259652"/>
                <a:gd name="connsiteY1" fmla="*/ 170016 h 171946"/>
                <a:gd name="connsiteX2" fmla="*/ 117880 w 259652"/>
                <a:gd name="connsiteY2" fmla="*/ 87466 h 171946"/>
                <a:gd name="connsiteX3" fmla="*/ 3580 w 259652"/>
                <a:gd name="connsiteY3" fmla="*/ 1741 h 17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652" h="171946">
                  <a:moveTo>
                    <a:pt x="3580" y="1741"/>
                  </a:moveTo>
                  <a:cubicBezTo>
                    <a:pt x="26863" y="15499"/>
                    <a:pt x="238530" y="155729"/>
                    <a:pt x="257580" y="170016"/>
                  </a:cubicBezTo>
                  <a:cubicBezTo>
                    <a:pt x="276630" y="184304"/>
                    <a:pt x="159155" y="115512"/>
                    <a:pt x="117880" y="87466"/>
                  </a:cubicBezTo>
                  <a:cubicBezTo>
                    <a:pt x="76605" y="59420"/>
                    <a:pt x="-19703" y="-12017"/>
                    <a:pt x="3580" y="174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929BD396-BD34-B5A3-1724-203BC2220834}"/>
                </a:ext>
              </a:extLst>
            </p:cNvPr>
            <p:cNvSpPr/>
            <p:nvPr/>
          </p:nvSpPr>
          <p:spPr>
            <a:xfrm>
              <a:off x="4372829" y="6414416"/>
              <a:ext cx="621830" cy="480369"/>
            </a:xfrm>
            <a:custGeom>
              <a:avLst/>
              <a:gdLst>
                <a:gd name="connsiteX0" fmla="*/ 2321 w 621830"/>
                <a:gd name="connsiteY0" fmla="*/ 2259 h 480369"/>
                <a:gd name="connsiteX1" fmla="*/ 342046 w 621830"/>
                <a:gd name="connsiteY1" fmla="*/ 230859 h 480369"/>
                <a:gd name="connsiteX2" fmla="*/ 615096 w 621830"/>
                <a:gd name="connsiteY2" fmla="*/ 475334 h 480369"/>
                <a:gd name="connsiteX3" fmla="*/ 529371 w 621830"/>
                <a:gd name="connsiteY3" fmla="*/ 386434 h 480369"/>
                <a:gd name="connsiteX4" fmla="*/ 427771 w 621830"/>
                <a:gd name="connsiteY4" fmla="*/ 272134 h 480369"/>
                <a:gd name="connsiteX5" fmla="*/ 313471 w 621830"/>
                <a:gd name="connsiteY5" fmla="*/ 192759 h 480369"/>
                <a:gd name="connsiteX6" fmla="*/ 249971 w 621830"/>
                <a:gd name="connsiteY6" fmla="*/ 154659 h 480369"/>
                <a:gd name="connsiteX7" fmla="*/ 284896 w 621830"/>
                <a:gd name="connsiteY7" fmla="*/ 183234 h 480369"/>
                <a:gd name="connsiteX8" fmla="*/ 195996 w 621830"/>
                <a:gd name="connsiteY8" fmla="*/ 116559 h 480369"/>
                <a:gd name="connsiteX9" fmla="*/ 2321 w 621830"/>
                <a:gd name="connsiteY9" fmla="*/ 2259 h 48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830" h="480369">
                  <a:moveTo>
                    <a:pt x="2321" y="2259"/>
                  </a:moveTo>
                  <a:cubicBezTo>
                    <a:pt x="26663" y="21309"/>
                    <a:pt x="239917" y="152013"/>
                    <a:pt x="342046" y="230859"/>
                  </a:cubicBezTo>
                  <a:cubicBezTo>
                    <a:pt x="444175" y="309705"/>
                    <a:pt x="583875" y="449405"/>
                    <a:pt x="615096" y="475334"/>
                  </a:cubicBezTo>
                  <a:cubicBezTo>
                    <a:pt x="646317" y="501263"/>
                    <a:pt x="560592" y="420301"/>
                    <a:pt x="529371" y="386434"/>
                  </a:cubicBezTo>
                  <a:cubicBezTo>
                    <a:pt x="498150" y="352567"/>
                    <a:pt x="463754" y="304413"/>
                    <a:pt x="427771" y="272134"/>
                  </a:cubicBezTo>
                  <a:cubicBezTo>
                    <a:pt x="391788" y="239855"/>
                    <a:pt x="343104" y="212338"/>
                    <a:pt x="313471" y="192759"/>
                  </a:cubicBezTo>
                  <a:cubicBezTo>
                    <a:pt x="283838" y="173180"/>
                    <a:pt x="254733" y="156246"/>
                    <a:pt x="249971" y="154659"/>
                  </a:cubicBezTo>
                  <a:cubicBezTo>
                    <a:pt x="245209" y="153072"/>
                    <a:pt x="293892" y="189584"/>
                    <a:pt x="284896" y="183234"/>
                  </a:cubicBezTo>
                  <a:cubicBezTo>
                    <a:pt x="275900" y="176884"/>
                    <a:pt x="239917" y="143017"/>
                    <a:pt x="195996" y="116559"/>
                  </a:cubicBezTo>
                  <a:cubicBezTo>
                    <a:pt x="152075" y="90101"/>
                    <a:pt x="-22021" y="-16791"/>
                    <a:pt x="2321" y="225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D2EBA922-49DF-C2B9-A66C-1EB2834E338D}"/>
                </a:ext>
              </a:extLst>
            </p:cNvPr>
            <p:cNvSpPr/>
            <p:nvPr/>
          </p:nvSpPr>
          <p:spPr>
            <a:xfrm>
              <a:off x="4831926" y="6615295"/>
              <a:ext cx="141238" cy="196217"/>
            </a:xfrm>
            <a:custGeom>
              <a:avLst/>
              <a:gdLst>
                <a:gd name="connsiteX0" fmla="*/ 424 w 141238"/>
                <a:gd name="connsiteY0" fmla="*/ 1405 h 196217"/>
                <a:gd name="connsiteX1" fmla="*/ 73449 w 141238"/>
                <a:gd name="connsiteY1" fmla="*/ 49030 h 196217"/>
                <a:gd name="connsiteX2" fmla="*/ 140124 w 141238"/>
                <a:gd name="connsiteY2" fmla="*/ 195080 h 196217"/>
                <a:gd name="connsiteX3" fmla="*/ 114724 w 141238"/>
                <a:gd name="connsiteY3" fmla="*/ 115705 h 196217"/>
                <a:gd name="connsiteX4" fmla="*/ 108374 w 141238"/>
                <a:gd name="connsiteY4" fmla="*/ 93480 h 196217"/>
                <a:gd name="connsiteX5" fmla="*/ 424 w 141238"/>
                <a:gd name="connsiteY5" fmla="*/ 1405 h 19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238" h="196217">
                  <a:moveTo>
                    <a:pt x="424" y="1405"/>
                  </a:moveTo>
                  <a:cubicBezTo>
                    <a:pt x="-5397" y="-6003"/>
                    <a:pt x="50166" y="16751"/>
                    <a:pt x="73449" y="49030"/>
                  </a:cubicBezTo>
                  <a:cubicBezTo>
                    <a:pt x="96732" y="81309"/>
                    <a:pt x="133245" y="183968"/>
                    <a:pt x="140124" y="195080"/>
                  </a:cubicBezTo>
                  <a:cubicBezTo>
                    <a:pt x="147003" y="206192"/>
                    <a:pt x="120016" y="132638"/>
                    <a:pt x="114724" y="115705"/>
                  </a:cubicBezTo>
                  <a:cubicBezTo>
                    <a:pt x="109432" y="98772"/>
                    <a:pt x="122132" y="110413"/>
                    <a:pt x="108374" y="93480"/>
                  </a:cubicBezTo>
                  <a:cubicBezTo>
                    <a:pt x="94616" y="76547"/>
                    <a:pt x="6245" y="8813"/>
                    <a:pt x="424" y="140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FEAC2317-2D14-8DB6-5641-0948BC07E2BC}"/>
                </a:ext>
              </a:extLst>
            </p:cNvPr>
            <p:cNvSpPr/>
            <p:nvPr/>
          </p:nvSpPr>
          <p:spPr>
            <a:xfrm>
              <a:off x="4965659" y="6667197"/>
              <a:ext cx="104979" cy="105084"/>
            </a:xfrm>
            <a:custGeom>
              <a:avLst/>
              <a:gdLst>
                <a:gd name="connsiteX0" fmla="*/ 41 w 104979"/>
                <a:gd name="connsiteY0" fmla="*/ 303 h 105084"/>
                <a:gd name="connsiteX1" fmla="*/ 92116 w 104979"/>
                <a:gd name="connsiteY1" fmla="*/ 38403 h 105084"/>
                <a:gd name="connsiteX2" fmla="*/ 82591 w 104979"/>
                <a:gd name="connsiteY2" fmla="*/ 63803 h 105084"/>
                <a:gd name="connsiteX3" fmla="*/ 44491 w 104979"/>
                <a:gd name="connsiteY3" fmla="*/ 105078 h 105084"/>
                <a:gd name="connsiteX4" fmla="*/ 104816 w 104979"/>
                <a:gd name="connsiteY4" fmla="*/ 60628 h 105084"/>
                <a:gd name="connsiteX5" fmla="*/ 41 w 104979"/>
                <a:gd name="connsiteY5" fmla="*/ 303 h 10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79" h="105084">
                  <a:moveTo>
                    <a:pt x="41" y="303"/>
                  </a:moveTo>
                  <a:cubicBezTo>
                    <a:pt x="-2076" y="-3401"/>
                    <a:pt x="78358" y="27820"/>
                    <a:pt x="92116" y="38403"/>
                  </a:cubicBezTo>
                  <a:cubicBezTo>
                    <a:pt x="105874" y="48986"/>
                    <a:pt x="90529" y="52691"/>
                    <a:pt x="82591" y="63803"/>
                  </a:cubicBezTo>
                  <a:cubicBezTo>
                    <a:pt x="74654" y="74916"/>
                    <a:pt x="40787" y="105607"/>
                    <a:pt x="44491" y="105078"/>
                  </a:cubicBezTo>
                  <a:cubicBezTo>
                    <a:pt x="48195" y="104549"/>
                    <a:pt x="108520" y="75445"/>
                    <a:pt x="104816" y="60628"/>
                  </a:cubicBezTo>
                  <a:cubicBezTo>
                    <a:pt x="101112" y="45811"/>
                    <a:pt x="2158" y="4007"/>
                    <a:pt x="41" y="30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12F61672-9644-247E-0CBB-1B664507348D}"/>
                </a:ext>
              </a:extLst>
            </p:cNvPr>
            <p:cNvSpPr/>
            <p:nvPr/>
          </p:nvSpPr>
          <p:spPr>
            <a:xfrm>
              <a:off x="4705068" y="6488536"/>
              <a:ext cx="635365" cy="200441"/>
            </a:xfrm>
            <a:custGeom>
              <a:avLst/>
              <a:gdLst>
                <a:gd name="connsiteX0" fmla="*/ 282 w 635365"/>
                <a:gd name="connsiteY0" fmla="*/ 20214 h 200441"/>
                <a:gd name="connsiteX1" fmla="*/ 279682 w 635365"/>
                <a:gd name="connsiteY1" fmla="*/ 112289 h 200441"/>
                <a:gd name="connsiteX2" fmla="*/ 355882 w 635365"/>
                <a:gd name="connsiteY2" fmla="*/ 182139 h 200441"/>
                <a:gd name="connsiteX3" fmla="*/ 333657 w 635365"/>
                <a:gd name="connsiteY3" fmla="*/ 175789 h 200441"/>
                <a:gd name="connsiteX4" fmla="*/ 635282 w 635365"/>
                <a:gd name="connsiteY4" fmla="*/ 188489 h 200441"/>
                <a:gd name="connsiteX5" fmla="*/ 365407 w 635365"/>
                <a:gd name="connsiteY5" fmla="*/ 198014 h 200441"/>
                <a:gd name="connsiteX6" fmla="*/ 463832 w 635365"/>
                <a:gd name="connsiteY6" fmla="*/ 140864 h 200441"/>
                <a:gd name="connsiteX7" fmla="*/ 317782 w 635365"/>
                <a:gd name="connsiteY7" fmla="*/ 144039 h 200441"/>
                <a:gd name="connsiteX8" fmla="*/ 184432 w 635365"/>
                <a:gd name="connsiteY8" fmla="*/ 1164 h 200441"/>
                <a:gd name="connsiteX9" fmla="*/ 225707 w 635365"/>
                <a:gd name="connsiteY9" fmla="*/ 74189 h 200441"/>
                <a:gd name="connsiteX10" fmla="*/ 282 w 635365"/>
                <a:gd name="connsiteY10" fmla="*/ 20214 h 2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365" h="200441">
                  <a:moveTo>
                    <a:pt x="282" y="20214"/>
                  </a:moveTo>
                  <a:cubicBezTo>
                    <a:pt x="9278" y="26564"/>
                    <a:pt x="220415" y="85302"/>
                    <a:pt x="279682" y="112289"/>
                  </a:cubicBezTo>
                  <a:cubicBezTo>
                    <a:pt x="338949" y="139276"/>
                    <a:pt x="346886" y="171556"/>
                    <a:pt x="355882" y="182139"/>
                  </a:cubicBezTo>
                  <a:cubicBezTo>
                    <a:pt x="364878" y="192722"/>
                    <a:pt x="287090" y="174731"/>
                    <a:pt x="333657" y="175789"/>
                  </a:cubicBezTo>
                  <a:cubicBezTo>
                    <a:pt x="380224" y="176847"/>
                    <a:pt x="629990" y="184785"/>
                    <a:pt x="635282" y="188489"/>
                  </a:cubicBezTo>
                  <a:cubicBezTo>
                    <a:pt x="640574" y="192193"/>
                    <a:pt x="393982" y="205952"/>
                    <a:pt x="365407" y="198014"/>
                  </a:cubicBezTo>
                  <a:cubicBezTo>
                    <a:pt x="336832" y="190076"/>
                    <a:pt x="471770" y="149860"/>
                    <a:pt x="463832" y="140864"/>
                  </a:cubicBezTo>
                  <a:cubicBezTo>
                    <a:pt x="455895" y="131868"/>
                    <a:pt x="364349" y="167322"/>
                    <a:pt x="317782" y="144039"/>
                  </a:cubicBezTo>
                  <a:cubicBezTo>
                    <a:pt x="271215" y="120756"/>
                    <a:pt x="199778" y="12806"/>
                    <a:pt x="184432" y="1164"/>
                  </a:cubicBezTo>
                  <a:cubicBezTo>
                    <a:pt x="169086" y="-10478"/>
                    <a:pt x="251636" y="68897"/>
                    <a:pt x="225707" y="74189"/>
                  </a:cubicBezTo>
                  <a:cubicBezTo>
                    <a:pt x="199778" y="79481"/>
                    <a:pt x="-8714" y="13864"/>
                    <a:pt x="282" y="2021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EAF51451-6548-6DD2-BC7C-B109D82417B2}"/>
                </a:ext>
              </a:extLst>
            </p:cNvPr>
            <p:cNvSpPr/>
            <p:nvPr/>
          </p:nvSpPr>
          <p:spPr>
            <a:xfrm>
              <a:off x="4551170" y="5573402"/>
              <a:ext cx="12835" cy="314696"/>
            </a:xfrm>
            <a:custGeom>
              <a:avLst/>
              <a:gdLst>
                <a:gd name="connsiteX0" fmla="*/ 48 w 12835"/>
                <a:gd name="connsiteY0" fmla="*/ 282 h 314696"/>
                <a:gd name="connsiteX1" fmla="*/ 12517 w 12835"/>
                <a:gd name="connsiteY1" fmla="*/ 299540 h 314696"/>
                <a:gd name="connsiteX2" fmla="*/ 8361 w 12835"/>
                <a:gd name="connsiteY2" fmla="*/ 245507 h 314696"/>
                <a:gd name="connsiteX3" fmla="*/ 48 w 12835"/>
                <a:gd name="connsiteY3" fmla="*/ 282 h 31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5" h="314696">
                  <a:moveTo>
                    <a:pt x="48" y="282"/>
                  </a:moveTo>
                  <a:cubicBezTo>
                    <a:pt x="741" y="9288"/>
                    <a:pt x="11132" y="258669"/>
                    <a:pt x="12517" y="299540"/>
                  </a:cubicBezTo>
                  <a:cubicBezTo>
                    <a:pt x="13902" y="340411"/>
                    <a:pt x="10439" y="290534"/>
                    <a:pt x="8361" y="245507"/>
                  </a:cubicBezTo>
                  <a:cubicBezTo>
                    <a:pt x="6283" y="200480"/>
                    <a:pt x="-645" y="-8724"/>
                    <a:pt x="48" y="28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209737FD-354B-385F-786A-BC535307EFD0}"/>
                </a:ext>
              </a:extLst>
            </p:cNvPr>
            <p:cNvSpPr/>
            <p:nvPr/>
          </p:nvSpPr>
          <p:spPr>
            <a:xfrm>
              <a:off x="4567541" y="5976789"/>
              <a:ext cx="37783" cy="187098"/>
            </a:xfrm>
            <a:custGeom>
              <a:avLst/>
              <a:gdLst>
                <a:gd name="connsiteX0" fmla="*/ 16928 w 37783"/>
                <a:gd name="connsiteY0" fmla="*/ 62 h 187098"/>
                <a:gd name="connsiteX1" fmla="*/ 16928 w 37783"/>
                <a:gd name="connsiteY1" fmla="*/ 120596 h 187098"/>
                <a:gd name="connsiteX2" fmla="*/ 37710 w 37783"/>
                <a:gd name="connsiteY2" fmla="*/ 187098 h 187098"/>
                <a:gd name="connsiteX3" fmla="*/ 8615 w 37783"/>
                <a:gd name="connsiteY3" fmla="*/ 120596 h 187098"/>
                <a:gd name="connsiteX4" fmla="*/ 303 w 37783"/>
                <a:gd name="connsiteY4" fmla="*/ 103971 h 187098"/>
                <a:gd name="connsiteX5" fmla="*/ 16928 w 37783"/>
                <a:gd name="connsiteY5" fmla="*/ 62 h 18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3" h="187098">
                  <a:moveTo>
                    <a:pt x="16928" y="62"/>
                  </a:moveTo>
                  <a:cubicBezTo>
                    <a:pt x="19699" y="2833"/>
                    <a:pt x="13464" y="89423"/>
                    <a:pt x="16928" y="120596"/>
                  </a:cubicBezTo>
                  <a:cubicBezTo>
                    <a:pt x="20392" y="151769"/>
                    <a:pt x="39095" y="187098"/>
                    <a:pt x="37710" y="187098"/>
                  </a:cubicBezTo>
                  <a:cubicBezTo>
                    <a:pt x="36325" y="187098"/>
                    <a:pt x="8615" y="120596"/>
                    <a:pt x="8615" y="120596"/>
                  </a:cubicBezTo>
                  <a:cubicBezTo>
                    <a:pt x="2380" y="106741"/>
                    <a:pt x="-1082" y="119904"/>
                    <a:pt x="303" y="103971"/>
                  </a:cubicBezTo>
                  <a:cubicBezTo>
                    <a:pt x="1688" y="88038"/>
                    <a:pt x="14157" y="-2709"/>
                    <a:pt x="16928" y="6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5FAFF467-D397-C35B-7077-40130532C756}"/>
                </a:ext>
              </a:extLst>
            </p:cNvPr>
            <p:cNvSpPr/>
            <p:nvPr/>
          </p:nvSpPr>
          <p:spPr>
            <a:xfrm>
              <a:off x="5207427" y="5639812"/>
              <a:ext cx="62849" cy="150132"/>
            </a:xfrm>
            <a:custGeom>
              <a:avLst/>
              <a:gdLst>
                <a:gd name="connsiteX0" fmla="*/ 62842 w 62849"/>
                <a:gd name="connsiteY0" fmla="*/ 373 h 150132"/>
                <a:gd name="connsiteX1" fmla="*/ 4653 w 62849"/>
                <a:gd name="connsiteY1" fmla="*/ 145846 h 150132"/>
                <a:gd name="connsiteX2" fmla="*/ 8809 w 62849"/>
                <a:gd name="connsiteY2" fmla="*/ 104283 h 150132"/>
                <a:gd name="connsiteX3" fmla="*/ 62842 w 62849"/>
                <a:gd name="connsiteY3" fmla="*/ 373 h 15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49" h="150132">
                  <a:moveTo>
                    <a:pt x="62842" y="373"/>
                  </a:moveTo>
                  <a:cubicBezTo>
                    <a:pt x="62149" y="7300"/>
                    <a:pt x="13658" y="128528"/>
                    <a:pt x="4653" y="145846"/>
                  </a:cubicBezTo>
                  <a:cubicBezTo>
                    <a:pt x="-4352" y="163164"/>
                    <a:pt x="1189" y="123679"/>
                    <a:pt x="8809" y="104283"/>
                  </a:cubicBezTo>
                  <a:cubicBezTo>
                    <a:pt x="16429" y="84887"/>
                    <a:pt x="63535" y="-6554"/>
                    <a:pt x="62842" y="37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D1DA7DE3-600B-D92C-85E6-33ADF7FBE39A}"/>
                </a:ext>
              </a:extLst>
            </p:cNvPr>
            <p:cNvSpPr/>
            <p:nvPr/>
          </p:nvSpPr>
          <p:spPr>
            <a:xfrm>
              <a:off x="4987893" y="5648308"/>
              <a:ext cx="82618" cy="66775"/>
            </a:xfrm>
            <a:custGeom>
              <a:avLst/>
              <a:gdLst>
                <a:gd name="connsiteX0" fmla="*/ 82582 w 82618"/>
                <a:gd name="connsiteY0" fmla="*/ 17 h 66775"/>
                <a:gd name="connsiteX1" fmla="*/ 47657 w 82618"/>
                <a:gd name="connsiteY1" fmla="*/ 57167 h 66775"/>
                <a:gd name="connsiteX2" fmla="*/ 32 w 82618"/>
                <a:gd name="connsiteY2" fmla="*/ 60342 h 66775"/>
                <a:gd name="connsiteX3" fmla="*/ 41307 w 82618"/>
                <a:gd name="connsiteY3" fmla="*/ 63517 h 66775"/>
                <a:gd name="connsiteX4" fmla="*/ 82582 w 82618"/>
                <a:gd name="connsiteY4" fmla="*/ 17 h 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18" h="66775">
                  <a:moveTo>
                    <a:pt x="82582" y="17"/>
                  </a:moveTo>
                  <a:cubicBezTo>
                    <a:pt x="83640" y="-1041"/>
                    <a:pt x="61415" y="47113"/>
                    <a:pt x="47657" y="57167"/>
                  </a:cubicBezTo>
                  <a:cubicBezTo>
                    <a:pt x="33899" y="67221"/>
                    <a:pt x="1090" y="59284"/>
                    <a:pt x="32" y="60342"/>
                  </a:cubicBezTo>
                  <a:cubicBezTo>
                    <a:pt x="-1026" y="61400"/>
                    <a:pt x="24374" y="71984"/>
                    <a:pt x="41307" y="63517"/>
                  </a:cubicBezTo>
                  <a:cubicBezTo>
                    <a:pt x="58240" y="55050"/>
                    <a:pt x="81524" y="1075"/>
                    <a:pt x="82582" y="1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3831DB1D-C886-966C-FB16-B60022C5746C}"/>
                </a:ext>
              </a:extLst>
            </p:cNvPr>
            <p:cNvSpPr/>
            <p:nvPr/>
          </p:nvSpPr>
          <p:spPr>
            <a:xfrm>
              <a:off x="5032013" y="5648242"/>
              <a:ext cx="57531" cy="59533"/>
            </a:xfrm>
            <a:custGeom>
              <a:avLst/>
              <a:gdLst>
                <a:gd name="connsiteX0" fmla="*/ 57512 w 57531"/>
                <a:gd name="connsiteY0" fmla="*/ 83 h 59533"/>
                <a:gd name="connsiteX1" fmla="*/ 3537 w 57531"/>
                <a:gd name="connsiteY1" fmla="*/ 57233 h 59533"/>
                <a:gd name="connsiteX2" fmla="*/ 9887 w 57531"/>
                <a:gd name="connsiteY2" fmla="*/ 44533 h 59533"/>
                <a:gd name="connsiteX3" fmla="*/ 57512 w 57531"/>
                <a:gd name="connsiteY3" fmla="*/ 83 h 5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31" h="59533">
                  <a:moveTo>
                    <a:pt x="57512" y="83"/>
                  </a:moveTo>
                  <a:cubicBezTo>
                    <a:pt x="56454" y="2200"/>
                    <a:pt x="3537" y="57233"/>
                    <a:pt x="3537" y="57233"/>
                  </a:cubicBezTo>
                  <a:cubicBezTo>
                    <a:pt x="-4401" y="64641"/>
                    <a:pt x="2479" y="52471"/>
                    <a:pt x="9887" y="44533"/>
                  </a:cubicBezTo>
                  <a:cubicBezTo>
                    <a:pt x="17295" y="36596"/>
                    <a:pt x="58570" y="-2034"/>
                    <a:pt x="57512" y="8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0DDD5D87-1B20-8809-BEBF-66E3420EE469}"/>
                </a:ext>
              </a:extLst>
            </p:cNvPr>
            <p:cNvSpPr/>
            <p:nvPr/>
          </p:nvSpPr>
          <p:spPr>
            <a:xfrm>
              <a:off x="5051398" y="5781675"/>
              <a:ext cx="38412" cy="101600"/>
            </a:xfrm>
            <a:custGeom>
              <a:avLst/>
              <a:gdLst>
                <a:gd name="connsiteX0" fmla="*/ 27 w 38412"/>
                <a:gd name="connsiteY0" fmla="*/ 0 h 101600"/>
                <a:gd name="connsiteX1" fmla="*/ 31777 w 38412"/>
                <a:gd name="connsiteY1" fmla="*/ 79375 h 101600"/>
                <a:gd name="connsiteX2" fmla="*/ 15902 w 38412"/>
                <a:gd name="connsiteY2" fmla="*/ 101600 h 101600"/>
                <a:gd name="connsiteX3" fmla="*/ 38127 w 38412"/>
                <a:gd name="connsiteY3" fmla="*/ 79375 h 101600"/>
                <a:gd name="connsiteX4" fmla="*/ 27 w 38412"/>
                <a:gd name="connsiteY4" fmla="*/ 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12" h="101600">
                  <a:moveTo>
                    <a:pt x="27" y="0"/>
                  </a:moveTo>
                  <a:cubicBezTo>
                    <a:pt x="-1031" y="0"/>
                    <a:pt x="29131" y="62442"/>
                    <a:pt x="31777" y="79375"/>
                  </a:cubicBezTo>
                  <a:cubicBezTo>
                    <a:pt x="34423" y="96308"/>
                    <a:pt x="14844" y="101600"/>
                    <a:pt x="15902" y="101600"/>
                  </a:cubicBezTo>
                  <a:cubicBezTo>
                    <a:pt x="16960" y="101600"/>
                    <a:pt x="41302" y="95250"/>
                    <a:pt x="38127" y="79375"/>
                  </a:cubicBezTo>
                  <a:cubicBezTo>
                    <a:pt x="34952" y="63500"/>
                    <a:pt x="1085" y="0"/>
                    <a:pt x="27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0F222950-4095-9CFA-34E9-DD99F66731C9}"/>
                </a:ext>
              </a:extLst>
            </p:cNvPr>
            <p:cNvSpPr/>
            <p:nvPr/>
          </p:nvSpPr>
          <p:spPr>
            <a:xfrm>
              <a:off x="4784032" y="6733050"/>
              <a:ext cx="242117" cy="389585"/>
            </a:xfrm>
            <a:custGeom>
              <a:avLst/>
              <a:gdLst>
                <a:gd name="connsiteX0" fmla="*/ 693 w 242117"/>
                <a:gd name="connsiteY0" fmla="*/ 1125 h 389585"/>
                <a:gd name="connsiteX1" fmla="*/ 178493 w 242117"/>
                <a:gd name="connsiteY1" fmla="*/ 178925 h 389585"/>
                <a:gd name="connsiteX2" fmla="*/ 238818 w 242117"/>
                <a:gd name="connsiteY2" fmla="*/ 385300 h 389585"/>
                <a:gd name="connsiteX3" fmla="*/ 229293 w 242117"/>
                <a:gd name="connsiteY3" fmla="*/ 309100 h 389585"/>
                <a:gd name="connsiteX4" fmla="*/ 188018 w 242117"/>
                <a:gd name="connsiteY4" fmla="*/ 194800 h 389585"/>
                <a:gd name="connsiteX5" fmla="*/ 184843 w 242117"/>
                <a:gd name="connsiteY5" fmla="*/ 178925 h 389585"/>
                <a:gd name="connsiteX6" fmla="*/ 118168 w 242117"/>
                <a:gd name="connsiteY6" fmla="*/ 105900 h 389585"/>
                <a:gd name="connsiteX7" fmla="*/ 693 w 242117"/>
                <a:gd name="connsiteY7" fmla="*/ 1125 h 3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17" h="389585">
                  <a:moveTo>
                    <a:pt x="693" y="1125"/>
                  </a:moveTo>
                  <a:cubicBezTo>
                    <a:pt x="10747" y="13296"/>
                    <a:pt x="138806" y="114896"/>
                    <a:pt x="178493" y="178925"/>
                  </a:cubicBezTo>
                  <a:cubicBezTo>
                    <a:pt x="218180" y="242954"/>
                    <a:pt x="230351" y="363604"/>
                    <a:pt x="238818" y="385300"/>
                  </a:cubicBezTo>
                  <a:cubicBezTo>
                    <a:pt x="247285" y="406996"/>
                    <a:pt x="237760" y="340850"/>
                    <a:pt x="229293" y="309100"/>
                  </a:cubicBezTo>
                  <a:cubicBezTo>
                    <a:pt x="220826" y="277350"/>
                    <a:pt x="188018" y="194800"/>
                    <a:pt x="188018" y="194800"/>
                  </a:cubicBezTo>
                  <a:cubicBezTo>
                    <a:pt x="180610" y="173104"/>
                    <a:pt x="196485" y="193741"/>
                    <a:pt x="184843" y="178925"/>
                  </a:cubicBezTo>
                  <a:cubicBezTo>
                    <a:pt x="173201" y="164109"/>
                    <a:pt x="143568" y="132888"/>
                    <a:pt x="118168" y="105900"/>
                  </a:cubicBezTo>
                  <a:cubicBezTo>
                    <a:pt x="92768" y="78913"/>
                    <a:pt x="-9361" y="-11046"/>
                    <a:pt x="693" y="112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91A91D13-7A70-3721-D673-2EAA77E2327E}"/>
                </a:ext>
              </a:extLst>
            </p:cNvPr>
            <p:cNvSpPr/>
            <p:nvPr/>
          </p:nvSpPr>
          <p:spPr>
            <a:xfrm>
              <a:off x="4984579" y="6857333"/>
              <a:ext cx="68052" cy="575680"/>
            </a:xfrm>
            <a:custGeom>
              <a:avLst/>
              <a:gdLst>
                <a:gd name="connsiteX0" fmla="*/ 171 w 68052"/>
                <a:gd name="connsiteY0" fmla="*/ 667 h 575680"/>
                <a:gd name="connsiteX1" fmla="*/ 66846 w 68052"/>
                <a:gd name="connsiteY1" fmla="*/ 270542 h 575680"/>
                <a:gd name="connsiteX2" fmla="*/ 44621 w 68052"/>
                <a:gd name="connsiteY2" fmla="*/ 575342 h 575680"/>
                <a:gd name="connsiteX3" fmla="*/ 63671 w 68052"/>
                <a:gd name="connsiteY3" fmla="*/ 327692 h 575680"/>
                <a:gd name="connsiteX4" fmla="*/ 47796 w 68052"/>
                <a:gd name="connsiteY4" fmla="*/ 197517 h 575680"/>
                <a:gd name="connsiteX5" fmla="*/ 171 w 68052"/>
                <a:gd name="connsiteY5" fmla="*/ 667 h 57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52" h="575680">
                  <a:moveTo>
                    <a:pt x="171" y="667"/>
                  </a:moveTo>
                  <a:cubicBezTo>
                    <a:pt x="3346" y="12838"/>
                    <a:pt x="59438" y="174763"/>
                    <a:pt x="66846" y="270542"/>
                  </a:cubicBezTo>
                  <a:cubicBezTo>
                    <a:pt x="74254" y="366321"/>
                    <a:pt x="45150" y="565817"/>
                    <a:pt x="44621" y="575342"/>
                  </a:cubicBezTo>
                  <a:cubicBezTo>
                    <a:pt x="44092" y="584867"/>
                    <a:pt x="63142" y="390663"/>
                    <a:pt x="63671" y="327692"/>
                  </a:cubicBezTo>
                  <a:cubicBezTo>
                    <a:pt x="64200" y="264721"/>
                    <a:pt x="56792" y="248846"/>
                    <a:pt x="47796" y="197517"/>
                  </a:cubicBezTo>
                  <a:cubicBezTo>
                    <a:pt x="38800" y="146188"/>
                    <a:pt x="-3004" y="-11504"/>
                    <a:pt x="171" y="66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32311F4D-E33B-139A-60E2-7EBBC2870594}"/>
                </a:ext>
              </a:extLst>
            </p:cNvPr>
            <p:cNvSpPr/>
            <p:nvPr/>
          </p:nvSpPr>
          <p:spPr>
            <a:xfrm>
              <a:off x="3766229" y="6423949"/>
              <a:ext cx="104525" cy="292134"/>
            </a:xfrm>
            <a:custGeom>
              <a:avLst/>
              <a:gdLst>
                <a:gd name="connsiteX0" fmla="*/ 104096 w 104525"/>
                <a:gd name="connsiteY0" fmla="*/ 2251 h 292134"/>
                <a:gd name="connsiteX1" fmla="*/ 2496 w 104525"/>
                <a:gd name="connsiteY1" fmla="*/ 288001 h 292134"/>
                <a:gd name="connsiteX2" fmla="*/ 37421 w 104525"/>
                <a:gd name="connsiteY2" fmla="*/ 161001 h 292134"/>
                <a:gd name="connsiteX3" fmla="*/ 104096 w 104525"/>
                <a:gd name="connsiteY3" fmla="*/ 2251 h 29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25" h="292134">
                  <a:moveTo>
                    <a:pt x="104096" y="2251"/>
                  </a:moveTo>
                  <a:cubicBezTo>
                    <a:pt x="98275" y="23418"/>
                    <a:pt x="13608" y="261543"/>
                    <a:pt x="2496" y="288001"/>
                  </a:cubicBezTo>
                  <a:cubicBezTo>
                    <a:pt x="-8617" y="314459"/>
                    <a:pt x="19959" y="207038"/>
                    <a:pt x="37421" y="161001"/>
                  </a:cubicBezTo>
                  <a:cubicBezTo>
                    <a:pt x="54883" y="114964"/>
                    <a:pt x="109917" y="-18916"/>
                    <a:pt x="104096" y="225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DF14E06D-0FF0-03AD-0353-8F63C37D487D}"/>
                </a:ext>
              </a:extLst>
            </p:cNvPr>
            <p:cNvSpPr/>
            <p:nvPr/>
          </p:nvSpPr>
          <p:spPr>
            <a:xfrm>
              <a:off x="3806601" y="6454720"/>
              <a:ext cx="257722" cy="60385"/>
            </a:xfrm>
            <a:custGeom>
              <a:avLst/>
              <a:gdLst>
                <a:gd name="connsiteX0" fmla="*/ 224 w 257722"/>
                <a:gd name="connsiteY0" fmla="*/ 60380 h 60385"/>
                <a:gd name="connsiteX1" fmla="*/ 158974 w 257722"/>
                <a:gd name="connsiteY1" fmla="*/ 12755 h 60385"/>
                <a:gd name="connsiteX2" fmla="*/ 257399 w 257722"/>
                <a:gd name="connsiteY2" fmla="*/ 55 h 60385"/>
                <a:gd name="connsiteX3" fmla="*/ 127224 w 257722"/>
                <a:gd name="connsiteY3" fmla="*/ 15930 h 60385"/>
                <a:gd name="connsiteX4" fmla="*/ 124049 w 257722"/>
                <a:gd name="connsiteY4" fmla="*/ 9580 h 60385"/>
                <a:gd name="connsiteX5" fmla="*/ 224 w 257722"/>
                <a:gd name="connsiteY5" fmla="*/ 60380 h 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22" h="60385">
                  <a:moveTo>
                    <a:pt x="224" y="60380"/>
                  </a:moveTo>
                  <a:cubicBezTo>
                    <a:pt x="6045" y="60909"/>
                    <a:pt x="116112" y="22809"/>
                    <a:pt x="158974" y="12755"/>
                  </a:cubicBezTo>
                  <a:cubicBezTo>
                    <a:pt x="201837" y="2701"/>
                    <a:pt x="262691" y="-474"/>
                    <a:pt x="257399" y="55"/>
                  </a:cubicBezTo>
                  <a:cubicBezTo>
                    <a:pt x="252107" y="584"/>
                    <a:pt x="127224" y="15930"/>
                    <a:pt x="127224" y="15930"/>
                  </a:cubicBezTo>
                  <a:cubicBezTo>
                    <a:pt x="104999" y="17517"/>
                    <a:pt x="144686" y="3759"/>
                    <a:pt x="124049" y="9580"/>
                  </a:cubicBezTo>
                  <a:cubicBezTo>
                    <a:pt x="103412" y="15401"/>
                    <a:pt x="-5597" y="59851"/>
                    <a:pt x="224" y="6038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9DF2DF98-7C3E-7EF5-16F1-4A43805482E0}"/>
                </a:ext>
              </a:extLst>
            </p:cNvPr>
            <p:cNvSpPr/>
            <p:nvPr/>
          </p:nvSpPr>
          <p:spPr>
            <a:xfrm>
              <a:off x="3851251" y="6433219"/>
              <a:ext cx="456217" cy="142541"/>
            </a:xfrm>
            <a:custGeom>
              <a:avLst/>
              <a:gdLst>
                <a:gd name="connsiteX0" fmla="*/ 24 w 456217"/>
                <a:gd name="connsiteY0" fmla="*/ 8856 h 142541"/>
                <a:gd name="connsiteX1" fmla="*/ 149249 w 456217"/>
                <a:gd name="connsiteY1" fmla="*/ 18381 h 142541"/>
                <a:gd name="connsiteX2" fmla="*/ 454049 w 456217"/>
                <a:gd name="connsiteY2" fmla="*/ 142206 h 142541"/>
                <a:gd name="connsiteX3" fmla="*/ 279424 w 456217"/>
                <a:gd name="connsiteY3" fmla="*/ 53306 h 142541"/>
                <a:gd name="connsiteX4" fmla="*/ 158774 w 456217"/>
                <a:gd name="connsiteY4" fmla="*/ 2506 h 142541"/>
                <a:gd name="connsiteX5" fmla="*/ 24 w 456217"/>
                <a:gd name="connsiteY5" fmla="*/ 8856 h 14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217" h="142541">
                  <a:moveTo>
                    <a:pt x="24" y="8856"/>
                  </a:moveTo>
                  <a:cubicBezTo>
                    <a:pt x="-1564" y="11502"/>
                    <a:pt x="73578" y="-3844"/>
                    <a:pt x="149249" y="18381"/>
                  </a:cubicBezTo>
                  <a:cubicBezTo>
                    <a:pt x="224920" y="40606"/>
                    <a:pt x="432353" y="136385"/>
                    <a:pt x="454049" y="142206"/>
                  </a:cubicBezTo>
                  <a:cubicBezTo>
                    <a:pt x="475745" y="148027"/>
                    <a:pt x="328636" y="76589"/>
                    <a:pt x="279424" y="53306"/>
                  </a:cubicBezTo>
                  <a:cubicBezTo>
                    <a:pt x="230212" y="30023"/>
                    <a:pt x="204812" y="9914"/>
                    <a:pt x="158774" y="2506"/>
                  </a:cubicBezTo>
                  <a:cubicBezTo>
                    <a:pt x="112737" y="-4902"/>
                    <a:pt x="1612" y="6210"/>
                    <a:pt x="24" y="885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C0516225-1FF1-333B-1C0C-4AD1FAC1F43C}"/>
                </a:ext>
              </a:extLst>
            </p:cNvPr>
            <p:cNvSpPr/>
            <p:nvPr/>
          </p:nvSpPr>
          <p:spPr>
            <a:xfrm>
              <a:off x="4311132" y="6562860"/>
              <a:ext cx="470572" cy="469849"/>
            </a:xfrm>
            <a:custGeom>
              <a:avLst/>
              <a:gdLst>
                <a:gd name="connsiteX0" fmla="*/ 6868 w 470572"/>
                <a:gd name="connsiteY0" fmla="*/ 3040 h 469849"/>
                <a:gd name="connsiteX1" fmla="*/ 238643 w 470572"/>
                <a:gd name="connsiteY1" fmla="*/ 199890 h 469849"/>
                <a:gd name="connsiteX2" fmla="*/ 470418 w 470572"/>
                <a:gd name="connsiteY2" fmla="*/ 469765 h 469849"/>
                <a:gd name="connsiteX3" fmla="*/ 203718 w 470572"/>
                <a:gd name="connsiteY3" fmla="*/ 171315 h 469849"/>
                <a:gd name="connsiteX4" fmla="*/ 73543 w 470572"/>
                <a:gd name="connsiteY4" fmla="*/ 85590 h 469849"/>
                <a:gd name="connsiteX5" fmla="*/ 6868 w 470572"/>
                <a:gd name="connsiteY5" fmla="*/ 3040 h 46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572" h="469849">
                  <a:moveTo>
                    <a:pt x="6868" y="3040"/>
                  </a:moveTo>
                  <a:cubicBezTo>
                    <a:pt x="34385" y="22090"/>
                    <a:pt x="161385" y="122103"/>
                    <a:pt x="238643" y="199890"/>
                  </a:cubicBezTo>
                  <a:cubicBezTo>
                    <a:pt x="315901" y="277677"/>
                    <a:pt x="476239" y="474527"/>
                    <a:pt x="470418" y="469765"/>
                  </a:cubicBezTo>
                  <a:cubicBezTo>
                    <a:pt x="464597" y="465003"/>
                    <a:pt x="269864" y="235344"/>
                    <a:pt x="203718" y="171315"/>
                  </a:cubicBezTo>
                  <a:cubicBezTo>
                    <a:pt x="137572" y="107286"/>
                    <a:pt x="105822" y="111519"/>
                    <a:pt x="73543" y="85590"/>
                  </a:cubicBezTo>
                  <a:cubicBezTo>
                    <a:pt x="41264" y="59661"/>
                    <a:pt x="-20649" y="-16010"/>
                    <a:pt x="6868" y="304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7023FA73-070C-F7C0-D6FF-682AE9842190}"/>
                </a:ext>
              </a:extLst>
            </p:cNvPr>
            <p:cNvSpPr/>
            <p:nvPr/>
          </p:nvSpPr>
          <p:spPr>
            <a:xfrm>
              <a:off x="4762876" y="7006922"/>
              <a:ext cx="330943" cy="600117"/>
            </a:xfrm>
            <a:custGeom>
              <a:avLst/>
              <a:gdLst>
                <a:gd name="connsiteX0" fmla="*/ 2799 w 330943"/>
                <a:gd name="connsiteY0" fmla="*/ 6653 h 600117"/>
                <a:gd name="connsiteX1" fmla="*/ 326649 w 330943"/>
                <a:gd name="connsiteY1" fmla="*/ 594028 h 600117"/>
                <a:gd name="connsiteX2" fmla="*/ 177424 w 330943"/>
                <a:gd name="connsiteY2" fmla="*/ 295578 h 600117"/>
                <a:gd name="connsiteX3" fmla="*/ 2799 w 330943"/>
                <a:gd name="connsiteY3" fmla="*/ 6653 h 60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943" h="600117">
                  <a:moveTo>
                    <a:pt x="2799" y="6653"/>
                  </a:moveTo>
                  <a:cubicBezTo>
                    <a:pt x="27670" y="56395"/>
                    <a:pt x="297545" y="545874"/>
                    <a:pt x="326649" y="594028"/>
                  </a:cubicBezTo>
                  <a:cubicBezTo>
                    <a:pt x="355753" y="642182"/>
                    <a:pt x="229282" y="391886"/>
                    <a:pt x="177424" y="295578"/>
                  </a:cubicBezTo>
                  <a:cubicBezTo>
                    <a:pt x="125566" y="199270"/>
                    <a:pt x="-22072" y="-43089"/>
                    <a:pt x="2799" y="665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B5DD81F3-3DF4-A3D1-C51E-03D7D899CCCB}"/>
                </a:ext>
              </a:extLst>
            </p:cNvPr>
            <p:cNvSpPr/>
            <p:nvPr/>
          </p:nvSpPr>
          <p:spPr>
            <a:xfrm>
              <a:off x="4559300" y="6702425"/>
              <a:ext cx="276897" cy="332208"/>
            </a:xfrm>
            <a:custGeom>
              <a:avLst/>
              <a:gdLst>
                <a:gd name="connsiteX0" fmla="*/ 0 w 276897"/>
                <a:gd name="connsiteY0" fmla="*/ 0 h 332208"/>
                <a:gd name="connsiteX1" fmla="*/ 257175 w 276897"/>
                <a:gd name="connsiteY1" fmla="*/ 311150 h 332208"/>
                <a:gd name="connsiteX2" fmla="*/ 231775 w 276897"/>
                <a:gd name="connsiteY2" fmla="*/ 273050 h 332208"/>
                <a:gd name="connsiteX3" fmla="*/ 0 w 276897"/>
                <a:gd name="connsiteY3" fmla="*/ 0 h 33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97" h="332208">
                  <a:moveTo>
                    <a:pt x="0" y="0"/>
                  </a:moveTo>
                  <a:cubicBezTo>
                    <a:pt x="4233" y="6350"/>
                    <a:pt x="218546" y="265642"/>
                    <a:pt x="257175" y="311150"/>
                  </a:cubicBezTo>
                  <a:cubicBezTo>
                    <a:pt x="295804" y="356658"/>
                    <a:pt x="272521" y="321204"/>
                    <a:pt x="231775" y="273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7EC4EEAC-ED6B-FDBD-4AAF-BA4FEF782838}"/>
                </a:ext>
              </a:extLst>
            </p:cNvPr>
            <p:cNvSpPr/>
            <p:nvPr/>
          </p:nvSpPr>
          <p:spPr>
            <a:xfrm>
              <a:off x="4914839" y="6910965"/>
              <a:ext cx="102013" cy="397886"/>
            </a:xfrm>
            <a:custGeom>
              <a:avLst/>
              <a:gdLst>
                <a:gd name="connsiteX0" fmla="*/ 61 w 102013"/>
                <a:gd name="connsiteY0" fmla="*/ 1010 h 397886"/>
                <a:gd name="connsiteX1" fmla="*/ 79436 w 102013"/>
                <a:gd name="connsiteY1" fmla="*/ 302635 h 397886"/>
                <a:gd name="connsiteX2" fmla="*/ 101661 w 102013"/>
                <a:gd name="connsiteY2" fmla="*/ 394710 h 397886"/>
                <a:gd name="connsiteX3" fmla="*/ 66736 w 102013"/>
                <a:gd name="connsiteY3" fmla="*/ 210560 h 397886"/>
                <a:gd name="connsiteX4" fmla="*/ 61 w 102013"/>
                <a:gd name="connsiteY4" fmla="*/ 1010 h 39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3" h="397886">
                  <a:moveTo>
                    <a:pt x="61" y="1010"/>
                  </a:moveTo>
                  <a:cubicBezTo>
                    <a:pt x="2178" y="16356"/>
                    <a:pt x="62503" y="237018"/>
                    <a:pt x="79436" y="302635"/>
                  </a:cubicBezTo>
                  <a:cubicBezTo>
                    <a:pt x="96369" y="368252"/>
                    <a:pt x="103778" y="410056"/>
                    <a:pt x="101661" y="394710"/>
                  </a:cubicBezTo>
                  <a:cubicBezTo>
                    <a:pt x="99544" y="379364"/>
                    <a:pt x="82611" y="271943"/>
                    <a:pt x="66736" y="210560"/>
                  </a:cubicBezTo>
                  <a:cubicBezTo>
                    <a:pt x="50861" y="149177"/>
                    <a:pt x="-2056" y="-14336"/>
                    <a:pt x="61" y="101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E150D709-BB84-7A17-B883-FA1B62C42380}"/>
                </a:ext>
              </a:extLst>
            </p:cNvPr>
            <p:cNvSpPr/>
            <p:nvPr/>
          </p:nvSpPr>
          <p:spPr>
            <a:xfrm>
              <a:off x="5098879" y="7603143"/>
              <a:ext cx="233765" cy="587267"/>
            </a:xfrm>
            <a:custGeom>
              <a:avLst/>
              <a:gdLst>
                <a:gd name="connsiteX0" fmla="*/ 3346 w 233765"/>
                <a:gd name="connsiteY0" fmla="*/ 7332 h 587267"/>
                <a:gd name="connsiteX1" fmla="*/ 231946 w 233765"/>
                <a:gd name="connsiteY1" fmla="*/ 582007 h 587267"/>
                <a:gd name="connsiteX2" fmla="*/ 104946 w 233765"/>
                <a:gd name="connsiteY2" fmla="*/ 277207 h 587267"/>
                <a:gd name="connsiteX3" fmla="*/ 3346 w 233765"/>
                <a:gd name="connsiteY3" fmla="*/ 7332 h 58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765" h="587267">
                  <a:moveTo>
                    <a:pt x="3346" y="7332"/>
                  </a:moveTo>
                  <a:cubicBezTo>
                    <a:pt x="24513" y="58132"/>
                    <a:pt x="215013" y="537028"/>
                    <a:pt x="231946" y="582007"/>
                  </a:cubicBezTo>
                  <a:cubicBezTo>
                    <a:pt x="248879" y="626986"/>
                    <a:pt x="143046" y="371399"/>
                    <a:pt x="104946" y="277207"/>
                  </a:cubicBezTo>
                  <a:cubicBezTo>
                    <a:pt x="66846" y="183015"/>
                    <a:pt x="-17821" y="-43468"/>
                    <a:pt x="3346" y="733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CEC9F037-7E17-1B46-CABA-8D57A9E851BD}"/>
                </a:ext>
              </a:extLst>
            </p:cNvPr>
            <p:cNvSpPr/>
            <p:nvPr/>
          </p:nvSpPr>
          <p:spPr>
            <a:xfrm>
              <a:off x="5038632" y="7137236"/>
              <a:ext cx="28769" cy="320895"/>
            </a:xfrm>
            <a:custGeom>
              <a:avLst/>
              <a:gdLst>
                <a:gd name="connsiteX0" fmla="*/ 28668 w 28769"/>
                <a:gd name="connsiteY0" fmla="*/ 164 h 320895"/>
                <a:gd name="connsiteX1" fmla="*/ 93 w 28769"/>
                <a:gd name="connsiteY1" fmla="*/ 314489 h 320895"/>
                <a:gd name="connsiteX2" fmla="*/ 19143 w 28769"/>
                <a:gd name="connsiteY2" fmla="*/ 216064 h 320895"/>
                <a:gd name="connsiteX3" fmla="*/ 9618 w 28769"/>
                <a:gd name="connsiteY3" fmla="*/ 270039 h 320895"/>
                <a:gd name="connsiteX4" fmla="*/ 28668 w 28769"/>
                <a:gd name="connsiteY4" fmla="*/ 164 h 32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9" h="320895">
                  <a:moveTo>
                    <a:pt x="28668" y="164"/>
                  </a:moveTo>
                  <a:cubicBezTo>
                    <a:pt x="27081" y="7572"/>
                    <a:pt x="1680" y="278506"/>
                    <a:pt x="93" y="314489"/>
                  </a:cubicBezTo>
                  <a:cubicBezTo>
                    <a:pt x="-1495" y="350472"/>
                    <a:pt x="17556" y="223472"/>
                    <a:pt x="19143" y="216064"/>
                  </a:cubicBezTo>
                  <a:cubicBezTo>
                    <a:pt x="20730" y="208656"/>
                    <a:pt x="6443" y="302847"/>
                    <a:pt x="9618" y="270039"/>
                  </a:cubicBezTo>
                  <a:cubicBezTo>
                    <a:pt x="12793" y="237231"/>
                    <a:pt x="30255" y="-7244"/>
                    <a:pt x="28668" y="16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A1AAEB19-5864-E22E-5E2E-EBB9C9B37BF6}"/>
                </a:ext>
              </a:extLst>
            </p:cNvPr>
            <p:cNvSpPr/>
            <p:nvPr/>
          </p:nvSpPr>
          <p:spPr>
            <a:xfrm>
              <a:off x="5032348" y="7121507"/>
              <a:ext cx="115068" cy="175470"/>
            </a:xfrm>
            <a:custGeom>
              <a:avLst/>
              <a:gdLst>
                <a:gd name="connsiteX0" fmla="*/ 27 w 115068"/>
                <a:gd name="connsiteY0" fmla="*/ 18 h 175470"/>
                <a:gd name="connsiteX1" fmla="*/ 85752 w 115068"/>
                <a:gd name="connsiteY1" fmla="*/ 127018 h 175470"/>
                <a:gd name="connsiteX2" fmla="*/ 114327 w 115068"/>
                <a:gd name="connsiteY2" fmla="*/ 174643 h 175470"/>
                <a:gd name="connsiteX3" fmla="*/ 98452 w 115068"/>
                <a:gd name="connsiteY3" fmla="*/ 152418 h 175470"/>
                <a:gd name="connsiteX4" fmla="*/ 15902 w 115068"/>
                <a:gd name="connsiteY4" fmla="*/ 92093 h 175470"/>
                <a:gd name="connsiteX5" fmla="*/ 95277 w 115068"/>
                <a:gd name="connsiteY5" fmla="*/ 136543 h 175470"/>
                <a:gd name="connsiteX6" fmla="*/ 27 w 115068"/>
                <a:gd name="connsiteY6" fmla="*/ 18 h 17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8" h="175470">
                  <a:moveTo>
                    <a:pt x="27" y="18"/>
                  </a:moveTo>
                  <a:cubicBezTo>
                    <a:pt x="-1560" y="-1569"/>
                    <a:pt x="66702" y="97914"/>
                    <a:pt x="85752" y="127018"/>
                  </a:cubicBezTo>
                  <a:cubicBezTo>
                    <a:pt x="104802" y="156122"/>
                    <a:pt x="114327" y="174643"/>
                    <a:pt x="114327" y="174643"/>
                  </a:cubicBezTo>
                  <a:cubicBezTo>
                    <a:pt x="116444" y="178876"/>
                    <a:pt x="114856" y="166176"/>
                    <a:pt x="98452" y="152418"/>
                  </a:cubicBezTo>
                  <a:cubicBezTo>
                    <a:pt x="82048" y="138660"/>
                    <a:pt x="16431" y="94739"/>
                    <a:pt x="15902" y="92093"/>
                  </a:cubicBezTo>
                  <a:cubicBezTo>
                    <a:pt x="15373" y="89447"/>
                    <a:pt x="96335" y="148185"/>
                    <a:pt x="95277" y="136543"/>
                  </a:cubicBezTo>
                  <a:cubicBezTo>
                    <a:pt x="94219" y="124901"/>
                    <a:pt x="1614" y="1605"/>
                    <a:pt x="27" y="1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ACDE9564-F1B7-04B9-EE14-115EFFA1C95A}"/>
                </a:ext>
              </a:extLst>
            </p:cNvPr>
            <p:cNvSpPr/>
            <p:nvPr/>
          </p:nvSpPr>
          <p:spPr>
            <a:xfrm>
              <a:off x="5045075" y="7254868"/>
              <a:ext cx="130175" cy="155584"/>
            </a:xfrm>
            <a:custGeom>
              <a:avLst/>
              <a:gdLst>
                <a:gd name="connsiteX0" fmla="*/ 0 w 130175"/>
                <a:gd name="connsiteY0" fmla="*/ 7 h 155584"/>
                <a:gd name="connsiteX1" fmla="*/ 82550 w 130175"/>
                <a:gd name="connsiteY1" fmla="*/ 53982 h 155584"/>
                <a:gd name="connsiteX2" fmla="*/ 130175 w 130175"/>
                <a:gd name="connsiteY2" fmla="*/ 155582 h 155584"/>
                <a:gd name="connsiteX3" fmla="*/ 82550 w 130175"/>
                <a:gd name="connsiteY3" fmla="*/ 57157 h 155584"/>
                <a:gd name="connsiteX4" fmla="*/ 0 w 130175"/>
                <a:gd name="connsiteY4" fmla="*/ 7 h 15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75" h="155584">
                  <a:moveTo>
                    <a:pt x="0" y="7"/>
                  </a:moveTo>
                  <a:cubicBezTo>
                    <a:pt x="0" y="-522"/>
                    <a:pt x="60854" y="28053"/>
                    <a:pt x="82550" y="53982"/>
                  </a:cubicBezTo>
                  <a:cubicBezTo>
                    <a:pt x="104246" y="79911"/>
                    <a:pt x="130175" y="155053"/>
                    <a:pt x="130175" y="155582"/>
                  </a:cubicBezTo>
                  <a:cubicBezTo>
                    <a:pt x="130175" y="156111"/>
                    <a:pt x="97896" y="77794"/>
                    <a:pt x="82550" y="57157"/>
                  </a:cubicBezTo>
                  <a:cubicBezTo>
                    <a:pt x="67204" y="36520"/>
                    <a:pt x="0" y="536"/>
                    <a:pt x="0" y="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B6027B1A-4DD0-C12C-0EF2-9F34C5651FDC}"/>
                </a:ext>
              </a:extLst>
            </p:cNvPr>
            <p:cNvSpPr/>
            <p:nvPr/>
          </p:nvSpPr>
          <p:spPr>
            <a:xfrm>
              <a:off x="5034682" y="7245331"/>
              <a:ext cx="162925" cy="245309"/>
            </a:xfrm>
            <a:custGeom>
              <a:avLst/>
              <a:gdLst>
                <a:gd name="connsiteX0" fmla="*/ 16743 w 162925"/>
                <a:gd name="connsiteY0" fmla="*/ 19 h 245309"/>
                <a:gd name="connsiteX1" fmla="*/ 83418 w 162925"/>
                <a:gd name="connsiteY1" fmla="*/ 25419 h 245309"/>
                <a:gd name="connsiteX2" fmla="*/ 127868 w 162925"/>
                <a:gd name="connsiteY2" fmla="*/ 95269 h 245309"/>
                <a:gd name="connsiteX3" fmla="*/ 162793 w 162925"/>
                <a:gd name="connsiteY3" fmla="*/ 187344 h 245309"/>
                <a:gd name="connsiteX4" fmla="*/ 115168 w 162925"/>
                <a:gd name="connsiteY4" fmla="*/ 180994 h 245309"/>
                <a:gd name="connsiteX5" fmla="*/ 13568 w 162925"/>
                <a:gd name="connsiteY5" fmla="*/ 244494 h 245309"/>
                <a:gd name="connsiteX6" fmla="*/ 80243 w 162925"/>
                <a:gd name="connsiteY6" fmla="*/ 215919 h 245309"/>
                <a:gd name="connsiteX7" fmla="*/ 134218 w 162925"/>
                <a:gd name="connsiteY7" fmla="*/ 200044 h 245309"/>
                <a:gd name="connsiteX8" fmla="*/ 42143 w 162925"/>
                <a:gd name="connsiteY8" fmla="*/ 209569 h 245309"/>
                <a:gd name="connsiteX9" fmla="*/ 4043 w 162925"/>
                <a:gd name="connsiteY9" fmla="*/ 212744 h 245309"/>
                <a:gd name="connsiteX10" fmla="*/ 134218 w 162925"/>
                <a:gd name="connsiteY10" fmla="*/ 190519 h 245309"/>
                <a:gd name="connsiteX11" fmla="*/ 137393 w 162925"/>
                <a:gd name="connsiteY11" fmla="*/ 177819 h 245309"/>
                <a:gd name="connsiteX12" fmla="*/ 111993 w 162925"/>
                <a:gd name="connsiteY12" fmla="*/ 44469 h 245309"/>
                <a:gd name="connsiteX13" fmla="*/ 92943 w 162925"/>
                <a:gd name="connsiteY13" fmla="*/ 28594 h 245309"/>
                <a:gd name="connsiteX14" fmla="*/ 16743 w 162925"/>
                <a:gd name="connsiteY14" fmla="*/ 19 h 24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925" h="245309">
                  <a:moveTo>
                    <a:pt x="16743" y="19"/>
                  </a:moveTo>
                  <a:cubicBezTo>
                    <a:pt x="15156" y="-510"/>
                    <a:pt x="64897" y="9544"/>
                    <a:pt x="83418" y="25419"/>
                  </a:cubicBezTo>
                  <a:cubicBezTo>
                    <a:pt x="101939" y="41294"/>
                    <a:pt x="114639" y="68282"/>
                    <a:pt x="127868" y="95269"/>
                  </a:cubicBezTo>
                  <a:cubicBezTo>
                    <a:pt x="141097" y="122257"/>
                    <a:pt x="164910" y="173057"/>
                    <a:pt x="162793" y="187344"/>
                  </a:cubicBezTo>
                  <a:cubicBezTo>
                    <a:pt x="160676" y="201632"/>
                    <a:pt x="140039" y="171469"/>
                    <a:pt x="115168" y="180994"/>
                  </a:cubicBezTo>
                  <a:cubicBezTo>
                    <a:pt x="90297" y="190519"/>
                    <a:pt x="19389" y="238673"/>
                    <a:pt x="13568" y="244494"/>
                  </a:cubicBezTo>
                  <a:cubicBezTo>
                    <a:pt x="7747" y="250315"/>
                    <a:pt x="60135" y="223327"/>
                    <a:pt x="80243" y="215919"/>
                  </a:cubicBezTo>
                  <a:cubicBezTo>
                    <a:pt x="100351" y="208511"/>
                    <a:pt x="140568" y="201102"/>
                    <a:pt x="134218" y="200044"/>
                  </a:cubicBezTo>
                  <a:cubicBezTo>
                    <a:pt x="127868" y="198986"/>
                    <a:pt x="63839" y="207452"/>
                    <a:pt x="42143" y="209569"/>
                  </a:cubicBezTo>
                  <a:cubicBezTo>
                    <a:pt x="20447" y="211686"/>
                    <a:pt x="-11303" y="215919"/>
                    <a:pt x="4043" y="212744"/>
                  </a:cubicBezTo>
                  <a:cubicBezTo>
                    <a:pt x="19389" y="209569"/>
                    <a:pt x="134218" y="190519"/>
                    <a:pt x="134218" y="190519"/>
                  </a:cubicBezTo>
                  <a:cubicBezTo>
                    <a:pt x="156443" y="184698"/>
                    <a:pt x="141097" y="202161"/>
                    <a:pt x="137393" y="177819"/>
                  </a:cubicBezTo>
                  <a:cubicBezTo>
                    <a:pt x="133689" y="153477"/>
                    <a:pt x="111993" y="44469"/>
                    <a:pt x="111993" y="44469"/>
                  </a:cubicBezTo>
                  <a:cubicBezTo>
                    <a:pt x="104585" y="19598"/>
                    <a:pt x="108289" y="34944"/>
                    <a:pt x="92943" y="28594"/>
                  </a:cubicBezTo>
                  <a:cubicBezTo>
                    <a:pt x="77597" y="22244"/>
                    <a:pt x="18330" y="548"/>
                    <a:pt x="16743" y="1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FCA9148E-7491-6665-D56F-EB70048CFB7E}"/>
                </a:ext>
              </a:extLst>
            </p:cNvPr>
            <p:cNvSpPr/>
            <p:nvPr/>
          </p:nvSpPr>
          <p:spPr>
            <a:xfrm>
              <a:off x="5156196" y="7400810"/>
              <a:ext cx="149547" cy="708387"/>
            </a:xfrm>
            <a:custGeom>
              <a:avLst/>
              <a:gdLst>
                <a:gd name="connsiteX0" fmla="*/ 4 w 149547"/>
                <a:gd name="connsiteY0" fmla="*/ 115 h 708387"/>
                <a:gd name="connsiteX1" fmla="*/ 66679 w 149547"/>
                <a:gd name="connsiteY1" fmla="*/ 123940 h 708387"/>
                <a:gd name="connsiteX2" fmla="*/ 123829 w 149547"/>
                <a:gd name="connsiteY2" fmla="*/ 479540 h 708387"/>
                <a:gd name="connsiteX3" fmla="*/ 149229 w 149547"/>
                <a:gd name="connsiteY3" fmla="*/ 708140 h 708387"/>
                <a:gd name="connsiteX4" fmla="*/ 107954 w 149547"/>
                <a:gd name="connsiteY4" fmla="*/ 438265 h 708387"/>
                <a:gd name="connsiteX5" fmla="*/ 63504 w 149547"/>
                <a:gd name="connsiteY5" fmla="*/ 108065 h 708387"/>
                <a:gd name="connsiteX6" fmla="*/ 4 w 149547"/>
                <a:gd name="connsiteY6" fmla="*/ 115 h 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7" h="708387">
                  <a:moveTo>
                    <a:pt x="4" y="115"/>
                  </a:moveTo>
                  <a:cubicBezTo>
                    <a:pt x="533" y="2761"/>
                    <a:pt x="46042" y="44036"/>
                    <a:pt x="66679" y="123940"/>
                  </a:cubicBezTo>
                  <a:cubicBezTo>
                    <a:pt x="87317" y="203844"/>
                    <a:pt x="110071" y="382173"/>
                    <a:pt x="123829" y="479540"/>
                  </a:cubicBezTo>
                  <a:cubicBezTo>
                    <a:pt x="137587" y="576907"/>
                    <a:pt x="151875" y="715019"/>
                    <a:pt x="149229" y="708140"/>
                  </a:cubicBezTo>
                  <a:cubicBezTo>
                    <a:pt x="146583" y="701261"/>
                    <a:pt x="122241" y="538277"/>
                    <a:pt x="107954" y="438265"/>
                  </a:cubicBezTo>
                  <a:cubicBezTo>
                    <a:pt x="93667" y="338253"/>
                    <a:pt x="79379" y="175798"/>
                    <a:pt x="63504" y="108065"/>
                  </a:cubicBezTo>
                  <a:cubicBezTo>
                    <a:pt x="47629" y="40332"/>
                    <a:pt x="-525" y="-2531"/>
                    <a:pt x="4" y="11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9F85800C-C2B6-19DB-AFB2-B27323AEA0DF}"/>
                </a:ext>
              </a:extLst>
            </p:cNvPr>
            <p:cNvSpPr/>
            <p:nvPr/>
          </p:nvSpPr>
          <p:spPr>
            <a:xfrm>
              <a:off x="5206171" y="7425110"/>
              <a:ext cx="120031" cy="713630"/>
            </a:xfrm>
            <a:custGeom>
              <a:avLst/>
              <a:gdLst>
                <a:gd name="connsiteX0" fmla="*/ 829 w 120031"/>
                <a:gd name="connsiteY0" fmla="*/ 7565 h 713630"/>
                <a:gd name="connsiteX1" fmla="*/ 118304 w 120031"/>
                <a:gd name="connsiteY1" fmla="*/ 706065 h 713630"/>
                <a:gd name="connsiteX2" fmla="*/ 67504 w 120031"/>
                <a:gd name="connsiteY2" fmla="*/ 356815 h 713630"/>
                <a:gd name="connsiteX3" fmla="*/ 829 w 120031"/>
                <a:gd name="connsiteY3" fmla="*/ 7565 h 71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31" h="713630">
                  <a:moveTo>
                    <a:pt x="829" y="7565"/>
                  </a:moveTo>
                  <a:cubicBezTo>
                    <a:pt x="9296" y="65773"/>
                    <a:pt x="107192" y="647857"/>
                    <a:pt x="118304" y="706065"/>
                  </a:cubicBezTo>
                  <a:cubicBezTo>
                    <a:pt x="129417" y="764273"/>
                    <a:pt x="83908" y="471115"/>
                    <a:pt x="67504" y="356815"/>
                  </a:cubicBezTo>
                  <a:cubicBezTo>
                    <a:pt x="51100" y="242515"/>
                    <a:pt x="-7638" y="-50643"/>
                    <a:pt x="829" y="756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79F16F3E-36B8-4F94-EBC3-304B99B90D47}"/>
                </a:ext>
              </a:extLst>
            </p:cNvPr>
            <p:cNvSpPr/>
            <p:nvPr/>
          </p:nvSpPr>
          <p:spPr>
            <a:xfrm>
              <a:off x="5149754" y="7454691"/>
              <a:ext cx="54740" cy="253875"/>
            </a:xfrm>
            <a:custGeom>
              <a:avLst/>
              <a:gdLst>
                <a:gd name="connsiteX0" fmla="*/ 31846 w 54740"/>
                <a:gd name="connsiteY0" fmla="*/ 209 h 253875"/>
                <a:gd name="connsiteX1" fmla="*/ 15971 w 54740"/>
                <a:gd name="connsiteY1" fmla="*/ 241509 h 253875"/>
                <a:gd name="connsiteX2" fmla="*/ 19146 w 54740"/>
                <a:gd name="connsiteY2" fmla="*/ 203409 h 253875"/>
                <a:gd name="connsiteX3" fmla="*/ 54071 w 54740"/>
                <a:gd name="connsiteY3" fmla="*/ 70059 h 253875"/>
                <a:gd name="connsiteX4" fmla="*/ 41371 w 54740"/>
                <a:gd name="connsiteY4" fmla="*/ 235159 h 253875"/>
                <a:gd name="connsiteX5" fmla="*/ 31846 w 54740"/>
                <a:gd name="connsiteY5" fmla="*/ 165309 h 253875"/>
                <a:gd name="connsiteX6" fmla="*/ 6446 w 54740"/>
                <a:gd name="connsiteY6" fmla="*/ 231984 h 253875"/>
                <a:gd name="connsiteX7" fmla="*/ 96 w 54740"/>
                <a:gd name="connsiteY7" fmla="*/ 89109 h 253875"/>
                <a:gd name="connsiteX8" fmla="*/ 9621 w 54740"/>
                <a:gd name="connsiteY8" fmla="*/ 197059 h 253875"/>
                <a:gd name="connsiteX9" fmla="*/ 31846 w 54740"/>
                <a:gd name="connsiteY9" fmla="*/ 209 h 25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0" h="253875">
                  <a:moveTo>
                    <a:pt x="31846" y="209"/>
                  </a:moveTo>
                  <a:cubicBezTo>
                    <a:pt x="32904" y="7617"/>
                    <a:pt x="18088" y="207642"/>
                    <a:pt x="15971" y="241509"/>
                  </a:cubicBezTo>
                  <a:cubicBezTo>
                    <a:pt x="13854" y="275376"/>
                    <a:pt x="12796" y="231984"/>
                    <a:pt x="19146" y="203409"/>
                  </a:cubicBezTo>
                  <a:cubicBezTo>
                    <a:pt x="25496" y="174834"/>
                    <a:pt x="50367" y="64767"/>
                    <a:pt x="54071" y="70059"/>
                  </a:cubicBezTo>
                  <a:cubicBezTo>
                    <a:pt x="57775" y="75351"/>
                    <a:pt x="45075" y="219284"/>
                    <a:pt x="41371" y="235159"/>
                  </a:cubicBezTo>
                  <a:cubicBezTo>
                    <a:pt x="37667" y="251034"/>
                    <a:pt x="37667" y="165838"/>
                    <a:pt x="31846" y="165309"/>
                  </a:cubicBezTo>
                  <a:cubicBezTo>
                    <a:pt x="26025" y="164780"/>
                    <a:pt x="11738" y="244684"/>
                    <a:pt x="6446" y="231984"/>
                  </a:cubicBezTo>
                  <a:cubicBezTo>
                    <a:pt x="1154" y="219284"/>
                    <a:pt x="-433" y="94930"/>
                    <a:pt x="96" y="89109"/>
                  </a:cubicBezTo>
                  <a:cubicBezTo>
                    <a:pt x="625" y="83288"/>
                    <a:pt x="4859" y="210288"/>
                    <a:pt x="9621" y="197059"/>
                  </a:cubicBezTo>
                  <a:cubicBezTo>
                    <a:pt x="14383" y="183830"/>
                    <a:pt x="30788" y="-7199"/>
                    <a:pt x="31846" y="20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91168C1E-3604-9988-43CA-9E126AA28268}"/>
                </a:ext>
              </a:extLst>
            </p:cNvPr>
            <p:cNvSpPr/>
            <p:nvPr/>
          </p:nvSpPr>
          <p:spPr>
            <a:xfrm>
              <a:off x="5120511" y="7403874"/>
              <a:ext cx="34160" cy="224399"/>
            </a:xfrm>
            <a:custGeom>
              <a:avLst/>
              <a:gdLst>
                <a:gd name="connsiteX0" fmla="*/ 764 w 34160"/>
                <a:gd name="connsiteY0" fmla="*/ 226 h 224399"/>
                <a:gd name="connsiteX1" fmla="*/ 10289 w 34160"/>
                <a:gd name="connsiteY1" fmla="*/ 89126 h 224399"/>
                <a:gd name="connsiteX2" fmla="*/ 32514 w 34160"/>
                <a:gd name="connsiteY2" fmla="*/ 222476 h 224399"/>
                <a:gd name="connsiteX3" fmla="*/ 32514 w 34160"/>
                <a:gd name="connsiteY3" fmla="*/ 171676 h 224399"/>
                <a:gd name="connsiteX4" fmla="*/ 32514 w 34160"/>
                <a:gd name="connsiteY4" fmla="*/ 63726 h 224399"/>
                <a:gd name="connsiteX5" fmla="*/ 29339 w 34160"/>
                <a:gd name="connsiteY5" fmla="*/ 114526 h 224399"/>
                <a:gd name="connsiteX6" fmla="*/ 764 w 34160"/>
                <a:gd name="connsiteY6" fmla="*/ 226 h 22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60" h="224399">
                  <a:moveTo>
                    <a:pt x="764" y="226"/>
                  </a:moveTo>
                  <a:cubicBezTo>
                    <a:pt x="-2411" y="-4007"/>
                    <a:pt x="4997" y="52084"/>
                    <a:pt x="10289" y="89126"/>
                  </a:cubicBezTo>
                  <a:cubicBezTo>
                    <a:pt x="15581" y="126168"/>
                    <a:pt x="28810" y="208718"/>
                    <a:pt x="32514" y="222476"/>
                  </a:cubicBezTo>
                  <a:cubicBezTo>
                    <a:pt x="36218" y="236234"/>
                    <a:pt x="32514" y="171676"/>
                    <a:pt x="32514" y="171676"/>
                  </a:cubicBezTo>
                  <a:cubicBezTo>
                    <a:pt x="32514" y="145218"/>
                    <a:pt x="33043" y="73251"/>
                    <a:pt x="32514" y="63726"/>
                  </a:cubicBezTo>
                  <a:cubicBezTo>
                    <a:pt x="31985" y="54201"/>
                    <a:pt x="33572" y="125639"/>
                    <a:pt x="29339" y="114526"/>
                  </a:cubicBezTo>
                  <a:cubicBezTo>
                    <a:pt x="25106" y="103414"/>
                    <a:pt x="3939" y="4459"/>
                    <a:pt x="764" y="22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D4CB2CBC-7B84-364C-0049-F3D85971659F}"/>
                </a:ext>
              </a:extLst>
            </p:cNvPr>
            <p:cNvSpPr/>
            <p:nvPr/>
          </p:nvSpPr>
          <p:spPr>
            <a:xfrm>
              <a:off x="5048138" y="7447081"/>
              <a:ext cx="68047" cy="112594"/>
            </a:xfrm>
            <a:custGeom>
              <a:avLst/>
              <a:gdLst>
                <a:gd name="connsiteX0" fmla="*/ 112 w 68047"/>
                <a:gd name="connsiteY0" fmla="*/ 112594 h 112594"/>
                <a:gd name="connsiteX1" fmla="*/ 50912 w 68047"/>
                <a:gd name="connsiteY1" fmla="*/ 1469 h 112594"/>
                <a:gd name="connsiteX2" fmla="*/ 50912 w 68047"/>
                <a:gd name="connsiteY2" fmla="*/ 45919 h 112594"/>
                <a:gd name="connsiteX3" fmla="*/ 50912 w 68047"/>
                <a:gd name="connsiteY3" fmla="*/ 109419 h 112594"/>
                <a:gd name="connsiteX4" fmla="*/ 66787 w 68047"/>
                <a:gd name="connsiteY4" fmla="*/ 1469 h 112594"/>
                <a:gd name="connsiteX5" fmla="*/ 112 w 68047"/>
                <a:gd name="connsiteY5" fmla="*/ 112594 h 1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47" h="112594">
                  <a:moveTo>
                    <a:pt x="112" y="112594"/>
                  </a:moveTo>
                  <a:cubicBezTo>
                    <a:pt x="-2534" y="112594"/>
                    <a:pt x="42445" y="12581"/>
                    <a:pt x="50912" y="1469"/>
                  </a:cubicBezTo>
                  <a:cubicBezTo>
                    <a:pt x="59379" y="-9643"/>
                    <a:pt x="50912" y="45919"/>
                    <a:pt x="50912" y="45919"/>
                  </a:cubicBezTo>
                  <a:cubicBezTo>
                    <a:pt x="50912" y="63911"/>
                    <a:pt x="48266" y="116827"/>
                    <a:pt x="50912" y="109419"/>
                  </a:cubicBezTo>
                  <a:cubicBezTo>
                    <a:pt x="53558" y="102011"/>
                    <a:pt x="73137" y="4115"/>
                    <a:pt x="66787" y="1469"/>
                  </a:cubicBezTo>
                  <a:cubicBezTo>
                    <a:pt x="60437" y="-1177"/>
                    <a:pt x="2758" y="112594"/>
                    <a:pt x="112" y="11259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D2EB7B30-D970-31A1-36AF-921388479E68}"/>
                </a:ext>
              </a:extLst>
            </p:cNvPr>
            <p:cNvSpPr/>
            <p:nvPr/>
          </p:nvSpPr>
          <p:spPr>
            <a:xfrm>
              <a:off x="5190198" y="7520965"/>
              <a:ext cx="67071" cy="410210"/>
            </a:xfrm>
            <a:custGeom>
              <a:avLst/>
              <a:gdLst>
                <a:gd name="connsiteX0" fmla="*/ 23152 w 67071"/>
                <a:gd name="connsiteY0" fmla="*/ 610 h 410210"/>
                <a:gd name="connsiteX1" fmla="*/ 32677 w 67071"/>
                <a:gd name="connsiteY1" fmla="*/ 283185 h 410210"/>
                <a:gd name="connsiteX2" fmla="*/ 64427 w 67071"/>
                <a:gd name="connsiteY2" fmla="*/ 407010 h 410210"/>
                <a:gd name="connsiteX3" fmla="*/ 58077 w 67071"/>
                <a:gd name="connsiteY3" fmla="*/ 359385 h 410210"/>
                <a:gd name="connsiteX4" fmla="*/ 927 w 67071"/>
                <a:gd name="connsiteY4" fmla="*/ 206985 h 410210"/>
                <a:gd name="connsiteX5" fmla="*/ 23152 w 67071"/>
                <a:gd name="connsiteY5" fmla="*/ 206985 h 410210"/>
                <a:gd name="connsiteX6" fmla="*/ 23152 w 67071"/>
                <a:gd name="connsiteY6" fmla="*/ 610 h 41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71" h="410210">
                  <a:moveTo>
                    <a:pt x="23152" y="610"/>
                  </a:moveTo>
                  <a:cubicBezTo>
                    <a:pt x="24739" y="13310"/>
                    <a:pt x="25798" y="215452"/>
                    <a:pt x="32677" y="283185"/>
                  </a:cubicBezTo>
                  <a:cubicBezTo>
                    <a:pt x="39556" y="350918"/>
                    <a:pt x="60194" y="394310"/>
                    <a:pt x="64427" y="407010"/>
                  </a:cubicBezTo>
                  <a:cubicBezTo>
                    <a:pt x="68660" y="419710"/>
                    <a:pt x="68660" y="392723"/>
                    <a:pt x="58077" y="359385"/>
                  </a:cubicBezTo>
                  <a:cubicBezTo>
                    <a:pt x="47494" y="326048"/>
                    <a:pt x="6748" y="232385"/>
                    <a:pt x="927" y="206985"/>
                  </a:cubicBezTo>
                  <a:cubicBezTo>
                    <a:pt x="-4894" y="181585"/>
                    <a:pt x="18390" y="236618"/>
                    <a:pt x="23152" y="206985"/>
                  </a:cubicBezTo>
                  <a:cubicBezTo>
                    <a:pt x="27914" y="177352"/>
                    <a:pt x="21565" y="-12090"/>
                    <a:pt x="23152" y="61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C36267E4-F8A7-3F6D-9B3E-25739854849A}"/>
                </a:ext>
              </a:extLst>
            </p:cNvPr>
            <p:cNvSpPr/>
            <p:nvPr/>
          </p:nvSpPr>
          <p:spPr>
            <a:xfrm>
              <a:off x="5332661" y="8175261"/>
              <a:ext cx="329443" cy="716600"/>
            </a:xfrm>
            <a:custGeom>
              <a:avLst/>
              <a:gdLst>
                <a:gd name="connsiteX0" fmla="*/ 1339 w 329443"/>
                <a:gd name="connsiteY0" fmla="*/ 3539 h 716600"/>
                <a:gd name="connsiteX1" fmla="*/ 322014 w 329443"/>
                <a:gd name="connsiteY1" fmla="*/ 702039 h 716600"/>
                <a:gd name="connsiteX2" fmla="*/ 210889 w 329443"/>
                <a:gd name="connsiteY2" fmla="*/ 441689 h 716600"/>
                <a:gd name="connsiteX3" fmla="*/ 1339 w 329443"/>
                <a:gd name="connsiteY3" fmla="*/ 3539 h 7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443" h="716600">
                  <a:moveTo>
                    <a:pt x="1339" y="3539"/>
                  </a:moveTo>
                  <a:cubicBezTo>
                    <a:pt x="19860" y="46931"/>
                    <a:pt x="287089" y="629014"/>
                    <a:pt x="322014" y="702039"/>
                  </a:cubicBezTo>
                  <a:cubicBezTo>
                    <a:pt x="356939" y="775064"/>
                    <a:pt x="260101" y="555460"/>
                    <a:pt x="210889" y="441689"/>
                  </a:cubicBezTo>
                  <a:cubicBezTo>
                    <a:pt x="161677" y="327918"/>
                    <a:pt x="-17182" y="-39853"/>
                    <a:pt x="1339" y="353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2F8E4F95-844F-6E75-0AD5-9213A8659835}"/>
                </a:ext>
              </a:extLst>
            </p:cNvPr>
            <p:cNvSpPr/>
            <p:nvPr/>
          </p:nvSpPr>
          <p:spPr>
            <a:xfrm>
              <a:off x="5682865" y="8919607"/>
              <a:ext cx="103603" cy="689422"/>
            </a:xfrm>
            <a:custGeom>
              <a:avLst/>
              <a:gdLst>
                <a:gd name="connsiteX0" fmla="*/ 385 w 103603"/>
                <a:gd name="connsiteY0" fmla="*/ 5318 h 689422"/>
                <a:gd name="connsiteX1" fmla="*/ 98810 w 103603"/>
                <a:gd name="connsiteY1" fmla="*/ 649843 h 689422"/>
                <a:gd name="connsiteX2" fmla="*/ 86110 w 103603"/>
                <a:gd name="connsiteY2" fmla="*/ 583168 h 689422"/>
                <a:gd name="connsiteX3" fmla="*/ 67060 w 103603"/>
                <a:gd name="connsiteY3" fmla="*/ 284718 h 689422"/>
                <a:gd name="connsiteX4" fmla="*/ 63885 w 103603"/>
                <a:gd name="connsiteY4" fmla="*/ 338693 h 689422"/>
                <a:gd name="connsiteX5" fmla="*/ 385 w 103603"/>
                <a:gd name="connsiteY5" fmla="*/ 5318 h 68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03" h="689422">
                  <a:moveTo>
                    <a:pt x="385" y="5318"/>
                  </a:moveTo>
                  <a:cubicBezTo>
                    <a:pt x="6206" y="57176"/>
                    <a:pt x="84523" y="553535"/>
                    <a:pt x="98810" y="649843"/>
                  </a:cubicBezTo>
                  <a:cubicBezTo>
                    <a:pt x="113097" y="746151"/>
                    <a:pt x="91402" y="644022"/>
                    <a:pt x="86110" y="583168"/>
                  </a:cubicBezTo>
                  <a:cubicBezTo>
                    <a:pt x="80818" y="522314"/>
                    <a:pt x="70764" y="325464"/>
                    <a:pt x="67060" y="284718"/>
                  </a:cubicBezTo>
                  <a:cubicBezTo>
                    <a:pt x="63356" y="243972"/>
                    <a:pt x="71293" y="380497"/>
                    <a:pt x="63885" y="338693"/>
                  </a:cubicBezTo>
                  <a:cubicBezTo>
                    <a:pt x="56477" y="296889"/>
                    <a:pt x="-5436" y="-46540"/>
                    <a:pt x="385" y="531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DADAE1DB-E576-5456-2518-21362707394E}"/>
                </a:ext>
              </a:extLst>
            </p:cNvPr>
            <p:cNvSpPr/>
            <p:nvPr/>
          </p:nvSpPr>
          <p:spPr>
            <a:xfrm>
              <a:off x="5597074" y="8769653"/>
              <a:ext cx="114190" cy="556632"/>
            </a:xfrm>
            <a:custGeom>
              <a:avLst/>
              <a:gdLst>
                <a:gd name="connsiteX0" fmla="*/ 451 w 114190"/>
                <a:gd name="connsiteY0" fmla="*/ 2872 h 556632"/>
                <a:gd name="connsiteX1" fmla="*/ 111576 w 114190"/>
                <a:gd name="connsiteY1" fmla="*/ 545797 h 556632"/>
                <a:gd name="connsiteX2" fmla="*/ 73476 w 114190"/>
                <a:gd name="connsiteY2" fmla="*/ 339422 h 556632"/>
                <a:gd name="connsiteX3" fmla="*/ 451 w 114190"/>
                <a:gd name="connsiteY3" fmla="*/ 2872 h 55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90" h="556632">
                  <a:moveTo>
                    <a:pt x="451" y="2872"/>
                  </a:moveTo>
                  <a:cubicBezTo>
                    <a:pt x="6801" y="37268"/>
                    <a:pt x="99405" y="489705"/>
                    <a:pt x="111576" y="545797"/>
                  </a:cubicBezTo>
                  <a:cubicBezTo>
                    <a:pt x="123747" y="601889"/>
                    <a:pt x="90409" y="426205"/>
                    <a:pt x="73476" y="339422"/>
                  </a:cubicBezTo>
                  <a:cubicBezTo>
                    <a:pt x="56543" y="252639"/>
                    <a:pt x="-5899" y="-31524"/>
                    <a:pt x="451" y="287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1BB85548-BFDF-391E-5A81-83FABDBA9C1E}"/>
                </a:ext>
              </a:extLst>
            </p:cNvPr>
            <p:cNvSpPr/>
            <p:nvPr/>
          </p:nvSpPr>
          <p:spPr>
            <a:xfrm>
              <a:off x="5692722" y="8937600"/>
              <a:ext cx="123763" cy="407474"/>
            </a:xfrm>
            <a:custGeom>
              <a:avLst/>
              <a:gdLst>
                <a:gd name="connsiteX0" fmla="*/ 53 w 123763"/>
                <a:gd name="connsiteY0" fmla="*/ 25 h 407474"/>
                <a:gd name="connsiteX1" fmla="*/ 79428 w 123763"/>
                <a:gd name="connsiteY1" fmla="*/ 196875 h 407474"/>
                <a:gd name="connsiteX2" fmla="*/ 120703 w 123763"/>
                <a:gd name="connsiteY2" fmla="*/ 400075 h 407474"/>
                <a:gd name="connsiteX3" fmla="*/ 117528 w 123763"/>
                <a:gd name="connsiteY3" fmla="*/ 346100 h 407474"/>
                <a:gd name="connsiteX4" fmla="*/ 92128 w 123763"/>
                <a:gd name="connsiteY4" fmla="*/ 184175 h 407474"/>
                <a:gd name="connsiteX5" fmla="*/ 53 w 123763"/>
                <a:gd name="connsiteY5" fmla="*/ 25 h 40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763" h="407474">
                  <a:moveTo>
                    <a:pt x="53" y="25"/>
                  </a:moveTo>
                  <a:cubicBezTo>
                    <a:pt x="-2064" y="2142"/>
                    <a:pt x="59320" y="130200"/>
                    <a:pt x="79428" y="196875"/>
                  </a:cubicBezTo>
                  <a:cubicBezTo>
                    <a:pt x="99536" y="263550"/>
                    <a:pt x="114353" y="375204"/>
                    <a:pt x="120703" y="400075"/>
                  </a:cubicBezTo>
                  <a:cubicBezTo>
                    <a:pt x="127053" y="424946"/>
                    <a:pt x="122290" y="382083"/>
                    <a:pt x="117528" y="346100"/>
                  </a:cubicBezTo>
                  <a:cubicBezTo>
                    <a:pt x="112766" y="310117"/>
                    <a:pt x="112766" y="239738"/>
                    <a:pt x="92128" y="184175"/>
                  </a:cubicBezTo>
                  <a:cubicBezTo>
                    <a:pt x="71491" y="128613"/>
                    <a:pt x="2170" y="-2092"/>
                    <a:pt x="53" y="2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4AAA4445-9CA9-5F13-7F80-D4E80F0D396C}"/>
                </a:ext>
              </a:extLst>
            </p:cNvPr>
            <p:cNvSpPr/>
            <p:nvPr/>
          </p:nvSpPr>
          <p:spPr>
            <a:xfrm>
              <a:off x="5794758" y="9264567"/>
              <a:ext cx="35139" cy="858260"/>
            </a:xfrm>
            <a:custGeom>
              <a:avLst/>
              <a:gdLst>
                <a:gd name="connsiteX0" fmla="*/ 5967 w 35139"/>
                <a:gd name="connsiteY0" fmla="*/ 6433 h 858260"/>
                <a:gd name="connsiteX1" fmla="*/ 18667 w 35139"/>
                <a:gd name="connsiteY1" fmla="*/ 384258 h 858260"/>
                <a:gd name="connsiteX2" fmla="*/ 28192 w 35139"/>
                <a:gd name="connsiteY2" fmla="*/ 558883 h 858260"/>
                <a:gd name="connsiteX3" fmla="*/ 28192 w 35139"/>
                <a:gd name="connsiteY3" fmla="*/ 530308 h 858260"/>
                <a:gd name="connsiteX4" fmla="*/ 15492 w 35139"/>
                <a:gd name="connsiteY4" fmla="*/ 619208 h 858260"/>
                <a:gd name="connsiteX5" fmla="*/ 12317 w 35139"/>
                <a:gd name="connsiteY5" fmla="*/ 704933 h 858260"/>
                <a:gd name="connsiteX6" fmla="*/ 34542 w 35139"/>
                <a:gd name="connsiteY6" fmla="*/ 857333 h 858260"/>
                <a:gd name="connsiteX7" fmla="*/ 28192 w 35139"/>
                <a:gd name="connsiteY7" fmla="*/ 758908 h 858260"/>
                <a:gd name="connsiteX8" fmla="*/ 21842 w 35139"/>
                <a:gd name="connsiteY8" fmla="*/ 562058 h 858260"/>
                <a:gd name="connsiteX9" fmla="*/ 2792 w 35139"/>
                <a:gd name="connsiteY9" fmla="*/ 196933 h 858260"/>
                <a:gd name="connsiteX10" fmla="*/ 2792 w 35139"/>
                <a:gd name="connsiteY10" fmla="*/ 266783 h 858260"/>
                <a:gd name="connsiteX11" fmla="*/ 28192 w 35139"/>
                <a:gd name="connsiteY11" fmla="*/ 98508 h 858260"/>
                <a:gd name="connsiteX12" fmla="*/ 28192 w 35139"/>
                <a:gd name="connsiteY12" fmla="*/ 142958 h 858260"/>
                <a:gd name="connsiteX13" fmla="*/ 5967 w 35139"/>
                <a:gd name="connsiteY13" fmla="*/ 6433 h 85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139" h="858260">
                  <a:moveTo>
                    <a:pt x="5967" y="6433"/>
                  </a:moveTo>
                  <a:cubicBezTo>
                    <a:pt x="4379" y="46650"/>
                    <a:pt x="14963" y="292183"/>
                    <a:pt x="18667" y="384258"/>
                  </a:cubicBezTo>
                  <a:cubicBezTo>
                    <a:pt x="22371" y="476333"/>
                    <a:pt x="26605" y="534541"/>
                    <a:pt x="28192" y="558883"/>
                  </a:cubicBezTo>
                  <a:cubicBezTo>
                    <a:pt x="29780" y="583225"/>
                    <a:pt x="30309" y="520254"/>
                    <a:pt x="28192" y="530308"/>
                  </a:cubicBezTo>
                  <a:cubicBezTo>
                    <a:pt x="26075" y="540362"/>
                    <a:pt x="18138" y="590104"/>
                    <a:pt x="15492" y="619208"/>
                  </a:cubicBezTo>
                  <a:cubicBezTo>
                    <a:pt x="12846" y="648312"/>
                    <a:pt x="9142" y="665246"/>
                    <a:pt x="12317" y="704933"/>
                  </a:cubicBezTo>
                  <a:cubicBezTo>
                    <a:pt x="15492" y="744620"/>
                    <a:pt x="31896" y="848337"/>
                    <a:pt x="34542" y="857333"/>
                  </a:cubicBezTo>
                  <a:cubicBezTo>
                    <a:pt x="37188" y="866329"/>
                    <a:pt x="30309" y="808120"/>
                    <a:pt x="28192" y="758908"/>
                  </a:cubicBezTo>
                  <a:cubicBezTo>
                    <a:pt x="26075" y="709696"/>
                    <a:pt x="26075" y="655720"/>
                    <a:pt x="21842" y="562058"/>
                  </a:cubicBezTo>
                  <a:cubicBezTo>
                    <a:pt x="17609" y="468396"/>
                    <a:pt x="5967" y="246145"/>
                    <a:pt x="2792" y="196933"/>
                  </a:cubicBezTo>
                  <a:cubicBezTo>
                    <a:pt x="-383" y="147721"/>
                    <a:pt x="-1441" y="283187"/>
                    <a:pt x="2792" y="266783"/>
                  </a:cubicBezTo>
                  <a:cubicBezTo>
                    <a:pt x="7025" y="250379"/>
                    <a:pt x="23959" y="119145"/>
                    <a:pt x="28192" y="98508"/>
                  </a:cubicBezTo>
                  <a:cubicBezTo>
                    <a:pt x="32425" y="77871"/>
                    <a:pt x="31367" y="158833"/>
                    <a:pt x="28192" y="142958"/>
                  </a:cubicBezTo>
                  <a:cubicBezTo>
                    <a:pt x="25017" y="127083"/>
                    <a:pt x="7555" y="-33784"/>
                    <a:pt x="5967" y="643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8DB01B20-189A-FE8F-52E3-183F88B11768}"/>
                </a:ext>
              </a:extLst>
            </p:cNvPr>
            <p:cNvSpPr/>
            <p:nvPr/>
          </p:nvSpPr>
          <p:spPr>
            <a:xfrm>
              <a:off x="3734685" y="6699896"/>
              <a:ext cx="542040" cy="154929"/>
            </a:xfrm>
            <a:custGeom>
              <a:avLst/>
              <a:gdLst>
                <a:gd name="connsiteX0" fmla="*/ 5465 w 542040"/>
                <a:gd name="connsiteY0" fmla="*/ 2529 h 154929"/>
                <a:gd name="connsiteX1" fmla="*/ 383290 w 542040"/>
                <a:gd name="connsiteY1" fmla="*/ 81904 h 154929"/>
                <a:gd name="connsiteX2" fmla="*/ 542040 w 542040"/>
                <a:gd name="connsiteY2" fmla="*/ 154929 h 154929"/>
                <a:gd name="connsiteX3" fmla="*/ 313440 w 542040"/>
                <a:gd name="connsiteY3" fmla="*/ 50154 h 154929"/>
                <a:gd name="connsiteX4" fmla="*/ 326140 w 542040"/>
                <a:gd name="connsiteY4" fmla="*/ 69204 h 154929"/>
                <a:gd name="connsiteX5" fmla="*/ 170565 w 542040"/>
                <a:gd name="connsiteY5" fmla="*/ 24754 h 154929"/>
                <a:gd name="connsiteX6" fmla="*/ 5465 w 542040"/>
                <a:gd name="connsiteY6" fmla="*/ 2529 h 15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040" h="154929">
                  <a:moveTo>
                    <a:pt x="5465" y="2529"/>
                  </a:moveTo>
                  <a:cubicBezTo>
                    <a:pt x="40919" y="12054"/>
                    <a:pt x="293861" y="56504"/>
                    <a:pt x="383290" y="81904"/>
                  </a:cubicBezTo>
                  <a:cubicBezTo>
                    <a:pt x="472719" y="107304"/>
                    <a:pt x="542040" y="154929"/>
                    <a:pt x="542040" y="154929"/>
                  </a:cubicBezTo>
                  <a:cubicBezTo>
                    <a:pt x="530398" y="149637"/>
                    <a:pt x="349423" y="64441"/>
                    <a:pt x="313440" y="50154"/>
                  </a:cubicBezTo>
                  <a:cubicBezTo>
                    <a:pt x="277457" y="35867"/>
                    <a:pt x="349952" y="73437"/>
                    <a:pt x="326140" y="69204"/>
                  </a:cubicBezTo>
                  <a:cubicBezTo>
                    <a:pt x="302328" y="64971"/>
                    <a:pt x="224540" y="36925"/>
                    <a:pt x="170565" y="24754"/>
                  </a:cubicBezTo>
                  <a:cubicBezTo>
                    <a:pt x="116590" y="12583"/>
                    <a:pt x="-29989" y="-6996"/>
                    <a:pt x="5465" y="252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C263D367-454C-CBFF-6367-1C63E00AC68A}"/>
                </a:ext>
              </a:extLst>
            </p:cNvPr>
            <p:cNvSpPr/>
            <p:nvPr/>
          </p:nvSpPr>
          <p:spPr>
            <a:xfrm>
              <a:off x="4279515" y="6835187"/>
              <a:ext cx="423445" cy="373099"/>
            </a:xfrm>
            <a:custGeom>
              <a:avLst/>
              <a:gdLst>
                <a:gd name="connsiteX0" fmla="*/ 385 w 423445"/>
                <a:gd name="connsiteY0" fmla="*/ 588 h 373099"/>
                <a:gd name="connsiteX1" fmla="*/ 282960 w 423445"/>
                <a:gd name="connsiteY1" fmla="*/ 248238 h 373099"/>
                <a:gd name="connsiteX2" fmla="*/ 422660 w 423445"/>
                <a:gd name="connsiteY2" fmla="*/ 372063 h 373099"/>
                <a:gd name="connsiteX3" fmla="*/ 225810 w 423445"/>
                <a:gd name="connsiteY3" fmla="*/ 184738 h 373099"/>
                <a:gd name="connsiteX4" fmla="*/ 385 w 423445"/>
                <a:gd name="connsiteY4" fmla="*/ 588 h 37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445" h="373099">
                  <a:moveTo>
                    <a:pt x="385" y="588"/>
                  </a:moveTo>
                  <a:cubicBezTo>
                    <a:pt x="9910" y="11171"/>
                    <a:pt x="282960" y="248238"/>
                    <a:pt x="282960" y="248238"/>
                  </a:cubicBezTo>
                  <a:cubicBezTo>
                    <a:pt x="353339" y="310150"/>
                    <a:pt x="432185" y="382646"/>
                    <a:pt x="422660" y="372063"/>
                  </a:cubicBezTo>
                  <a:cubicBezTo>
                    <a:pt x="413135" y="361480"/>
                    <a:pt x="291427" y="244534"/>
                    <a:pt x="225810" y="184738"/>
                  </a:cubicBezTo>
                  <a:cubicBezTo>
                    <a:pt x="160193" y="124942"/>
                    <a:pt x="-9140" y="-9995"/>
                    <a:pt x="385" y="58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83FC5B9E-93CF-6444-B06F-FAB5D58404C8}"/>
                </a:ext>
              </a:extLst>
            </p:cNvPr>
            <p:cNvSpPr/>
            <p:nvPr/>
          </p:nvSpPr>
          <p:spPr>
            <a:xfrm>
              <a:off x="4663333" y="6909816"/>
              <a:ext cx="224791" cy="493598"/>
            </a:xfrm>
            <a:custGeom>
              <a:avLst/>
              <a:gdLst>
                <a:gd name="connsiteX0" fmla="*/ 742 w 224791"/>
                <a:gd name="connsiteY0" fmla="*/ 2159 h 493598"/>
                <a:gd name="connsiteX1" fmla="*/ 165842 w 224791"/>
                <a:gd name="connsiteY1" fmla="*/ 376809 h 493598"/>
                <a:gd name="connsiteX2" fmla="*/ 222992 w 224791"/>
                <a:gd name="connsiteY2" fmla="*/ 487934 h 493598"/>
                <a:gd name="connsiteX3" fmla="*/ 108692 w 224791"/>
                <a:gd name="connsiteY3" fmla="*/ 233934 h 493598"/>
                <a:gd name="connsiteX4" fmla="*/ 742 w 224791"/>
                <a:gd name="connsiteY4" fmla="*/ 2159 h 49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91" h="493598">
                  <a:moveTo>
                    <a:pt x="742" y="2159"/>
                  </a:moveTo>
                  <a:cubicBezTo>
                    <a:pt x="10267" y="25972"/>
                    <a:pt x="128800" y="295847"/>
                    <a:pt x="165842" y="376809"/>
                  </a:cubicBezTo>
                  <a:cubicBezTo>
                    <a:pt x="202884" y="457771"/>
                    <a:pt x="232517" y="511747"/>
                    <a:pt x="222992" y="487934"/>
                  </a:cubicBezTo>
                  <a:cubicBezTo>
                    <a:pt x="213467" y="464122"/>
                    <a:pt x="141500" y="310134"/>
                    <a:pt x="108692" y="233934"/>
                  </a:cubicBezTo>
                  <a:cubicBezTo>
                    <a:pt x="75884" y="157734"/>
                    <a:pt x="-8783" y="-21654"/>
                    <a:pt x="742" y="215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634CF392-23A8-2FE8-290F-CC9522A14CAE}"/>
                </a:ext>
              </a:extLst>
            </p:cNvPr>
            <p:cNvSpPr/>
            <p:nvPr/>
          </p:nvSpPr>
          <p:spPr>
            <a:xfrm>
              <a:off x="4663155" y="6981609"/>
              <a:ext cx="190099" cy="278811"/>
            </a:xfrm>
            <a:custGeom>
              <a:avLst/>
              <a:gdLst>
                <a:gd name="connsiteX0" fmla="*/ 77120 w 190099"/>
                <a:gd name="connsiteY0" fmla="*/ 216 h 278811"/>
                <a:gd name="connsiteX1" fmla="*/ 181895 w 190099"/>
                <a:gd name="connsiteY1" fmla="*/ 260566 h 278811"/>
                <a:gd name="connsiteX2" fmla="*/ 162845 w 190099"/>
                <a:gd name="connsiteY2" fmla="*/ 251041 h 278811"/>
                <a:gd name="connsiteX3" fmla="*/ 920 w 190099"/>
                <a:gd name="connsiteY3" fmla="*/ 203416 h 278811"/>
                <a:gd name="connsiteX4" fmla="*/ 99345 w 190099"/>
                <a:gd name="connsiteY4" fmla="*/ 225641 h 278811"/>
                <a:gd name="connsiteX5" fmla="*/ 153320 w 190099"/>
                <a:gd name="connsiteY5" fmla="*/ 244691 h 278811"/>
                <a:gd name="connsiteX6" fmla="*/ 153320 w 190099"/>
                <a:gd name="connsiteY6" fmla="*/ 216116 h 278811"/>
                <a:gd name="connsiteX7" fmla="*/ 77120 w 190099"/>
                <a:gd name="connsiteY7" fmla="*/ 216 h 27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099" h="278811">
                  <a:moveTo>
                    <a:pt x="77120" y="216"/>
                  </a:moveTo>
                  <a:cubicBezTo>
                    <a:pt x="81883" y="7624"/>
                    <a:pt x="181895" y="260566"/>
                    <a:pt x="181895" y="260566"/>
                  </a:cubicBezTo>
                  <a:cubicBezTo>
                    <a:pt x="196182" y="302370"/>
                    <a:pt x="193007" y="260566"/>
                    <a:pt x="162845" y="251041"/>
                  </a:cubicBezTo>
                  <a:cubicBezTo>
                    <a:pt x="132683" y="241516"/>
                    <a:pt x="11503" y="207649"/>
                    <a:pt x="920" y="203416"/>
                  </a:cubicBezTo>
                  <a:cubicBezTo>
                    <a:pt x="-9663" y="199183"/>
                    <a:pt x="73945" y="218762"/>
                    <a:pt x="99345" y="225641"/>
                  </a:cubicBezTo>
                  <a:cubicBezTo>
                    <a:pt x="124745" y="232520"/>
                    <a:pt x="144324" y="246278"/>
                    <a:pt x="153320" y="244691"/>
                  </a:cubicBezTo>
                  <a:cubicBezTo>
                    <a:pt x="162316" y="243104"/>
                    <a:pt x="163374" y="254216"/>
                    <a:pt x="153320" y="216116"/>
                  </a:cubicBezTo>
                  <a:cubicBezTo>
                    <a:pt x="143266" y="178016"/>
                    <a:pt x="72357" y="-7192"/>
                    <a:pt x="77120" y="21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D34FE6F3-FAE0-2BEF-15EC-E6916ED99ACD}"/>
                </a:ext>
              </a:extLst>
            </p:cNvPr>
            <p:cNvSpPr/>
            <p:nvPr/>
          </p:nvSpPr>
          <p:spPr>
            <a:xfrm>
              <a:off x="4647733" y="7095694"/>
              <a:ext cx="401162" cy="534385"/>
            </a:xfrm>
            <a:custGeom>
              <a:avLst/>
              <a:gdLst>
                <a:gd name="connsiteX0" fmla="*/ 467 w 401162"/>
                <a:gd name="connsiteY0" fmla="*/ 431 h 534385"/>
                <a:gd name="connsiteX1" fmla="*/ 162392 w 401162"/>
                <a:gd name="connsiteY1" fmla="*/ 216331 h 534385"/>
                <a:gd name="connsiteX2" fmla="*/ 400517 w 401162"/>
                <a:gd name="connsiteY2" fmla="*/ 533831 h 534385"/>
                <a:gd name="connsiteX3" fmla="*/ 225892 w 401162"/>
                <a:gd name="connsiteY3" fmla="*/ 286181 h 534385"/>
                <a:gd name="connsiteX4" fmla="*/ 467 w 401162"/>
                <a:gd name="connsiteY4" fmla="*/ 431 h 53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162" h="534385">
                  <a:moveTo>
                    <a:pt x="467" y="431"/>
                  </a:moveTo>
                  <a:cubicBezTo>
                    <a:pt x="-10116" y="-11211"/>
                    <a:pt x="162392" y="216331"/>
                    <a:pt x="162392" y="216331"/>
                  </a:cubicBezTo>
                  <a:cubicBezTo>
                    <a:pt x="229067" y="305231"/>
                    <a:pt x="389934" y="522189"/>
                    <a:pt x="400517" y="533831"/>
                  </a:cubicBezTo>
                  <a:cubicBezTo>
                    <a:pt x="411100" y="545473"/>
                    <a:pt x="288863" y="370848"/>
                    <a:pt x="225892" y="286181"/>
                  </a:cubicBezTo>
                  <a:cubicBezTo>
                    <a:pt x="162921" y="201514"/>
                    <a:pt x="11050" y="12073"/>
                    <a:pt x="467" y="43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E4739013-9837-A0F2-33B0-51FF67FAD1C1}"/>
                </a:ext>
              </a:extLst>
            </p:cNvPr>
            <p:cNvSpPr/>
            <p:nvPr/>
          </p:nvSpPr>
          <p:spPr>
            <a:xfrm>
              <a:off x="4651359" y="7121524"/>
              <a:ext cx="403253" cy="552452"/>
            </a:xfrm>
            <a:custGeom>
              <a:avLst/>
              <a:gdLst>
                <a:gd name="connsiteX0" fmla="*/ 16 w 403253"/>
                <a:gd name="connsiteY0" fmla="*/ 1 h 552452"/>
                <a:gd name="connsiteX1" fmla="*/ 177816 w 403253"/>
                <a:gd name="connsiteY1" fmla="*/ 254001 h 552452"/>
                <a:gd name="connsiteX2" fmla="*/ 403241 w 403253"/>
                <a:gd name="connsiteY2" fmla="*/ 552451 h 552452"/>
                <a:gd name="connsiteX3" fmla="*/ 187341 w 403253"/>
                <a:gd name="connsiteY3" fmla="*/ 257176 h 552452"/>
                <a:gd name="connsiteX4" fmla="*/ 16 w 403253"/>
                <a:gd name="connsiteY4" fmla="*/ 1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253" h="552452">
                  <a:moveTo>
                    <a:pt x="16" y="1"/>
                  </a:moveTo>
                  <a:cubicBezTo>
                    <a:pt x="-1571" y="-528"/>
                    <a:pt x="110612" y="161926"/>
                    <a:pt x="177816" y="254001"/>
                  </a:cubicBezTo>
                  <a:cubicBezTo>
                    <a:pt x="245020" y="346076"/>
                    <a:pt x="401654" y="551922"/>
                    <a:pt x="403241" y="552451"/>
                  </a:cubicBezTo>
                  <a:cubicBezTo>
                    <a:pt x="404828" y="552980"/>
                    <a:pt x="251899" y="344489"/>
                    <a:pt x="187341" y="257176"/>
                  </a:cubicBezTo>
                  <a:cubicBezTo>
                    <a:pt x="122783" y="169864"/>
                    <a:pt x="1603" y="530"/>
                    <a:pt x="16" y="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98E045EC-827B-9BC8-9E57-3C0CE4D4FE85}"/>
                </a:ext>
              </a:extLst>
            </p:cNvPr>
            <p:cNvSpPr/>
            <p:nvPr/>
          </p:nvSpPr>
          <p:spPr>
            <a:xfrm>
              <a:off x="5043280" y="7624818"/>
              <a:ext cx="220597" cy="415078"/>
            </a:xfrm>
            <a:custGeom>
              <a:avLst/>
              <a:gdLst>
                <a:gd name="connsiteX0" fmla="*/ 1795 w 220597"/>
                <a:gd name="connsiteY0" fmla="*/ 4707 h 415078"/>
                <a:gd name="connsiteX1" fmla="*/ 217695 w 220597"/>
                <a:gd name="connsiteY1" fmla="*/ 411107 h 415078"/>
                <a:gd name="connsiteX2" fmla="*/ 119270 w 220597"/>
                <a:gd name="connsiteY2" fmla="*/ 201557 h 415078"/>
                <a:gd name="connsiteX3" fmla="*/ 1795 w 220597"/>
                <a:gd name="connsiteY3" fmla="*/ 4707 h 41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597" h="415078">
                  <a:moveTo>
                    <a:pt x="1795" y="4707"/>
                  </a:moveTo>
                  <a:cubicBezTo>
                    <a:pt x="18199" y="39632"/>
                    <a:pt x="198116" y="378299"/>
                    <a:pt x="217695" y="411107"/>
                  </a:cubicBezTo>
                  <a:cubicBezTo>
                    <a:pt x="237274" y="443915"/>
                    <a:pt x="152608" y="264528"/>
                    <a:pt x="119270" y="201557"/>
                  </a:cubicBezTo>
                  <a:cubicBezTo>
                    <a:pt x="85932" y="138586"/>
                    <a:pt x="-14609" y="-30218"/>
                    <a:pt x="1795" y="470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E89963DA-A17F-D813-35BC-FFEDF0AC5C9A}"/>
                </a:ext>
              </a:extLst>
            </p:cNvPr>
            <p:cNvSpPr/>
            <p:nvPr/>
          </p:nvSpPr>
          <p:spPr>
            <a:xfrm>
              <a:off x="5021630" y="7623130"/>
              <a:ext cx="307026" cy="611881"/>
            </a:xfrm>
            <a:custGeom>
              <a:avLst/>
              <a:gdLst>
                <a:gd name="connsiteX0" fmla="*/ 1220 w 307026"/>
                <a:gd name="connsiteY0" fmla="*/ 3220 h 611881"/>
                <a:gd name="connsiteX1" fmla="*/ 299670 w 307026"/>
                <a:gd name="connsiteY1" fmla="*/ 600120 h 611881"/>
                <a:gd name="connsiteX2" fmla="*/ 198070 w 307026"/>
                <a:gd name="connsiteY2" fmla="*/ 371520 h 611881"/>
                <a:gd name="connsiteX3" fmla="*/ 1220 w 307026"/>
                <a:gd name="connsiteY3" fmla="*/ 3220 h 61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026" h="611881">
                  <a:moveTo>
                    <a:pt x="1220" y="3220"/>
                  </a:moveTo>
                  <a:cubicBezTo>
                    <a:pt x="18153" y="41320"/>
                    <a:pt x="266862" y="538737"/>
                    <a:pt x="299670" y="600120"/>
                  </a:cubicBezTo>
                  <a:cubicBezTo>
                    <a:pt x="332478" y="661503"/>
                    <a:pt x="247812" y="467299"/>
                    <a:pt x="198070" y="371520"/>
                  </a:cubicBezTo>
                  <a:cubicBezTo>
                    <a:pt x="148328" y="275741"/>
                    <a:pt x="-15713" y="-34880"/>
                    <a:pt x="1220" y="322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ED4D7F9F-2030-2708-78D8-EFC0C0E679A5}"/>
                </a:ext>
              </a:extLst>
            </p:cNvPr>
            <p:cNvSpPr/>
            <p:nvPr/>
          </p:nvSpPr>
          <p:spPr>
            <a:xfrm>
              <a:off x="5316134" y="8157038"/>
              <a:ext cx="356014" cy="1149467"/>
            </a:xfrm>
            <a:custGeom>
              <a:avLst/>
              <a:gdLst>
                <a:gd name="connsiteX0" fmla="*/ 14691 w 356014"/>
                <a:gd name="connsiteY0" fmla="*/ 31287 h 1149467"/>
                <a:gd name="connsiteX1" fmla="*/ 160741 w 356014"/>
                <a:gd name="connsiteY1" fmla="*/ 453562 h 1149467"/>
                <a:gd name="connsiteX2" fmla="*/ 332191 w 356014"/>
                <a:gd name="connsiteY2" fmla="*/ 1025062 h 1149467"/>
                <a:gd name="connsiteX3" fmla="*/ 344891 w 356014"/>
                <a:gd name="connsiteY3" fmla="*/ 1123487 h 1149467"/>
                <a:gd name="connsiteX4" fmla="*/ 240116 w 356014"/>
                <a:gd name="connsiteY4" fmla="*/ 669462 h 1149467"/>
                <a:gd name="connsiteX5" fmla="*/ 30566 w 356014"/>
                <a:gd name="connsiteY5" fmla="*/ 101137 h 1149467"/>
                <a:gd name="connsiteX6" fmla="*/ 14691 w 356014"/>
                <a:gd name="connsiteY6" fmla="*/ 31287 h 114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014" h="1149467">
                  <a:moveTo>
                    <a:pt x="14691" y="31287"/>
                  </a:moveTo>
                  <a:cubicBezTo>
                    <a:pt x="36387" y="90024"/>
                    <a:pt x="107824" y="287933"/>
                    <a:pt x="160741" y="453562"/>
                  </a:cubicBezTo>
                  <a:cubicBezTo>
                    <a:pt x="213658" y="619191"/>
                    <a:pt x="301499" y="913408"/>
                    <a:pt x="332191" y="1025062"/>
                  </a:cubicBezTo>
                  <a:cubicBezTo>
                    <a:pt x="362883" y="1136716"/>
                    <a:pt x="360237" y="1182754"/>
                    <a:pt x="344891" y="1123487"/>
                  </a:cubicBezTo>
                  <a:cubicBezTo>
                    <a:pt x="329545" y="1064220"/>
                    <a:pt x="292503" y="839854"/>
                    <a:pt x="240116" y="669462"/>
                  </a:cubicBezTo>
                  <a:cubicBezTo>
                    <a:pt x="187729" y="499070"/>
                    <a:pt x="68137" y="205383"/>
                    <a:pt x="30566" y="101137"/>
                  </a:cubicBezTo>
                  <a:cubicBezTo>
                    <a:pt x="-7005" y="-3109"/>
                    <a:pt x="-7005" y="-27450"/>
                    <a:pt x="14691" y="3128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B6E78824-EE39-4BEF-E4D9-EDC451EA966B}"/>
                </a:ext>
              </a:extLst>
            </p:cNvPr>
            <p:cNvSpPr/>
            <p:nvPr/>
          </p:nvSpPr>
          <p:spPr>
            <a:xfrm>
              <a:off x="5310980" y="8147617"/>
              <a:ext cx="309329" cy="966428"/>
            </a:xfrm>
            <a:custGeom>
              <a:avLst/>
              <a:gdLst>
                <a:gd name="connsiteX0" fmla="*/ 13495 w 309329"/>
                <a:gd name="connsiteY0" fmla="*/ 12133 h 966428"/>
                <a:gd name="connsiteX1" fmla="*/ 23020 w 309329"/>
                <a:gd name="connsiteY1" fmla="*/ 139133 h 966428"/>
                <a:gd name="connsiteX2" fmla="*/ 219870 w 309329"/>
                <a:gd name="connsiteY2" fmla="*/ 666183 h 966428"/>
                <a:gd name="connsiteX3" fmla="*/ 305595 w 309329"/>
                <a:gd name="connsiteY3" fmla="*/ 958283 h 966428"/>
                <a:gd name="connsiteX4" fmla="*/ 105570 w 309329"/>
                <a:gd name="connsiteY4" fmla="*/ 355033 h 966428"/>
                <a:gd name="connsiteX5" fmla="*/ 108745 w 309329"/>
                <a:gd name="connsiteY5" fmla="*/ 370908 h 966428"/>
                <a:gd name="connsiteX6" fmla="*/ 13495 w 309329"/>
                <a:gd name="connsiteY6" fmla="*/ 12133 h 96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329" h="966428">
                  <a:moveTo>
                    <a:pt x="13495" y="12133"/>
                  </a:moveTo>
                  <a:cubicBezTo>
                    <a:pt x="-792" y="-26496"/>
                    <a:pt x="-11376" y="30125"/>
                    <a:pt x="23020" y="139133"/>
                  </a:cubicBezTo>
                  <a:cubicBezTo>
                    <a:pt x="57416" y="248141"/>
                    <a:pt x="172774" y="529658"/>
                    <a:pt x="219870" y="666183"/>
                  </a:cubicBezTo>
                  <a:cubicBezTo>
                    <a:pt x="266966" y="802708"/>
                    <a:pt x="324645" y="1010141"/>
                    <a:pt x="305595" y="958283"/>
                  </a:cubicBezTo>
                  <a:cubicBezTo>
                    <a:pt x="286545" y="906425"/>
                    <a:pt x="138378" y="452929"/>
                    <a:pt x="105570" y="355033"/>
                  </a:cubicBezTo>
                  <a:cubicBezTo>
                    <a:pt x="72762" y="257137"/>
                    <a:pt x="126737" y="422237"/>
                    <a:pt x="108745" y="370908"/>
                  </a:cubicBezTo>
                  <a:cubicBezTo>
                    <a:pt x="90753" y="319579"/>
                    <a:pt x="27782" y="50762"/>
                    <a:pt x="13495" y="1213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922CA935-6152-818C-98F9-056B54FF14B5}"/>
                </a:ext>
              </a:extLst>
            </p:cNvPr>
            <p:cNvSpPr/>
            <p:nvPr/>
          </p:nvSpPr>
          <p:spPr>
            <a:xfrm>
              <a:off x="3755543" y="6734037"/>
              <a:ext cx="438632" cy="89922"/>
            </a:xfrm>
            <a:custGeom>
              <a:avLst/>
              <a:gdLst>
                <a:gd name="connsiteX0" fmla="*/ 482 w 438632"/>
                <a:gd name="connsiteY0" fmla="*/ 22363 h 89922"/>
                <a:gd name="connsiteX1" fmla="*/ 241782 w 438632"/>
                <a:gd name="connsiteY1" fmla="*/ 28713 h 89922"/>
                <a:gd name="connsiteX2" fmla="*/ 432282 w 438632"/>
                <a:gd name="connsiteY2" fmla="*/ 89038 h 89922"/>
                <a:gd name="connsiteX3" fmla="*/ 375132 w 438632"/>
                <a:gd name="connsiteY3" fmla="*/ 60463 h 89922"/>
                <a:gd name="connsiteX4" fmla="*/ 197332 w 438632"/>
                <a:gd name="connsiteY4" fmla="*/ 3313 h 89922"/>
                <a:gd name="connsiteX5" fmla="*/ 162407 w 438632"/>
                <a:gd name="connsiteY5" fmla="*/ 6488 h 89922"/>
                <a:gd name="connsiteX6" fmla="*/ 178282 w 438632"/>
                <a:gd name="connsiteY6" fmla="*/ 9663 h 89922"/>
                <a:gd name="connsiteX7" fmla="*/ 482 w 438632"/>
                <a:gd name="connsiteY7" fmla="*/ 22363 h 8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632" h="89922">
                  <a:moveTo>
                    <a:pt x="482" y="22363"/>
                  </a:moveTo>
                  <a:cubicBezTo>
                    <a:pt x="11065" y="25538"/>
                    <a:pt x="169815" y="17600"/>
                    <a:pt x="241782" y="28713"/>
                  </a:cubicBezTo>
                  <a:cubicBezTo>
                    <a:pt x="313749" y="39826"/>
                    <a:pt x="410057" y="83746"/>
                    <a:pt x="432282" y="89038"/>
                  </a:cubicBezTo>
                  <a:cubicBezTo>
                    <a:pt x="454507" y="94330"/>
                    <a:pt x="414290" y="74750"/>
                    <a:pt x="375132" y="60463"/>
                  </a:cubicBezTo>
                  <a:cubicBezTo>
                    <a:pt x="335974" y="46176"/>
                    <a:pt x="232786" y="12309"/>
                    <a:pt x="197332" y="3313"/>
                  </a:cubicBezTo>
                  <a:cubicBezTo>
                    <a:pt x="161878" y="-5683"/>
                    <a:pt x="162407" y="6488"/>
                    <a:pt x="162407" y="6488"/>
                  </a:cubicBezTo>
                  <a:cubicBezTo>
                    <a:pt x="159232" y="7546"/>
                    <a:pt x="199978" y="9134"/>
                    <a:pt x="178282" y="9663"/>
                  </a:cubicBezTo>
                  <a:cubicBezTo>
                    <a:pt x="156586" y="10192"/>
                    <a:pt x="-10101" y="19188"/>
                    <a:pt x="482" y="2236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2B4FF434-3F9A-2573-B574-3E6C4CDFB339}"/>
                </a:ext>
              </a:extLst>
            </p:cNvPr>
            <p:cNvSpPr/>
            <p:nvPr/>
          </p:nvSpPr>
          <p:spPr>
            <a:xfrm>
              <a:off x="3439147" y="6686550"/>
              <a:ext cx="343228" cy="483182"/>
            </a:xfrm>
            <a:custGeom>
              <a:avLst/>
              <a:gdLst>
                <a:gd name="connsiteX0" fmla="*/ 320053 w 343228"/>
                <a:gd name="connsiteY0" fmla="*/ 0 h 483182"/>
                <a:gd name="connsiteX1" fmla="*/ 335928 w 343228"/>
                <a:gd name="connsiteY1" fmla="*/ 73025 h 483182"/>
                <a:gd name="connsiteX2" fmla="*/ 256553 w 343228"/>
                <a:gd name="connsiteY2" fmla="*/ 133350 h 483182"/>
                <a:gd name="connsiteX3" fmla="*/ 2553 w 343228"/>
                <a:gd name="connsiteY3" fmla="*/ 479425 h 483182"/>
                <a:gd name="connsiteX4" fmla="*/ 135903 w 343228"/>
                <a:gd name="connsiteY4" fmla="*/ 304800 h 483182"/>
                <a:gd name="connsiteX5" fmla="*/ 301003 w 343228"/>
                <a:gd name="connsiteY5" fmla="*/ 111125 h 483182"/>
                <a:gd name="connsiteX6" fmla="*/ 342278 w 343228"/>
                <a:gd name="connsiteY6" fmla="*/ 73025 h 483182"/>
                <a:gd name="connsiteX7" fmla="*/ 320053 w 343228"/>
                <a:gd name="connsiteY7" fmla="*/ 0 h 48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28" h="483182">
                  <a:moveTo>
                    <a:pt x="320053" y="0"/>
                  </a:moveTo>
                  <a:cubicBezTo>
                    <a:pt x="318995" y="0"/>
                    <a:pt x="346511" y="50800"/>
                    <a:pt x="335928" y="73025"/>
                  </a:cubicBezTo>
                  <a:cubicBezTo>
                    <a:pt x="325345" y="95250"/>
                    <a:pt x="312116" y="65617"/>
                    <a:pt x="256553" y="133350"/>
                  </a:cubicBezTo>
                  <a:cubicBezTo>
                    <a:pt x="200990" y="201083"/>
                    <a:pt x="22661" y="450850"/>
                    <a:pt x="2553" y="479425"/>
                  </a:cubicBezTo>
                  <a:cubicBezTo>
                    <a:pt x="-17555" y="508000"/>
                    <a:pt x="86161" y="366183"/>
                    <a:pt x="135903" y="304800"/>
                  </a:cubicBezTo>
                  <a:cubicBezTo>
                    <a:pt x="185645" y="243417"/>
                    <a:pt x="266607" y="149754"/>
                    <a:pt x="301003" y="111125"/>
                  </a:cubicBezTo>
                  <a:cubicBezTo>
                    <a:pt x="335399" y="72496"/>
                    <a:pt x="335928" y="85196"/>
                    <a:pt x="342278" y="73025"/>
                  </a:cubicBezTo>
                  <a:cubicBezTo>
                    <a:pt x="348628" y="60854"/>
                    <a:pt x="321111" y="0"/>
                    <a:pt x="320053" y="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8066E0FF-1881-4A90-7CAA-D51E3F63D971}"/>
                </a:ext>
              </a:extLst>
            </p:cNvPr>
            <p:cNvSpPr/>
            <p:nvPr/>
          </p:nvSpPr>
          <p:spPr>
            <a:xfrm>
              <a:off x="3252581" y="7149529"/>
              <a:ext cx="188108" cy="490101"/>
            </a:xfrm>
            <a:custGeom>
              <a:avLst/>
              <a:gdLst>
                <a:gd name="connsiteX0" fmla="*/ 185944 w 188108"/>
                <a:gd name="connsiteY0" fmla="*/ 3746 h 490101"/>
                <a:gd name="connsiteX1" fmla="*/ 1794 w 188108"/>
                <a:gd name="connsiteY1" fmla="*/ 483171 h 490101"/>
                <a:gd name="connsiteX2" fmla="*/ 97044 w 188108"/>
                <a:gd name="connsiteY2" fmla="*/ 270446 h 490101"/>
                <a:gd name="connsiteX3" fmla="*/ 185944 w 188108"/>
                <a:gd name="connsiteY3" fmla="*/ 3746 h 49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08" h="490101">
                  <a:moveTo>
                    <a:pt x="185944" y="3746"/>
                  </a:moveTo>
                  <a:cubicBezTo>
                    <a:pt x="170069" y="39200"/>
                    <a:pt x="16611" y="438721"/>
                    <a:pt x="1794" y="483171"/>
                  </a:cubicBezTo>
                  <a:cubicBezTo>
                    <a:pt x="-13023" y="527621"/>
                    <a:pt x="67940" y="346646"/>
                    <a:pt x="97044" y="270446"/>
                  </a:cubicBezTo>
                  <a:cubicBezTo>
                    <a:pt x="126148" y="194246"/>
                    <a:pt x="201819" y="-31708"/>
                    <a:pt x="185944" y="374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EC903732-903E-BC2E-C8A2-BB0880EB657B}"/>
                </a:ext>
              </a:extLst>
            </p:cNvPr>
            <p:cNvSpPr/>
            <p:nvPr/>
          </p:nvSpPr>
          <p:spPr>
            <a:xfrm>
              <a:off x="3248192" y="7291689"/>
              <a:ext cx="171608" cy="436177"/>
            </a:xfrm>
            <a:custGeom>
              <a:avLst/>
              <a:gdLst>
                <a:gd name="connsiteX0" fmla="*/ 171283 w 171608"/>
                <a:gd name="connsiteY0" fmla="*/ 1286 h 436177"/>
                <a:gd name="connsiteX1" fmla="*/ 6183 w 171608"/>
                <a:gd name="connsiteY1" fmla="*/ 423561 h 436177"/>
                <a:gd name="connsiteX2" fmla="*/ 47458 w 171608"/>
                <a:gd name="connsiteY2" fmla="*/ 296561 h 436177"/>
                <a:gd name="connsiteX3" fmla="*/ 171283 w 171608"/>
                <a:gd name="connsiteY3" fmla="*/ 1286 h 43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608" h="436177">
                  <a:moveTo>
                    <a:pt x="171283" y="1286"/>
                  </a:moveTo>
                  <a:cubicBezTo>
                    <a:pt x="164404" y="22452"/>
                    <a:pt x="26820" y="374349"/>
                    <a:pt x="6183" y="423561"/>
                  </a:cubicBezTo>
                  <a:cubicBezTo>
                    <a:pt x="-14454" y="472773"/>
                    <a:pt x="21000" y="366940"/>
                    <a:pt x="47458" y="296561"/>
                  </a:cubicBezTo>
                  <a:cubicBezTo>
                    <a:pt x="73916" y="226182"/>
                    <a:pt x="178162" y="-19880"/>
                    <a:pt x="171283" y="128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48B525A2-C056-0DE7-D393-D7DA95BAA8BE}"/>
                </a:ext>
              </a:extLst>
            </p:cNvPr>
            <p:cNvSpPr/>
            <p:nvPr/>
          </p:nvSpPr>
          <p:spPr>
            <a:xfrm>
              <a:off x="3241601" y="7638246"/>
              <a:ext cx="15949" cy="659524"/>
            </a:xfrm>
            <a:custGeom>
              <a:avLst/>
              <a:gdLst>
                <a:gd name="connsiteX0" fmla="*/ 9599 w 15949"/>
                <a:gd name="connsiteY0" fmla="*/ 7154 h 659524"/>
                <a:gd name="connsiteX1" fmla="*/ 74 w 15949"/>
                <a:gd name="connsiteY1" fmla="*/ 654854 h 659524"/>
                <a:gd name="connsiteX2" fmla="*/ 15949 w 15949"/>
                <a:gd name="connsiteY2" fmla="*/ 299254 h 659524"/>
                <a:gd name="connsiteX3" fmla="*/ 74 w 15949"/>
                <a:gd name="connsiteY3" fmla="*/ 308779 h 659524"/>
                <a:gd name="connsiteX4" fmla="*/ 9599 w 15949"/>
                <a:gd name="connsiteY4" fmla="*/ 7154 h 65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9" h="659524">
                  <a:moveTo>
                    <a:pt x="9599" y="7154"/>
                  </a:moveTo>
                  <a:cubicBezTo>
                    <a:pt x="9599" y="64833"/>
                    <a:pt x="-984" y="606171"/>
                    <a:pt x="74" y="654854"/>
                  </a:cubicBezTo>
                  <a:cubicBezTo>
                    <a:pt x="1132" y="703537"/>
                    <a:pt x="15949" y="356933"/>
                    <a:pt x="15949" y="299254"/>
                  </a:cubicBezTo>
                  <a:cubicBezTo>
                    <a:pt x="15949" y="241575"/>
                    <a:pt x="603" y="359579"/>
                    <a:pt x="74" y="308779"/>
                  </a:cubicBezTo>
                  <a:cubicBezTo>
                    <a:pt x="-455" y="257979"/>
                    <a:pt x="9599" y="-50525"/>
                    <a:pt x="9599" y="71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30CFF3D7-B3F0-9217-FC9F-81F1B4943D84}"/>
                </a:ext>
              </a:extLst>
            </p:cNvPr>
            <p:cNvSpPr/>
            <p:nvPr/>
          </p:nvSpPr>
          <p:spPr>
            <a:xfrm>
              <a:off x="3153861" y="7694796"/>
              <a:ext cx="81737" cy="698382"/>
            </a:xfrm>
            <a:custGeom>
              <a:avLst/>
              <a:gdLst>
                <a:gd name="connsiteX0" fmla="*/ 81464 w 81737"/>
                <a:gd name="connsiteY0" fmla="*/ 4579 h 698382"/>
                <a:gd name="connsiteX1" fmla="*/ 2089 w 81737"/>
                <a:gd name="connsiteY1" fmla="*/ 687204 h 698382"/>
                <a:gd name="connsiteX2" fmla="*/ 27489 w 81737"/>
                <a:gd name="connsiteY2" fmla="*/ 401454 h 698382"/>
                <a:gd name="connsiteX3" fmla="*/ 81464 w 81737"/>
                <a:gd name="connsiteY3" fmla="*/ 4579 h 69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37" h="698382">
                  <a:moveTo>
                    <a:pt x="81464" y="4579"/>
                  </a:moveTo>
                  <a:cubicBezTo>
                    <a:pt x="77231" y="52204"/>
                    <a:pt x="11085" y="621058"/>
                    <a:pt x="2089" y="687204"/>
                  </a:cubicBezTo>
                  <a:cubicBezTo>
                    <a:pt x="-6907" y="753350"/>
                    <a:pt x="15318" y="508875"/>
                    <a:pt x="27489" y="401454"/>
                  </a:cubicBezTo>
                  <a:cubicBezTo>
                    <a:pt x="39660" y="294033"/>
                    <a:pt x="85697" y="-43046"/>
                    <a:pt x="81464" y="457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11073717-3FA0-2F46-5ED5-569904CACCC5}"/>
                </a:ext>
              </a:extLst>
            </p:cNvPr>
            <p:cNvSpPr/>
            <p:nvPr/>
          </p:nvSpPr>
          <p:spPr>
            <a:xfrm>
              <a:off x="3165096" y="8068753"/>
              <a:ext cx="48009" cy="522168"/>
            </a:xfrm>
            <a:custGeom>
              <a:avLst/>
              <a:gdLst>
                <a:gd name="connsiteX0" fmla="*/ 48004 w 48009"/>
                <a:gd name="connsiteY0" fmla="*/ 2097 h 522168"/>
                <a:gd name="connsiteX1" fmla="*/ 3554 w 48009"/>
                <a:gd name="connsiteY1" fmla="*/ 510097 h 522168"/>
                <a:gd name="connsiteX2" fmla="*/ 6729 w 48009"/>
                <a:gd name="connsiteY2" fmla="*/ 335472 h 522168"/>
                <a:gd name="connsiteX3" fmla="*/ 48004 w 48009"/>
                <a:gd name="connsiteY3" fmla="*/ 2097 h 5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09" h="522168">
                  <a:moveTo>
                    <a:pt x="48004" y="2097"/>
                  </a:moveTo>
                  <a:cubicBezTo>
                    <a:pt x="47475" y="31201"/>
                    <a:pt x="10433" y="454535"/>
                    <a:pt x="3554" y="510097"/>
                  </a:cubicBezTo>
                  <a:cubicBezTo>
                    <a:pt x="-3325" y="565659"/>
                    <a:pt x="908" y="415905"/>
                    <a:pt x="6729" y="335472"/>
                  </a:cubicBezTo>
                  <a:cubicBezTo>
                    <a:pt x="12550" y="255039"/>
                    <a:pt x="48533" y="-27007"/>
                    <a:pt x="48004" y="209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389550F0-1E69-DB3A-B8AA-1FDB5A4C5821}"/>
                </a:ext>
              </a:extLst>
            </p:cNvPr>
            <p:cNvSpPr/>
            <p:nvPr/>
          </p:nvSpPr>
          <p:spPr>
            <a:xfrm>
              <a:off x="3137470" y="8327499"/>
              <a:ext cx="43908" cy="737858"/>
            </a:xfrm>
            <a:custGeom>
              <a:avLst/>
              <a:gdLst>
                <a:gd name="connsiteX0" fmla="*/ 2605 w 43908"/>
                <a:gd name="connsiteY0" fmla="*/ 526 h 737858"/>
                <a:gd name="connsiteX1" fmla="*/ 8955 w 43908"/>
                <a:gd name="connsiteY1" fmla="*/ 368826 h 737858"/>
                <a:gd name="connsiteX2" fmla="*/ 43880 w 43908"/>
                <a:gd name="connsiteY2" fmla="*/ 737126 h 737858"/>
                <a:gd name="connsiteX3" fmla="*/ 2605 w 43908"/>
                <a:gd name="connsiteY3" fmla="*/ 451376 h 737858"/>
                <a:gd name="connsiteX4" fmla="*/ 2605 w 43908"/>
                <a:gd name="connsiteY4" fmla="*/ 526 h 73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08" h="737858">
                  <a:moveTo>
                    <a:pt x="2605" y="526"/>
                  </a:moveTo>
                  <a:cubicBezTo>
                    <a:pt x="3663" y="-13232"/>
                    <a:pt x="2076" y="246059"/>
                    <a:pt x="8955" y="368826"/>
                  </a:cubicBezTo>
                  <a:cubicBezTo>
                    <a:pt x="15834" y="491593"/>
                    <a:pt x="44938" y="723368"/>
                    <a:pt x="43880" y="737126"/>
                  </a:cubicBezTo>
                  <a:cubicBezTo>
                    <a:pt x="42822" y="750884"/>
                    <a:pt x="7897" y="567793"/>
                    <a:pt x="2605" y="451376"/>
                  </a:cubicBezTo>
                  <a:cubicBezTo>
                    <a:pt x="-2687" y="334959"/>
                    <a:pt x="1547" y="14284"/>
                    <a:pt x="2605" y="52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6D2BC67D-F9F7-8D58-D46A-27195E974D15}"/>
                </a:ext>
              </a:extLst>
            </p:cNvPr>
            <p:cNvSpPr/>
            <p:nvPr/>
          </p:nvSpPr>
          <p:spPr>
            <a:xfrm>
              <a:off x="3193110" y="9057108"/>
              <a:ext cx="61663" cy="610506"/>
            </a:xfrm>
            <a:custGeom>
              <a:avLst/>
              <a:gdLst>
                <a:gd name="connsiteX0" fmla="*/ 940 w 61663"/>
                <a:gd name="connsiteY0" fmla="*/ 4342 h 610506"/>
                <a:gd name="connsiteX1" fmla="*/ 61265 w 61663"/>
                <a:gd name="connsiteY1" fmla="*/ 601242 h 610506"/>
                <a:gd name="connsiteX2" fmla="*/ 26340 w 61663"/>
                <a:gd name="connsiteY2" fmla="*/ 344067 h 610506"/>
                <a:gd name="connsiteX3" fmla="*/ 940 w 61663"/>
                <a:gd name="connsiteY3" fmla="*/ 4342 h 61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63" h="610506">
                  <a:moveTo>
                    <a:pt x="940" y="4342"/>
                  </a:moveTo>
                  <a:cubicBezTo>
                    <a:pt x="6761" y="47205"/>
                    <a:pt x="57032" y="544621"/>
                    <a:pt x="61265" y="601242"/>
                  </a:cubicBezTo>
                  <a:cubicBezTo>
                    <a:pt x="65498" y="657863"/>
                    <a:pt x="34807" y="440375"/>
                    <a:pt x="26340" y="344067"/>
                  </a:cubicBezTo>
                  <a:cubicBezTo>
                    <a:pt x="17873" y="247759"/>
                    <a:pt x="-4881" y="-38521"/>
                    <a:pt x="940" y="434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D0D1C8E7-2FB5-EEB1-EB42-7D077CA040D7}"/>
                </a:ext>
              </a:extLst>
            </p:cNvPr>
            <p:cNvSpPr/>
            <p:nvPr/>
          </p:nvSpPr>
          <p:spPr>
            <a:xfrm>
              <a:off x="3790950" y="6765925"/>
              <a:ext cx="511785" cy="124990"/>
            </a:xfrm>
            <a:custGeom>
              <a:avLst/>
              <a:gdLst>
                <a:gd name="connsiteX0" fmla="*/ 0 w 511785"/>
                <a:gd name="connsiteY0" fmla="*/ 0 h 124990"/>
                <a:gd name="connsiteX1" fmla="*/ 352425 w 511785"/>
                <a:gd name="connsiteY1" fmla="*/ 60325 h 124990"/>
                <a:gd name="connsiteX2" fmla="*/ 508000 w 511785"/>
                <a:gd name="connsiteY2" fmla="*/ 123825 h 124990"/>
                <a:gd name="connsiteX3" fmla="*/ 450850 w 511785"/>
                <a:gd name="connsiteY3" fmla="*/ 98425 h 124990"/>
                <a:gd name="connsiteX4" fmla="*/ 307975 w 511785"/>
                <a:gd name="connsiteY4" fmla="*/ 60325 h 124990"/>
                <a:gd name="connsiteX5" fmla="*/ 0 w 511785"/>
                <a:gd name="connsiteY5" fmla="*/ 0 h 1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785" h="124990">
                  <a:moveTo>
                    <a:pt x="0" y="0"/>
                  </a:moveTo>
                  <a:cubicBezTo>
                    <a:pt x="7408" y="0"/>
                    <a:pt x="267758" y="39688"/>
                    <a:pt x="352425" y="60325"/>
                  </a:cubicBezTo>
                  <a:cubicBezTo>
                    <a:pt x="437092" y="80963"/>
                    <a:pt x="491596" y="117475"/>
                    <a:pt x="508000" y="123825"/>
                  </a:cubicBezTo>
                  <a:cubicBezTo>
                    <a:pt x="524404" y="130175"/>
                    <a:pt x="484188" y="109008"/>
                    <a:pt x="450850" y="98425"/>
                  </a:cubicBezTo>
                  <a:cubicBezTo>
                    <a:pt x="417513" y="87842"/>
                    <a:pt x="383646" y="75671"/>
                    <a:pt x="307975" y="60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0981A863-5D43-7553-167D-A5D4B094FF04}"/>
                </a:ext>
              </a:extLst>
            </p:cNvPr>
            <p:cNvSpPr/>
            <p:nvPr/>
          </p:nvSpPr>
          <p:spPr>
            <a:xfrm>
              <a:off x="4203700" y="6838950"/>
              <a:ext cx="73444" cy="412979"/>
            </a:xfrm>
            <a:custGeom>
              <a:avLst/>
              <a:gdLst>
                <a:gd name="connsiteX0" fmla="*/ 0 w 73444"/>
                <a:gd name="connsiteY0" fmla="*/ 0 h 412979"/>
                <a:gd name="connsiteX1" fmla="*/ 73025 w 73444"/>
                <a:gd name="connsiteY1" fmla="*/ 409575 h 412979"/>
                <a:gd name="connsiteX2" fmla="*/ 31750 w 73444"/>
                <a:gd name="connsiteY2" fmla="*/ 206375 h 412979"/>
                <a:gd name="connsiteX3" fmla="*/ 0 w 73444"/>
                <a:gd name="connsiteY3" fmla="*/ 0 h 41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44" h="412979">
                  <a:moveTo>
                    <a:pt x="0" y="0"/>
                  </a:moveTo>
                  <a:cubicBezTo>
                    <a:pt x="33866" y="187589"/>
                    <a:pt x="67733" y="375179"/>
                    <a:pt x="73025" y="409575"/>
                  </a:cubicBezTo>
                  <a:cubicBezTo>
                    <a:pt x="78317" y="443971"/>
                    <a:pt x="31750" y="206375"/>
                    <a:pt x="31750" y="2063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2C4E9247-C57D-4873-33AD-ECD3A2BD71FD}"/>
                </a:ext>
              </a:extLst>
            </p:cNvPr>
            <p:cNvSpPr/>
            <p:nvPr/>
          </p:nvSpPr>
          <p:spPr>
            <a:xfrm>
              <a:off x="4228456" y="6836998"/>
              <a:ext cx="90956" cy="446416"/>
            </a:xfrm>
            <a:custGeom>
              <a:avLst/>
              <a:gdLst>
                <a:gd name="connsiteX0" fmla="*/ 644 w 90956"/>
                <a:gd name="connsiteY0" fmla="*/ 1952 h 446416"/>
                <a:gd name="connsiteX1" fmla="*/ 89544 w 90956"/>
                <a:gd name="connsiteY1" fmla="*/ 436927 h 446416"/>
                <a:gd name="connsiteX2" fmla="*/ 51444 w 90956"/>
                <a:gd name="connsiteY2" fmla="*/ 281352 h 446416"/>
                <a:gd name="connsiteX3" fmla="*/ 644 w 90956"/>
                <a:gd name="connsiteY3" fmla="*/ 1952 h 44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56" h="446416">
                  <a:moveTo>
                    <a:pt x="644" y="1952"/>
                  </a:moveTo>
                  <a:cubicBezTo>
                    <a:pt x="6994" y="27881"/>
                    <a:pt x="81077" y="390360"/>
                    <a:pt x="89544" y="436927"/>
                  </a:cubicBezTo>
                  <a:cubicBezTo>
                    <a:pt x="98011" y="483494"/>
                    <a:pt x="66261" y="346969"/>
                    <a:pt x="51444" y="281352"/>
                  </a:cubicBezTo>
                  <a:cubicBezTo>
                    <a:pt x="36627" y="215735"/>
                    <a:pt x="-5706" y="-23977"/>
                    <a:pt x="644" y="195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CD97F104-EF61-B699-0DE6-2D27C39B5470}"/>
                </a:ext>
              </a:extLst>
            </p:cNvPr>
            <p:cNvSpPr/>
            <p:nvPr/>
          </p:nvSpPr>
          <p:spPr>
            <a:xfrm>
              <a:off x="4003061" y="7302336"/>
              <a:ext cx="353265" cy="254230"/>
            </a:xfrm>
            <a:custGeom>
              <a:avLst/>
              <a:gdLst>
                <a:gd name="connsiteX0" fmla="*/ 353039 w 353265"/>
                <a:gd name="connsiteY0" fmla="*/ 164 h 254230"/>
                <a:gd name="connsiteX1" fmla="*/ 149839 w 353265"/>
                <a:gd name="connsiteY1" fmla="*/ 82714 h 254230"/>
                <a:gd name="connsiteX2" fmla="*/ 614 w 353265"/>
                <a:gd name="connsiteY2" fmla="*/ 254164 h 254230"/>
                <a:gd name="connsiteX3" fmla="*/ 108564 w 353265"/>
                <a:gd name="connsiteY3" fmla="*/ 101764 h 254230"/>
                <a:gd name="connsiteX4" fmla="*/ 353039 w 353265"/>
                <a:gd name="connsiteY4" fmla="*/ 164 h 25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65" h="254230">
                  <a:moveTo>
                    <a:pt x="353039" y="164"/>
                  </a:moveTo>
                  <a:cubicBezTo>
                    <a:pt x="359918" y="-3011"/>
                    <a:pt x="208576" y="40381"/>
                    <a:pt x="149839" y="82714"/>
                  </a:cubicBezTo>
                  <a:cubicBezTo>
                    <a:pt x="91102" y="125047"/>
                    <a:pt x="7493" y="250989"/>
                    <a:pt x="614" y="254164"/>
                  </a:cubicBezTo>
                  <a:cubicBezTo>
                    <a:pt x="-6265" y="257339"/>
                    <a:pt x="45593" y="146214"/>
                    <a:pt x="108564" y="101764"/>
                  </a:cubicBezTo>
                  <a:cubicBezTo>
                    <a:pt x="171535" y="57314"/>
                    <a:pt x="346160" y="3339"/>
                    <a:pt x="353039" y="16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1A993F40-71F0-C312-9EE8-CAFA7544D2EC}"/>
                </a:ext>
              </a:extLst>
            </p:cNvPr>
            <p:cNvSpPr/>
            <p:nvPr/>
          </p:nvSpPr>
          <p:spPr>
            <a:xfrm>
              <a:off x="3974232" y="7257520"/>
              <a:ext cx="350553" cy="251849"/>
            </a:xfrm>
            <a:custGeom>
              <a:avLst/>
              <a:gdLst>
                <a:gd name="connsiteX0" fmla="*/ 350118 w 350553"/>
                <a:gd name="connsiteY0" fmla="*/ 530 h 251849"/>
                <a:gd name="connsiteX1" fmla="*/ 83418 w 350553"/>
                <a:gd name="connsiteY1" fmla="*/ 133880 h 251849"/>
                <a:gd name="connsiteX2" fmla="*/ 102468 w 350553"/>
                <a:gd name="connsiteY2" fmla="*/ 124355 h 251849"/>
                <a:gd name="connsiteX3" fmla="*/ 868 w 350553"/>
                <a:gd name="connsiteY3" fmla="*/ 251355 h 251849"/>
                <a:gd name="connsiteX4" fmla="*/ 169143 w 350553"/>
                <a:gd name="connsiteY4" fmla="*/ 70380 h 251849"/>
                <a:gd name="connsiteX5" fmla="*/ 146918 w 350553"/>
                <a:gd name="connsiteY5" fmla="*/ 86255 h 251849"/>
                <a:gd name="connsiteX6" fmla="*/ 350118 w 350553"/>
                <a:gd name="connsiteY6" fmla="*/ 530 h 25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553" h="251849">
                  <a:moveTo>
                    <a:pt x="350118" y="530"/>
                  </a:moveTo>
                  <a:cubicBezTo>
                    <a:pt x="339535" y="8467"/>
                    <a:pt x="83418" y="133880"/>
                    <a:pt x="83418" y="133880"/>
                  </a:cubicBezTo>
                  <a:cubicBezTo>
                    <a:pt x="42143" y="154518"/>
                    <a:pt x="116226" y="104776"/>
                    <a:pt x="102468" y="124355"/>
                  </a:cubicBezTo>
                  <a:cubicBezTo>
                    <a:pt x="88710" y="143934"/>
                    <a:pt x="-10244" y="260351"/>
                    <a:pt x="868" y="251355"/>
                  </a:cubicBezTo>
                  <a:cubicBezTo>
                    <a:pt x="11980" y="242359"/>
                    <a:pt x="144801" y="97897"/>
                    <a:pt x="169143" y="70380"/>
                  </a:cubicBezTo>
                  <a:cubicBezTo>
                    <a:pt x="193485" y="42863"/>
                    <a:pt x="118872" y="96309"/>
                    <a:pt x="146918" y="86255"/>
                  </a:cubicBezTo>
                  <a:cubicBezTo>
                    <a:pt x="174964" y="76201"/>
                    <a:pt x="360701" y="-7407"/>
                    <a:pt x="350118" y="53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CAD95920-C60F-ADCB-12DE-C16F4D858283}"/>
                </a:ext>
              </a:extLst>
            </p:cNvPr>
            <p:cNvSpPr/>
            <p:nvPr/>
          </p:nvSpPr>
          <p:spPr>
            <a:xfrm>
              <a:off x="3487864" y="6817938"/>
              <a:ext cx="278445" cy="540991"/>
            </a:xfrm>
            <a:custGeom>
              <a:avLst/>
              <a:gdLst>
                <a:gd name="connsiteX0" fmla="*/ 277686 w 278445"/>
                <a:gd name="connsiteY0" fmla="*/ 1962 h 540991"/>
                <a:gd name="connsiteX1" fmla="*/ 23686 w 278445"/>
                <a:gd name="connsiteY1" fmla="*/ 478212 h 540991"/>
                <a:gd name="connsiteX2" fmla="*/ 10986 w 278445"/>
                <a:gd name="connsiteY2" fmla="*/ 532187 h 540991"/>
                <a:gd name="connsiteX3" fmla="*/ 23686 w 278445"/>
                <a:gd name="connsiteY3" fmla="*/ 446462 h 540991"/>
                <a:gd name="connsiteX4" fmla="*/ 64961 w 278445"/>
                <a:gd name="connsiteY4" fmla="*/ 265487 h 540991"/>
                <a:gd name="connsiteX5" fmla="*/ 33211 w 278445"/>
                <a:gd name="connsiteY5" fmla="*/ 440112 h 540991"/>
                <a:gd name="connsiteX6" fmla="*/ 99886 w 278445"/>
                <a:gd name="connsiteY6" fmla="*/ 313112 h 540991"/>
                <a:gd name="connsiteX7" fmla="*/ 277686 w 278445"/>
                <a:gd name="connsiteY7" fmla="*/ 1962 h 5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45" h="540991">
                  <a:moveTo>
                    <a:pt x="277686" y="1962"/>
                  </a:moveTo>
                  <a:cubicBezTo>
                    <a:pt x="264986" y="29479"/>
                    <a:pt x="68136" y="389841"/>
                    <a:pt x="23686" y="478212"/>
                  </a:cubicBezTo>
                  <a:cubicBezTo>
                    <a:pt x="-20764" y="566583"/>
                    <a:pt x="10986" y="537479"/>
                    <a:pt x="10986" y="532187"/>
                  </a:cubicBezTo>
                  <a:cubicBezTo>
                    <a:pt x="10986" y="526895"/>
                    <a:pt x="14690" y="490912"/>
                    <a:pt x="23686" y="446462"/>
                  </a:cubicBezTo>
                  <a:cubicBezTo>
                    <a:pt x="32682" y="402012"/>
                    <a:pt x="63373" y="266545"/>
                    <a:pt x="64961" y="265487"/>
                  </a:cubicBezTo>
                  <a:cubicBezTo>
                    <a:pt x="66549" y="264429"/>
                    <a:pt x="27390" y="432175"/>
                    <a:pt x="33211" y="440112"/>
                  </a:cubicBezTo>
                  <a:cubicBezTo>
                    <a:pt x="39032" y="448049"/>
                    <a:pt x="59669" y="381904"/>
                    <a:pt x="99886" y="313112"/>
                  </a:cubicBezTo>
                  <a:cubicBezTo>
                    <a:pt x="140103" y="244320"/>
                    <a:pt x="290386" y="-25555"/>
                    <a:pt x="277686" y="196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8D145ABF-6821-5B03-AE10-54C091054163}"/>
                </a:ext>
              </a:extLst>
            </p:cNvPr>
            <p:cNvSpPr/>
            <p:nvPr/>
          </p:nvSpPr>
          <p:spPr>
            <a:xfrm>
              <a:off x="3478245" y="6899005"/>
              <a:ext cx="185952" cy="259977"/>
            </a:xfrm>
            <a:custGeom>
              <a:avLst/>
              <a:gdLst>
                <a:gd name="connsiteX0" fmla="*/ 185705 w 185952"/>
                <a:gd name="connsiteY0" fmla="*/ 270 h 259977"/>
                <a:gd name="connsiteX1" fmla="*/ 7905 w 185952"/>
                <a:gd name="connsiteY1" fmla="*/ 247920 h 259977"/>
                <a:gd name="connsiteX2" fmla="*/ 46005 w 185952"/>
                <a:gd name="connsiteY2" fmla="*/ 200295 h 259977"/>
                <a:gd name="connsiteX3" fmla="*/ 185705 w 185952"/>
                <a:gd name="connsiteY3" fmla="*/ 270 h 2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952" h="259977">
                  <a:moveTo>
                    <a:pt x="185705" y="270"/>
                  </a:moveTo>
                  <a:cubicBezTo>
                    <a:pt x="179355" y="8207"/>
                    <a:pt x="31188" y="214583"/>
                    <a:pt x="7905" y="247920"/>
                  </a:cubicBezTo>
                  <a:cubicBezTo>
                    <a:pt x="-15378" y="281257"/>
                    <a:pt x="17430" y="238924"/>
                    <a:pt x="46005" y="200295"/>
                  </a:cubicBezTo>
                  <a:cubicBezTo>
                    <a:pt x="74580" y="161666"/>
                    <a:pt x="192055" y="-7667"/>
                    <a:pt x="185705" y="27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51470DF3-ED2C-2500-3097-6CCAEC7D69A7}"/>
                </a:ext>
              </a:extLst>
            </p:cNvPr>
            <p:cNvSpPr/>
            <p:nvPr/>
          </p:nvSpPr>
          <p:spPr>
            <a:xfrm>
              <a:off x="3301025" y="7154540"/>
              <a:ext cx="188848" cy="645292"/>
            </a:xfrm>
            <a:custGeom>
              <a:avLst/>
              <a:gdLst>
                <a:gd name="connsiteX0" fmla="*/ 185125 w 188848"/>
                <a:gd name="connsiteY0" fmla="*/ 17785 h 645292"/>
                <a:gd name="connsiteX1" fmla="*/ 975 w 188848"/>
                <a:gd name="connsiteY1" fmla="*/ 643260 h 645292"/>
                <a:gd name="connsiteX2" fmla="*/ 115275 w 188848"/>
                <a:gd name="connsiteY2" fmla="*/ 211460 h 645292"/>
                <a:gd name="connsiteX3" fmla="*/ 185125 w 188848"/>
                <a:gd name="connsiteY3" fmla="*/ 17785 h 64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48" h="645292">
                  <a:moveTo>
                    <a:pt x="185125" y="17785"/>
                  </a:moveTo>
                  <a:cubicBezTo>
                    <a:pt x="166075" y="89752"/>
                    <a:pt x="12617" y="610981"/>
                    <a:pt x="975" y="643260"/>
                  </a:cubicBezTo>
                  <a:cubicBezTo>
                    <a:pt x="-10667" y="675539"/>
                    <a:pt x="85112" y="314118"/>
                    <a:pt x="115275" y="211460"/>
                  </a:cubicBezTo>
                  <a:cubicBezTo>
                    <a:pt x="145437" y="108802"/>
                    <a:pt x="204175" y="-54182"/>
                    <a:pt x="185125" y="1778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8711D325-5B13-6085-F2F2-CEB13F4DF228}"/>
                </a:ext>
              </a:extLst>
            </p:cNvPr>
            <p:cNvSpPr/>
            <p:nvPr/>
          </p:nvSpPr>
          <p:spPr>
            <a:xfrm>
              <a:off x="3322210" y="7294743"/>
              <a:ext cx="164067" cy="537889"/>
            </a:xfrm>
            <a:custGeom>
              <a:avLst/>
              <a:gdLst>
                <a:gd name="connsiteX0" fmla="*/ 163940 w 164067"/>
                <a:gd name="connsiteY0" fmla="*/ 1407 h 537889"/>
                <a:gd name="connsiteX1" fmla="*/ 17890 w 164067"/>
                <a:gd name="connsiteY1" fmla="*/ 430032 h 537889"/>
                <a:gd name="connsiteX2" fmla="*/ 5190 w 164067"/>
                <a:gd name="connsiteY2" fmla="*/ 531632 h 537889"/>
                <a:gd name="connsiteX3" fmla="*/ 43290 w 164067"/>
                <a:gd name="connsiteY3" fmla="*/ 299857 h 537889"/>
                <a:gd name="connsiteX4" fmla="*/ 163940 w 164067"/>
                <a:gd name="connsiteY4" fmla="*/ 1407 h 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67" h="537889">
                  <a:moveTo>
                    <a:pt x="163940" y="1407"/>
                  </a:moveTo>
                  <a:cubicBezTo>
                    <a:pt x="159707" y="23103"/>
                    <a:pt x="44348" y="341661"/>
                    <a:pt x="17890" y="430032"/>
                  </a:cubicBezTo>
                  <a:cubicBezTo>
                    <a:pt x="-8568" y="518403"/>
                    <a:pt x="957" y="553328"/>
                    <a:pt x="5190" y="531632"/>
                  </a:cubicBezTo>
                  <a:cubicBezTo>
                    <a:pt x="9423" y="509936"/>
                    <a:pt x="20536" y="385053"/>
                    <a:pt x="43290" y="299857"/>
                  </a:cubicBezTo>
                  <a:cubicBezTo>
                    <a:pt x="66044" y="214661"/>
                    <a:pt x="168173" y="-20289"/>
                    <a:pt x="163940" y="140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3310CA92-4B4B-5C9B-01F8-85848AFDF3E2}"/>
                </a:ext>
              </a:extLst>
            </p:cNvPr>
            <p:cNvSpPr/>
            <p:nvPr/>
          </p:nvSpPr>
          <p:spPr>
            <a:xfrm>
              <a:off x="3213024" y="7988065"/>
              <a:ext cx="92167" cy="816437"/>
            </a:xfrm>
            <a:custGeom>
              <a:avLst/>
              <a:gdLst>
                <a:gd name="connsiteX0" fmla="*/ 76 w 92167"/>
                <a:gd name="connsiteY0" fmla="*/ 235 h 816437"/>
                <a:gd name="connsiteX1" fmla="*/ 28651 w 92167"/>
                <a:gd name="connsiteY1" fmla="*/ 378060 h 816437"/>
                <a:gd name="connsiteX2" fmla="*/ 92151 w 92167"/>
                <a:gd name="connsiteY2" fmla="*/ 816210 h 816437"/>
                <a:gd name="connsiteX3" fmla="*/ 22301 w 92167"/>
                <a:gd name="connsiteY3" fmla="*/ 432035 h 816437"/>
                <a:gd name="connsiteX4" fmla="*/ 76 w 92167"/>
                <a:gd name="connsiteY4" fmla="*/ 235 h 81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67" h="816437">
                  <a:moveTo>
                    <a:pt x="76" y="235"/>
                  </a:moveTo>
                  <a:cubicBezTo>
                    <a:pt x="1134" y="-8761"/>
                    <a:pt x="13305" y="242064"/>
                    <a:pt x="28651" y="378060"/>
                  </a:cubicBezTo>
                  <a:cubicBezTo>
                    <a:pt x="43997" y="514056"/>
                    <a:pt x="93209" y="807214"/>
                    <a:pt x="92151" y="816210"/>
                  </a:cubicBezTo>
                  <a:cubicBezTo>
                    <a:pt x="91093" y="825206"/>
                    <a:pt x="35530" y="564856"/>
                    <a:pt x="22301" y="432035"/>
                  </a:cubicBezTo>
                  <a:cubicBezTo>
                    <a:pt x="9072" y="299214"/>
                    <a:pt x="-982" y="9231"/>
                    <a:pt x="76" y="23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FEC7E957-0B56-8EFB-5BC2-216CBC6049A9}"/>
                </a:ext>
              </a:extLst>
            </p:cNvPr>
            <p:cNvSpPr/>
            <p:nvPr/>
          </p:nvSpPr>
          <p:spPr>
            <a:xfrm>
              <a:off x="3180538" y="8579394"/>
              <a:ext cx="48710" cy="603277"/>
            </a:xfrm>
            <a:custGeom>
              <a:avLst/>
              <a:gdLst>
                <a:gd name="connsiteX0" fmla="*/ 812 w 48710"/>
                <a:gd name="connsiteY0" fmla="*/ 5806 h 603277"/>
                <a:gd name="connsiteX1" fmla="*/ 48437 w 48710"/>
                <a:gd name="connsiteY1" fmla="*/ 596356 h 603277"/>
                <a:gd name="connsiteX2" fmla="*/ 19862 w 48710"/>
                <a:gd name="connsiteY2" fmla="*/ 310606 h 603277"/>
                <a:gd name="connsiteX3" fmla="*/ 812 w 48710"/>
                <a:gd name="connsiteY3" fmla="*/ 5806 h 6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10" h="603277">
                  <a:moveTo>
                    <a:pt x="812" y="5806"/>
                  </a:moveTo>
                  <a:cubicBezTo>
                    <a:pt x="5574" y="53431"/>
                    <a:pt x="45262" y="545556"/>
                    <a:pt x="48437" y="596356"/>
                  </a:cubicBezTo>
                  <a:cubicBezTo>
                    <a:pt x="51612" y="647156"/>
                    <a:pt x="26212" y="404798"/>
                    <a:pt x="19862" y="310606"/>
                  </a:cubicBezTo>
                  <a:cubicBezTo>
                    <a:pt x="13512" y="216414"/>
                    <a:pt x="-3950" y="-41819"/>
                    <a:pt x="812" y="580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C0D52E45-1F68-304C-E07A-36C3AA6DB9ED}"/>
                </a:ext>
              </a:extLst>
            </p:cNvPr>
            <p:cNvSpPr/>
            <p:nvPr/>
          </p:nvSpPr>
          <p:spPr>
            <a:xfrm>
              <a:off x="3292373" y="8785170"/>
              <a:ext cx="216062" cy="778013"/>
            </a:xfrm>
            <a:custGeom>
              <a:avLst/>
              <a:gdLst>
                <a:gd name="connsiteX0" fmla="*/ 102 w 216062"/>
                <a:gd name="connsiteY0" fmla="*/ 55 h 778013"/>
                <a:gd name="connsiteX1" fmla="*/ 82652 w 216062"/>
                <a:gd name="connsiteY1" fmla="*/ 425505 h 778013"/>
                <a:gd name="connsiteX2" fmla="*/ 216002 w 216062"/>
                <a:gd name="connsiteY2" fmla="*/ 777930 h 778013"/>
                <a:gd name="connsiteX3" fmla="*/ 98527 w 216062"/>
                <a:gd name="connsiteY3" fmla="*/ 454080 h 778013"/>
                <a:gd name="connsiteX4" fmla="*/ 102 w 216062"/>
                <a:gd name="connsiteY4" fmla="*/ 55 h 77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62" h="778013">
                  <a:moveTo>
                    <a:pt x="102" y="55"/>
                  </a:moveTo>
                  <a:cubicBezTo>
                    <a:pt x="-2544" y="-4707"/>
                    <a:pt x="46669" y="295859"/>
                    <a:pt x="82652" y="425505"/>
                  </a:cubicBezTo>
                  <a:cubicBezTo>
                    <a:pt x="118635" y="555151"/>
                    <a:pt x="213356" y="773168"/>
                    <a:pt x="216002" y="777930"/>
                  </a:cubicBezTo>
                  <a:cubicBezTo>
                    <a:pt x="218648" y="782692"/>
                    <a:pt x="134510" y="582138"/>
                    <a:pt x="98527" y="454080"/>
                  </a:cubicBezTo>
                  <a:cubicBezTo>
                    <a:pt x="62544" y="326022"/>
                    <a:pt x="2748" y="4817"/>
                    <a:pt x="102" y="5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1EF4FD0D-C386-04E6-140B-369D5927E380}"/>
                </a:ext>
              </a:extLst>
            </p:cNvPr>
            <p:cNvSpPr/>
            <p:nvPr/>
          </p:nvSpPr>
          <p:spPr>
            <a:xfrm>
              <a:off x="3308332" y="8597704"/>
              <a:ext cx="47652" cy="419719"/>
            </a:xfrm>
            <a:custGeom>
              <a:avLst/>
              <a:gdLst>
                <a:gd name="connsiteX0" fmla="*/ 18 w 47652"/>
                <a:gd name="connsiteY0" fmla="*/ 196 h 419719"/>
                <a:gd name="connsiteX1" fmla="*/ 19068 w 47652"/>
                <a:gd name="connsiteY1" fmla="*/ 238321 h 419719"/>
                <a:gd name="connsiteX2" fmla="*/ 47643 w 47652"/>
                <a:gd name="connsiteY2" fmla="*/ 419296 h 419719"/>
                <a:gd name="connsiteX3" fmla="*/ 15893 w 47652"/>
                <a:gd name="connsiteY3" fmla="*/ 279596 h 419719"/>
                <a:gd name="connsiteX4" fmla="*/ 18 w 47652"/>
                <a:gd name="connsiteY4" fmla="*/ 196 h 41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52" h="419719">
                  <a:moveTo>
                    <a:pt x="18" y="196"/>
                  </a:moveTo>
                  <a:cubicBezTo>
                    <a:pt x="547" y="-6683"/>
                    <a:pt x="11131" y="168471"/>
                    <a:pt x="19068" y="238321"/>
                  </a:cubicBezTo>
                  <a:cubicBezTo>
                    <a:pt x="27005" y="308171"/>
                    <a:pt x="48172" y="412417"/>
                    <a:pt x="47643" y="419296"/>
                  </a:cubicBezTo>
                  <a:cubicBezTo>
                    <a:pt x="47114" y="426175"/>
                    <a:pt x="21185" y="347859"/>
                    <a:pt x="15893" y="279596"/>
                  </a:cubicBezTo>
                  <a:cubicBezTo>
                    <a:pt x="10601" y="211333"/>
                    <a:pt x="-511" y="7075"/>
                    <a:pt x="18" y="19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D556229B-F3B0-6CF1-6B43-C098394ECF4D}"/>
                </a:ext>
              </a:extLst>
            </p:cNvPr>
            <p:cNvSpPr/>
            <p:nvPr/>
          </p:nvSpPr>
          <p:spPr>
            <a:xfrm>
              <a:off x="3364440" y="9027081"/>
              <a:ext cx="162350" cy="504572"/>
            </a:xfrm>
            <a:custGeom>
              <a:avLst/>
              <a:gdLst>
                <a:gd name="connsiteX0" fmla="*/ 1060 w 162350"/>
                <a:gd name="connsiteY0" fmla="*/ 2619 h 504572"/>
                <a:gd name="connsiteX1" fmla="*/ 159810 w 162350"/>
                <a:gd name="connsiteY1" fmla="*/ 494744 h 504572"/>
                <a:gd name="connsiteX2" fmla="*/ 93135 w 162350"/>
                <a:gd name="connsiteY2" fmla="*/ 307419 h 504572"/>
                <a:gd name="connsiteX3" fmla="*/ 1060 w 162350"/>
                <a:gd name="connsiteY3" fmla="*/ 2619 h 50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350" h="504572">
                  <a:moveTo>
                    <a:pt x="1060" y="2619"/>
                  </a:moveTo>
                  <a:cubicBezTo>
                    <a:pt x="12172" y="33840"/>
                    <a:pt x="144464" y="443944"/>
                    <a:pt x="159810" y="494744"/>
                  </a:cubicBezTo>
                  <a:cubicBezTo>
                    <a:pt x="175156" y="545544"/>
                    <a:pt x="116947" y="386794"/>
                    <a:pt x="93135" y="307419"/>
                  </a:cubicBezTo>
                  <a:cubicBezTo>
                    <a:pt x="69323" y="228044"/>
                    <a:pt x="-10052" y="-28602"/>
                    <a:pt x="1060" y="261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D1B86A83-B5A6-9270-99D3-CBC1A1A41974}"/>
                </a:ext>
              </a:extLst>
            </p:cNvPr>
            <p:cNvSpPr/>
            <p:nvPr/>
          </p:nvSpPr>
          <p:spPr>
            <a:xfrm>
              <a:off x="3273090" y="7597721"/>
              <a:ext cx="124247" cy="736688"/>
            </a:xfrm>
            <a:custGeom>
              <a:avLst/>
              <a:gdLst>
                <a:gd name="connsiteX0" fmla="*/ 124160 w 124247"/>
                <a:gd name="connsiteY0" fmla="*/ 54 h 736688"/>
                <a:gd name="connsiteX1" fmla="*/ 47960 w 124247"/>
                <a:gd name="connsiteY1" fmla="*/ 304854 h 736688"/>
                <a:gd name="connsiteX2" fmla="*/ 335 w 124247"/>
                <a:gd name="connsiteY2" fmla="*/ 736654 h 736688"/>
                <a:gd name="connsiteX3" fmla="*/ 32085 w 124247"/>
                <a:gd name="connsiteY3" fmla="*/ 327079 h 736688"/>
                <a:gd name="connsiteX4" fmla="*/ 124160 w 124247"/>
                <a:gd name="connsiteY4" fmla="*/ 54 h 73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247" h="736688">
                  <a:moveTo>
                    <a:pt x="124160" y="54"/>
                  </a:moveTo>
                  <a:cubicBezTo>
                    <a:pt x="126806" y="-3650"/>
                    <a:pt x="68597" y="182087"/>
                    <a:pt x="47960" y="304854"/>
                  </a:cubicBezTo>
                  <a:cubicBezTo>
                    <a:pt x="27323" y="427621"/>
                    <a:pt x="2981" y="732950"/>
                    <a:pt x="335" y="736654"/>
                  </a:cubicBezTo>
                  <a:cubicBezTo>
                    <a:pt x="-2311" y="740358"/>
                    <a:pt x="10918" y="445612"/>
                    <a:pt x="32085" y="327079"/>
                  </a:cubicBezTo>
                  <a:cubicBezTo>
                    <a:pt x="53252" y="208546"/>
                    <a:pt x="121514" y="3758"/>
                    <a:pt x="124160" y="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CA7942DE-CDBB-FE0C-6739-6CCE338C8279}"/>
                </a:ext>
              </a:extLst>
            </p:cNvPr>
            <p:cNvSpPr/>
            <p:nvPr/>
          </p:nvSpPr>
          <p:spPr>
            <a:xfrm>
              <a:off x="3454109" y="7520978"/>
              <a:ext cx="11006" cy="864280"/>
            </a:xfrm>
            <a:custGeom>
              <a:avLst/>
              <a:gdLst>
                <a:gd name="connsiteX0" fmla="*/ 9816 w 11006"/>
                <a:gd name="connsiteY0" fmla="*/ 3772 h 864280"/>
                <a:gd name="connsiteX1" fmla="*/ 9816 w 11006"/>
                <a:gd name="connsiteY1" fmla="*/ 845147 h 864280"/>
                <a:gd name="connsiteX2" fmla="*/ 291 w 11006"/>
                <a:gd name="connsiteY2" fmla="*/ 546697 h 864280"/>
                <a:gd name="connsiteX3" fmla="*/ 9816 w 11006"/>
                <a:gd name="connsiteY3" fmla="*/ 3772 h 86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6" h="864280">
                  <a:moveTo>
                    <a:pt x="9816" y="3772"/>
                  </a:moveTo>
                  <a:cubicBezTo>
                    <a:pt x="11404" y="53514"/>
                    <a:pt x="11403" y="754660"/>
                    <a:pt x="9816" y="845147"/>
                  </a:cubicBezTo>
                  <a:cubicBezTo>
                    <a:pt x="8229" y="935634"/>
                    <a:pt x="2408" y="683222"/>
                    <a:pt x="291" y="546697"/>
                  </a:cubicBezTo>
                  <a:cubicBezTo>
                    <a:pt x="-1826" y="410172"/>
                    <a:pt x="8228" y="-45970"/>
                    <a:pt x="9816" y="377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84556E4C-68B3-EFBD-1581-194DCA5ED60F}"/>
                </a:ext>
              </a:extLst>
            </p:cNvPr>
            <p:cNvSpPr/>
            <p:nvPr/>
          </p:nvSpPr>
          <p:spPr>
            <a:xfrm>
              <a:off x="3632988" y="7550145"/>
              <a:ext cx="367513" cy="831441"/>
            </a:xfrm>
            <a:custGeom>
              <a:avLst/>
              <a:gdLst>
                <a:gd name="connsiteX0" fmla="*/ 367512 w 367513"/>
                <a:gd name="connsiteY0" fmla="*/ 5 h 831441"/>
                <a:gd name="connsiteX1" fmla="*/ 173837 w 367513"/>
                <a:gd name="connsiteY1" fmla="*/ 314330 h 831441"/>
                <a:gd name="connsiteX2" fmla="*/ 177012 w 367513"/>
                <a:gd name="connsiteY2" fmla="*/ 298455 h 831441"/>
                <a:gd name="connsiteX3" fmla="*/ 81762 w 367513"/>
                <a:gd name="connsiteY3" fmla="*/ 558805 h 831441"/>
                <a:gd name="connsiteX4" fmla="*/ 72237 w 367513"/>
                <a:gd name="connsiteY4" fmla="*/ 596905 h 831441"/>
                <a:gd name="connsiteX5" fmla="*/ 2387 w 367513"/>
                <a:gd name="connsiteY5" fmla="*/ 825505 h 831441"/>
                <a:gd name="connsiteX6" fmla="*/ 170662 w 367513"/>
                <a:gd name="connsiteY6" fmla="*/ 323855 h 831441"/>
                <a:gd name="connsiteX7" fmla="*/ 367512 w 367513"/>
                <a:gd name="connsiteY7" fmla="*/ 5 h 83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513" h="831441">
                  <a:moveTo>
                    <a:pt x="367512" y="5"/>
                  </a:moveTo>
                  <a:cubicBezTo>
                    <a:pt x="368041" y="-1582"/>
                    <a:pt x="173837" y="314330"/>
                    <a:pt x="173837" y="314330"/>
                  </a:cubicBezTo>
                  <a:cubicBezTo>
                    <a:pt x="142087" y="364072"/>
                    <a:pt x="192358" y="257709"/>
                    <a:pt x="177012" y="298455"/>
                  </a:cubicBezTo>
                  <a:cubicBezTo>
                    <a:pt x="161666" y="339201"/>
                    <a:pt x="99224" y="509063"/>
                    <a:pt x="81762" y="558805"/>
                  </a:cubicBezTo>
                  <a:cubicBezTo>
                    <a:pt x="64299" y="608547"/>
                    <a:pt x="85466" y="552455"/>
                    <a:pt x="72237" y="596905"/>
                  </a:cubicBezTo>
                  <a:cubicBezTo>
                    <a:pt x="59008" y="641355"/>
                    <a:pt x="-14017" y="871013"/>
                    <a:pt x="2387" y="825505"/>
                  </a:cubicBezTo>
                  <a:cubicBezTo>
                    <a:pt x="18791" y="779997"/>
                    <a:pt x="113512" y="455617"/>
                    <a:pt x="170662" y="323855"/>
                  </a:cubicBezTo>
                  <a:cubicBezTo>
                    <a:pt x="227812" y="192093"/>
                    <a:pt x="366983" y="1592"/>
                    <a:pt x="367512" y="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D5290FA5-3A3E-8E83-0927-66D00B1E57DF}"/>
                </a:ext>
              </a:extLst>
            </p:cNvPr>
            <p:cNvSpPr/>
            <p:nvPr/>
          </p:nvSpPr>
          <p:spPr>
            <a:xfrm>
              <a:off x="3749060" y="7485010"/>
              <a:ext cx="251733" cy="511051"/>
            </a:xfrm>
            <a:custGeom>
              <a:avLst/>
              <a:gdLst>
                <a:gd name="connsiteX0" fmla="*/ 251440 w 251733"/>
                <a:gd name="connsiteY0" fmla="*/ 1640 h 511051"/>
                <a:gd name="connsiteX1" fmla="*/ 79990 w 251733"/>
                <a:gd name="connsiteY1" fmla="*/ 293740 h 511051"/>
                <a:gd name="connsiteX2" fmla="*/ 615 w 251733"/>
                <a:gd name="connsiteY2" fmla="*/ 509640 h 511051"/>
                <a:gd name="connsiteX3" fmla="*/ 118090 w 251733"/>
                <a:gd name="connsiteY3" fmla="*/ 188965 h 511051"/>
                <a:gd name="connsiteX4" fmla="*/ 251440 w 251733"/>
                <a:gd name="connsiteY4" fmla="*/ 1640 h 51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33" h="511051">
                  <a:moveTo>
                    <a:pt x="251440" y="1640"/>
                  </a:moveTo>
                  <a:cubicBezTo>
                    <a:pt x="245090" y="19102"/>
                    <a:pt x="121794" y="209073"/>
                    <a:pt x="79990" y="293740"/>
                  </a:cubicBezTo>
                  <a:cubicBezTo>
                    <a:pt x="38186" y="378407"/>
                    <a:pt x="-5735" y="527102"/>
                    <a:pt x="615" y="509640"/>
                  </a:cubicBezTo>
                  <a:cubicBezTo>
                    <a:pt x="6965" y="492178"/>
                    <a:pt x="76815" y="267811"/>
                    <a:pt x="118090" y="188965"/>
                  </a:cubicBezTo>
                  <a:cubicBezTo>
                    <a:pt x="159365" y="110119"/>
                    <a:pt x="257790" y="-15822"/>
                    <a:pt x="251440" y="164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3649FD8A-7CAD-B843-EF85-A98884F8A613}"/>
                </a:ext>
              </a:extLst>
            </p:cNvPr>
            <p:cNvSpPr/>
            <p:nvPr/>
          </p:nvSpPr>
          <p:spPr>
            <a:xfrm>
              <a:off x="3628230" y="7848006"/>
              <a:ext cx="147086" cy="419335"/>
            </a:xfrm>
            <a:custGeom>
              <a:avLst/>
              <a:gdLst>
                <a:gd name="connsiteX0" fmla="*/ 146845 w 147086"/>
                <a:gd name="connsiteY0" fmla="*/ 594 h 419335"/>
                <a:gd name="connsiteX1" fmla="*/ 7145 w 147086"/>
                <a:gd name="connsiteY1" fmla="*/ 403819 h 419335"/>
                <a:gd name="connsiteX2" fmla="*/ 26195 w 147086"/>
                <a:gd name="connsiteY2" fmla="*/ 314919 h 419335"/>
                <a:gd name="connsiteX3" fmla="*/ 76995 w 147086"/>
                <a:gd name="connsiteY3" fmla="*/ 114894 h 419335"/>
                <a:gd name="connsiteX4" fmla="*/ 42070 w 147086"/>
                <a:gd name="connsiteY4" fmla="*/ 308569 h 419335"/>
                <a:gd name="connsiteX5" fmla="*/ 146845 w 147086"/>
                <a:gd name="connsiteY5" fmla="*/ 594 h 41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086" h="419335">
                  <a:moveTo>
                    <a:pt x="146845" y="594"/>
                  </a:moveTo>
                  <a:cubicBezTo>
                    <a:pt x="141024" y="16469"/>
                    <a:pt x="27253" y="351432"/>
                    <a:pt x="7145" y="403819"/>
                  </a:cubicBezTo>
                  <a:cubicBezTo>
                    <a:pt x="-12963" y="456207"/>
                    <a:pt x="14553" y="363073"/>
                    <a:pt x="26195" y="314919"/>
                  </a:cubicBezTo>
                  <a:cubicBezTo>
                    <a:pt x="37837" y="266765"/>
                    <a:pt x="74349" y="115952"/>
                    <a:pt x="76995" y="114894"/>
                  </a:cubicBezTo>
                  <a:cubicBezTo>
                    <a:pt x="79641" y="113836"/>
                    <a:pt x="32545" y="325502"/>
                    <a:pt x="42070" y="308569"/>
                  </a:cubicBezTo>
                  <a:cubicBezTo>
                    <a:pt x="51595" y="291636"/>
                    <a:pt x="152666" y="-15281"/>
                    <a:pt x="146845" y="59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000C6494-9D3A-3F6A-E2F2-7039F7F07858}"/>
                </a:ext>
              </a:extLst>
            </p:cNvPr>
            <p:cNvSpPr/>
            <p:nvPr/>
          </p:nvSpPr>
          <p:spPr>
            <a:xfrm>
              <a:off x="3485666" y="7458040"/>
              <a:ext cx="13209" cy="726558"/>
            </a:xfrm>
            <a:custGeom>
              <a:avLst/>
              <a:gdLst>
                <a:gd name="connsiteX0" fmla="*/ 484 w 13209"/>
                <a:gd name="connsiteY0" fmla="*/ 6385 h 726558"/>
                <a:gd name="connsiteX1" fmla="*/ 3659 w 13209"/>
                <a:gd name="connsiteY1" fmla="*/ 717585 h 726558"/>
                <a:gd name="connsiteX2" fmla="*/ 13184 w 13209"/>
                <a:gd name="connsiteY2" fmla="*/ 384210 h 726558"/>
                <a:gd name="connsiteX3" fmla="*/ 484 w 13209"/>
                <a:gd name="connsiteY3" fmla="*/ 6385 h 72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9" h="726558">
                  <a:moveTo>
                    <a:pt x="484" y="6385"/>
                  </a:moveTo>
                  <a:cubicBezTo>
                    <a:pt x="-1103" y="61947"/>
                    <a:pt x="1542" y="654614"/>
                    <a:pt x="3659" y="717585"/>
                  </a:cubicBezTo>
                  <a:cubicBezTo>
                    <a:pt x="5776" y="780556"/>
                    <a:pt x="13713" y="495335"/>
                    <a:pt x="13184" y="384210"/>
                  </a:cubicBezTo>
                  <a:cubicBezTo>
                    <a:pt x="12655" y="273085"/>
                    <a:pt x="2071" y="-49177"/>
                    <a:pt x="484" y="638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1E25D10D-9F7E-FAAE-F25E-8C2A6604C759}"/>
                </a:ext>
              </a:extLst>
            </p:cNvPr>
            <p:cNvSpPr/>
            <p:nvPr/>
          </p:nvSpPr>
          <p:spPr>
            <a:xfrm>
              <a:off x="3327145" y="8080257"/>
              <a:ext cx="192261" cy="819361"/>
            </a:xfrm>
            <a:custGeom>
              <a:avLst/>
              <a:gdLst>
                <a:gd name="connsiteX0" fmla="*/ 3430 w 192261"/>
                <a:gd name="connsiteY0" fmla="*/ 118 h 819361"/>
                <a:gd name="connsiteX1" fmla="*/ 41530 w 192261"/>
                <a:gd name="connsiteY1" fmla="*/ 320793 h 819361"/>
                <a:gd name="connsiteX2" fmla="*/ 187580 w 192261"/>
                <a:gd name="connsiteY2" fmla="*/ 800218 h 819361"/>
                <a:gd name="connsiteX3" fmla="*/ 143130 w 192261"/>
                <a:gd name="connsiteY3" fmla="*/ 685918 h 819361"/>
                <a:gd name="connsiteX4" fmla="*/ 12955 w 192261"/>
                <a:gd name="connsiteY4" fmla="*/ 330318 h 819361"/>
                <a:gd name="connsiteX5" fmla="*/ 38355 w 192261"/>
                <a:gd name="connsiteY5" fmla="*/ 406518 h 819361"/>
                <a:gd name="connsiteX6" fmla="*/ 25655 w 192261"/>
                <a:gd name="connsiteY6" fmla="*/ 317618 h 819361"/>
                <a:gd name="connsiteX7" fmla="*/ 255 w 192261"/>
                <a:gd name="connsiteY7" fmla="*/ 235068 h 819361"/>
                <a:gd name="connsiteX8" fmla="*/ 12955 w 192261"/>
                <a:gd name="connsiteY8" fmla="*/ 282693 h 819361"/>
                <a:gd name="connsiteX9" fmla="*/ 3430 w 192261"/>
                <a:gd name="connsiteY9" fmla="*/ 118 h 81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61" h="819361">
                  <a:moveTo>
                    <a:pt x="3430" y="118"/>
                  </a:moveTo>
                  <a:cubicBezTo>
                    <a:pt x="8192" y="6468"/>
                    <a:pt x="10838" y="187443"/>
                    <a:pt x="41530" y="320793"/>
                  </a:cubicBezTo>
                  <a:cubicBezTo>
                    <a:pt x="72222" y="454143"/>
                    <a:pt x="170647" y="739364"/>
                    <a:pt x="187580" y="800218"/>
                  </a:cubicBezTo>
                  <a:cubicBezTo>
                    <a:pt x="204513" y="861072"/>
                    <a:pt x="172234" y="764234"/>
                    <a:pt x="143130" y="685918"/>
                  </a:cubicBezTo>
                  <a:cubicBezTo>
                    <a:pt x="114026" y="607602"/>
                    <a:pt x="30418" y="376885"/>
                    <a:pt x="12955" y="330318"/>
                  </a:cubicBezTo>
                  <a:cubicBezTo>
                    <a:pt x="-4508" y="283751"/>
                    <a:pt x="36238" y="408635"/>
                    <a:pt x="38355" y="406518"/>
                  </a:cubicBezTo>
                  <a:cubicBezTo>
                    <a:pt x="40472" y="404401"/>
                    <a:pt x="32005" y="346193"/>
                    <a:pt x="25655" y="317618"/>
                  </a:cubicBezTo>
                  <a:cubicBezTo>
                    <a:pt x="19305" y="289043"/>
                    <a:pt x="2372" y="240889"/>
                    <a:pt x="255" y="235068"/>
                  </a:cubicBezTo>
                  <a:cubicBezTo>
                    <a:pt x="-1862" y="229247"/>
                    <a:pt x="9780" y="320793"/>
                    <a:pt x="12955" y="282693"/>
                  </a:cubicBezTo>
                  <a:cubicBezTo>
                    <a:pt x="16130" y="244593"/>
                    <a:pt x="-1332" y="-6232"/>
                    <a:pt x="3430" y="11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60725110-B5BF-6798-7E23-F869C554F335}"/>
                </a:ext>
              </a:extLst>
            </p:cNvPr>
            <p:cNvSpPr/>
            <p:nvPr/>
          </p:nvSpPr>
          <p:spPr>
            <a:xfrm>
              <a:off x="3276594" y="8381900"/>
              <a:ext cx="366117" cy="976714"/>
            </a:xfrm>
            <a:custGeom>
              <a:avLst/>
              <a:gdLst>
                <a:gd name="connsiteX0" fmla="*/ 6 w 366117"/>
                <a:gd name="connsiteY0" fmla="*/ 100 h 976714"/>
                <a:gd name="connsiteX1" fmla="*/ 155581 w 366117"/>
                <a:gd name="connsiteY1" fmla="*/ 625575 h 976714"/>
                <a:gd name="connsiteX2" fmla="*/ 361956 w 366117"/>
                <a:gd name="connsiteY2" fmla="*/ 974825 h 976714"/>
                <a:gd name="connsiteX3" fmla="*/ 292106 w 366117"/>
                <a:gd name="connsiteY3" fmla="*/ 765275 h 976714"/>
                <a:gd name="connsiteX4" fmla="*/ 269881 w 366117"/>
                <a:gd name="connsiteY4" fmla="*/ 771625 h 976714"/>
                <a:gd name="connsiteX5" fmla="*/ 200031 w 366117"/>
                <a:gd name="connsiteY5" fmla="*/ 482700 h 976714"/>
                <a:gd name="connsiteX6" fmla="*/ 285756 w 366117"/>
                <a:gd name="connsiteY6" fmla="*/ 819250 h 976714"/>
                <a:gd name="connsiteX7" fmla="*/ 327031 w 366117"/>
                <a:gd name="connsiteY7" fmla="*/ 879575 h 976714"/>
                <a:gd name="connsiteX8" fmla="*/ 307981 w 366117"/>
                <a:gd name="connsiteY8" fmla="*/ 844650 h 976714"/>
                <a:gd name="connsiteX9" fmla="*/ 219081 w 366117"/>
                <a:gd name="connsiteY9" fmla="*/ 749400 h 976714"/>
                <a:gd name="connsiteX10" fmla="*/ 111131 w 366117"/>
                <a:gd name="connsiteY10" fmla="*/ 317600 h 976714"/>
                <a:gd name="connsiteX11" fmla="*/ 149231 w 366117"/>
                <a:gd name="connsiteY11" fmla="*/ 574775 h 976714"/>
                <a:gd name="connsiteX12" fmla="*/ 6 w 366117"/>
                <a:gd name="connsiteY12" fmla="*/ 100 h 97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117" h="976714">
                  <a:moveTo>
                    <a:pt x="6" y="100"/>
                  </a:moveTo>
                  <a:cubicBezTo>
                    <a:pt x="1064" y="8567"/>
                    <a:pt x="95256" y="463121"/>
                    <a:pt x="155581" y="625575"/>
                  </a:cubicBezTo>
                  <a:cubicBezTo>
                    <a:pt x="215906" y="788029"/>
                    <a:pt x="339202" y="951542"/>
                    <a:pt x="361956" y="974825"/>
                  </a:cubicBezTo>
                  <a:cubicBezTo>
                    <a:pt x="384710" y="998108"/>
                    <a:pt x="307452" y="799142"/>
                    <a:pt x="292106" y="765275"/>
                  </a:cubicBezTo>
                  <a:cubicBezTo>
                    <a:pt x="276760" y="731408"/>
                    <a:pt x="285227" y="818721"/>
                    <a:pt x="269881" y="771625"/>
                  </a:cubicBezTo>
                  <a:cubicBezTo>
                    <a:pt x="254535" y="724529"/>
                    <a:pt x="197385" y="474763"/>
                    <a:pt x="200031" y="482700"/>
                  </a:cubicBezTo>
                  <a:cubicBezTo>
                    <a:pt x="202677" y="490637"/>
                    <a:pt x="264589" y="753104"/>
                    <a:pt x="285756" y="819250"/>
                  </a:cubicBezTo>
                  <a:cubicBezTo>
                    <a:pt x="306923" y="885396"/>
                    <a:pt x="323327" y="875342"/>
                    <a:pt x="327031" y="879575"/>
                  </a:cubicBezTo>
                  <a:cubicBezTo>
                    <a:pt x="330735" y="883808"/>
                    <a:pt x="325973" y="866346"/>
                    <a:pt x="307981" y="844650"/>
                  </a:cubicBezTo>
                  <a:cubicBezTo>
                    <a:pt x="289989" y="822954"/>
                    <a:pt x="251889" y="837242"/>
                    <a:pt x="219081" y="749400"/>
                  </a:cubicBezTo>
                  <a:cubicBezTo>
                    <a:pt x="186273" y="661558"/>
                    <a:pt x="122773" y="346704"/>
                    <a:pt x="111131" y="317600"/>
                  </a:cubicBezTo>
                  <a:cubicBezTo>
                    <a:pt x="99489" y="288496"/>
                    <a:pt x="165635" y="628750"/>
                    <a:pt x="149231" y="574775"/>
                  </a:cubicBezTo>
                  <a:cubicBezTo>
                    <a:pt x="132827" y="520800"/>
                    <a:pt x="-1052" y="-8367"/>
                    <a:pt x="6" y="10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AC552A58-D8E4-A917-A569-3607ECA4153D}"/>
                </a:ext>
              </a:extLst>
            </p:cNvPr>
            <p:cNvSpPr/>
            <p:nvPr/>
          </p:nvSpPr>
          <p:spPr>
            <a:xfrm>
              <a:off x="3456944" y="7943466"/>
              <a:ext cx="118164" cy="562464"/>
            </a:xfrm>
            <a:custGeom>
              <a:avLst/>
              <a:gdLst>
                <a:gd name="connsiteX0" fmla="*/ 118106 w 118164"/>
                <a:gd name="connsiteY0" fmla="*/ 384 h 562464"/>
                <a:gd name="connsiteX1" fmla="*/ 19681 w 118164"/>
                <a:gd name="connsiteY1" fmla="*/ 336934 h 562464"/>
                <a:gd name="connsiteX2" fmla="*/ 35556 w 118164"/>
                <a:gd name="connsiteY2" fmla="*/ 552834 h 562464"/>
                <a:gd name="connsiteX3" fmla="*/ 35556 w 118164"/>
                <a:gd name="connsiteY3" fmla="*/ 502034 h 562464"/>
                <a:gd name="connsiteX4" fmla="*/ 54606 w 118164"/>
                <a:gd name="connsiteY4" fmla="*/ 298834 h 562464"/>
                <a:gd name="connsiteX5" fmla="*/ 32381 w 118164"/>
                <a:gd name="connsiteY5" fmla="*/ 448059 h 562464"/>
                <a:gd name="connsiteX6" fmla="*/ 3806 w 118164"/>
                <a:gd name="connsiteY6" fmla="*/ 406784 h 562464"/>
                <a:gd name="connsiteX7" fmla="*/ 118106 w 118164"/>
                <a:gd name="connsiteY7" fmla="*/ 384 h 56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164" h="562464">
                  <a:moveTo>
                    <a:pt x="118106" y="384"/>
                  </a:moveTo>
                  <a:cubicBezTo>
                    <a:pt x="120752" y="-11258"/>
                    <a:pt x="33439" y="244859"/>
                    <a:pt x="19681" y="336934"/>
                  </a:cubicBezTo>
                  <a:cubicBezTo>
                    <a:pt x="5923" y="429009"/>
                    <a:pt x="32910" y="525317"/>
                    <a:pt x="35556" y="552834"/>
                  </a:cubicBezTo>
                  <a:cubicBezTo>
                    <a:pt x="38202" y="580351"/>
                    <a:pt x="32381" y="544367"/>
                    <a:pt x="35556" y="502034"/>
                  </a:cubicBezTo>
                  <a:cubicBezTo>
                    <a:pt x="38731" y="459701"/>
                    <a:pt x="55135" y="307830"/>
                    <a:pt x="54606" y="298834"/>
                  </a:cubicBezTo>
                  <a:cubicBezTo>
                    <a:pt x="54077" y="289838"/>
                    <a:pt x="40848" y="430067"/>
                    <a:pt x="32381" y="448059"/>
                  </a:cubicBezTo>
                  <a:cubicBezTo>
                    <a:pt x="23914" y="466051"/>
                    <a:pt x="-11540" y="475046"/>
                    <a:pt x="3806" y="406784"/>
                  </a:cubicBezTo>
                  <a:cubicBezTo>
                    <a:pt x="19152" y="338522"/>
                    <a:pt x="115460" y="12026"/>
                    <a:pt x="118106" y="38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971BEBCE-9694-8D0A-D8ED-D44069383C7F}"/>
                </a:ext>
              </a:extLst>
            </p:cNvPr>
            <p:cNvSpPr/>
            <p:nvPr/>
          </p:nvSpPr>
          <p:spPr>
            <a:xfrm>
              <a:off x="3356014" y="7870748"/>
              <a:ext cx="174680" cy="801271"/>
            </a:xfrm>
            <a:custGeom>
              <a:avLst/>
              <a:gdLst>
                <a:gd name="connsiteX0" fmla="*/ 3136 w 174680"/>
                <a:gd name="connsiteY0" fmla="*/ 3252 h 801271"/>
                <a:gd name="connsiteX1" fmla="*/ 22186 w 174680"/>
                <a:gd name="connsiteY1" fmla="*/ 212802 h 801271"/>
                <a:gd name="connsiteX2" fmla="*/ 174586 w 174680"/>
                <a:gd name="connsiteY2" fmla="*/ 800177 h 801271"/>
                <a:gd name="connsiteX3" fmla="*/ 44411 w 174680"/>
                <a:gd name="connsiteY3" fmla="*/ 349327 h 801271"/>
                <a:gd name="connsiteX4" fmla="*/ 3136 w 174680"/>
                <a:gd name="connsiteY4" fmla="*/ 3252 h 80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80" h="801271">
                  <a:moveTo>
                    <a:pt x="3136" y="3252"/>
                  </a:moveTo>
                  <a:cubicBezTo>
                    <a:pt x="-568" y="-19502"/>
                    <a:pt x="-6389" y="79981"/>
                    <a:pt x="22186" y="212802"/>
                  </a:cubicBezTo>
                  <a:cubicBezTo>
                    <a:pt x="50761" y="345623"/>
                    <a:pt x="170882" y="777423"/>
                    <a:pt x="174586" y="800177"/>
                  </a:cubicBezTo>
                  <a:cubicBezTo>
                    <a:pt x="178290" y="822931"/>
                    <a:pt x="71928" y="484794"/>
                    <a:pt x="44411" y="349327"/>
                  </a:cubicBezTo>
                  <a:cubicBezTo>
                    <a:pt x="16894" y="213860"/>
                    <a:pt x="6840" y="26006"/>
                    <a:pt x="3136" y="325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ED5E9C3E-B9CE-BBE4-D609-3D7F5943B1F8}"/>
                </a:ext>
              </a:extLst>
            </p:cNvPr>
            <p:cNvSpPr/>
            <p:nvPr/>
          </p:nvSpPr>
          <p:spPr>
            <a:xfrm>
              <a:off x="3546413" y="8216863"/>
              <a:ext cx="275198" cy="979050"/>
            </a:xfrm>
            <a:custGeom>
              <a:avLst/>
              <a:gdLst>
                <a:gd name="connsiteX0" fmla="*/ 62 w 275198"/>
                <a:gd name="connsiteY0" fmla="*/ 37 h 979050"/>
                <a:gd name="connsiteX1" fmla="*/ 66737 w 275198"/>
                <a:gd name="connsiteY1" fmla="*/ 158787 h 979050"/>
                <a:gd name="connsiteX2" fmla="*/ 101662 w 275198"/>
                <a:gd name="connsiteY2" fmla="*/ 473112 h 979050"/>
                <a:gd name="connsiteX3" fmla="*/ 104837 w 275198"/>
                <a:gd name="connsiteY3" fmla="*/ 482637 h 979050"/>
                <a:gd name="connsiteX4" fmla="*/ 120712 w 275198"/>
                <a:gd name="connsiteY4" fmla="*/ 584237 h 979050"/>
                <a:gd name="connsiteX5" fmla="*/ 177862 w 275198"/>
                <a:gd name="connsiteY5" fmla="*/ 774737 h 979050"/>
                <a:gd name="connsiteX6" fmla="*/ 142937 w 275198"/>
                <a:gd name="connsiteY6" fmla="*/ 714412 h 979050"/>
                <a:gd name="connsiteX7" fmla="*/ 273112 w 275198"/>
                <a:gd name="connsiteY7" fmla="*/ 974762 h 979050"/>
                <a:gd name="connsiteX8" fmla="*/ 219137 w 275198"/>
                <a:gd name="connsiteY8" fmla="*/ 863637 h 979050"/>
                <a:gd name="connsiteX9" fmla="*/ 165162 w 275198"/>
                <a:gd name="connsiteY9" fmla="*/ 695362 h 979050"/>
                <a:gd name="connsiteX10" fmla="*/ 130237 w 275198"/>
                <a:gd name="connsiteY10" fmla="*/ 508037 h 979050"/>
                <a:gd name="connsiteX11" fmla="*/ 130237 w 275198"/>
                <a:gd name="connsiteY11" fmla="*/ 450887 h 979050"/>
                <a:gd name="connsiteX12" fmla="*/ 130237 w 275198"/>
                <a:gd name="connsiteY12" fmla="*/ 581062 h 979050"/>
                <a:gd name="connsiteX13" fmla="*/ 114362 w 275198"/>
                <a:gd name="connsiteY13" fmla="*/ 457237 h 979050"/>
                <a:gd name="connsiteX14" fmla="*/ 63562 w 275198"/>
                <a:gd name="connsiteY14" fmla="*/ 254037 h 979050"/>
                <a:gd name="connsiteX15" fmla="*/ 92137 w 275198"/>
                <a:gd name="connsiteY15" fmla="*/ 98462 h 979050"/>
                <a:gd name="connsiteX16" fmla="*/ 79437 w 275198"/>
                <a:gd name="connsiteY16" fmla="*/ 142912 h 979050"/>
                <a:gd name="connsiteX17" fmla="*/ 62 w 275198"/>
                <a:gd name="connsiteY17" fmla="*/ 37 h 97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5198" h="979050">
                  <a:moveTo>
                    <a:pt x="62" y="37"/>
                  </a:moveTo>
                  <a:cubicBezTo>
                    <a:pt x="-2055" y="2683"/>
                    <a:pt x="49804" y="79941"/>
                    <a:pt x="66737" y="158787"/>
                  </a:cubicBezTo>
                  <a:cubicBezTo>
                    <a:pt x="83670" y="237633"/>
                    <a:pt x="95312" y="419137"/>
                    <a:pt x="101662" y="473112"/>
                  </a:cubicBezTo>
                  <a:cubicBezTo>
                    <a:pt x="108012" y="527087"/>
                    <a:pt x="101662" y="464116"/>
                    <a:pt x="104837" y="482637"/>
                  </a:cubicBezTo>
                  <a:cubicBezTo>
                    <a:pt x="108012" y="501158"/>
                    <a:pt x="108541" y="535554"/>
                    <a:pt x="120712" y="584237"/>
                  </a:cubicBezTo>
                  <a:cubicBezTo>
                    <a:pt x="132883" y="632920"/>
                    <a:pt x="174158" y="753041"/>
                    <a:pt x="177862" y="774737"/>
                  </a:cubicBezTo>
                  <a:cubicBezTo>
                    <a:pt x="181566" y="796433"/>
                    <a:pt x="127062" y="681075"/>
                    <a:pt x="142937" y="714412"/>
                  </a:cubicBezTo>
                  <a:cubicBezTo>
                    <a:pt x="158812" y="747749"/>
                    <a:pt x="260412" y="949891"/>
                    <a:pt x="273112" y="974762"/>
                  </a:cubicBezTo>
                  <a:cubicBezTo>
                    <a:pt x="285812" y="999633"/>
                    <a:pt x="237129" y="910204"/>
                    <a:pt x="219137" y="863637"/>
                  </a:cubicBezTo>
                  <a:cubicBezTo>
                    <a:pt x="201145" y="817070"/>
                    <a:pt x="179979" y="754629"/>
                    <a:pt x="165162" y="695362"/>
                  </a:cubicBezTo>
                  <a:cubicBezTo>
                    <a:pt x="150345" y="636095"/>
                    <a:pt x="136058" y="548783"/>
                    <a:pt x="130237" y="508037"/>
                  </a:cubicBezTo>
                  <a:cubicBezTo>
                    <a:pt x="124416" y="467291"/>
                    <a:pt x="130237" y="450887"/>
                    <a:pt x="130237" y="450887"/>
                  </a:cubicBezTo>
                  <a:cubicBezTo>
                    <a:pt x="130237" y="463058"/>
                    <a:pt x="132883" y="580004"/>
                    <a:pt x="130237" y="581062"/>
                  </a:cubicBezTo>
                  <a:cubicBezTo>
                    <a:pt x="127591" y="582120"/>
                    <a:pt x="125474" y="511741"/>
                    <a:pt x="114362" y="457237"/>
                  </a:cubicBezTo>
                  <a:cubicBezTo>
                    <a:pt x="103250" y="402733"/>
                    <a:pt x="67266" y="313833"/>
                    <a:pt x="63562" y="254037"/>
                  </a:cubicBezTo>
                  <a:cubicBezTo>
                    <a:pt x="59858" y="194241"/>
                    <a:pt x="89491" y="116983"/>
                    <a:pt x="92137" y="98462"/>
                  </a:cubicBezTo>
                  <a:cubicBezTo>
                    <a:pt x="94783" y="79941"/>
                    <a:pt x="93724" y="151908"/>
                    <a:pt x="79437" y="142912"/>
                  </a:cubicBezTo>
                  <a:cubicBezTo>
                    <a:pt x="65150" y="133916"/>
                    <a:pt x="2179" y="-2609"/>
                    <a:pt x="62" y="3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41B571E0-4F25-1F3F-D6A2-EB6041F8EA6A}"/>
                </a:ext>
              </a:extLst>
            </p:cNvPr>
            <p:cNvSpPr/>
            <p:nvPr/>
          </p:nvSpPr>
          <p:spPr>
            <a:xfrm>
              <a:off x="4359649" y="6909897"/>
              <a:ext cx="554689" cy="619743"/>
            </a:xfrm>
            <a:custGeom>
              <a:avLst/>
              <a:gdLst>
                <a:gd name="connsiteX0" fmla="*/ 5976 w 554689"/>
                <a:gd name="connsiteY0" fmla="*/ 5253 h 619743"/>
                <a:gd name="connsiteX1" fmla="*/ 548901 w 554689"/>
                <a:gd name="connsiteY1" fmla="*/ 611678 h 619743"/>
                <a:gd name="connsiteX2" fmla="*/ 275851 w 554689"/>
                <a:gd name="connsiteY2" fmla="*/ 332278 h 619743"/>
                <a:gd name="connsiteX3" fmla="*/ 5976 w 554689"/>
                <a:gd name="connsiteY3" fmla="*/ 5253 h 61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689" h="619743">
                  <a:moveTo>
                    <a:pt x="5976" y="5253"/>
                  </a:moveTo>
                  <a:cubicBezTo>
                    <a:pt x="51484" y="51820"/>
                    <a:pt x="503922" y="557174"/>
                    <a:pt x="548901" y="611678"/>
                  </a:cubicBezTo>
                  <a:cubicBezTo>
                    <a:pt x="593880" y="666182"/>
                    <a:pt x="364751" y="430174"/>
                    <a:pt x="275851" y="332278"/>
                  </a:cubicBezTo>
                  <a:cubicBezTo>
                    <a:pt x="186951" y="234382"/>
                    <a:pt x="-39532" y="-41314"/>
                    <a:pt x="5976" y="525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D5F8DCD7-D9F9-F214-D76F-58DB8EC29287}"/>
                </a:ext>
              </a:extLst>
            </p:cNvPr>
            <p:cNvSpPr/>
            <p:nvPr/>
          </p:nvSpPr>
          <p:spPr>
            <a:xfrm>
              <a:off x="4276654" y="7353104"/>
              <a:ext cx="457390" cy="111333"/>
            </a:xfrm>
            <a:custGeom>
              <a:avLst/>
              <a:gdLst>
                <a:gd name="connsiteX0" fmla="*/ 71 w 457390"/>
                <a:gd name="connsiteY0" fmla="*/ 196 h 111333"/>
                <a:gd name="connsiteX1" fmla="*/ 257246 w 457390"/>
                <a:gd name="connsiteY1" fmla="*/ 28771 h 111333"/>
                <a:gd name="connsiteX2" fmla="*/ 457271 w 457390"/>
                <a:gd name="connsiteY2" fmla="*/ 111321 h 111333"/>
                <a:gd name="connsiteX3" fmla="*/ 282646 w 457390"/>
                <a:gd name="connsiteY3" fmla="*/ 22421 h 111333"/>
                <a:gd name="connsiteX4" fmla="*/ 71 w 457390"/>
                <a:gd name="connsiteY4" fmla="*/ 196 h 11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90" h="111333">
                  <a:moveTo>
                    <a:pt x="71" y="196"/>
                  </a:moveTo>
                  <a:cubicBezTo>
                    <a:pt x="-4162" y="1254"/>
                    <a:pt x="181046" y="10250"/>
                    <a:pt x="257246" y="28771"/>
                  </a:cubicBezTo>
                  <a:cubicBezTo>
                    <a:pt x="333446" y="47292"/>
                    <a:pt x="453038" y="112379"/>
                    <a:pt x="457271" y="111321"/>
                  </a:cubicBezTo>
                  <a:cubicBezTo>
                    <a:pt x="461504" y="110263"/>
                    <a:pt x="352496" y="43058"/>
                    <a:pt x="282646" y="22421"/>
                  </a:cubicBezTo>
                  <a:cubicBezTo>
                    <a:pt x="212796" y="1784"/>
                    <a:pt x="4304" y="-862"/>
                    <a:pt x="71" y="19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983AE861-555E-47BD-777D-86ECDB22DEE5}"/>
                </a:ext>
              </a:extLst>
            </p:cNvPr>
            <p:cNvSpPr/>
            <p:nvPr/>
          </p:nvSpPr>
          <p:spPr>
            <a:xfrm>
              <a:off x="4412415" y="7275959"/>
              <a:ext cx="529295" cy="374081"/>
            </a:xfrm>
            <a:custGeom>
              <a:avLst/>
              <a:gdLst>
                <a:gd name="connsiteX0" fmla="*/ 4010 w 529295"/>
                <a:gd name="connsiteY0" fmla="*/ 4316 h 374081"/>
                <a:gd name="connsiteX1" fmla="*/ 143710 w 529295"/>
                <a:gd name="connsiteY1" fmla="*/ 29716 h 374081"/>
                <a:gd name="connsiteX2" fmla="*/ 388185 w 529295"/>
                <a:gd name="connsiteY2" fmla="*/ 182116 h 374081"/>
                <a:gd name="connsiteX3" fmla="*/ 527885 w 529295"/>
                <a:gd name="connsiteY3" fmla="*/ 372616 h 374081"/>
                <a:gd name="connsiteX4" fmla="*/ 448510 w 529295"/>
                <a:gd name="connsiteY4" fmla="*/ 258316 h 374081"/>
                <a:gd name="connsiteX5" fmla="*/ 264360 w 529295"/>
                <a:gd name="connsiteY5" fmla="*/ 45591 h 374081"/>
                <a:gd name="connsiteX6" fmla="*/ 296110 w 529295"/>
                <a:gd name="connsiteY6" fmla="*/ 86866 h 374081"/>
                <a:gd name="connsiteX7" fmla="*/ 4010 w 529295"/>
                <a:gd name="connsiteY7" fmla="*/ 4316 h 37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295" h="374081">
                  <a:moveTo>
                    <a:pt x="4010" y="4316"/>
                  </a:moveTo>
                  <a:cubicBezTo>
                    <a:pt x="-21390" y="-5209"/>
                    <a:pt x="79681" y="83"/>
                    <a:pt x="143710" y="29716"/>
                  </a:cubicBezTo>
                  <a:cubicBezTo>
                    <a:pt x="207739" y="59349"/>
                    <a:pt x="324156" y="124966"/>
                    <a:pt x="388185" y="182116"/>
                  </a:cubicBezTo>
                  <a:cubicBezTo>
                    <a:pt x="452214" y="239266"/>
                    <a:pt x="517831" y="359916"/>
                    <a:pt x="527885" y="372616"/>
                  </a:cubicBezTo>
                  <a:cubicBezTo>
                    <a:pt x="537939" y="385316"/>
                    <a:pt x="492431" y="312820"/>
                    <a:pt x="448510" y="258316"/>
                  </a:cubicBezTo>
                  <a:cubicBezTo>
                    <a:pt x="404589" y="203812"/>
                    <a:pt x="289760" y="74166"/>
                    <a:pt x="264360" y="45591"/>
                  </a:cubicBezTo>
                  <a:cubicBezTo>
                    <a:pt x="238960" y="17016"/>
                    <a:pt x="336856" y="95333"/>
                    <a:pt x="296110" y="86866"/>
                  </a:cubicBezTo>
                  <a:cubicBezTo>
                    <a:pt x="255364" y="78399"/>
                    <a:pt x="29410" y="13841"/>
                    <a:pt x="4010" y="431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D7E72C31-58E1-A763-2987-6F12AD595B4F}"/>
                </a:ext>
              </a:extLst>
            </p:cNvPr>
            <p:cNvSpPr/>
            <p:nvPr/>
          </p:nvSpPr>
          <p:spPr>
            <a:xfrm>
              <a:off x="4905367" y="7600928"/>
              <a:ext cx="175042" cy="692169"/>
            </a:xfrm>
            <a:custGeom>
              <a:avLst/>
              <a:gdLst>
                <a:gd name="connsiteX0" fmla="*/ 8 w 175042"/>
                <a:gd name="connsiteY0" fmla="*/ 22 h 692169"/>
                <a:gd name="connsiteX1" fmla="*/ 130183 w 175042"/>
                <a:gd name="connsiteY1" fmla="*/ 292122 h 692169"/>
                <a:gd name="connsiteX2" fmla="*/ 171458 w 175042"/>
                <a:gd name="connsiteY2" fmla="*/ 685822 h 692169"/>
                <a:gd name="connsiteX3" fmla="*/ 171458 w 175042"/>
                <a:gd name="connsiteY3" fmla="*/ 517547 h 692169"/>
                <a:gd name="connsiteX4" fmla="*/ 158758 w 175042"/>
                <a:gd name="connsiteY4" fmla="*/ 282597 h 692169"/>
                <a:gd name="connsiteX5" fmla="*/ 136533 w 175042"/>
                <a:gd name="connsiteY5" fmla="*/ 276247 h 692169"/>
                <a:gd name="connsiteX6" fmla="*/ 8 w 175042"/>
                <a:gd name="connsiteY6" fmla="*/ 22 h 69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042" h="692169">
                  <a:moveTo>
                    <a:pt x="8" y="22"/>
                  </a:moveTo>
                  <a:cubicBezTo>
                    <a:pt x="-1050" y="2668"/>
                    <a:pt x="101608" y="177822"/>
                    <a:pt x="130183" y="292122"/>
                  </a:cubicBezTo>
                  <a:cubicBezTo>
                    <a:pt x="158758" y="406422"/>
                    <a:pt x="164579" y="648251"/>
                    <a:pt x="171458" y="685822"/>
                  </a:cubicBezTo>
                  <a:cubicBezTo>
                    <a:pt x="178337" y="723393"/>
                    <a:pt x="173575" y="584751"/>
                    <a:pt x="171458" y="517547"/>
                  </a:cubicBezTo>
                  <a:cubicBezTo>
                    <a:pt x="169341" y="450343"/>
                    <a:pt x="164579" y="322814"/>
                    <a:pt x="158758" y="282597"/>
                  </a:cubicBezTo>
                  <a:cubicBezTo>
                    <a:pt x="152937" y="242380"/>
                    <a:pt x="161933" y="324401"/>
                    <a:pt x="136533" y="276247"/>
                  </a:cubicBezTo>
                  <a:cubicBezTo>
                    <a:pt x="111133" y="228093"/>
                    <a:pt x="1066" y="-2624"/>
                    <a:pt x="8" y="2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D3B42BCF-496F-9B0A-6AD3-A00026F00372}"/>
                </a:ext>
              </a:extLst>
            </p:cNvPr>
            <p:cNvSpPr/>
            <p:nvPr/>
          </p:nvSpPr>
          <p:spPr>
            <a:xfrm>
              <a:off x="4889259" y="7662233"/>
              <a:ext cx="182533" cy="679018"/>
            </a:xfrm>
            <a:custGeom>
              <a:avLst/>
              <a:gdLst>
                <a:gd name="connsiteX0" fmla="*/ 241 w 182533"/>
                <a:gd name="connsiteY0" fmla="*/ 2217 h 679018"/>
                <a:gd name="connsiteX1" fmla="*/ 168516 w 182533"/>
                <a:gd name="connsiteY1" fmla="*/ 646742 h 679018"/>
                <a:gd name="connsiteX2" fmla="*/ 165341 w 182533"/>
                <a:gd name="connsiteY2" fmla="*/ 545142 h 679018"/>
                <a:gd name="connsiteX3" fmla="*/ 101841 w 182533"/>
                <a:gd name="connsiteY3" fmla="*/ 221292 h 679018"/>
                <a:gd name="connsiteX4" fmla="*/ 130416 w 182533"/>
                <a:gd name="connsiteY4" fmla="*/ 427667 h 679018"/>
                <a:gd name="connsiteX5" fmla="*/ 241 w 182533"/>
                <a:gd name="connsiteY5" fmla="*/ 2217 h 67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533" h="679018">
                  <a:moveTo>
                    <a:pt x="241" y="2217"/>
                  </a:moveTo>
                  <a:cubicBezTo>
                    <a:pt x="6591" y="38729"/>
                    <a:pt x="140999" y="556255"/>
                    <a:pt x="168516" y="646742"/>
                  </a:cubicBezTo>
                  <a:cubicBezTo>
                    <a:pt x="196033" y="737229"/>
                    <a:pt x="176453" y="616050"/>
                    <a:pt x="165341" y="545142"/>
                  </a:cubicBezTo>
                  <a:cubicBezTo>
                    <a:pt x="154229" y="474234"/>
                    <a:pt x="107662" y="240871"/>
                    <a:pt x="101841" y="221292"/>
                  </a:cubicBezTo>
                  <a:cubicBezTo>
                    <a:pt x="96020" y="201713"/>
                    <a:pt x="146291" y="463650"/>
                    <a:pt x="130416" y="427667"/>
                  </a:cubicBezTo>
                  <a:cubicBezTo>
                    <a:pt x="114541" y="391684"/>
                    <a:pt x="-6109" y="-34295"/>
                    <a:pt x="241" y="221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0E8C3E00-FA5F-C799-1428-4051BB5E5C8F}"/>
                </a:ext>
              </a:extLst>
            </p:cNvPr>
            <p:cNvSpPr/>
            <p:nvPr/>
          </p:nvSpPr>
          <p:spPr>
            <a:xfrm>
              <a:off x="5060156" y="8311183"/>
              <a:ext cx="118969" cy="725167"/>
            </a:xfrm>
            <a:custGeom>
              <a:avLst/>
              <a:gdLst>
                <a:gd name="connsiteX0" fmla="*/ 794 w 118969"/>
                <a:gd name="connsiteY0" fmla="*/ 7317 h 725167"/>
                <a:gd name="connsiteX1" fmla="*/ 108744 w 118969"/>
                <a:gd name="connsiteY1" fmla="*/ 686767 h 725167"/>
                <a:gd name="connsiteX2" fmla="*/ 108744 w 118969"/>
                <a:gd name="connsiteY2" fmla="*/ 597867 h 725167"/>
                <a:gd name="connsiteX3" fmla="*/ 57944 w 118969"/>
                <a:gd name="connsiteY3" fmla="*/ 242267 h 725167"/>
                <a:gd name="connsiteX4" fmla="*/ 57944 w 118969"/>
                <a:gd name="connsiteY4" fmla="*/ 321642 h 725167"/>
                <a:gd name="connsiteX5" fmla="*/ 794 w 118969"/>
                <a:gd name="connsiteY5" fmla="*/ 7317 h 72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9" h="725167">
                  <a:moveTo>
                    <a:pt x="794" y="7317"/>
                  </a:moveTo>
                  <a:cubicBezTo>
                    <a:pt x="9261" y="68171"/>
                    <a:pt x="90752" y="588342"/>
                    <a:pt x="108744" y="686767"/>
                  </a:cubicBezTo>
                  <a:cubicBezTo>
                    <a:pt x="126736" y="785192"/>
                    <a:pt x="117211" y="671950"/>
                    <a:pt x="108744" y="597867"/>
                  </a:cubicBezTo>
                  <a:cubicBezTo>
                    <a:pt x="100277" y="523784"/>
                    <a:pt x="66411" y="288304"/>
                    <a:pt x="57944" y="242267"/>
                  </a:cubicBezTo>
                  <a:cubicBezTo>
                    <a:pt x="49477" y="196230"/>
                    <a:pt x="61648" y="359213"/>
                    <a:pt x="57944" y="321642"/>
                  </a:cubicBezTo>
                  <a:cubicBezTo>
                    <a:pt x="54240" y="284071"/>
                    <a:pt x="-7673" y="-53537"/>
                    <a:pt x="794" y="731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A47C7A12-DA8B-65B5-0181-7F4D3552F44D}"/>
                </a:ext>
              </a:extLst>
            </p:cNvPr>
            <p:cNvSpPr/>
            <p:nvPr/>
          </p:nvSpPr>
          <p:spPr>
            <a:xfrm>
              <a:off x="4960284" y="7576812"/>
              <a:ext cx="344778" cy="812607"/>
            </a:xfrm>
            <a:custGeom>
              <a:avLst/>
              <a:gdLst>
                <a:gd name="connsiteX0" fmla="*/ 8591 w 344778"/>
                <a:gd name="connsiteY0" fmla="*/ 24138 h 812607"/>
                <a:gd name="connsiteX1" fmla="*/ 268941 w 344778"/>
                <a:gd name="connsiteY1" fmla="*/ 538488 h 812607"/>
                <a:gd name="connsiteX2" fmla="*/ 335616 w 344778"/>
                <a:gd name="connsiteY2" fmla="*/ 808363 h 812607"/>
                <a:gd name="connsiteX3" fmla="*/ 316566 w 344778"/>
                <a:gd name="connsiteY3" fmla="*/ 662313 h 812607"/>
                <a:gd name="connsiteX4" fmla="*/ 84791 w 344778"/>
                <a:gd name="connsiteY4" fmla="*/ 141613 h 812607"/>
                <a:gd name="connsiteX5" fmla="*/ 8591 w 344778"/>
                <a:gd name="connsiteY5" fmla="*/ 24138 h 81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778" h="812607">
                  <a:moveTo>
                    <a:pt x="8591" y="24138"/>
                  </a:moveTo>
                  <a:cubicBezTo>
                    <a:pt x="39283" y="90284"/>
                    <a:pt x="214437" y="407784"/>
                    <a:pt x="268941" y="538488"/>
                  </a:cubicBezTo>
                  <a:cubicBezTo>
                    <a:pt x="323445" y="669192"/>
                    <a:pt x="327679" y="787726"/>
                    <a:pt x="335616" y="808363"/>
                  </a:cubicBezTo>
                  <a:cubicBezTo>
                    <a:pt x="343554" y="829001"/>
                    <a:pt x="358370" y="773438"/>
                    <a:pt x="316566" y="662313"/>
                  </a:cubicBezTo>
                  <a:cubicBezTo>
                    <a:pt x="274762" y="551188"/>
                    <a:pt x="134004" y="245330"/>
                    <a:pt x="84791" y="141613"/>
                  </a:cubicBezTo>
                  <a:cubicBezTo>
                    <a:pt x="35579" y="37896"/>
                    <a:pt x="-22101" y="-42008"/>
                    <a:pt x="8591" y="2413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1AB37860-FCEB-5290-4AF1-538B6E7A7388}"/>
                </a:ext>
              </a:extLst>
            </p:cNvPr>
            <p:cNvSpPr/>
            <p:nvPr/>
          </p:nvSpPr>
          <p:spPr>
            <a:xfrm>
              <a:off x="5159272" y="8293097"/>
              <a:ext cx="213122" cy="104801"/>
            </a:xfrm>
            <a:custGeom>
              <a:avLst/>
              <a:gdLst>
                <a:gd name="connsiteX0" fmla="*/ 103 w 213122"/>
                <a:gd name="connsiteY0" fmla="*/ 3 h 104801"/>
                <a:gd name="connsiteX1" fmla="*/ 149328 w 213122"/>
                <a:gd name="connsiteY1" fmla="*/ 79378 h 104801"/>
                <a:gd name="connsiteX2" fmla="*/ 212828 w 213122"/>
                <a:gd name="connsiteY2" fmla="*/ 104778 h 104801"/>
                <a:gd name="connsiteX3" fmla="*/ 127103 w 213122"/>
                <a:gd name="connsiteY3" fmla="*/ 76203 h 104801"/>
                <a:gd name="connsiteX4" fmla="*/ 103 w 213122"/>
                <a:gd name="connsiteY4" fmla="*/ 3 h 10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122" h="104801">
                  <a:moveTo>
                    <a:pt x="103" y="3"/>
                  </a:moveTo>
                  <a:cubicBezTo>
                    <a:pt x="3807" y="532"/>
                    <a:pt x="113874" y="61916"/>
                    <a:pt x="149328" y="79378"/>
                  </a:cubicBezTo>
                  <a:cubicBezTo>
                    <a:pt x="184782" y="96840"/>
                    <a:pt x="216532" y="105307"/>
                    <a:pt x="212828" y="104778"/>
                  </a:cubicBezTo>
                  <a:cubicBezTo>
                    <a:pt x="209124" y="104249"/>
                    <a:pt x="161499" y="91549"/>
                    <a:pt x="127103" y="76203"/>
                  </a:cubicBezTo>
                  <a:cubicBezTo>
                    <a:pt x="92707" y="60857"/>
                    <a:pt x="-3601" y="-526"/>
                    <a:pt x="103" y="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FB104E6E-D8C3-7DC2-B258-A4DCD602594E}"/>
                </a:ext>
              </a:extLst>
            </p:cNvPr>
            <p:cNvSpPr/>
            <p:nvPr/>
          </p:nvSpPr>
          <p:spPr>
            <a:xfrm>
              <a:off x="5136338" y="8261253"/>
              <a:ext cx="39042" cy="552587"/>
            </a:xfrm>
            <a:custGeom>
              <a:avLst/>
              <a:gdLst>
                <a:gd name="connsiteX0" fmla="*/ 19862 w 39042"/>
                <a:gd name="connsiteY0" fmla="*/ 97 h 552587"/>
                <a:gd name="connsiteX1" fmla="*/ 13512 w 39042"/>
                <a:gd name="connsiteY1" fmla="*/ 212822 h 552587"/>
                <a:gd name="connsiteX2" fmla="*/ 38912 w 39042"/>
                <a:gd name="connsiteY2" fmla="*/ 552547 h 552587"/>
                <a:gd name="connsiteX3" fmla="*/ 812 w 39042"/>
                <a:gd name="connsiteY3" fmla="*/ 190597 h 552587"/>
                <a:gd name="connsiteX4" fmla="*/ 19862 w 39042"/>
                <a:gd name="connsiteY4" fmla="*/ 97 h 55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2" h="552587">
                  <a:moveTo>
                    <a:pt x="19862" y="97"/>
                  </a:moveTo>
                  <a:cubicBezTo>
                    <a:pt x="21979" y="3801"/>
                    <a:pt x="10337" y="120747"/>
                    <a:pt x="13512" y="212822"/>
                  </a:cubicBezTo>
                  <a:cubicBezTo>
                    <a:pt x="16687" y="304897"/>
                    <a:pt x="41029" y="556251"/>
                    <a:pt x="38912" y="552547"/>
                  </a:cubicBezTo>
                  <a:cubicBezTo>
                    <a:pt x="36795" y="548843"/>
                    <a:pt x="6104" y="282143"/>
                    <a:pt x="812" y="190597"/>
                  </a:cubicBezTo>
                  <a:cubicBezTo>
                    <a:pt x="-4480" y="99051"/>
                    <a:pt x="17745" y="-3607"/>
                    <a:pt x="19862" y="9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4F4B9299-C7C3-8AAD-40C9-F920D83FE989}"/>
                </a:ext>
              </a:extLst>
            </p:cNvPr>
            <p:cNvSpPr/>
            <p:nvPr/>
          </p:nvSpPr>
          <p:spPr>
            <a:xfrm>
              <a:off x="5200635" y="8342879"/>
              <a:ext cx="19461" cy="287318"/>
            </a:xfrm>
            <a:custGeom>
              <a:avLst/>
              <a:gdLst>
                <a:gd name="connsiteX0" fmla="*/ 15 w 19461"/>
                <a:gd name="connsiteY0" fmla="*/ 1021 h 287318"/>
                <a:gd name="connsiteX1" fmla="*/ 15890 w 19461"/>
                <a:gd name="connsiteY1" fmla="*/ 280421 h 287318"/>
                <a:gd name="connsiteX2" fmla="*/ 19065 w 19461"/>
                <a:gd name="connsiteY2" fmla="*/ 188346 h 287318"/>
                <a:gd name="connsiteX3" fmla="*/ 15 w 19461"/>
                <a:gd name="connsiteY3" fmla="*/ 1021 h 28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1" h="287318">
                  <a:moveTo>
                    <a:pt x="15" y="1021"/>
                  </a:moveTo>
                  <a:cubicBezTo>
                    <a:pt x="-514" y="16367"/>
                    <a:pt x="12715" y="249200"/>
                    <a:pt x="15890" y="280421"/>
                  </a:cubicBezTo>
                  <a:cubicBezTo>
                    <a:pt x="19065" y="311642"/>
                    <a:pt x="20123" y="229092"/>
                    <a:pt x="19065" y="188346"/>
                  </a:cubicBezTo>
                  <a:cubicBezTo>
                    <a:pt x="18007" y="147600"/>
                    <a:pt x="544" y="-14325"/>
                    <a:pt x="15" y="102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10E3B377-1669-4548-62E7-D6488813D3FF}"/>
                </a:ext>
              </a:extLst>
            </p:cNvPr>
            <p:cNvSpPr/>
            <p:nvPr/>
          </p:nvSpPr>
          <p:spPr>
            <a:xfrm>
              <a:off x="5174282" y="8347993"/>
              <a:ext cx="26418" cy="412044"/>
            </a:xfrm>
            <a:custGeom>
              <a:avLst/>
              <a:gdLst>
                <a:gd name="connsiteX0" fmla="*/ 968 w 26418"/>
                <a:gd name="connsiteY0" fmla="*/ 5432 h 412044"/>
                <a:gd name="connsiteX1" fmla="*/ 26368 w 26418"/>
                <a:gd name="connsiteY1" fmla="*/ 408657 h 412044"/>
                <a:gd name="connsiteX2" fmla="*/ 7318 w 26418"/>
                <a:gd name="connsiteY2" fmla="*/ 189582 h 412044"/>
                <a:gd name="connsiteX3" fmla="*/ 968 w 26418"/>
                <a:gd name="connsiteY3" fmla="*/ 5432 h 41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" h="412044">
                  <a:moveTo>
                    <a:pt x="968" y="5432"/>
                  </a:moveTo>
                  <a:cubicBezTo>
                    <a:pt x="4143" y="41944"/>
                    <a:pt x="25310" y="377965"/>
                    <a:pt x="26368" y="408657"/>
                  </a:cubicBezTo>
                  <a:cubicBezTo>
                    <a:pt x="27426" y="439349"/>
                    <a:pt x="11551" y="253082"/>
                    <a:pt x="7318" y="189582"/>
                  </a:cubicBezTo>
                  <a:cubicBezTo>
                    <a:pt x="3085" y="126082"/>
                    <a:pt x="-2207" y="-31080"/>
                    <a:pt x="968" y="543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76C9459B-02CF-AAA0-0208-E5438C5F9410}"/>
                </a:ext>
              </a:extLst>
            </p:cNvPr>
            <p:cNvSpPr/>
            <p:nvPr/>
          </p:nvSpPr>
          <p:spPr>
            <a:xfrm>
              <a:off x="5187898" y="8347042"/>
              <a:ext cx="201403" cy="67911"/>
            </a:xfrm>
            <a:custGeom>
              <a:avLst/>
              <a:gdLst>
                <a:gd name="connsiteX0" fmla="*/ 52 w 201403"/>
                <a:gd name="connsiteY0" fmla="*/ 33 h 67911"/>
                <a:gd name="connsiteX1" fmla="*/ 187377 w 201403"/>
                <a:gd name="connsiteY1" fmla="*/ 54008 h 67911"/>
                <a:gd name="connsiteX2" fmla="*/ 168327 w 201403"/>
                <a:gd name="connsiteY2" fmla="*/ 63533 h 67911"/>
                <a:gd name="connsiteX3" fmla="*/ 52 w 201403"/>
                <a:gd name="connsiteY3" fmla="*/ 33 h 6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403" h="67911">
                  <a:moveTo>
                    <a:pt x="52" y="33"/>
                  </a:moveTo>
                  <a:cubicBezTo>
                    <a:pt x="3227" y="-1554"/>
                    <a:pt x="187377" y="54008"/>
                    <a:pt x="187377" y="54008"/>
                  </a:cubicBezTo>
                  <a:cubicBezTo>
                    <a:pt x="215423" y="64591"/>
                    <a:pt x="197431" y="73587"/>
                    <a:pt x="168327" y="63533"/>
                  </a:cubicBezTo>
                  <a:cubicBezTo>
                    <a:pt x="139223" y="53479"/>
                    <a:pt x="-3123" y="1620"/>
                    <a:pt x="52" y="3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79DAF7BA-AD80-D847-AEBF-765B4730CA4C}"/>
                </a:ext>
              </a:extLst>
            </p:cNvPr>
            <p:cNvSpPr/>
            <p:nvPr/>
          </p:nvSpPr>
          <p:spPr>
            <a:xfrm>
              <a:off x="5327377" y="8407217"/>
              <a:ext cx="129106" cy="364907"/>
            </a:xfrm>
            <a:custGeom>
              <a:avLst/>
              <a:gdLst>
                <a:gd name="connsiteX0" fmla="*/ 35198 w 129106"/>
                <a:gd name="connsiteY0" fmla="*/ 183 h 364907"/>
                <a:gd name="connsiteX1" fmla="*/ 127273 w 129106"/>
                <a:gd name="connsiteY1" fmla="*/ 349433 h 364907"/>
                <a:gd name="connsiteX2" fmla="*/ 89173 w 129106"/>
                <a:gd name="connsiteY2" fmla="*/ 289108 h 364907"/>
                <a:gd name="connsiteX3" fmla="*/ 273 w 129106"/>
                <a:gd name="connsiteY3" fmla="*/ 158933 h 364907"/>
                <a:gd name="connsiteX4" fmla="*/ 120923 w 129106"/>
                <a:gd name="connsiteY4" fmla="*/ 298633 h 364907"/>
                <a:gd name="connsiteX5" fmla="*/ 35198 w 129106"/>
                <a:gd name="connsiteY5" fmla="*/ 183 h 36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106" h="364907">
                  <a:moveTo>
                    <a:pt x="35198" y="183"/>
                  </a:moveTo>
                  <a:cubicBezTo>
                    <a:pt x="36256" y="8650"/>
                    <a:pt x="118277" y="301279"/>
                    <a:pt x="127273" y="349433"/>
                  </a:cubicBezTo>
                  <a:cubicBezTo>
                    <a:pt x="136269" y="397587"/>
                    <a:pt x="110340" y="320858"/>
                    <a:pt x="89173" y="289108"/>
                  </a:cubicBezTo>
                  <a:cubicBezTo>
                    <a:pt x="68006" y="257358"/>
                    <a:pt x="-5019" y="157346"/>
                    <a:pt x="273" y="158933"/>
                  </a:cubicBezTo>
                  <a:cubicBezTo>
                    <a:pt x="5565" y="160520"/>
                    <a:pt x="114044" y="318741"/>
                    <a:pt x="120923" y="298633"/>
                  </a:cubicBezTo>
                  <a:cubicBezTo>
                    <a:pt x="127802" y="278525"/>
                    <a:pt x="34140" y="-8284"/>
                    <a:pt x="35198" y="18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FE9FC493-7A67-ABB4-A382-B6237C0AB3FF}"/>
                </a:ext>
              </a:extLst>
            </p:cNvPr>
            <p:cNvSpPr/>
            <p:nvPr/>
          </p:nvSpPr>
          <p:spPr>
            <a:xfrm>
              <a:off x="5127625" y="8889956"/>
              <a:ext cx="257211" cy="1391048"/>
            </a:xfrm>
            <a:custGeom>
              <a:avLst/>
              <a:gdLst>
                <a:gd name="connsiteX0" fmla="*/ 0 w 257211"/>
                <a:gd name="connsiteY0" fmla="*/ 44 h 1391048"/>
                <a:gd name="connsiteX1" fmla="*/ 12700 w 257211"/>
                <a:gd name="connsiteY1" fmla="*/ 273094 h 1391048"/>
                <a:gd name="connsiteX2" fmla="*/ 38100 w 257211"/>
                <a:gd name="connsiteY2" fmla="*/ 266744 h 1391048"/>
                <a:gd name="connsiteX3" fmla="*/ 120650 w 257211"/>
                <a:gd name="connsiteY3" fmla="*/ 479469 h 1391048"/>
                <a:gd name="connsiteX4" fmla="*/ 257175 w 257211"/>
                <a:gd name="connsiteY4" fmla="*/ 1390694 h 1391048"/>
                <a:gd name="connsiteX5" fmla="*/ 133350 w 257211"/>
                <a:gd name="connsiteY5" fmla="*/ 584244 h 1391048"/>
                <a:gd name="connsiteX6" fmla="*/ 44450 w 257211"/>
                <a:gd name="connsiteY6" fmla="*/ 244519 h 1391048"/>
                <a:gd name="connsiteX7" fmla="*/ 44450 w 257211"/>
                <a:gd name="connsiteY7" fmla="*/ 263569 h 1391048"/>
                <a:gd name="connsiteX8" fmla="*/ 25400 w 257211"/>
                <a:gd name="connsiteY8" fmla="*/ 209594 h 1391048"/>
                <a:gd name="connsiteX9" fmla="*/ 12700 w 257211"/>
                <a:gd name="connsiteY9" fmla="*/ 250869 h 1391048"/>
                <a:gd name="connsiteX10" fmla="*/ 0 w 257211"/>
                <a:gd name="connsiteY10" fmla="*/ 44 h 13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211" h="1391048">
                  <a:moveTo>
                    <a:pt x="0" y="44"/>
                  </a:moveTo>
                  <a:cubicBezTo>
                    <a:pt x="0" y="3748"/>
                    <a:pt x="6350" y="228644"/>
                    <a:pt x="12700" y="273094"/>
                  </a:cubicBezTo>
                  <a:cubicBezTo>
                    <a:pt x="19050" y="317544"/>
                    <a:pt x="20108" y="232348"/>
                    <a:pt x="38100" y="266744"/>
                  </a:cubicBezTo>
                  <a:cubicBezTo>
                    <a:pt x="56092" y="301140"/>
                    <a:pt x="84138" y="292144"/>
                    <a:pt x="120650" y="479469"/>
                  </a:cubicBezTo>
                  <a:cubicBezTo>
                    <a:pt x="157163" y="666794"/>
                    <a:pt x="255058" y="1373232"/>
                    <a:pt x="257175" y="1390694"/>
                  </a:cubicBezTo>
                  <a:cubicBezTo>
                    <a:pt x="259292" y="1408156"/>
                    <a:pt x="168804" y="775273"/>
                    <a:pt x="133350" y="584244"/>
                  </a:cubicBezTo>
                  <a:cubicBezTo>
                    <a:pt x="97896" y="393215"/>
                    <a:pt x="44450" y="244519"/>
                    <a:pt x="44450" y="244519"/>
                  </a:cubicBezTo>
                  <a:cubicBezTo>
                    <a:pt x="29633" y="191073"/>
                    <a:pt x="47625" y="269390"/>
                    <a:pt x="44450" y="263569"/>
                  </a:cubicBezTo>
                  <a:cubicBezTo>
                    <a:pt x="41275" y="257748"/>
                    <a:pt x="30692" y="211711"/>
                    <a:pt x="25400" y="209594"/>
                  </a:cubicBezTo>
                  <a:cubicBezTo>
                    <a:pt x="20108" y="207477"/>
                    <a:pt x="15346" y="278915"/>
                    <a:pt x="12700" y="250869"/>
                  </a:cubicBezTo>
                  <a:cubicBezTo>
                    <a:pt x="10054" y="222823"/>
                    <a:pt x="0" y="-3660"/>
                    <a:pt x="0" y="4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4C2AB1E3-7A37-DF34-5C62-919357D74464}"/>
                </a:ext>
              </a:extLst>
            </p:cNvPr>
            <p:cNvSpPr/>
            <p:nvPr/>
          </p:nvSpPr>
          <p:spPr>
            <a:xfrm>
              <a:off x="5356114" y="8772512"/>
              <a:ext cx="60543" cy="241816"/>
            </a:xfrm>
            <a:custGeom>
              <a:avLst/>
              <a:gdLst>
                <a:gd name="connsiteX0" fmla="*/ 15986 w 60543"/>
                <a:gd name="connsiteY0" fmla="*/ 13 h 241816"/>
                <a:gd name="connsiteX1" fmla="*/ 9636 w 60543"/>
                <a:gd name="connsiteY1" fmla="*/ 85738 h 241816"/>
                <a:gd name="connsiteX2" fmla="*/ 38211 w 60543"/>
                <a:gd name="connsiteY2" fmla="*/ 152413 h 241816"/>
                <a:gd name="connsiteX3" fmla="*/ 60436 w 60543"/>
                <a:gd name="connsiteY3" fmla="*/ 241313 h 241816"/>
                <a:gd name="connsiteX4" fmla="*/ 44561 w 60543"/>
                <a:gd name="connsiteY4" fmla="*/ 184163 h 241816"/>
                <a:gd name="connsiteX5" fmla="*/ 111 w 60543"/>
                <a:gd name="connsiteY5" fmla="*/ 92088 h 241816"/>
                <a:gd name="connsiteX6" fmla="*/ 15986 w 60543"/>
                <a:gd name="connsiteY6" fmla="*/ 13 h 24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43" h="241816">
                  <a:moveTo>
                    <a:pt x="15986" y="13"/>
                  </a:moveTo>
                  <a:cubicBezTo>
                    <a:pt x="17574" y="-1045"/>
                    <a:pt x="5932" y="60338"/>
                    <a:pt x="9636" y="85738"/>
                  </a:cubicBezTo>
                  <a:cubicBezTo>
                    <a:pt x="13340" y="111138"/>
                    <a:pt x="29744" y="126484"/>
                    <a:pt x="38211" y="152413"/>
                  </a:cubicBezTo>
                  <a:cubicBezTo>
                    <a:pt x="46678" y="178342"/>
                    <a:pt x="59378" y="236022"/>
                    <a:pt x="60436" y="241313"/>
                  </a:cubicBezTo>
                  <a:cubicBezTo>
                    <a:pt x="61494" y="246604"/>
                    <a:pt x="54615" y="209034"/>
                    <a:pt x="44561" y="184163"/>
                  </a:cubicBezTo>
                  <a:cubicBezTo>
                    <a:pt x="34507" y="159292"/>
                    <a:pt x="1698" y="124367"/>
                    <a:pt x="111" y="92088"/>
                  </a:cubicBezTo>
                  <a:cubicBezTo>
                    <a:pt x="-1476" y="59809"/>
                    <a:pt x="14398" y="1071"/>
                    <a:pt x="15986" y="1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79C40575-82F8-8850-109D-340CAA6F8D35}"/>
                </a:ext>
              </a:extLst>
            </p:cNvPr>
            <p:cNvSpPr/>
            <p:nvPr/>
          </p:nvSpPr>
          <p:spPr>
            <a:xfrm>
              <a:off x="5400418" y="9013494"/>
              <a:ext cx="128553" cy="16206"/>
            </a:xfrm>
            <a:custGeom>
              <a:avLst/>
              <a:gdLst>
                <a:gd name="connsiteX0" fmla="*/ 257 w 128553"/>
                <a:gd name="connsiteY0" fmla="*/ 16206 h 16206"/>
                <a:gd name="connsiteX1" fmla="*/ 124082 w 128553"/>
                <a:gd name="connsiteY1" fmla="*/ 3506 h 16206"/>
                <a:gd name="connsiteX2" fmla="*/ 92332 w 128553"/>
                <a:gd name="connsiteY2" fmla="*/ 331 h 16206"/>
                <a:gd name="connsiteX3" fmla="*/ 257 w 128553"/>
                <a:gd name="connsiteY3" fmla="*/ 16206 h 1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53" h="16206">
                  <a:moveTo>
                    <a:pt x="257" y="16206"/>
                  </a:moveTo>
                  <a:lnTo>
                    <a:pt x="124082" y="3506"/>
                  </a:lnTo>
                  <a:cubicBezTo>
                    <a:pt x="139428" y="860"/>
                    <a:pt x="111911" y="-727"/>
                    <a:pt x="92332" y="331"/>
                  </a:cubicBezTo>
                  <a:cubicBezTo>
                    <a:pt x="72753" y="1389"/>
                    <a:pt x="-5035" y="15677"/>
                    <a:pt x="257" y="1620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DCF47B6E-BB6C-1877-8083-BE7842B790D5}"/>
                </a:ext>
              </a:extLst>
            </p:cNvPr>
            <p:cNvSpPr/>
            <p:nvPr/>
          </p:nvSpPr>
          <p:spPr>
            <a:xfrm>
              <a:off x="5337173" y="8709643"/>
              <a:ext cx="111137" cy="117996"/>
            </a:xfrm>
            <a:custGeom>
              <a:avLst/>
              <a:gdLst>
                <a:gd name="connsiteX0" fmla="*/ 2 w 111137"/>
                <a:gd name="connsiteY0" fmla="*/ 116857 h 117996"/>
                <a:gd name="connsiteX1" fmla="*/ 79377 w 111137"/>
                <a:gd name="connsiteY1" fmla="*/ 100982 h 117996"/>
                <a:gd name="connsiteX2" fmla="*/ 66677 w 111137"/>
                <a:gd name="connsiteY2" fmla="*/ 59707 h 117996"/>
                <a:gd name="connsiteX3" fmla="*/ 53977 w 111137"/>
                <a:gd name="connsiteY3" fmla="*/ 2557 h 117996"/>
                <a:gd name="connsiteX4" fmla="*/ 82552 w 111137"/>
                <a:gd name="connsiteY4" fmla="*/ 15257 h 117996"/>
                <a:gd name="connsiteX5" fmla="*/ 111127 w 111137"/>
                <a:gd name="connsiteY5" fmla="*/ 62882 h 117996"/>
                <a:gd name="connsiteX6" fmla="*/ 79377 w 111137"/>
                <a:gd name="connsiteY6" fmla="*/ 12082 h 117996"/>
                <a:gd name="connsiteX7" fmla="*/ 69852 w 111137"/>
                <a:gd name="connsiteY7" fmla="*/ 37482 h 117996"/>
                <a:gd name="connsiteX8" fmla="*/ 76202 w 111137"/>
                <a:gd name="connsiteY8" fmla="*/ 72407 h 117996"/>
                <a:gd name="connsiteX9" fmla="*/ 2 w 111137"/>
                <a:gd name="connsiteY9" fmla="*/ 116857 h 1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37" h="117996">
                  <a:moveTo>
                    <a:pt x="2" y="116857"/>
                  </a:moveTo>
                  <a:cubicBezTo>
                    <a:pt x="531" y="121620"/>
                    <a:pt x="68265" y="110507"/>
                    <a:pt x="79377" y="100982"/>
                  </a:cubicBezTo>
                  <a:cubicBezTo>
                    <a:pt x="90490" y="91457"/>
                    <a:pt x="70910" y="76111"/>
                    <a:pt x="66677" y="59707"/>
                  </a:cubicBezTo>
                  <a:cubicBezTo>
                    <a:pt x="62444" y="43303"/>
                    <a:pt x="51331" y="9965"/>
                    <a:pt x="53977" y="2557"/>
                  </a:cubicBezTo>
                  <a:cubicBezTo>
                    <a:pt x="56623" y="-4851"/>
                    <a:pt x="73027" y="5203"/>
                    <a:pt x="82552" y="15257"/>
                  </a:cubicBezTo>
                  <a:cubicBezTo>
                    <a:pt x="92077" y="25311"/>
                    <a:pt x="111656" y="63411"/>
                    <a:pt x="111127" y="62882"/>
                  </a:cubicBezTo>
                  <a:cubicBezTo>
                    <a:pt x="110598" y="62353"/>
                    <a:pt x="86256" y="16315"/>
                    <a:pt x="79377" y="12082"/>
                  </a:cubicBezTo>
                  <a:cubicBezTo>
                    <a:pt x="72498" y="7849"/>
                    <a:pt x="70381" y="27428"/>
                    <a:pt x="69852" y="37482"/>
                  </a:cubicBezTo>
                  <a:cubicBezTo>
                    <a:pt x="69323" y="47536"/>
                    <a:pt x="80435" y="60765"/>
                    <a:pt x="76202" y="72407"/>
                  </a:cubicBezTo>
                  <a:cubicBezTo>
                    <a:pt x="71969" y="84049"/>
                    <a:pt x="-527" y="112094"/>
                    <a:pt x="2" y="11685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1490DDAB-0084-3FBA-A3EA-629653688C69}"/>
                </a:ext>
              </a:extLst>
            </p:cNvPr>
            <p:cNvSpPr/>
            <p:nvPr/>
          </p:nvSpPr>
          <p:spPr>
            <a:xfrm>
              <a:off x="5481512" y="8773108"/>
              <a:ext cx="46981" cy="243064"/>
            </a:xfrm>
            <a:custGeom>
              <a:avLst/>
              <a:gdLst>
                <a:gd name="connsiteX0" fmla="*/ 4888 w 46981"/>
                <a:gd name="connsiteY0" fmla="*/ 2592 h 243064"/>
                <a:gd name="connsiteX1" fmla="*/ 30288 w 46981"/>
                <a:gd name="connsiteY1" fmla="*/ 161342 h 243064"/>
                <a:gd name="connsiteX2" fmla="*/ 46163 w 46981"/>
                <a:gd name="connsiteY2" fmla="*/ 240717 h 243064"/>
                <a:gd name="connsiteX3" fmla="*/ 4888 w 46981"/>
                <a:gd name="connsiteY3" fmla="*/ 75617 h 243064"/>
                <a:gd name="connsiteX4" fmla="*/ 4888 w 46981"/>
                <a:gd name="connsiteY4" fmla="*/ 2592 h 2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81" h="243064">
                  <a:moveTo>
                    <a:pt x="4888" y="2592"/>
                  </a:moveTo>
                  <a:cubicBezTo>
                    <a:pt x="9121" y="16879"/>
                    <a:pt x="23409" y="121655"/>
                    <a:pt x="30288" y="161342"/>
                  </a:cubicBezTo>
                  <a:cubicBezTo>
                    <a:pt x="37167" y="201029"/>
                    <a:pt x="50396" y="255004"/>
                    <a:pt x="46163" y="240717"/>
                  </a:cubicBezTo>
                  <a:cubicBezTo>
                    <a:pt x="41930" y="226430"/>
                    <a:pt x="13355" y="115305"/>
                    <a:pt x="4888" y="75617"/>
                  </a:cubicBezTo>
                  <a:cubicBezTo>
                    <a:pt x="-3579" y="35930"/>
                    <a:pt x="655" y="-11695"/>
                    <a:pt x="4888" y="259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8E28DF52-C19B-B82D-2C54-411C030A0314}"/>
                </a:ext>
              </a:extLst>
            </p:cNvPr>
            <p:cNvSpPr/>
            <p:nvPr/>
          </p:nvSpPr>
          <p:spPr>
            <a:xfrm>
              <a:off x="5384649" y="8781263"/>
              <a:ext cx="101751" cy="151621"/>
            </a:xfrm>
            <a:custGeom>
              <a:avLst/>
              <a:gdLst>
                <a:gd name="connsiteX0" fmla="*/ 151 w 101751"/>
                <a:gd name="connsiteY0" fmla="*/ 54762 h 151621"/>
                <a:gd name="connsiteX1" fmla="*/ 57301 w 101751"/>
                <a:gd name="connsiteY1" fmla="*/ 51587 h 151621"/>
                <a:gd name="connsiteX2" fmla="*/ 76351 w 101751"/>
                <a:gd name="connsiteY2" fmla="*/ 80162 h 151621"/>
                <a:gd name="connsiteX3" fmla="*/ 101751 w 101751"/>
                <a:gd name="connsiteY3" fmla="*/ 150012 h 151621"/>
                <a:gd name="connsiteX4" fmla="*/ 76351 w 101751"/>
                <a:gd name="connsiteY4" fmla="*/ 3962 h 151621"/>
                <a:gd name="connsiteX5" fmla="*/ 76351 w 101751"/>
                <a:gd name="connsiteY5" fmla="*/ 42062 h 151621"/>
                <a:gd name="connsiteX6" fmla="*/ 151 w 101751"/>
                <a:gd name="connsiteY6" fmla="*/ 54762 h 15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51" h="151621">
                  <a:moveTo>
                    <a:pt x="151" y="54762"/>
                  </a:moveTo>
                  <a:cubicBezTo>
                    <a:pt x="-3024" y="56349"/>
                    <a:pt x="44601" y="47354"/>
                    <a:pt x="57301" y="51587"/>
                  </a:cubicBezTo>
                  <a:cubicBezTo>
                    <a:pt x="70001" y="55820"/>
                    <a:pt x="68943" y="63758"/>
                    <a:pt x="76351" y="80162"/>
                  </a:cubicBezTo>
                  <a:cubicBezTo>
                    <a:pt x="83759" y="96566"/>
                    <a:pt x="101751" y="162712"/>
                    <a:pt x="101751" y="150012"/>
                  </a:cubicBezTo>
                  <a:cubicBezTo>
                    <a:pt x="101751" y="137312"/>
                    <a:pt x="80584" y="21954"/>
                    <a:pt x="76351" y="3962"/>
                  </a:cubicBezTo>
                  <a:cubicBezTo>
                    <a:pt x="72118" y="-14030"/>
                    <a:pt x="82701" y="34654"/>
                    <a:pt x="76351" y="42062"/>
                  </a:cubicBezTo>
                  <a:cubicBezTo>
                    <a:pt x="70001" y="49470"/>
                    <a:pt x="3326" y="53175"/>
                    <a:pt x="151" y="5476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50DAB38A-7101-0E71-66A8-504E65AB7C9C}"/>
                </a:ext>
              </a:extLst>
            </p:cNvPr>
            <p:cNvSpPr/>
            <p:nvPr/>
          </p:nvSpPr>
          <p:spPr>
            <a:xfrm>
              <a:off x="5378282" y="10155993"/>
              <a:ext cx="263965" cy="1254305"/>
            </a:xfrm>
            <a:custGeom>
              <a:avLst/>
              <a:gdLst>
                <a:gd name="connsiteX0" fmla="*/ 168 w 263965"/>
                <a:gd name="connsiteY0" fmla="*/ 832 h 1254305"/>
                <a:gd name="connsiteX1" fmla="*/ 136693 w 263965"/>
                <a:gd name="connsiteY1" fmla="*/ 746957 h 1254305"/>
                <a:gd name="connsiteX2" fmla="*/ 263693 w 263965"/>
                <a:gd name="connsiteY2" fmla="*/ 1251782 h 1254305"/>
                <a:gd name="connsiteX3" fmla="*/ 165268 w 263965"/>
                <a:gd name="connsiteY3" fmla="*/ 899357 h 1254305"/>
                <a:gd name="connsiteX4" fmla="*/ 168 w 263965"/>
                <a:gd name="connsiteY4" fmla="*/ 832 h 12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965" h="1254305">
                  <a:moveTo>
                    <a:pt x="168" y="832"/>
                  </a:moveTo>
                  <a:cubicBezTo>
                    <a:pt x="-4594" y="-24568"/>
                    <a:pt x="92772" y="538465"/>
                    <a:pt x="136693" y="746957"/>
                  </a:cubicBezTo>
                  <a:cubicBezTo>
                    <a:pt x="180614" y="955449"/>
                    <a:pt x="258931" y="1226382"/>
                    <a:pt x="263693" y="1251782"/>
                  </a:cubicBezTo>
                  <a:cubicBezTo>
                    <a:pt x="268455" y="1277182"/>
                    <a:pt x="209718" y="1107320"/>
                    <a:pt x="165268" y="899357"/>
                  </a:cubicBezTo>
                  <a:cubicBezTo>
                    <a:pt x="120818" y="691394"/>
                    <a:pt x="4930" y="26232"/>
                    <a:pt x="168" y="83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12FC5626-DEA8-E09C-84C1-07960D86AEC1}"/>
                </a:ext>
              </a:extLst>
            </p:cNvPr>
            <p:cNvSpPr/>
            <p:nvPr/>
          </p:nvSpPr>
          <p:spPr>
            <a:xfrm>
              <a:off x="5365227" y="10190968"/>
              <a:ext cx="150263" cy="689495"/>
            </a:xfrm>
            <a:custGeom>
              <a:avLst/>
              <a:gdLst>
                <a:gd name="connsiteX0" fmla="*/ 523 w 150263"/>
                <a:gd name="connsiteY0" fmla="*/ 3957 h 689495"/>
                <a:gd name="connsiteX1" fmla="*/ 146573 w 150263"/>
                <a:gd name="connsiteY1" fmla="*/ 677057 h 689495"/>
                <a:gd name="connsiteX2" fmla="*/ 98948 w 150263"/>
                <a:gd name="connsiteY2" fmla="*/ 410357 h 689495"/>
                <a:gd name="connsiteX3" fmla="*/ 523 w 150263"/>
                <a:gd name="connsiteY3" fmla="*/ 3957 h 68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263" h="689495">
                  <a:moveTo>
                    <a:pt x="523" y="3957"/>
                  </a:moveTo>
                  <a:cubicBezTo>
                    <a:pt x="8460" y="48407"/>
                    <a:pt x="130169" y="609324"/>
                    <a:pt x="146573" y="677057"/>
                  </a:cubicBezTo>
                  <a:cubicBezTo>
                    <a:pt x="162977" y="744790"/>
                    <a:pt x="120644" y="518836"/>
                    <a:pt x="98948" y="410357"/>
                  </a:cubicBezTo>
                  <a:cubicBezTo>
                    <a:pt x="77252" y="301878"/>
                    <a:pt x="-7414" y="-40493"/>
                    <a:pt x="523" y="395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D173C428-C462-4911-4609-F9521D9B7C7D}"/>
                </a:ext>
              </a:extLst>
            </p:cNvPr>
            <p:cNvSpPr/>
            <p:nvPr/>
          </p:nvSpPr>
          <p:spPr>
            <a:xfrm>
              <a:off x="5324475" y="8851775"/>
              <a:ext cx="61124" cy="157600"/>
            </a:xfrm>
            <a:custGeom>
              <a:avLst/>
              <a:gdLst>
                <a:gd name="connsiteX0" fmla="*/ 0 w 61124"/>
                <a:gd name="connsiteY0" fmla="*/ 125 h 157600"/>
                <a:gd name="connsiteX1" fmla="*/ 53975 w 61124"/>
                <a:gd name="connsiteY1" fmla="*/ 149350 h 157600"/>
                <a:gd name="connsiteX2" fmla="*/ 53975 w 61124"/>
                <a:gd name="connsiteY2" fmla="*/ 123950 h 157600"/>
                <a:gd name="connsiteX3" fmla="*/ 0 w 61124"/>
                <a:gd name="connsiteY3" fmla="*/ 125 h 1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24" h="157600">
                  <a:moveTo>
                    <a:pt x="0" y="125"/>
                  </a:moveTo>
                  <a:cubicBezTo>
                    <a:pt x="0" y="4358"/>
                    <a:pt x="44979" y="128713"/>
                    <a:pt x="53975" y="149350"/>
                  </a:cubicBezTo>
                  <a:cubicBezTo>
                    <a:pt x="62971" y="169988"/>
                    <a:pt x="64029" y="148292"/>
                    <a:pt x="53975" y="123950"/>
                  </a:cubicBezTo>
                  <a:cubicBezTo>
                    <a:pt x="43921" y="99608"/>
                    <a:pt x="0" y="-4108"/>
                    <a:pt x="0" y="12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D8D85D36-2FD2-6860-08C9-4897E7AFDB76}"/>
                </a:ext>
              </a:extLst>
            </p:cNvPr>
            <p:cNvSpPr/>
            <p:nvPr/>
          </p:nvSpPr>
          <p:spPr>
            <a:xfrm>
              <a:off x="5403555" y="9024396"/>
              <a:ext cx="151096" cy="149141"/>
            </a:xfrm>
            <a:custGeom>
              <a:avLst/>
              <a:gdLst>
                <a:gd name="connsiteX0" fmla="*/ 295 w 151096"/>
                <a:gd name="connsiteY0" fmla="*/ 11654 h 149141"/>
                <a:gd name="connsiteX1" fmla="*/ 79670 w 151096"/>
                <a:gd name="connsiteY1" fmla="*/ 21179 h 149141"/>
                <a:gd name="connsiteX2" fmla="*/ 105070 w 151096"/>
                <a:gd name="connsiteY2" fmla="*/ 49754 h 149141"/>
                <a:gd name="connsiteX3" fmla="*/ 149520 w 151096"/>
                <a:gd name="connsiteY3" fmla="*/ 148179 h 149141"/>
                <a:gd name="connsiteX4" fmla="*/ 136820 w 151096"/>
                <a:gd name="connsiteY4" fmla="*/ 94204 h 149141"/>
                <a:gd name="connsiteX5" fmla="*/ 95545 w 151096"/>
                <a:gd name="connsiteY5" fmla="*/ 2129 h 149141"/>
                <a:gd name="connsiteX6" fmla="*/ 111420 w 151096"/>
                <a:gd name="connsiteY6" fmla="*/ 27529 h 149141"/>
                <a:gd name="connsiteX7" fmla="*/ 295 w 151096"/>
                <a:gd name="connsiteY7" fmla="*/ 11654 h 14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096" h="149141">
                  <a:moveTo>
                    <a:pt x="295" y="11654"/>
                  </a:moveTo>
                  <a:cubicBezTo>
                    <a:pt x="-4996" y="10596"/>
                    <a:pt x="62208" y="14829"/>
                    <a:pt x="79670" y="21179"/>
                  </a:cubicBezTo>
                  <a:cubicBezTo>
                    <a:pt x="97132" y="27529"/>
                    <a:pt x="93428" y="28587"/>
                    <a:pt x="105070" y="49754"/>
                  </a:cubicBezTo>
                  <a:cubicBezTo>
                    <a:pt x="116712" y="70921"/>
                    <a:pt x="144228" y="140771"/>
                    <a:pt x="149520" y="148179"/>
                  </a:cubicBezTo>
                  <a:cubicBezTo>
                    <a:pt x="154812" y="155587"/>
                    <a:pt x="145816" y="118546"/>
                    <a:pt x="136820" y="94204"/>
                  </a:cubicBezTo>
                  <a:cubicBezTo>
                    <a:pt x="127824" y="69862"/>
                    <a:pt x="99778" y="13242"/>
                    <a:pt x="95545" y="2129"/>
                  </a:cubicBezTo>
                  <a:cubicBezTo>
                    <a:pt x="91312" y="-8984"/>
                    <a:pt x="120945" y="27000"/>
                    <a:pt x="111420" y="27529"/>
                  </a:cubicBezTo>
                  <a:cubicBezTo>
                    <a:pt x="101895" y="28058"/>
                    <a:pt x="5586" y="12712"/>
                    <a:pt x="295" y="1165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FAE5A9E3-90BA-FA66-DBD8-813986003E27}"/>
                </a:ext>
              </a:extLst>
            </p:cNvPr>
            <p:cNvSpPr/>
            <p:nvPr/>
          </p:nvSpPr>
          <p:spPr>
            <a:xfrm>
              <a:off x="5498564" y="9038483"/>
              <a:ext cx="133903" cy="610785"/>
            </a:xfrm>
            <a:custGeom>
              <a:avLst/>
              <a:gdLst>
                <a:gd name="connsiteX0" fmla="*/ 536 w 133903"/>
                <a:gd name="connsiteY0" fmla="*/ 3917 h 610785"/>
                <a:gd name="connsiteX1" fmla="*/ 130711 w 133903"/>
                <a:gd name="connsiteY1" fmla="*/ 600817 h 610785"/>
                <a:gd name="connsiteX2" fmla="*/ 86261 w 133903"/>
                <a:gd name="connsiteY2" fmla="*/ 353167 h 610785"/>
                <a:gd name="connsiteX3" fmla="*/ 536 w 133903"/>
                <a:gd name="connsiteY3" fmla="*/ 3917 h 61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03" h="610785">
                  <a:moveTo>
                    <a:pt x="536" y="3917"/>
                  </a:moveTo>
                  <a:cubicBezTo>
                    <a:pt x="7944" y="45192"/>
                    <a:pt x="116424" y="542609"/>
                    <a:pt x="130711" y="600817"/>
                  </a:cubicBezTo>
                  <a:cubicBezTo>
                    <a:pt x="144998" y="659025"/>
                    <a:pt x="107957" y="447359"/>
                    <a:pt x="86261" y="353167"/>
                  </a:cubicBezTo>
                  <a:cubicBezTo>
                    <a:pt x="64565" y="258975"/>
                    <a:pt x="-6872" y="-37358"/>
                    <a:pt x="536" y="391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3139637A-657F-3699-A4CA-23FEFD10FCC1}"/>
                </a:ext>
              </a:extLst>
            </p:cNvPr>
            <p:cNvSpPr/>
            <p:nvPr/>
          </p:nvSpPr>
          <p:spPr>
            <a:xfrm>
              <a:off x="5519789" y="9045525"/>
              <a:ext cx="211208" cy="986234"/>
            </a:xfrm>
            <a:custGeom>
              <a:avLst/>
              <a:gdLst>
                <a:gd name="connsiteX0" fmla="*/ 1536 w 211208"/>
                <a:gd name="connsiteY0" fmla="*/ 9575 h 986234"/>
                <a:gd name="connsiteX1" fmla="*/ 207911 w 211208"/>
                <a:gd name="connsiteY1" fmla="*/ 974775 h 986234"/>
                <a:gd name="connsiteX2" fmla="*/ 119011 w 211208"/>
                <a:gd name="connsiteY2" fmla="*/ 508050 h 986234"/>
                <a:gd name="connsiteX3" fmla="*/ 1536 w 211208"/>
                <a:gd name="connsiteY3" fmla="*/ 9575 h 98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08" h="986234">
                  <a:moveTo>
                    <a:pt x="1536" y="9575"/>
                  </a:moveTo>
                  <a:cubicBezTo>
                    <a:pt x="16353" y="87363"/>
                    <a:pt x="188332" y="891696"/>
                    <a:pt x="207911" y="974775"/>
                  </a:cubicBezTo>
                  <a:cubicBezTo>
                    <a:pt x="227490" y="1057854"/>
                    <a:pt x="154994" y="667329"/>
                    <a:pt x="119011" y="508050"/>
                  </a:cubicBezTo>
                  <a:cubicBezTo>
                    <a:pt x="83028" y="348771"/>
                    <a:pt x="-13281" y="-68213"/>
                    <a:pt x="1536" y="957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CD2AD495-5858-B049-D5F8-E68F57BD86BA}"/>
                </a:ext>
              </a:extLst>
            </p:cNvPr>
            <p:cNvSpPr/>
            <p:nvPr/>
          </p:nvSpPr>
          <p:spPr>
            <a:xfrm>
              <a:off x="5691176" y="9911522"/>
              <a:ext cx="194874" cy="927637"/>
            </a:xfrm>
            <a:custGeom>
              <a:avLst/>
              <a:gdLst>
                <a:gd name="connsiteX0" fmla="*/ 1599 w 194874"/>
                <a:gd name="connsiteY0" fmla="*/ 10353 h 927637"/>
                <a:gd name="connsiteX1" fmla="*/ 192099 w 194874"/>
                <a:gd name="connsiteY1" fmla="*/ 918403 h 927637"/>
                <a:gd name="connsiteX2" fmla="*/ 106374 w 194874"/>
                <a:gd name="connsiteY2" fmla="*/ 454853 h 927637"/>
                <a:gd name="connsiteX3" fmla="*/ 1599 w 194874"/>
                <a:gd name="connsiteY3" fmla="*/ 10353 h 92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74" h="927637">
                  <a:moveTo>
                    <a:pt x="1599" y="10353"/>
                  </a:moveTo>
                  <a:cubicBezTo>
                    <a:pt x="15886" y="87611"/>
                    <a:pt x="174637" y="844320"/>
                    <a:pt x="192099" y="918403"/>
                  </a:cubicBezTo>
                  <a:cubicBezTo>
                    <a:pt x="209562" y="992486"/>
                    <a:pt x="140241" y="600903"/>
                    <a:pt x="106374" y="454853"/>
                  </a:cubicBezTo>
                  <a:cubicBezTo>
                    <a:pt x="72507" y="308803"/>
                    <a:pt x="-12688" y="-66905"/>
                    <a:pt x="1599" y="1035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FCC7A8E5-84F7-FC35-4E3E-5DE1FBCBB81D}"/>
                </a:ext>
              </a:extLst>
            </p:cNvPr>
            <p:cNvSpPr/>
            <p:nvPr/>
          </p:nvSpPr>
          <p:spPr>
            <a:xfrm>
              <a:off x="5714799" y="9996505"/>
              <a:ext cx="190848" cy="796364"/>
            </a:xfrm>
            <a:custGeom>
              <a:avLst/>
              <a:gdLst>
                <a:gd name="connsiteX0" fmla="*/ 201 w 190848"/>
                <a:gd name="connsiteY0" fmla="*/ 1570 h 796364"/>
                <a:gd name="connsiteX1" fmla="*/ 95451 w 190848"/>
                <a:gd name="connsiteY1" fmla="*/ 407970 h 796364"/>
                <a:gd name="connsiteX2" fmla="*/ 190701 w 190848"/>
                <a:gd name="connsiteY2" fmla="*/ 795320 h 796364"/>
                <a:gd name="connsiteX3" fmla="*/ 73226 w 190848"/>
                <a:gd name="connsiteY3" fmla="*/ 287320 h 796364"/>
                <a:gd name="connsiteX4" fmla="*/ 201 w 190848"/>
                <a:gd name="connsiteY4" fmla="*/ 1570 h 79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48" h="796364">
                  <a:moveTo>
                    <a:pt x="201" y="1570"/>
                  </a:moveTo>
                  <a:cubicBezTo>
                    <a:pt x="3905" y="21678"/>
                    <a:pt x="63701" y="275678"/>
                    <a:pt x="95451" y="407970"/>
                  </a:cubicBezTo>
                  <a:cubicBezTo>
                    <a:pt x="127201" y="540262"/>
                    <a:pt x="194405" y="815428"/>
                    <a:pt x="190701" y="795320"/>
                  </a:cubicBezTo>
                  <a:cubicBezTo>
                    <a:pt x="186997" y="775212"/>
                    <a:pt x="101801" y="415907"/>
                    <a:pt x="73226" y="287320"/>
                  </a:cubicBezTo>
                  <a:cubicBezTo>
                    <a:pt x="44651" y="158733"/>
                    <a:pt x="-3503" y="-18538"/>
                    <a:pt x="201" y="157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2313F501-E2F9-0CF1-2FFB-09654718196F}"/>
                </a:ext>
              </a:extLst>
            </p:cNvPr>
            <p:cNvSpPr/>
            <p:nvPr/>
          </p:nvSpPr>
          <p:spPr>
            <a:xfrm>
              <a:off x="5870514" y="10782182"/>
              <a:ext cx="80643" cy="648001"/>
            </a:xfrm>
            <a:custGeom>
              <a:avLst/>
              <a:gdLst>
                <a:gd name="connsiteX0" fmla="*/ 61 w 80643"/>
                <a:gd name="connsiteY0" fmla="*/ 118 h 648001"/>
                <a:gd name="connsiteX1" fmla="*/ 63561 w 80643"/>
                <a:gd name="connsiteY1" fmla="*/ 352543 h 648001"/>
                <a:gd name="connsiteX2" fmla="*/ 73086 w 80643"/>
                <a:gd name="connsiteY2" fmla="*/ 647818 h 648001"/>
                <a:gd name="connsiteX3" fmla="*/ 76261 w 80643"/>
                <a:gd name="connsiteY3" fmla="*/ 390643 h 648001"/>
                <a:gd name="connsiteX4" fmla="*/ 61 w 80643"/>
                <a:gd name="connsiteY4" fmla="*/ 118 h 64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43" h="648001">
                  <a:moveTo>
                    <a:pt x="61" y="118"/>
                  </a:moveTo>
                  <a:cubicBezTo>
                    <a:pt x="-2056" y="-6232"/>
                    <a:pt x="51390" y="244593"/>
                    <a:pt x="63561" y="352543"/>
                  </a:cubicBezTo>
                  <a:cubicBezTo>
                    <a:pt x="75732" y="460493"/>
                    <a:pt x="70969" y="641468"/>
                    <a:pt x="73086" y="647818"/>
                  </a:cubicBezTo>
                  <a:cubicBezTo>
                    <a:pt x="75203" y="654168"/>
                    <a:pt x="86844" y="493831"/>
                    <a:pt x="76261" y="390643"/>
                  </a:cubicBezTo>
                  <a:cubicBezTo>
                    <a:pt x="65678" y="287456"/>
                    <a:pt x="2178" y="6468"/>
                    <a:pt x="61" y="11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24DBCFA5-5FA8-CB95-69F0-517750AEFE01}"/>
                </a:ext>
              </a:extLst>
            </p:cNvPr>
            <p:cNvSpPr/>
            <p:nvPr/>
          </p:nvSpPr>
          <p:spPr>
            <a:xfrm>
              <a:off x="5883053" y="10718643"/>
              <a:ext cx="118715" cy="746644"/>
            </a:xfrm>
            <a:custGeom>
              <a:avLst/>
              <a:gdLst>
                <a:gd name="connsiteX0" fmla="*/ 222 w 118715"/>
                <a:gd name="connsiteY0" fmla="*/ 3332 h 746644"/>
                <a:gd name="connsiteX1" fmla="*/ 114522 w 118715"/>
                <a:gd name="connsiteY1" fmla="*/ 730407 h 746644"/>
                <a:gd name="connsiteX2" fmla="*/ 85947 w 118715"/>
                <a:gd name="connsiteY2" fmla="*/ 470057 h 746644"/>
                <a:gd name="connsiteX3" fmla="*/ 222 w 118715"/>
                <a:gd name="connsiteY3" fmla="*/ 3332 h 74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15" h="746644">
                  <a:moveTo>
                    <a:pt x="222" y="3332"/>
                  </a:moveTo>
                  <a:cubicBezTo>
                    <a:pt x="4985" y="46724"/>
                    <a:pt x="100235" y="652620"/>
                    <a:pt x="114522" y="730407"/>
                  </a:cubicBezTo>
                  <a:cubicBezTo>
                    <a:pt x="128810" y="808195"/>
                    <a:pt x="103409" y="587532"/>
                    <a:pt x="85947" y="470057"/>
                  </a:cubicBezTo>
                  <a:cubicBezTo>
                    <a:pt x="68485" y="352582"/>
                    <a:pt x="-4541" y="-40060"/>
                    <a:pt x="222" y="333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BE7DF411-206D-7C53-BBED-CF3C8B8517B0}"/>
                </a:ext>
              </a:extLst>
            </p:cNvPr>
            <p:cNvSpPr/>
            <p:nvPr/>
          </p:nvSpPr>
          <p:spPr>
            <a:xfrm>
              <a:off x="5983140" y="11338602"/>
              <a:ext cx="68672" cy="1048828"/>
            </a:xfrm>
            <a:custGeom>
              <a:avLst/>
              <a:gdLst>
                <a:gd name="connsiteX0" fmla="*/ 1735 w 68672"/>
                <a:gd name="connsiteY0" fmla="*/ 15198 h 1048828"/>
                <a:gd name="connsiteX1" fmla="*/ 68410 w 68672"/>
                <a:gd name="connsiteY1" fmla="*/ 1040723 h 1048828"/>
                <a:gd name="connsiteX2" fmla="*/ 23960 w 68672"/>
                <a:gd name="connsiteY2" fmla="*/ 469223 h 1048828"/>
                <a:gd name="connsiteX3" fmla="*/ 1735 w 68672"/>
                <a:gd name="connsiteY3" fmla="*/ 15198 h 10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72" h="1048828">
                  <a:moveTo>
                    <a:pt x="1735" y="15198"/>
                  </a:moveTo>
                  <a:cubicBezTo>
                    <a:pt x="9143" y="110448"/>
                    <a:pt x="64706" y="965052"/>
                    <a:pt x="68410" y="1040723"/>
                  </a:cubicBezTo>
                  <a:cubicBezTo>
                    <a:pt x="72114" y="1116394"/>
                    <a:pt x="35602" y="641731"/>
                    <a:pt x="23960" y="469223"/>
                  </a:cubicBezTo>
                  <a:cubicBezTo>
                    <a:pt x="12318" y="296715"/>
                    <a:pt x="-5673" y="-80052"/>
                    <a:pt x="1735" y="1519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1742B04D-DD4E-D377-743A-CB1EE719E8DA}"/>
                </a:ext>
              </a:extLst>
            </p:cNvPr>
            <p:cNvSpPr/>
            <p:nvPr/>
          </p:nvSpPr>
          <p:spPr>
            <a:xfrm>
              <a:off x="5647091" y="11444165"/>
              <a:ext cx="383354" cy="931936"/>
            </a:xfrm>
            <a:custGeom>
              <a:avLst/>
              <a:gdLst>
                <a:gd name="connsiteX0" fmla="*/ 4409 w 383354"/>
                <a:gd name="connsiteY0" fmla="*/ 8060 h 931936"/>
                <a:gd name="connsiteX1" fmla="*/ 163159 w 383354"/>
                <a:gd name="connsiteY1" fmla="*/ 382710 h 931936"/>
                <a:gd name="connsiteX2" fmla="*/ 337784 w 383354"/>
                <a:gd name="connsiteY2" fmla="*/ 843085 h 931936"/>
                <a:gd name="connsiteX3" fmla="*/ 382234 w 383354"/>
                <a:gd name="connsiteY3" fmla="*/ 925635 h 931936"/>
                <a:gd name="connsiteX4" fmla="*/ 306034 w 383354"/>
                <a:gd name="connsiteY4" fmla="*/ 751010 h 931936"/>
                <a:gd name="connsiteX5" fmla="*/ 188559 w 383354"/>
                <a:gd name="connsiteY5" fmla="*/ 458910 h 931936"/>
                <a:gd name="connsiteX6" fmla="*/ 229834 w 383354"/>
                <a:gd name="connsiteY6" fmla="*/ 595435 h 931936"/>
                <a:gd name="connsiteX7" fmla="*/ 255234 w 383354"/>
                <a:gd name="connsiteY7" fmla="*/ 811335 h 931936"/>
                <a:gd name="connsiteX8" fmla="*/ 226659 w 383354"/>
                <a:gd name="connsiteY8" fmla="*/ 550985 h 931936"/>
                <a:gd name="connsiteX9" fmla="*/ 144109 w 383354"/>
                <a:gd name="connsiteY9" fmla="*/ 347785 h 931936"/>
                <a:gd name="connsiteX10" fmla="*/ 52034 w 383354"/>
                <a:gd name="connsiteY10" fmla="*/ 141410 h 931936"/>
                <a:gd name="connsiteX11" fmla="*/ 4409 w 383354"/>
                <a:gd name="connsiteY11" fmla="*/ 8060 h 93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354" h="931936">
                  <a:moveTo>
                    <a:pt x="4409" y="8060"/>
                  </a:moveTo>
                  <a:cubicBezTo>
                    <a:pt x="22930" y="48277"/>
                    <a:pt x="107597" y="243539"/>
                    <a:pt x="163159" y="382710"/>
                  </a:cubicBezTo>
                  <a:cubicBezTo>
                    <a:pt x="218722" y="521881"/>
                    <a:pt x="301272" y="752598"/>
                    <a:pt x="337784" y="843085"/>
                  </a:cubicBezTo>
                  <a:cubicBezTo>
                    <a:pt x="374296" y="933572"/>
                    <a:pt x="387526" y="940981"/>
                    <a:pt x="382234" y="925635"/>
                  </a:cubicBezTo>
                  <a:cubicBezTo>
                    <a:pt x="376942" y="910289"/>
                    <a:pt x="338313" y="828798"/>
                    <a:pt x="306034" y="751010"/>
                  </a:cubicBezTo>
                  <a:cubicBezTo>
                    <a:pt x="273755" y="673223"/>
                    <a:pt x="201259" y="484839"/>
                    <a:pt x="188559" y="458910"/>
                  </a:cubicBezTo>
                  <a:cubicBezTo>
                    <a:pt x="175859" y="432981"/>
                    <a:pt x="218722" y="536698"/>
                    <a:pt x="229834" y="595435"/>
                  </a:cubicBezTo>
                  <a:cubicBezTo>
                    <a:pt x="240946" y="654172"/>
                    <a:pt x="255763" y="818743"/>
                    <a:pt x="255234" y="811335"/>
                  </a:cubicBezTo>
                  <a:cubicBezTo>
                    <a:pt x="254705" y="803927"/>
                    <a:pt x="245180" y="628243"/>
                    <a:pt x="226659" y="550985"/>
                  </a:cubicBezTo>
                  <a:cubicBezTo>
                    <a:pt x="208138" y="473727"/>
                    <a:pt x="173213" y="416048"/>
                    <a:pt x="144109" y="347785"/>
                  </a:cubicBezTo>
                  <a:cubicBezTo>
                    <a:pt x="115005" y="279523"/>
                    <a:pt x="73730" y="194327"/>
                    <a:pt x="52034" y="141410"/>
                  </a:cubicBezTo>
                  <a:cubicBezTo>
                    <a:pt x="30338" y="88493"/>
                    <a:pt x="-14112" y="-32157"/>
                    <a:pt x="4409" y="806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9F720902-20EF-D0F9-DF61-367A9E9D4A24}"/>
                </a:ext>
              </a:extLst>
            </p:cNvPr>
            <p:cNvSpPr/>
            <p:nvPr/>
          </p:nvSpPr>
          <p:spPr>
            <a:xfrm>
              <a:off x="4902029" y="11772043"/>
              <a:ext cx="877974" cy="362215"/>
            </a:xfrm>
            <a:custGeom>
              <a:avLst/>
              <a:gdLst>
                <a:gd name="connsiteX0" fmla="*/ 171 w 877974"/>
                <a:gd name="connsiteY0" fmla="*/ 359632 h 362215"/>
                <a:gd name="connsiteX1" fmla="*/ 238296 w 877974"/>
                <a:gd name="connsiteY1" fmla="*/ 337407 h 362215"/>
                <a:gd name="connsiteX2" fmla="*/ 746296 w 877974"/>
                <a:gd name="connsiteY2" fmla="*/ 143732 h 362215"/>
                <a:gd name="connsiteX3" fmla="*/ 876471 w 877974"/>
                <a:gd name="connsiteY3" fmla="*/ 857 h 362215"/>
                <a:gd name="connsiteX4" fmla="*/ 812971 w 877974"/>
                <a:gd name="connsiteY4" fmla="*/ 86582 h 362215"/>
                <a:gd name="connsiteX5" fmla="*/ 749471 w 877974"/>
                <a:gd name="connsiteY5" fmla="*/ 137382 h 362215"/>
                <a:gd name="connsiteX6" fmla="*/ 400221 w 877974"/>
                <a:gd name="connsiteY6" fmla="*/ 280257 h 362215"/>
                <a:gd name="connsiteX7" fmla="*/ 203371 w 877974"/>
                <a:gd name="connsiteY7" fmla="*/ 337407 h 362215"/>
                <a:gd name="connsiteX8" fmla="*/ 171 w 877974"/>
                <a:gd name="connsiteY8" fmla="*/ 359632 h 36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974" h="362215">
                  <a:moveTo>
                    <a:pt x="171" y="359632"/>
                  </a:moveTo>
                  <a:cubicBezTo>
                    <a:pt x="5992" y="359632"/>
                    <a:pt x="113942" y="373390"/>
                    <a:pt x="238296" y="337407"/>
                  </a:cubicBezTo>
                  <a:cubicBezTo>
                    <a:pt x="362650" y="301424"/>
                    <a:pt x="639934" y="199824"/>
                    <a:pt x="746296" y="143732"/>
                  </a:cubicBezTo>
                  <a:cubicBezTo>
                    <a:pt x="852658" y="87640"/>
                    <a:pt x="865359" y="10382"/>
                    <a:pt x="876471" y="857"/>
                  </a:cubicBezTo>
                  <a:cubicBezTo>
                    <a:pt x="887584" y="-8668"/>
                    <a:pt x="834138" y="63828"/>
                    <a:pt x="812971" y="86582"/>
                  </a:cubicBezTo>
                  <a:cubicBezTo>
                    <a:pt x="791804" y="109336"/>
                    <a:pt x="818263" y="105103"/>
                    <a:pt x="749471" y="137382"/>
                  </a:cubicBezTo>
                  <a:cubicBezTo>
                    <a:pt x="680679" y="169661"/>
                    <a:pt x="491238" y="246920"/>
                    <a:pt x="400221" y="280257"/>
                  </a:cubicBezTo>
                  <a:cubicBezTo>
                    <a:pt x="309204" y="313594"/>
                    <a:pt x="268458" y="324707"/>
                    <a:pt x="203371" y="337407"/>
                  </a:cubicBezTo>
                  <a:cubicBezTo>
                    <a:pt x="138284" y="350107"/>
                    <a:pt x="-5650" y="359632"/>
                    <a:pt x="171" y="35963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E88DE2A8-E5F2-A08F-E43F-07AF4B90C0A9}"/>
                </a:ext>
              </a:extLst>
            </p:cNvPr>
            <p:cNvSpPr/>
            <p:nvPr/>
          </p:nvSpPr>
          <p:spPr>
            <a:xfrm>
              <a:off x="4879961" y="11867489"/>
              <a:ext cx="940865" cy="397612"/>
            </a:xfrm>
            <a:custGeom>
              <a:avLst/>
              <a:gdLst>
                <a:gd name="connsiteX0" fmla="*/ 14 w 940865"/>
                <a:gd name="connsiteY0" fmla="*/ 270536 h 397612"/>
                <a:gd name="connsiteX1" fmla="*/ 63514 w 940865"/>
                <a:gd name="connsiteY1" fmla="*/ 365786 h 397612"/>
                <a:gd name="connsiteX2" fmla="*/ 41289 w 940865"/>
                <a:gd name="connsiteY2" fmla="*/ 397536 h 397612"/>
                <a:gd name="connsiteX3" fmla="*/ 292114 w 940865"/>
                <a:gd name="connsiteY3" fmla="*/ 375311 h 397612"/>
                <a:gd name="connsiteX4" fmla="*/ 285764 w 940865"/>
                <a:gd name="connsiteY4" fmla="*/ 384836 h 397612"/>
                <a:gd name="connsiteX5" fmla="*/ 698514 w 940865"/>
                <a:gd name="connsiteY5" fmla="*/ 222911 h 397612"/>
                <a:gd name="connsiteX6" fmla="*/ 844564 w 940865"/>
                <a:gd name="connsiteY6" fmla="*/ 140361 h 397612"/>
                <a:gd name="connsiteX7" fmla="*/ 895364 w 940865"/>
                <a:gd name="connsiteY7" fmla="*/ 76861 h 397612"/>
                <a:gd name="connsiteX8" fmla="*/ 939814 w 940865"/>
                <a:gd name="connsiteY8" fmla="*/ 661 h 397612"/>
                <a:gd name="connsiteX9" fmla="*/ 920764 w 940865"/>
                <a:gd name="connsiteY9" fmla="*/ 45111 h 397612"/>
                <a:gd name="connsiteX10" fmla="*/ 854089 w 940865"/>
                <a:gd name="connsiteY10" fmla="*/ 134011 h 397612"/>
                <a:gd name="connsiteX11" fmla="*/ 730264 w 940865"/>
                <a:gd name="connsiteY11" fmla="*/ 229261 h 397612"/>
                <a:gd name="connsiteX12" fmla="*/ 752489 w 940865"/>
                <a:gd name="connsiteY12" fmla="*/ 207036 h 397612"/>
                <a:gd name="connsiteX13" fmla="*/ 434989 w 940865"/>
                <a:gd name="connsiteY13" fmla="*/ 340386 h 397612"/>
                <a:gd name="connsiteX14" fmla="*/ 263539 w 940865"/>
                <a:gd name="connsiteY14" fmla="*/ 378486 h 397612"/>
                <a:gd name="connsiteX15" fmla="*/ 92089 w 940865"/>
                <a:gd name="connsiteY15" fmla="*/ 384836 h 397612"/>
                <a:gd name="connsiteX16" fmla="*/ 92089 w 940865"/>
                <a:gd name="connsiteY16" fmla="*/ 318161 h 397612"/>
                <a:gd name="connsiteX17" fmla="*/ 69864 w 940865"/>
                <a:gd name="connsiteY17" fmla="*/ 356261 h 397612"/>
                <a:gd name="connsiteX18" fmla="*/ 14 w 940865"/>
                <a:gd name="connsiteY18" fmla="*/ 270536 h 39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0865" h="397612">
                  <a:moveTo>
                    <a:pt x="14" y="270536"/>
                  </a:moveTo>
                  <a:cubicBezTo>
                    <a:pt x="-1044" y="272124"/>
                    <a:pt x="56635" y="344620"/>
                    <a:pt x="63514" y="365786"/>
                  </a:cubicBezTo>
                  <a:cubicBezTo>
                    <a:pt x="70393" y="386952"/>
                    <a:pt x="3189" y="395948"/>
                    <a:pt x="41289" y="397536"/>
                  </a:cubicBezTo>
                  <a:cubicBezTo>
                    <a:pt x="79389" y="399124"/>
                    <a:pt x="292114" y="375311"/>
                    <a:pt x="292114" y="375311"/>
                  </a:cubicBezTo>
                  <a:cubicBezTo>
                    <a:pt x="332860" y="373194"/>
                    <a:pt x="218031" y="410236"/>
                    <a:pt x="285764" y="384836"/>
                  </a:cubicBezTo>
                  <a:cubicBezTo>
                    <a:pt x="353497" y="359436"/>
                    <a:pt x="605381" y="263657"/>
                    <a:pt x="698514" y="222911"/>
                  </a:cubicBezTo>
                  <a:cubicBezTo>
                    <a:pt x="791647" y="182165"/>
                    <a:pt x="811756" y="164703"/>
                    <a:pt x="844564" y="140361"/>
                  </a:cubicBezTo>
                  <a:cubicBezTo>
                    <a:pt x="877372" y="116019"/>
                    <a:pt x="879489" y="100144"/>
                    <a:pt x="895364" y="76861"/>
                  </a:cubicBezTo>
                  <a:cubicBezTo>
                    <a:pt x="911239" y="53578"/>
                    <a:pt x="935581" y="5953"/>
                    <a:pt x="939814" y="661"/>
                  </a:cubicBezTo>
                  <a:cubicBezTo>
                    <a:pt x="944047" y="-4631"/>
                    <a:pt x="935052" y="22886"/>
                    <a:pt x="920764" y="45111"/>
                  </a:cubicBezTo>
                  <a:cubicBezTo>
                    <a:pt x="906476" y="67336"/>
                    <a:pt x="885839" y="103319"/>
                    <a:pt x="854089" y="134011"/>
                  </a:cubicBezTo>
                  <a:cubicBezTo>
                    <a:pt x="822339" y="164703"/>
                    <a:pt x="747197" y="217090"/>
                    <a:pt x="730264" y="229261"/>
                  </a:cubicBezTo>
                  <a:cubicBezTo>
                    <a:pt x="713331" y="241432"/>
                    <a:pt x="801702" y="188515"/>
                    <a:pt x="752489" y="207036"/>
                  </a:cubicBezTo>
                  <a:cubicBezTo>
                    <a:pt x="703276" y="225557"/>
                    <a:pt x="516481" y="311811"/>
                    <a:pt x="434989" y="340386"/>
                  </a:cubicBezTo>
                  <a:cubicBezTo>
                    <a:pt x="353497" y="368961"/>
                    <a:pt x="320689" y="371078"/>
                    <a:pt x="263539" y="378486"/>
                  </a:cubicBezTo>
                  <a:cubicBezTo>
                    <a:pt x="206389" y="385894"/>
                    <a:pt x="120664" y="394890"/>
                    <a:pt x="92089" y="384836"/>
                  </a:cubicBezTo>
                  <a:cubicBezTo>
                    <a:pt x="63514" y="374782"/>
                    <a:pt x="95793" y="322923"/>
                    <a:pt x="92089" y="318161"/>
                  </a:cubicBezTo>
                  <a:cubicBezTo>
                    <a:pt x="88385" y="313399"/>
                    <a:pt x="79918" y="360494"/>
                    <a:pt x="69864" y="356261"/>
                  </a:cubicBezTo>
                  <a:cubicBezTo>
                    <a:pt x="59810" y="352028"/>
                    <a:pt x="1072" y="268948"/>
                    <a:pt x="14" y="27053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BD3D02C3-98D9-BF73-DCF3-7F457A2108C2}"/>
                </a:ext>
              </a:extLst>
            </p:cNvPr>
            <p:cNvSpPr/>
            <p:nvPr/>
          </p:nvSpPr>
          <p:spPr>
            <a:xfrm>
              <a:off x="5387443" y="11846290"/>
              <a:ext cx="402880" cy="244319"/>
            </a:xfrm>
            <a:custGeom>
              <a:avLst/>
              <a:gdLst>
                <a:gd name="connsiteX0" fmla="*/ 397407 w 402880"/>
                <a:gd name="connsiteY0" fmla="*/ 2810 h 244319"/>
                <a:gd name="connsiteX1" fmla="*/ 194207 w 402880"/>
                <a:gd name="connsiteY1" fmla="*/ 190135 h 244319"/>
                <a:gd name="connsiteX2" fmla="*/ 238657 w 402880"/>
                <a:gd name="connsiteY2" fmla="*/ 123460 h 244319"/>
                <a:gd name="connsiteX3" fmla="*/ 532 w 402880"/>
                <a:gd name="connsiteY3" fmla="*/ 244110 h 244319"/>
                <a:gd name="connsiteX4" fmla="*/ 314857 w 402880"/>
                <a:gd name="connsiteY4" fmla="*/ 88535 h 244319"/>
                <a:gd name="connsiteX5" fmla="*/ 397407 w 402880"/>
                <a:gd name="connsiteY5" fmla="*/ 2810 h 24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880" h="244319">
                  <a:moveTo>
                    <a:pt x="397407" y="2810"/>
                  </a:moveTo>
                  <a:cubicBezTo>
                    <a:pt x="377299" y="19743"/>
                    <a:pt x="220665" y="170027"/>
                    <a:pt x="194207" y="190135"/>
                  </a:cubicBezTo>
                  <a:cubicBezTo>
                    <a:pt x="167749" y="210243"/>
                    <a:pt x="270936" y="114464"/>
                    <a:pt x="238657" y="123460"/>
                  </a:cubicBezTo>
                  <a:cubicBezTo>
                    <a:pt x="206378" y="132456"/>
                    <a:pt x="-12168" y="249931"/>
                    <a:pt x="532" y="244110"/>
                  </a:cubicBezTo>
                  <a:cubicBezTo>
                    <a:pt x="13232" y="238289"/>
                    <a:pt x="249240" y="127693"/>
                    <a:pt x="314857" y="88535"/>
                  </a:cubicBezTo>
                  <a:cubicBezTo>
                    <a:pt x="380474" y="49377"/>
                    <a:pt x="417515" y="-14123"/>
                    <a:pt x="397407" y="281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B8A84F98-3B2B-E232-A649-917395C9F38E}"/>
                </a:ext>
              </a:extLst>
            </p:cNvPr>
            <p:cNvSpPr/>
            <p:nvPr/>
          </p:nvSpPr>
          <p:spPr>
            <a:xfrm>
              <a:off x="4924305" y="12090377"/>
              <a:ext cx="407027" cy="67467"/>
            </a:xfrm>
            <a:custGeom>
              <a:avLst/>
              <a:gdLst>
                <a:gd name="connsiteX0" fmla="*/ 120 w 407027"/>
                <a:gd name="connsiteY0" fmla="*/ 63523 h 67467"/>
                <a:gd name="connsiteX1" fmla="*/ 247770 w 407027"/>
                <a:gd name="connsiteY1" fmla="*/ 50823 h 67467"/>
                <a:gd name="connsiteX2" fmla="*/ 406520 w 407027"/>
                <a:gd name="connsiteY2" fmla="*/ 23 h 67467"/>
                <a:gd name="connsiteX3" fmla="*/ 295395 w 407027"/>
                <a:gd name="connsiteY3" fmla="*/ 44473 h 67467"/>
                <a:gd name="connsiteX4" fmla="*/ 216020 w 407027"/>
                <a:gd name="connsiteY4" fmla="*/ 66698 h 67467"/>
                <a:gd name="connsiteX5" fmla="*/ 120 w 407027"/>
                <a:gd name="connsiteY5" fmla="*/ 63523 h 6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027" h="67467">
                  <a:moveTo>
                    <a:pt x="120" y="63523"/>
                  </a:moveTo>
                  <a:cubicBezTo>
                    <a:pt x="5412" y="60877"/>
                    <a:pt x="180037" y="61406"/>
                    <a:pt x="247770" y="50823"/>
                  </a:cubicBezTo>
                  <a:cubicBezTo>
                    <a:pt x="315503" y="40240"/>
                    <a:pt x="398583" y="1081"/>
                    <a:pt x="406520" y="23"/>
                  </a:cubicBezTo>
                  <a:cubicBezTo>
                    <a:pt x="414457" y="-1035"/>
                    <a:pt x="327145" y="33361"/>
                    <a:pt x="295395" y="44473"/>
                  </a:cubicBezTo>
                  <a:cubicBezTo>
                    <a:pt x="263645" y="55585"/>
                    <a:pt x="266820" y="64581"/>
                    <a:pt x="216020" y="66698"/>
                  </a:cubicBezTo>
                  <a:cubicBezTo>
                    <a:pt x="165220" y="68815"/>
                    <a:pt x="-5172" y="66169"/>
                    <a:pt x="120" y="6352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EAC9DE61-61F8-AC91-DDC7-36AB12282710}"/>
                </a:ext>
              </a:extLst>
            </p:cNvPr>
            <p:cNvSpPr/>
            <p:nvPr/>
          </p:nvSpPr>
          <p:spPr>
            <a:xfrm>
              <a:off x="5051019" y="12062035"/>
              <a:ext cx="516774" cy="146067"/>
            </a:xfrm>
            <a:custGeom>
              <a:avLst/>
              <a:gdLst>
                <a:gd name="connsiteX0" fmla="*/ 406 w 516774"/>
                <a:gd name="connsiteY0" fmla="*/ 145840 h 146067"/>
                <a:gd name="connsiteX1" fmla="*/ 489356 w 516774"/>
                <a:gd name="connsiteY1" fmla="*/ 6140 h 146067"/>
                <a:gd name="connsiteX2" fmla="*/ 406806 w 516774"/>
                <a:gd name="connsiteY2" fmla="*/ 37890 h 146067"/>
                <a:gd name="connsiteX3" fmla="*/ 406 w 516774"/>
                <a:gd name="connsiteY3" fmla="*/ 145840 h 14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774" h="146067">
                  <a:moveTo>
                    <a:pt x="406" y="145840"/>
                  </a:moveTo>
                  <a:cubicBezTo>
                    <a:pt x="14164" y="140548"/>
                    <a:pt x="421623" y="24132"/>
                    <a:pt x="489356" y="6140"/>
                  </a:cubicBezTo>
                  <a:cubicBezTo>
                    <a:pt x="557089" y="-11852"/>
                    <a:pt x="487768" y="13019"/>
                    <a:pt x="406806" y="37890"/>
                  </a:cubicBezTo>
                  <a:cubicBezTo>
                    <a:pt x="325844" y="62761"/>
                    <a:pt x="-13352" y="151132"/>
                    <a:pt x="406" y="145840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16D3FDE0-F17B-C2E3-1764-0A8EF40EDD0C}"/>
                </a:ext>
              </a:extLst>
            </p:cNvPr>
            <p:cNvSpPr/>
            <p:nvPr/>
          </p:nvSpPr>
          <p:spPr>
            <a:xfrm>
              <a:off x="5565775" y="10899355"/>
              <a:ext cx="234766" cy="89320"/>
            </a:xfrm>
            <a:custGeom>
              <a:avLst/>
              <a:gdLst>
                <a:gd name="connsiteX0" fmla="*/ 0 w 234766"/>
                <a:gd name="connsiteY0" fmla="*/ 89320 h 89320"/>
                <a:gd name="connsiteX1" fmla="*/ 222250 w 234766"/>
                <a:gd name="connsiteY1" fmla="*/ 9945 h 89320"/>
                <a:gd name="connsiteX2" fmla="*/ 200025 w 234766"/>
                <a:gd name="connsiteY2" fmla="*/ 3595 h 89320"/>
                <a:gd name="connsiteX3" fmla="*/ 142875 w 234766"/>
                <a:gd name="connsiteY3" fmla="*/ 32170 h 89320"/>
                <a:gd name="connsiteX4" fmla="*/ 0 w 234766"/>
                <a:gd name="connsiteY4" fmla="*/ 89320 h 8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66" h="89320">
                  <a:moveTo>
                    <a:pt x="0" y="89320"/>
                  </a:moveTo>
                  <a:cubicBezTo>
                    <a:pt x="94456" y="56776"/>
                    <a:pt x="188913" y="24232"/>
                    <a:pt x="222250" y="9945"/>
                  </a:cubicBezTo>
                  <a:cubicBezTo>
                    <a:pt x="255587" y="-4342"/>
                    <a:pt x="213254" y="-109"/>
                    <a:pt x="200025" y="3595"/>
                  </a:cubicBezTo>
                  <a:cubicBezTo>
                    <a:pt x="186796" y="7299"/>
                    <a:pt x="142875" y="32170"/>
                    <a:pt x="142875" y="32170"/>
                  </a:cubicBezTo>
                  <a:lnTo>
                    <a:pt x="0" y="8932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E1C0882A-62CB-A269-16FC-B77029328C22}"/>
                </a:ext>
              </a:extLst>
            </p:cNvPr>
            <p:cNvSpPr/>
            <p:nvPr/>
          </p:nvSpPr>
          <p:spPr>
            <a:xfrm>
              <a:off x="5800705" y="10868474"/>
              <a:ext cx="57176" cy="534845"/>
            </a:xfrm>
            <a:custGeom>
              <a:avLst/>
              <a:gdLst>
                <a:gd name="connsiteX0" fmla="*/ 20 w 57176"/>
                <a:gd name="connsiteY0" fmla="*/ 5901 h 534845"/>
                <a:gd name="connsiteX1" fmla="*/ 19070 w 57176"/>
                <a:gd name="connsiteY1" fmla="*/ 120201 h 534845"/>
                <a:gd name="connsiteX2" fmla="*/ 57170 w 57176"/>
                <a:gd name="connsiteY2" fmla="*/ 532951 h 534845"/>
                <a:gd name="connsiteX3" fmla="*/ 22245 w 57176"/>
                <a:gd name="connsiteY3" fmla="*/ 263076 h 534845"/>
                <a:gd name="connsiteX4" fmla="*/ 20 w 57176"/>
                <a:gd name="connsiteY4" fmla="*/ 5901 h 53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76" h="534845">
                  <a:moveTo>
                    <a:pt x="20" y="5901"/>
                  </a:moveTo>
                  <a:cubicBezTo>
                    <a:pt x="-509" y="-17911"/>
                    <a:pt x="9545" y="32359"/>
                    <a:pt x="19070" y="120201"/>
                  </a:cubicBezTo>
                  <a:cubicBezTo>
                    <a:pt x="28595" y="208043"/>
                    <a:pt x="56641" y="509139"/>
                    <a:pt x="57170" y="532951"/>
                  </a:cubicBezTo>
                  <a:cubicBezTo>
                    <a:pt x="57699" y="556763"/>
                    <a:pt x="27007" y="349859"/>
                    <a:pt x="22245" y="263076"/>
                  </a:cubicBezTo>
                  <a:cubicBezTo>
                    <a:pt x="17483" y="176293"/>
                    <a:pt x="549" y="29713"/>
                    <a:pt x="20" y="590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63284417-157A-622F-B328-8B8BA053884A}"/>
                </a:ext>
              </a:extLst>
            </p:cNvPr>
            <p:cNvSpPr/>
            <p:nvPr/>
          </p:nvSpPr>
          <p:spPr>
            <a:xfrm>
              <a:off x="5651500" y="11270195"/>
              <a:ext cx="209615" cy="220130"/>
            </a:xfrm>
            <a:custGeom>
              <a:avLst/>
              <a:gdLst>
                <a:gd name="connsiteX0" fmla="*/ 0 w 209615"/>
                <a:gd name="connsiteY0" fmla="*/ 220130 h 220130"/>
                <a:gd name="connsiteX1" fmla="*/ 200025 w 209615"/>
                <a:gd name="connsiteY1" fmla="*/ 109005 h 220130"/>
                <a:gd name="connsiteX2" fmla="*/ 177800 w 209615"/>
                <a:gd name="connsiteY2" fmla="*/ 121705 h 220130"/>
                <a:gd name="connsiteX3" fmla="*/ 177800 w 209615"/>
                <a:gd name="connsiteY3" fmla="*/ 1055 h 220130"/>
                <a:gd name="connsiteX4" fmla="*/ 180975 w 209615"/>
                <a:gd name="connsiteY4" fmla="*/ 64555 h 220130"/>
                <a:gd name="connsiteX5" fmla="*/ 174625 w 209615"/>
                <a:gd name="connsiteY5" fmla="*/ 93130 h 220130"/>
                <a:gd name="connsiteX6" fmla="*/ 158750 w 209615"/>
                <a:gd name="connsiteY6" fmla="*/ 121705 h 220130"/>
                <a:gd name="connsiteX7" fmla="*/ 190500 w 209615"/>
                <a:gd name="connsiteY7" fmla="*/ 105830 h 220130"/>
                <a:gd name="connsiteX8" fmla="*/ 0 w 209615"/>
                <a:gd name="connsiteY8" fmla="*/ 220130 h 2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15" h="220130">
                  <a:moveTo>
                    <a:pt x="0" y="220130"/>
                  </a:moveTo>
                  <a:lnTo>
                    <a:pt x="200025" y="109005"/>
                  </a:lnTo>
                  <a:cubicBezTo>
                    <a:pt x="229658" y="92601"/>
                    <a:pt x="181504" y="139697"/>
                    <a:pt x="177800" y="121705"/>
                  </a:cubicBezTo>
                  <a:cubicBezTo>
                    <a:pt x="174096" y="103713"/>
                    <a:pt x="177271" y="10580"/>
                    <a:pt x="177800" y="1055"/>
                  </a:cubicBezTo>
                  <a:cubicBezTo>
                    <a:pt x="178329" y="-8470"/>
                    <a:pt x="181504" y="49209"/>
                    <a:pt x="180975" y="64555"/>
                  </a:cubicBezTo>
                  <a:cubicBezTo>
                    <a:pt x="180446" y="79901"/>
                    <a:pt x="178329" y="83605"/>
                    <a:pt x="174625" y="93130"/>
                  </a:cubicBezTo>
                  <a:cubicBezTo>
                    <a:pt x="170921" y="102655"/>
                    <a:pt x="156104" y="119588"/>
                    <a:pt x="158750" y="121705"/>
                  </a:cubicBezTo>
                  <a:cubicBezTo>
                    <a:pt x="161396" y="123822"/>
                    <a:pt x="190500" y="105830"/>
                    <a:pt x="190500" y="105830"/>
                  </a:cubicBezTo>
                  <a:lnTo>
                    <a:pt x="0" y="220130"/>
                  </a:ln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AFC68A96-69F8-6E8B-E06D-D21414E5E41D}"/>
                </a:ext>
              </a:extLst>
            </p:cNvPr>
            <p:cNvSpPr/>
            <p:nvPr/>
          </p:nvSpPr>
          <p:spPr>
            <a:xfrm>
              <a:off x="5591605" y="11026773"/>
              <a:ext cx="82154" cy="424130"/>
            </a:xfrm>
            <a:custGeom>
              <a:avLst/>
              <a:gdLst>
                <a:gd name="connsiteX0" fmla="*/ 5920 w 82154"/>
                <a:gd name="connsiteY0" fmla="*/ 9527 h 424130"/>
                <a:gd name="connsiteX1" fmla="*/ 82120 w 82154"/>
                <a:gd name="connsiteY1" fmla="*/ 422277 h 424130"/>
                <a:gd name="connsiteX2" fmla="*/ 15445 w 82154"/>
                <a:gd name="connsiteY2" fmla="*/ 155577 h 424130"/>
                <a:gd name="connsiteX3" fmla="*/ 5920 w 82154"/>
                <a:gd name="connsiteY3" fmla="*/ 9527 h 42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54" h="424130">
                  <a:moveTo>
                    <a:pt x="5920" y="9527"/>
                  </a:moveTo>
                  <a:cubicBezTo>
                    <a:pt x="17033" y="53977"/>
                    <a:pt x="80533" y="397935"/>
                    <a:pt x="82120" y="422277"/>
                  </a:cubicBezTo>
                  <a:cubicBezTo>
                    <a:pt x="83708" y="446619"/>
                    <a:pt x="30791" y="224369"/>
                    <a:pt x="15445" y="155577"/>
                  </a:cubicBezTo>
                  <a:cubicBezTo>
                    <a:pt x="99" y="86785"/>
                    <a:pt x="-5193" y="-34923"/>
                    <a:pt x="5920" y="952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7608900C-A15E-F620-5E9E-E7A0204A7AA3}"/>
                </a:ext>
              </a:extLst>
            </p:cNvPr>
            <p:cNvSpPr/>
            <p:nvPr/>
          </p:nvSpPr>
          <p:spPr>
            <a:xfrm>
              <a:off x="5622828" y="10953484"/>
              <a:ext cx="178722" cy="165368"/>
            </a:xfrm>
            <a:custGeom>
              <a:avLst/>
              <a:gdLst>
                <a:gd name="connsiteX0" fmla="*/ 97 w 178722"/>
                <a:gd name="connsiteY0" fmla="*/ 85991 h 165368"/>
                <a:gd name="connsiteX1" fmla="*/ 130272 w 178722"/>
                <a:gd name="connsiteY1" fmla="*/ 22491 h 165368"/>
                <a:gd name="connsiteX2" fmla="*/ 146147 w 178722"/>
                <a:gd name="connsiteY2" fmla="*/ 38366 h 165368"/>
                <a:gd name="connsiteX3" fmla="*/ 177897 w 178722"/>
                <a:gd name="connsiteY3" fmla="*/ 165366 h 165368"/>
                <a:gd name="connsiteX4" fmla="*/ 165197 w 178722"/>
                <a:gd name="connsiteY4" fmla="*/ 35191 h 165368"/>
                <a:gd name="connsiteX5" fmla="*/ 120747 w 178722"/>
                <a:gd name="connsiteY5" fmla="*/ 38366 h 165368"/>
                <a:gd name="connsiteX6" fmla="*/ 155672 w 178722"/>
                <a:gd name="connsiteY6" fmla="*/ 266 h 165368"/>
                <a:gd name="connsiteX7" fmla="*/ 97 w 178722"/>
                <a:gd name="connsiteY7" fmla="*/ 85991 h 1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722" h="165368">
                  <a:moveTo>
                    <a:pt x="97" y="85991"/>
                  </a:moveTo>
                  <a:cubicBezTo>
                    <a:pt x="-4136" y="89695"/>
                    <a:pt x="130272" y="22491"/>
                    <a:pt x="130272" y="22491"/>
                  </a:cubicBezTo>
                  <a:cubicBezTo>
                    <a:pt x="154614" y="14554"/>
                    <a:pt x="138210" y="14553"/>
                    <a:pt x="146147" y="38366"/>
                  </a:cubicBezTo>
                  <a:cubicBezTo>
                    <a:pt x="154085" y="62178"/>
                    <a:pt x="174722" y="165895"/>
                    <a:pt x="177897" y="165366"/>
                  </a:cubicBezTo>
                  <a:cubicBezTo>
                    <a:pt x="181072" y="164837"/>
                    <a:pt x="174722" y="56358"/>
                    <a:pt x="165197" y="35191"/>
                  </a:cubicBezTo>
                  <a:cubicBezTo>
                    <a:pt x="155672" y="14024"/>
                    <a:pt x="122335" y="44187"/>
                    <a:pt x="120747" y="38366"/>
                  </a:cubicBezTo>
                  <a:cubicBezTo>
                    <a:pt x="119160" y="32545"/>
                    <a:pt x="171018" y="-3438"/>
                    <a:pt x="155672" y="266"/>
                  </a:cubicBezTo>
                  <a:cubicBezTo>
                    <a:pt x="140326" y="3970"/>
                    <a:pt x="4330" y="82287"/>
                    <a:pt x="97" y="8599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22C0CB56-9F5F-CB93-7EC1-C0D178825FDD}"/>
                </a:ext>
              </a:extLst>
            </p:cNvPr>
            <p:cNvSpPr/>
            <p:nvPr/>
          </p:nvSpPr>
          <p:spPr>
            <a:xfrm>
              <a:off x="3782173" y="9115657"/>
              <a:ext cx="1164933" cy="3193690"/>
            </a:xfrm>
            <a:custGeom>
              <a:avLst/>
              <a:gdLst>
                <a:gd name="connsiteX0" fmla="*/ 118 w 1164933"/>
                <a:gd name="connsiteY0" fmla="*/ 634 h 3193690"/>
                <a:gd name="connsiteX1" fmla="*/ 1066918 w 1164933"/>
                <a:gd name="connsiteY1" fmla="*/ 2951652 h 3193690"/>
                <a:gd name="connsiteX2" fmla="*/ 997645 w 1164933"/>
                <a:gd name="connsiteY2" fmla="*/ 2688416 h 3193690"/>
                <a:gd name="connsiteX3" fmla="*/ 118 w 1164933"/>
                <a:gd name="connsiteY3" fmla="*/ 634 h 319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933" h="3193690">
                  <a:moveTo>
                    <a:pt x="118" y="634"/>
                  </a:moveTo>
                  <a:cubicBezTo>
                    <a:pt x="11664" y="44507"/>
                    <a:pt x="900664" y="2503688"/>
                    <a:pt x="1066918" y="2951652"/>
                  </a:cubicBezTo>
                  <a:cubicBezTo>
                    <a:pt x="1233172" y="3399616"/>
                    <a:pt x="1173136" y="3175634"/>
                    <a:pt x="997645" y="2688416"/>
                  </a:cubicBezTo>
                  <a:cubicBezTo>
                    <a:pt x="822154" y="2201198"/>
                    <a:pt x="-11428" y="-43239"/>
                    <a:pt x="118" y="63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09E653BB-D2C7-2E9A-D360-0BB48121B2AD}"/>
                </a:ext>
              </a:extLst>
            </p:cNvPr>
            <p:cNvSpPr/>
            <p:nvPr/>
          </p:nvSpPr>
          <p:spPr>
            <a:xfrm>
              <a:off x="3200286" y="9700824"/>
              <a:ext cx="77151" cy="1702461"/>
            </a:xfrm>
            <a:custGeom>
              <a:avLst/>
              <a:gdLst>
                <a:gd name="connsiteX0" fmla="*/ 114 w 77151"/>
                <a:gd name="connsiteY0" fmla="*/ 14676 h 1702461"/>
                <a:gd name="connsiteX1" fmla="*/ 40455 w 77151"/>
                <a:gd name="connsiteY1" fmla="*/ 566005 h 1702461"/>
                <a:gd name="connsiteX2" fmla="*/ 67349 w 77151"/>
                <a:gd name="connsiteY2" fmla="*/ 1137505 h 1702461"/>
                <a:gd name="connsiteX3" fmla="*/ 74073 w 77151"/>
                <a:gd name="connsiteY3" fmla="*/ 1137505 h 1702461"/>
                <a:gd name="connsiteX4" fmla="*/ 20285 w 77151"/>
                <a:gd name="connsiteY4" fmla="*/ 1702282 h 1702461"/>
                <a:gd name="connsiteX5" fmla="*/ 53902 w 77151"/>
                <a:gd name="connsiteY5" fmla="*/ 1184570 h 1702461"/>
                <a:gd name="connsiteX6" fmla="*/ 114 w 77151"/>
                <a:gd name="connsiteY6" fmla="*/ 14676 h 170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1" h="1702461">
                  <a:moveTo>
                    <a:pt x="114" y="14676"/>
                  </a:moveTo>
                  <a:cubicBezTo>
                    <a:pt x="-2127" y="-88418"/>
                    <a:pt x="29249" y="378867"/>
                    <a:pt x="40455" y="566005"/>
                  </a:cubicBezTo>
                  <a:cubicBezTo>
                    <a:pt x="51661" y="753143"/>
                    <a:pt x="61746" y="1042255"/>
                    <a:pt x="67349" y="1137505"/>
                  </a:cubicBezTo>
                  <a:cubicBezTo>
                    <a:pt x="72952" y="1232755"/>
                    <a:pt x="81917" y="1043376"/>
                    <a:pt x="74073" y="1137505"/>
                  </a:cubicBezTo>
                  <a:cubicBezTo>
                    <a:pt x="66229" y="1231634"/>
                    <a:pt x="23647" y="1694438"/>
                    <a:pt x="20285" y="1702282"/>
                  </a:cubicBezTo>
                  <a:cubicBezTo>
                    <a:pt x="16923" y="1710126"/>
                    <a:pt x="52782" y="1460235"/>
                    <a:pt x="53902" y="1184570"/>
                  </a:cubicBezTo>
                  <a:cubicBezTo>
                    <a:pt x="55022" y="908905"/>
                    <a:pt x="2355" y="117770"/>
                    <a:pt x="114" y="1467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76E42E8A-3567-4B61-8587-F6C8C0B80D20}"/>
                </a:ext>
              </a:extLst>
            </p:cNvPr>
            <p:cNvSpPr/>
            <p:nvPr/>
          </p:nvSpPr>
          <p:spPr>
            <a:xfrm>
              <a:off x="3381461" y="9780412"/>
              <a:ext cx="316954" cy="827289"/>
            </a:xfrm>
            <a:custGeom>
              <a:avLst/>
              <a:gdLst>
                <a:gd name="connsiteX0" fmla="*/ 474 w 316954"/>
                <a:gd name="connsiteY0" fmla="*/ 2323 h 827289"/>
                <a:gd name="connsiteX1" fmla="*/ 303033 w 316954"/>
                <a:gd name="connsiteY1" fmla="*/ 802423 h 827289"/>
                <a:gd name="connsiteX2" fmla="*/ 235798 w 316954"/>
                <a:gd name="connsiteY2" fmla="*/ 567100 h 827289"/>
                <a:gd name="connsiteX3" fmla="*/ 474 w 316954"/>
                <a:gd name="connsiteY3" fmla="*/ 2323 h 82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954" h="827289">
                  <a:moveTo>
                    <a:pt x="474" y="2323"/>
                  </a:moveTo>
                  <a:cubicBezTo>
                    <a:pt x="11680" y="41544"/>
                    <a:pt x="263812" y="708294"/>
                    <a:pt x="303033" y="802423"/>
                  </a:cubicBezTo>
                  <a:cubicBezTo>
                    <a:pt x="342254" y="896553"/>
                    <a:pt x="291827" y="702691"/>
                    <a:pt x="235798" y="567100"/>
                  </a:cubicBezTo>
                  <a:cubicBezTo>
                    <a:pt x="179769" y="431509"/>
                    <a:pt x="-10732" y="-36898"/>
                    <a:pt x="474" y="232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9BAECBB3-5944-39B5-AC18-F34B7ED4CFCF}"/>
                </a:ext>
              </a:extLst>
            </p:cNvPr>
            <p:cNvSpPr/>
            <p:nvPr/>
          </p:nvSpPr>
          <p:spPr>
            <a:xfrm>
              <a:off x="3232624" y="10676929"/>
              <a:ext cx="108991" cy="1669775"/>
            </a:xfrm>
            <a:custGeom>
              <a:avLst/>
              <a:gdLst>
                <a:gd name="connsiteX0" fmla="*/ 108970 w 108991"/>
                <a:gd name="connsiteY0" fmla="*/ 36 h 1669775"/>
                <a:gd name="connsiteX1" fmla="*/ 61905 w 108991"/>
                <a:gd name="connsiteY1" fmla="*/ 753071 h 1669775"/>
                <a:gd name="connsiteX2" fmla="*/ 75352 w 108991"/>
                <a:gd name="connsiteY2" fmla="*/ 1364912 h 1669775"/>
                <a:gd name="connsiteX3" fmla="*/ 82076 w 108991"/>
                <a:gd name="connsiteY3" fmla="*/ 1243889 h 1669775"/>
                <a:gd name="connsiteX4" fmla="*/ 88800 w 108991"/>
                <a:gd name="connsiteY4" fmla="*/ 1660747 h 1669775"/>
                <a:gd name="connsiteX5" fmla="*/ 88800 w 108991"/>
                <a:gd name="connsiteY5" fmla="*/ 1459042 h 1669775"/>
                <a:gd name="connsiteX6" fmla="*/ 8117 w 108991"/>
                <a:gd name="connsiteY6" fmla="*/ 665665 h 1669775"/>
                <a:gd name="connsiteX7" fmla="*/ 8117 w 108991"/>
                <a:gd name="connsiteY7" fmla="*/ 853924 h 1669775"/>
                <a:gd name="connsiteX8" fmla="*/ 55182 w 108991"/>
                <a:gd name="connsiteY8" fmla="*/ 490853 h 1669775"/>
                <a:gd name="connsiteX9" fmla="*/ 55182 w 108991"/>
                <a:gd name="connsiteY9" fmla="*/ 719453 h 1669775"/>
                <a:gd name="connsiteX10" fmla="*/ 108970 w 108991"/>
                <a:gd name="connsiteY10" fmla="*/ 36 h 166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91" h="1669775">
                  <a:moveTo>
                    <a:pt x="108970" y="36"/>
                  </a:moveTo>
                  <a:cubicBezTo>
                    <a:pt x="110090" y="5639"/>
                    <a:pt x="67508" y="525592"/>
                    <a:pt x="61905" y="753071"/>
                  </a:cubicBezTo>
                  <a:cubicBezTo>
                    <a:pt x="56302" y="980550"/>
                    <a:pt x="71990" y="1283109"/>
                    <a:pt x="75352" y="1364912"/>
                  </a:cubicBezTo>
                  <a:cubicBezTo>
                    <a:pt x="78714" y="1446715"/>
                    <a:pt x="79835" y="1194583"/>
                    <a:pt x="82076" y="1243889"/>
                  </a:cubicBezTo>
                  <a:cubicBezTo>
                    <a:pt x="84317" y="1293195"/>
                    <a:pt x="87679" y="1624888"/>
                    <a:pt x="88800" y="1660747"/>
                  </a:cubicBezTo>
                  <a:cubicBezTo>
                    <a:pt x="89921" y="1696606"/>
                    <a:pt x="102247" y="1624889"/>
                    <a:pt x="88800" y="1459042"/>
                  </a:cubicBezTo>
                  <a:cubicBezTo>
                    <a:pt x="75353" y="1293195"/>
                    <a:pt x="21564" y="766518"/>
                    <a:pt x="8117" y="665665"/>
                  </a:cubicBezTo>
                  <a:cubicBezTo>
                    <a:pt x="-5330" y="564812"/>
                    <a:pt x="273" y="883059"/>
                    <a:pt x="8117" y="853924"/>
                  </a:cubicBezTo>
                  <a:cubicBezTo>
                    <a:pt x="15961" y="824789"/>
                    <a:pt x="47338" y="513265"/>
                    <a:pt x="55182" y="490853"/>
                  </a:cubicBezTo>
                  <a:cubicBezTo>
                    <a:pt x="63026" y="468441"/>
                    <a:pt x="43976" y="795653"/>
                    <a:pt x="55182" y="719453"/>
                  </a:cubicBezTo>
                  <a:cubicBezTo>
                    <a:pt x="66388" y="643253"/>
                    <a:pt x="107850" y="-5567"/>
                    <a:pt x="108970" y="3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46F4F0C4-F832-2190-6982-0A150150C2E1}"/>
                </a:ext>
              </a:extLst>
            </p:cNvPr>
            <p:cNvSpPr/>
            <p:nvPr/>
          </p:nvSpPr>
          <p:spPr>
            <a:xfrm>
              <a:off x="3506844" y="9567232"/>
              <a:ext cx="486446" cy="1065657"/>
            </a:xfrm>
            <a:custGeom>
              <a:avLst/>
              <a:gdLst>
                <a:gd name="connsiteX0" fmla="*/ 2838 w 486446"/>
                <a:gd name="connsiteY0" fmla="*/ 7074 h 1065657"/>
                <a:gd name="connsiteX1" fmla="*/ 453315 w 486446"/>
                <a:gd name="connsiteY1" fmla="*/ 995433 h 1065657"/>
                <a:gd name="connsiteX2" fmla="*/ 426421 w 486446"/>
                <a:gd name="connsiteY2" fmla="*/ 921474 h 1065657"/>
                <a:gd name="connsiteX3" fmla="*/ 217991 w 486446"/>
                <a:gd name="connsiteY3" fmla="*/ 410486 h 1065657"/>
                <a:gd name="connsiteX4" fmla="*/ 258332 w 486446"/>
                <a:gd name="connsiteY4" fmla="*/ 544956 h 1065657"/>
                <a:gd name="connsiteX5" fmla="*/ 2838 w 486446"/>
                <a:gd name="connsiteY5" fmla="*/ 7074 h 106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446" h="1065657">
                  <a:moveTo>
                    <a:pt x="2838" y="7074"/>
                  </a:moveTo>
                  <a:cubicBezTo>
                    <a:pt x="35335" y="82153"/>
                    <a:pt x="382718" y="843033"/>
                    <a:pt x="453315" y="995433"/>
                  </a:cubicBezTo>
                  <a:cubicBezTo>
                    <a:pt x="523912" y="1147833"/>
                    <a:pt x="465642" y="1018965"/>
                    <a:pt x="426421" y="921474"/>
                  </a:cubicBezTo>
                  <a:cubicBezTo>
                    <a:pt x="387200" y="823983"/>
                    <a:pt x="246006" y="473239"/>
                    <a:pt x="217991" y="410486"/>
                  </a:cubicBezTo>
                  <a:cubicBezTo>
                    <a:pt x="189976" y="347733"/>
                    <a:pt x="289708" y="612191"/>
                    <a:pt x="258332" y="544956"/>
                  </a:cubicBezTo>
                  <a:cubicBezTo>
                    <a:pt x="226956" y="477721"/>
                    <a:pt x="-29659" y="-68005"/>
                    <a:pt x="2838" y="707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2E5344A8-37C8-18DE-5FF9-013DB7923E4F}"/>
                </a:ext>
              </a:extLst>
            </p:cNvPr>
            <p:cNvSpPr/>
            <p:nvPr/>
          </p:nvSpPr>
          <p:spPr>
            <a:xfrm>
              <a:off x="3323088" y="10475086"/>
              <a:ext cx="119670" cy="929914"/>
            </a:xfrm>
            <a:custGeom>
              <a:avLst/>
              <a:gdLst>
                <a:gd name="connsiteX0" fmla="*/ 119359 w 119670"/>
                <a:gd name="connsiteY0" fmla="*/ 173 h 929914"/>
                <a:gd name="connsiteX1" fmla="*/ 45400 w 119670"/>
                <a:gd name="connsiteY1" fmla="*/ 544779 h 929914"/>
                <a:gd name="connsiteX2" fmla="*/ 72294 w 119670"/>
                <a:gd name="connsiteY2" fmla="*/ 921296 h 929914"/>
                <a:gd name="connsiteX3" fmla="*/ 65571 w 119670"/>
                <a:gd name="connsiteY3" fmla="*/ 773379 h 929914"/>
                <a:gd name="connsiteX4" fmla="*/ 11783 w 119670"/>
                <a:gd name="connsiteY4" fmla="*/ 376690 h 929914"/>
                <a:gd name="connsiteX5" fmla="*/ 11783 w 119670"/>
                <a:gd name="connsiteY5" fmla="*/ 484267 h 929914"/>
                <a:gd name="connsiteX6" fmla="*/ 119359 w 119670"/>
                <a:gd name="connsiteY6" fmla="*/ 173 h 92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70" h="929914">
                  <a:moveTo>
                    <a:pt x="119359" y="173"/>
                  </a:moveTo>
                  <a:cubicBezTo>
                    <a:pt x="124962" y="10258"/>
                    <a:pt x="53244" y="391259"/>
                    <a:pt x="45400" y="544779"/>
                  </a:cubicBezTo>
                  <a:cubicBezTo>
                    <a:pt x="37556" y="698300"/>
                    <a:pt x="68932" y="883196"/>
                    <a:pt x="72294" y="921296"/>
                  </a:cubicBezTo>
                  <a:cubicBezTo>
                    <a:pt x="75656" y="959396"/>
                    <a:pt x="75656" y="864147"/>
                    <a:pt x="65571" y="773379"/>
                  </a:cubicBezTo>
                  <a:cubicBezTo>
                    <a:pt x="55486" y="682611"/>
                    <a:pt x="20748" y="424875"/>
                    <a:pt x="11783" y="376690"/>
                  </a:cubicBezTo>
                  <a:cubicBezTo>
                    <a:pt x="2818" y="328505"/>
                    <a:pt x="-9508" y="547020"/>
                    <a:pt x="11783" y="484267"/>
                  </a:cubicBezTo>
                  <a:cubicBezTo>
                    <a:pt x="33074" y="421514"/>
                    <a:pt x="113756" y="-9912"/>
                    <a:pt x="119359" y="173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724A0E63-5ADA-ED71-EA17-B43BB60F39F2}"/>
                </a:ext>
              </a:extLst>
            </p:cNvPr>
            <p:cNvSpPr/>
            <p:nvPr/>
          </p:nvSpPr>
          <p:spPr>
            <a:xfrm>
              <a:off x="4524684" y="7523067"/>
              <a:ext cx="312847" cy="854785"/>
            </a:xfrm>
            <a:custGeom>
              <a:avLst/>
              <a:gdLst>
                <a:gd name="connsiteX0" fmla="*/ 251 w 312847"/>
                <a:gd name="connsiteY0" fmla="*/ 562 h 854785"/>
                <a:gd name="connsiteX1" fmla="*/ 222128 w 312847"/>
                <a:gd name="connsiteY1" fmla="*/ 323292 h 854785"/>
                <a:gd name="connsiteX2" fmla="*/ 309534 w 312847"/>
                <a:gd name="connsiteY2" fmla="*/ 854451 h 854785"/>
                <a:gd name="connsiteX3" fmla="*/ 269192 w 312847"/>
                <a:gd name="connsiteY3" fmla="*/ 397251 h 854785"/>
                <a:gd name="connsiteX4" fmla="*/ 251 w 312847"/>
                <a:gd name="connsiteY4" fmla="*/ 562 h 85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47" h="854785">
                  <a:moveTo>
                    <a:pt x="251" y="562"/>
                  </a:moveTo>
                  <a:cubicBezTo>
                    <a:pt x="-7593" y="-11764"/>
                    <a:pt x="170581" y="180977"/>
                    <a:pt x="222128" y="323292"/>
                  </a:cubicBezTo>
                  <a:cubicBezTo>
                    <a:pt x="273675" y="465607"/>
                    <a:pt x="301690" y="842125"/>
                    <a:pt x="309534" y="854451"/>
                  </a:cubicBezTo>
                  <a:cubicBezTo>
                    <a:pt x="317378" y="866777"/>
                    <a:pt x="314016" y="535083"/>
                    <a:pt x="269192" y="397251"/>
                  </a:cubicBezTo>
                  <a:cubicBezTo>
                    <a:pt x="224368" y="259419"/>
                    <a:pt x="8095" y="12888"/>
                    <a:pt x="251" y="56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7E243E77-DDD0-095D-41CF-C1DDC0F3417F}"/>
                </a:ext>
              </a:extLst>
            </p:cNvPr>
            <p:cNvSpPr/>
            <p:nvPr/>
          </p:nvSpPr>
          <p:spPr>
            <a:xfrm>
              <a:off x="4968861" y="8853691"/>
              <a:ext cx="234471" cy="1323317"/>
            </a:xfrm>
            <a:custGeom>
              <a:avLst/>
              <a:gdLst>
                <a:gd name="connsiteX0" fmla="*/ 6551 w 234471"/>
                <a:gd name="connsiteY0" fmla="*/ 1197 h 1323317"/>
                <a:gd name="connsiteX1" fmla="*/ 19998 w 234471"/>
                <a:gd name="connsiteY1" fmla="*/ 451674 h 1323317"/>
                <a:gd name="connsiteX2" fmla="*/ 221704 w 234471"/>
                <a:gd name="connsiteY2" fmla="*/ 1278668 h 1323317"/>
                <a:gd name="connsiteX3" fmla="*/ 194810 w 234471"/>
                <a:gd name="connsiteY3" fmla="*/ 1157644 h 1323317"/>
                <a:gd name="connsiteX4" fmla="*/ 40168 w 234471"/>
                <a:gd name="connsiteY4" fmla="*/ 693721 h 1323317"/>
                <a:gd name="connsiteX5" fmla="*/ 13274 w 234471"/>
                <a:gd name="connsiteY5" fmla="*/ 330650 h 1323317"/>
                <a:gd name="connsiteX6" fmla="*/ 6551 w 234471"/>
                <a:gd name="connsiteY6" fmla="*/ 1197 h 132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471" h="1323317">
                  <a:moveTo>
                    <a:pt x="6551" y="1197"/>
                  </a:moveTo>
                  <a:cubicBezTo>
                    <a:pt x="7672" y="21367"/>
                    <a:pt x="-15861" y="238762"/>
                    <a:pt x="19998" y="451674"/>
                  </a:cubicBezTo>
                  <a:cubicBezTo>
                    <a:pt x="55857" y="664586"/>
                    <a:pt x="192569" y="1161006"/>
                    <a:pt x="221704" y="1278668"/>
                  </a:cubicBezTo>
                  <a:cubicBezTo>
                    <a:pt x="250839" y="1396330"/>
                    <a:pt x="225066" y="1255135"/>
                    <a:pt x="194810" y="1157644"/>
                  </a:cubicBezTo>
                  <a:cubicBezTo>
                    <a:pt x="164554" y="1060153"/>
                    <a:pt x="70424" y="831553"/>
                    <a:pt x="40168" y="693721"/>
                  </a:cubicBezTo>
                  <a:cubicBezTo>
                    <a:pt x="9912" y="555889"/>
                    <a:pt x="17756" y="440467"/>
                    <a:pt x="13274" y="330650"/>
                  </a:cubicBezTo>
                  <a:cubicBezTo>
                    <a:pt x="8792" y="220833"/>
                    <a:pt x="5430" y="-18973"/>
                    <a:pt x="6551" y="1197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DF8DC6F0-88CB-5F9B-79BB-F818F09FC15E}"/>
                </a:ext>
              </a:extLst>
            </p:cNvPr>
            <p:cNvSpPr/>
            <p:nvPr/>
          </p:nvSpPr>
          <p:spPr>
            <a:xfrm>
              <a:off x="5116462" y="10118378"/>
              <a:ext cx="352319" cy="1191840"/>
            </a:xfrm>
            <a:custGeom>
              <a:avLst/>
              <a:gdLst>
                <a:gd name="connsiteX0" fmla="*/ 144 w 352319"/>
                <a:gd name="connsiteY0" fmla="*/ 534 h 1191840"/>
                <a:gd name="connsiteX1" fmla="*/ 208573 w 352319"/>
                <a:gd name="connsiteY1" fmla="*/ 807357 h 1191840"/>
                <a:gd name="connsiteX2" fmla="*/ 222020 w 352319"/>
                <a:gd name="connsiteY2" fmla="*/ 706504 h 1191840"/>
                <a:gd name="connsiteX3" fmla="*/ 322873 w 352319"/>
                <a:gd name="connsiteY3" fmla="*/ 955275 h 1191840"/>
                <a:gd name="connsiteX4" fmla="*/ 336320 w 352319"/>
                <a:gd name="connsiteY4" fmla="*/ 1190598 h 1191840"/>
                <a:gd name="connsiteX5" fmla="*/ 329597 w 352319"/>
                <a:gd name="connsiteY5" fmla="*/ 1035957 h 1191840"/>
                <a:gd name="connsiteX6" fmla="*/ 349767 w 352319"/>
                <a:gd name="connsiteY6" fmla="*/ 773740 h 1191840"/>
                <a:gd name="connsiteX7" fmla="*/ 343044 w 352319"/>
                <a:gd name="connsiteY7" fmla="*/ 914934 h 1191840"/>
                <a:gd name="connsiteX8" fmla="*/ 269085 w 352319"/>
                <a:gd name="connsiteY8" fmla="*/ 800634 h 1191840"/>
                <a:gd name="connsiteX9" fmla="*/ 154785 w 352319"/>
                <a:gd name="connsiteY9" fmla="*/ 484628 h 1191840"/>
                <a:gd name="connsiteX10" fmla="*/ 174956 w 352319"/>
                <a:gd name="connsiteY10" fmla="*/ 679610 h 1191840"/>
                <a:gd name="connsiteX11" fmla="*/ 144 w 352319"/>
                <a:gd name="connsiteY11" fmla="*/ 534 h 11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319" h="1191840">
                  <a:moveTo>
                    <a:pt x="144" y="534"/>
                  </a:moveTo>
                  <a:cubicBezTo>
                    <a:pt x="5747" y="21825"/>
                    <a:pt x="171594" y="689695"/>
                    <a:pt x="208573" y="807357"/>
                  </a:cubicBezTo>
                  <a:cubicBezTo>
                    <a:pt x="245552" y="925019"/>
                    <a:pt x="202970" y="681851"/>
                    <a:pt x="222020" y="706504"/>
                  </a:cubicBezTo>
                  <a:cubicBezTo>
                    <a:pt x="241070" y="731157"/>
                    <a:pt x="303823" y="874593"/>
                    <a:pt x="322873" y="955275"/>
                  </a:cubicBezTo>
                  <a:cubicBezTo>
                    <a:pt x="341923" y="1035957"/>
                    <a:pt x="335199" y="1177151"/>
                    <a:pt x="336320" y="1190598"/>
                  </a:cubicBezTo>
                  <a:cubicBezTo>
                    <a:pt x="337441" y="1204045"/>
                    <a:pt x="327356" y="1105433"/>
                    <a:pt x="329597" y="1035957"/>
                  </a:cubicBezTo>
                  <a:cubicBezTo>
                    <a:pt x="331838" y="966481"/>
                    <a:pt x="347526" y="793910"/>
                    <a:pt x="349767" y="773740"/>
                  </a:cubicBezTo>
                  <a:cubicBezTo>
                    <a:pt x="352008" y="753570"/>
                    <a:pt x="356491" y="910452"/>
                    <a:pt x="343044" y="914934"/>
                  </a:cubicBezTo>
                  <a:cubicBezTo>
                    <a:pt x="329597" y="919416"/>
                    <a:pt x="300462" y="872352"/>
                    <a:pt x="269085" y="800634"/>
                  </a:cubicBezTo>
                  <a:cubicBezTo>
                    <a:pt x="237708" y="728916"/>
                    <a:pt x="170473" y="504799"/>
                    <a:pt x="154785" y="484628"/>
                  </a:cubicBezTo>
                  <a:cubicBezTo>
                    <a:pt x="139097" y="464457"/>
                    <a:pt x="196247" y="758051"/>
                    <a:pt x="174956" y="679610"/>
                  </a:cubicBezTo>
                  <a:cubicBezTo>
                    <a:pt x="153665" y="601169"/>
                    <a:pt x="-5459" y="-20757"/>
                    <a:pt x="144" y="53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4BBBEAB6-C2F5-FD76-589B-F3EBDD3E6821}"/>
                </a:ext>
              </a:extLst>
            </p:cNvPr>
            <p:cNvSpPr/>
            <p:nvPr/>
          </p:nvSpPr>
          <p:spPr>
            <a:xfrm>
              <a:off x="3832677" y="8229586"/>
              <a:ext cx="175610" cy="861589"/>
            </a:xfrm>
            <a:custGeom>
              <a:avLst/>
              <a:gdLst>
                <a:gd name="connsiteX0" fmla="*/ 147652 w 175610"/>
                <a:gd name="connsiteY0" fmla="*/ 14 h 861589"/>
                <a:gd name="connsiteX1" fmla="*/ 147652 w 175610"/>
                <a:gd name="connsiteY1" fmla="*/ 383255 h 861589"/>
                <a:gd name="connsiteX2" fmla="*/ 19905 w 175610"/>
                <a:gd name="connsiteY2" fmla="*/ 739602 h 861589"/>
                <a:gd name="connsiteX3" fmla="*/ 46799 w 175610"/>
                <a:gd name="connsiteY3" fmla="*/ 860626 h 861589"/>
                <a:gd name="connsiteX4" fmla="*/ 33352 w 175610"/>
                <a:gd name="connsiteY4" fmla="*/ 793390 h 861589"/>
                <a:gd name="connsiteX5" fmla="*/ 6458 w 175610"/>
                <a:gd name="connsiteY5" fmla="*/ 739602 h 861589"/>
                <a:gd name="connsiteX6" fmla="*/ 167823 w 175610"/>
                <a:gd name="connsiteY6" fmla="*/ 396702 h 861589"/>
                <a:gd name="connsiteX7" fmla="*/ 147652 w 175610"/>
                <a:gd name="connsiteY7" fmla="*/ 14 h 86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610" h="861589">
                  <a:moveTo>
                    <a:pt x="147652" y="14"/>
                  </a:moveTo>
                  <a:cubicBezTo>
                    <a:pt x="144290" y="-2227"/>
                    <a:pt x="168943" y="259990"/>
                    <a:pt x="147652" y="383255"/>
                  </a:cubicBezTo>
                  <a:cubicBezTo>
                    <a:pt x="126361" y="506520"/>
                    <a:pt x="36714" y="660040"/>
                    <a:pt x="19905" y="739602"/>
                  </a:cubicBezTo>
                  <a:cubicBezTo>
                    <a:pt x="3096" y="819164"/>
                    <a:pt x="44558" y="851661"/>
                    <a:pt x="46799" y="860626"/>
                  </a:cubicBezTo>
                  <a:cubicBezTo>
                    <a:pt x="49040" y="869591"/>
                    <a:pt x="40075" y="813561"/>
                    <a:pt x="33352" y="793390"/>
                  </a:cubicBezTo>
                  <a:cubicBezTo>
                    <a:pt x="26629" y="773219"/>
                    <a:pt x="-15954" y="805717"/>
                    <a:pt x="6458" y="739602"/>
                  </a:cubicBezTo>
                  <a:cubicBezTo>
                    <a:pt x="28870" y="673487"/>
                    <a:pt x="143170" y="523328"/>
                    <a:pt x="167823" y="396702"/>
                  </a:cubicBezTo>
                  <a:cubicBezTo>
                    <a:pt x="192476" y="270076"/>
                    <a:pt x="151014" y="2255"/>
                    <a:pt x="147652" y="1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CD7FB983-06E0-2454-4D59-7116934CB75B}"/>
                </a:ext>
              </a:extLst>
            </p:cNvPr>
            <p:cNvSpPr/>
            <p:nvPr/>
          </p:nvSpPr>
          <p:spPr>
            <a:xfrm>
              <a:off x="3899456" y="7520887"/>
              <a:ext cx="531455" cy="251517"/>
            </a:xfrm>
            <a:custGeom>
              <a:avLst/>
              <a:gdLst>
                <a:gd name="connsiteX0" fmla="*/ 531350 w 531455"/>
                <a:gd name="connsiteY0" fmla="*/ 16189 h 251517"/>
                <a:gd name="connsiteX1" fmla="*/ 228791 w 531455"/>
                <a:gd name="connsiteY1" fmla="*/ 22913 h 251517"/>
                <a:gd name="connsiteX2" fmla="*/ 191 w 531455"/>
                <a:gd name="connsiteY2" fmla="*/ 251513 h 251517"/>
                <a:gd name="connsiteX3" fmla="*/ 195173 w 531455"/>
                <a:gd name="connsiteY3" fmla="*/ 16189 h 251517"/>
                <a:gd name="connsiteX4" fmla="*/ 531350 w 531455"/>
                <a:gd name="connsiteY4" fmla="*/ 16189 h 25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455" h="251517">
                  <a:moveTo>
                    <a:pt x="531350" y="16189"/>
                  </a:moveTo>
                  <a:cubicBezTo>
                    <a:pt x="536953" y="17310"/>
                    <a:pt x="317317" y="-16308"/>
                    <a:pt x="228791" y="22913"/>
                  </a:cubicBezTo>
                  <a:cubicBezTo>
                    <a:pt x="140264" y="62134"/>
                    <a:pt x="5794" y="252634"/>
                    <a:pt x="191" y="251513"/>
                  </a:cubicBezTo>
                  <a:cubicBezTo>
                    <a:pt x="-5412" y="250392"/>
                    <a:pt x="113370" y="52048"/>
                    <a:pt x="195173" y="16189"/>
                  </a:cubicBezTo>
                  <a:cubicBezTo>
                    <a:pt x="276976" y="-19670"/>
                    <a:pt x="525747" y="15068"/>
                    <a:pt x="531350" y="1618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15A85041-9C66-FE11-E15B-37479A1599E2}"/>
                </a:ext>
              </a:extLst>
            </p:cNvPr>
            <p:cNvSpPr/>
            <p:nvPr/>
          </p:nvSpPr>
          <p:spPr>
            <a:xfrm>
              <a:off x="4316385" y="7671515"/>
              <a:ext cx="195103" cy="248878"/>
            </a:xfrm>
            <a:custGeom>
              <a:avLst/>
              <a:gdLst>
                <a:gd name="connsiteX0" fmla="*/ 121 w 195103"/>
                <a:gd name="connsiteY0" fmla="*/ 32 h 248878"/>
                <a:gd name="connsiteX1" fmla="*/ 148039 w 195103"/>
                <a:gd name="connsiteY1" fmla="*/ 154673 h 248878"/>
                <a:gd name="connsiteX2" fmla="*/ 188380 w 195103"/>
                <a:gd name="connsiteY2" fmla="*/ 248803 h 248878"/>
                <a:gd name="connsiteX3" fmla="*/ 174933 w 195103"/>
                <a:gd name="connsiteY3" fmla="*/ 168120 h 248878"/>
                <a:gd name="connsiteX4" fmla="*/ 121 w 195103"/>
                <a:gd name="connsiteY4" fmla="*/ 32 h 2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03" h="248878">
                  <a:moveTo>
                    <a:pt x="121" y="32"/>
                  </a:moveTo>
                  <a:cubicBezTo>
                    <a:pt x="-4361" y="-2209"/>
                    <a:pt x="116663" y="113211"/>
                    <a:pt x="148039" y="154673"/>
                  </a:cubicBezTo>
                  <a:cubicBezTo>
                    <a:pt x="179415" y="196135"/>
                    <a:pt x="183898" y="246562"/>
                    <a:pt x="188380" y="248803"/>
                  </a:cubicBezTo>
                  <a:cubicBezTo>
                    <a:pt x="192862" y="251044"/>
                    <a:pt x="206309" y="202858"/>
                    <a:pt x="174933" y="168120"/>
                  </a:cubicBezTo>
                  <a:cubicBezTo>
                    <a:pt x="143557" y="133382"/>
                    <a:pt x="4603" y="2273"/>
                    <a:pt x="121" y="3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21815214-ED3C-9630-8581-EEB35E306AEE}"/>
                </a:ext>
              </a:extLst>
            </p:cNvPr>
            <p:cNvSpPr/>
            <p:nvPr/>
          </p:nvSpPr>
          <p:spPr>
            <a:xfrm>
              <a:off x="4848630" y="8772050"/>
              <a:ext cx="79865" cy="836449"/>
            </a:xfrm>
            <a:custGeom>
              <a:avLst/>
              <a:gdLst>
                <a:gd name="connsiteX0" fmla="*/ 66270 w 79865"/>
                <a:gd name="connsiteY0" fmla="*/ 2156 h 836449"/>
                <a:gd name="connsiteX1" fmla="*/ 25929 w 79865"/>
                <a:gd name="connsiteY1" fmla="*/ 526591 h 836449"/>
                <a:gd name="connsiteX2" fmla="*/ 79717 w 79865"/>
                <a:gd name="connsiteY2" fmla="*/ 835874 h 836449"/>
                <a:gd name="connsiteX3" fmla="*/ 5758 w 79865"/>
                <a:gd name="connsiteY3" fmla="*/ 607274 h 836449"/>
                <a:gd name="connsiteX4" fmla="*/ 12482 w 79865"/>
                <a:gd name="connsiteY4" fmla="*/ 741744 h 836449"/>
                <a:gd name="connsiteX5" fmla="*/ 66270 w 79865"/>
                <a:gd name="connsiteY5" fmla="*/ 2156 h 83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65" h="836449">
                  <a:moveTo>
                    <a:pt x="66270" y="2156"/>
                  </a:moveTo>
                  <a:cubicBezTo>
                    <a:pt x="68511" y="-33703"/>
                    <a:pt x="23688" y="387638"/>
                    <a:pt x="25929" y="526591"/>
                  </a:cubicBezTo>
                  <a:cubicBezTo>
                    <a:pt x="28170" y="665544"/>
                    <a:pt x="83079" y="822427"/>
                    <a:pt x="79717" y="835874"/>
                  </a:cubicBezTo>
                  <a:cubicBezTo>
                    <a:pt x="76355" y="849321"/>
                    <a:pt x="16964" y="622962"/>
                    <a:pt x="5758" y="607274"/>
                  </a:cubicBezTo>
                  <a:cubicBezTo>
                    <a:pt x="-5448" y="591586"/>
                    <a:pt x="1276" y="835874"/>
                    <a:pt x="12482" y="741744"/>
                  </a:cubicBezTo>
                  <a:cubicBezTo>
                    <a:pt x="23688" y="647615"/>
                    <a:pt x="64029" y="38015"/>
                    <a:pt x="66270" y="215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546FD997-7A11-D424-3108-1F3D3853DCE9}"/>
                </a:ext>
              </a:extLst>
            </p:cNvPr>
            <p:cNvSpPr/>
            <p:nvPr/>
          </p:nvSpPr>
          <p:spPr>
            <a:xfrm>
              <a:off x="3535403" y="8739102"/>
              <a:ext cx="420158" cy="1033633"/>
            </a:xfrm>
            <a:custGeom>
              <a:avLst/>
              <a:gdLst>
                <a:gd name="connsiteX0" fmla="*/ 1173 w 420158"/>
                <a:gd name="connsiteY0" fmla="*/ 1486 h 1033633"/>
                <a:gd name="connsiteX1" fmla="*/ 290285 w 420158"/>
                <a:gd name="connsiteY1" fmla="*/ 727627 h 1033633"/>
                <a:gd name="connsiteX2" fmla="*/ 418032 w 420158"/>
                <a:gd name="connsiteY2" fmla="*/ 1030186 h 1033633"/>
                <a:gd name="connsiteX3" fmla="*/ 196156 w 420158"/>
                <a:gd name="connsiteY3" fmla="*/ 552816 h 1033633"/>
                <a:gd name="connsiteX4" fmla="*/ 1173 w 420158"/>
                <a:gd name="connsiteY4" fmla="*/ 1486 h 103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158" h="1033633">
                  <a:moveTo>
                    <a:pt x="1173" y="1486"/>
                  </a:moveTo>
                  <a:cubicBezTo>
                    <a:pt x="16861" y="30621"/>
                    <a:pt x="220809" y="556177"/>
                    <a:pt x="290285" y="727627"/>
                  </a:cubicBezTo>
                  <a:cubicBezTo>
                    <a:pt x="359761" y="899077"/>
                    <a:pt x="433720" y="1059321"/>
                    <a:pt x="418032" y="1030186"/>
                  </a:cubicBezTo>
                  <a:cubicBezTo>
                    <a:pt x="402344" y="1001051"/>
                    <a:pt x="261150" y="726507"/>
                    <a:pt x="196156" y="552816"/>
                  </a:cubicBezTo>
                  <a:cubicBezTo>
                    <a:pt x="131162" y="379125"/>
                    <a:pt x="-14515" y="-27649"/>
                    <a:pt x="1173" y="148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69C3D492-7909-E342-257E-C5A27CE1E402}"/>
                </a:ext>
              </a:extLst>
            </p:cNvPr>
            <p:cNvSpPr/>
            <p:nvPr/>
          </p:nvSpPr>
          <p:spPr>
            <a:xfrm>
              <a:off x="5493098" y="9217930"/>
              <a:ext cx="182003" cy="777412"/>
            </a:xfrm>
            <a:custGeom>
              <a:avLst/>
              <a:gdLst>
                <a:gd name="connsiteX0" fmla="*/ 26 w 182003"/>
                <a:gd name="connsiteY0" fmla="*/ 29 h 777412"/>
                <a:gd name="connsiteX1" fmla="*/ 53814 w 182003"/>
                <a:gd name="connsiteY1" fmla="*/ 396717 h 777412"/>
                <a:gd name="connsiteX2" fmla="*/ 181561 w 182003"/>
                <a:gd name="connsiteY2" fmla="*/ 773235 h 777412"/>
                <a:gd name="connsiteX3" fmla="*/ 94155 w 182003"/>
                <a:gd name="connsiteY3" fmla="*/ 584976 h 777412"/>
                <a:gd name="connsiteX4" fmla="*/ 47090 w 182003"/>
                <a:gd name="connsiteY4" fmla="*/ 376546 h 777412"/>
                <a:gd name="connsiteX5" fmla="*/ 26 w 182003"/>
                <a:gd name="connsiteY5" fmla="*/ 29 h 77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003" h="777412">
                  <a:moveTo>
                    <a:pt x="26" y="29"/>
                  </a:moveTo>
                  <a:cubicBezTo>
                    <a:pt x="1147" y="3391"/>
                    <a:pt x="23558" y="267849"/>
                    <a:pt x="53814" y="396717"/>
                  </a:cubicBezTo>
                  <a:cubicBezTo>
                    <a:pt x="84070" y="525585"/>
                    <a:pt x="174838" y="741859"/>
                    <a:pt x="181561" y="773235"/>
                  </a:cubicBezTo>
                  <a:cubicBezTo>
                    <a:pt x="188284" y="804611"/>
                    <a:pt x="116567" y="651091"/>
                    <a:pt x="94155" y="584976"/>
                  </a:cubicBezTo>
                  <a:cubicBezTo>
                    <a:pt x="71743" y="518861"/>
                    <a:pt x="60537" y="467314"/>
                    <a:pt x="47090" y="376546"/>
                  </a:cubicBezTo>
                  <a:cubicBezTo>
                    <a:pt x="33643" y="285778"/>
                    <a:pt x="-1095" y="-3333"/>
                    <a:pt x="26" y="2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8778C387-0353-C0CE-5D93-F947ED9A1F34}"/>
                </a:ext>
              </a:extLst>
            </p:cNvPr>
            <p:cNvSpPr/>
            <p:nvPr/>
          </p:nvSpPr>
          <p:spPr>
            <a:xfrm>
              <a:off x="5842747" y="10817970"/>
              <a:ext cx="59321" cy="350195"/>
            </a:xfrm>
            <a:custGeom>
              <a:avLst/>
              <a:gdLst>
                <a:gd name="connsiteX0" fmla="*/ 0 w 59321"/>
                <a:gd name="connsiteY0" fmla="*/ 189 h 350195"/>
                <a:gd name="connsiteX1" fmla="*/ 53788 w 59321"/>
                <a:gd name="connsiteY1" fmla="*/ 329642 h 350195"/>
                <a:gd name="connsiteX2" fmla="*/ 53788 w 59321"/>
                <a:gd name="connsiteY2" fmla="*/ 282577 h 350195"/>
                <a:gd name="connsiteX3" fmla="*/ 0 w 59321"/>
                <a:gd name="connsiteY3" fmla="*/ 189 h 35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21" h="350195">
                  <a:moveTo>
                    <a:pt x="0" y="189"/>
                  </a:moveTo>
                  <a:cubicBezTo>
                    <a:pt x="0" y="8033"/>
                    <a:pt x="44823" y="282577"/>
                    <a:pt x="53788" y="329642"/>
                  </a:cubicBezTo>
                  <a:cubicBezTo>
                    <a:pt x="62753" y="376707"/>
                    <a:pt x="59391" y="335245"/>
                    <a:pt x="53788" y="282577"/>
                  </a:cubicBezTo>
                  <a:cubicBezTo>
                    <a:pt x="48185" y="229909"/>
                    <a:pt x="0" y="-7655"/>
                    <a:pt x="0" y="189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AD8E9035-A363-E06F-B40F-AE43D574B7A4}"/>
                </a:ext>
              </a:extLst>
            </p:cNvPr>
            <p:cNvSpPr/>
            <p:nvPr/>
          </p:nvSpPr>
          <p:spPr>
            <a:xfrm>
              <a:off x="3487301" y="6843803"/>
              <a:ext cx="452729" cy="647414"/>
            </a:xfrm>
            <a:custGeom>
              <a:avLst/>
              <a:gdLst>
                <a:gd name="connsiteX0" fmla="*/ 29105 w 452729"/>
                <a:gd name="connsiteY0" fmla="*/ 605868 h 647414"/>
                <a:gd name="connsiteX1" fmla="*/ 35828 w 452729"/>
                <a:gd name="connsiteY1" fmla="*/ 552079 h 647414"/>
                <a:gd name="connsiteX2" fmla="*/ 298046 w 452729"/>
                <a:gd name="connsiteY2" fmla="*/ 81432 h 647414"/>
                <a:gd name="connsiteX3" fmla="*/ 452687 w 452729"/>
                <a:gd name="connsiteY3" fmla="*/ 7473 h 647414"/>
                <a:gd name="connsiteX4" fmla="*/ 284599 w 452729"/>
                <a:gd name="connsiteY4" fmla="*/ 67985 h 647414"/>
                <a:gd name="connsiteX5" fmla="*/ 29105 w 452729"/>
                <a:gd name="connsiteY5" fmla="*/ 605868 h 64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729" h="647414">
                  <a:moveTo>
                    <a:pt x="29105" y="605868"/>
                  </a:moveTo>
                  <a:cubicBezTo>
                    <a:pt x="-12357" y="686550"/>
                    <a:pt x="-8995" y="639485"/>
                    <a:pt x="35828" y="552079"/>
                  </a:cubicBezTo>
                  <a:cubicBezTo>
                    <a:pt x="80651" y="464673"/>
                    <a:pt x="228570" y="172200"/>
                    <a:pt x="298046" y="81432"/>
                  </a:cubicBezTo>
                  <a:cubicBezTo>
                    <a:pt x="367523" y="-9336"/>
                    <a:pt x="454928" y="9714"/>
                    <a:pt x="452687" y="7473"/>
                  </a:cubicBezTo>
                  <a:cubicBezTo>
                    <a:pt x="450446" y="5232"/>
                    <a:pt x="355196" y="-28386"/>
                    <a:pt x="284599" y="67985"/>
                  </a:cubicBezTo>
                  <a:cubicBezTo>
                    <a:pt x="214002" y="164356"/>
                    <a:pt x="70567" y="525186"/>
                    <a:pt x="29105" y="60586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D02786A2-EAF0-B9FA-726D-99D8C256EE21}"/>
                </a:ext>
              </a:extLst>
            </p:cNvPr>
            <p:cNvSpPr/>
            <p:nvPr/>
          </p:nvSpPr>
          <p:spPr>
            <a:xfrm>
              <a:off x="3664117" y="7225962"/>
              <a:ext cx="370673" cy="625094"/>
            </a:xfrm>
            <a:custGeom>
              <a:avLst/>
              <a:gdLst>
                <a:gd name="connsiteX0" fmla="*/ 370001 w 370673"/>
                <a:gd name="connsiteY0" fmla="*/ 1832 h 625094"/>
                <a:gd name="connsiteX1" fmla="*/ 13654 w 370673"/>
                <a:gd name="connsiteY1" fmla="*/ 606950 h 625094"/>
                <a:gd name="connsiteX2" fmla="*/ 101059 w 370673"/>
                <a:gd name="connsiteY2" fmla="*/ 425414 h 625094"/>
                <a:gd name="connsiteX3" fmla="*/ 370001 w 370673"/>
                <a:gd name="connsiteY3" fmla="*/ 1832 h 62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673" h="625094">
                  <a:moveTo>
                    <a:pt x="370001" y="1832"/>
                  </a:moveTo>
                  <a:cubicBezTo>
                    <a:pt x="355434" y="32088"/>
                    <a:pt x="58478" y="536353"/>
                    <a:pt x="13654" y="606950"/>
                  </a:cubicBezTo>
                  <a:cubicBezTo>
                    <a:pt x="-31170" y="677547"/>
                    <a:pt x="43909" y="526267"/>
                    <a:pt x="101059" y="425414"/>
                  </a:cubicBezTo>
                  <a:cubicBezTo>
                    <a:pt x="158209" y="324561"/>
                    <a:pt x="384568" y="-28424"/>
                    <a:pt x="370001" y="1832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756FCD95-F1FD-59D3-4A31-A2CF9CA89244}"/>
                </a:ext>
              </a:extLst>
            </p:cNvPr>
            <p:cNvSpPr/>
            <p:nvPr/>
          </p:nvSpPr>
          <p:spPr>
            <a:xfrm>
              <a:off x="3811965" y="6913884"/>
              <a:ext cx="429019" cy="112551"/>
            </a:xfrm>
            <a:custGeom>
              <a:avLst/>
              <a:gdLst>
                <a:gd name="connsiteX0" fmla="*/ 276 w 429019"/>
                <a:gd name="connsiteY0" fmla="*/ 112204 h 112551"/>
                <a:gd name="connsiteX1" fmla="*/ 181811 w 429019"/>
                <a:gd name="connsiteY1" fmla="*/ 44969 h 112551"/>
                <a:gd name="connsiteX2" fmla="*/ 423859 w 429019"/>
                <a:gd name="connsiteY2" fmla="*/ 58416 h 112551"/>
                <a:gd name="connsiteX3" fmla="*/ 336453 w 429019"/>
                <a:gd name="connsiteY3" fmla="*/ 38245 h 112551"/>
                <a:gd name="connsiteX4" fmla="*/ 208706 w 429019"/>
                <a:gd name="connsiteY4" fmla="*/ 4628 h 112551"/>
                <a:gd name="connsiteX5" fmla="*/ 222153 w 429019"/>
                <a:gd name="connsiteY5" fmla="*/ 11351 h 112551"/>
                <a:gd name="connsiteX6" fmla="*/ 276 w 429019"/>
                <a:gd name="connsiteY6" fmla="*/ 112204 h 11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019" h="112551">
                  <a:moveTo>
                    <a:pt x="276" y="112204"/>
                  </a:moveTo>
                  <a:cubicBezTo>
                    <a:pt x="-6448" y="117807"/>
                    <a:pt x="111214" y="53934"/>
                    <a:pt x="181811" y="44969"/>
                  </a:cubicBezTo>
                  <a:cubicBezTo>
                    <a:pt x="252408" y="36004"/>
                    <a:pt x="398085" y="59537"/>
                    <a:pt x="423859" y="58416"/>
                  </a:cubicBezTo>
                  <a:cubicBezTo>
                    <a:pt x="449633" y="57295"/>
                    <a:pt x="372312" y="47210"/>
                    <a:pt x="336453" y="38245"/>
                  </a:cubicBezTo>
                  <a:cubicBezTo>
                    <a:pt x="300594" y="29280"/>
                    <a:pt x="208706" y="4628"/>
                    <a:pt x="208706" y="4628"/>
                  </a:cubicBezTo>
                  <a:cubicBezTo>
                    <a:pt x="189656" y="146"/>
                    <a:pt x="259132" y="-5458"/>
                    <a:pt x="222153" y="11351"/>
                  </a:cubicBezTo>
                  <a:cubicBezTo>
                    <a:pt x="185174" y="28160"/>
                    <a:pt x="7000" y="106601"/>
                    <a:pt x="276" y="11220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F2D3AFF2-3223-FC9B-482C-88A0D78BCC46}"/>
                </a:ext>
              </a:extLst>
            </p:cNvPr>
            <p:cNvSpPr/>
            <p:nvPr/>
          </p:nvSpPr>
          <p:spPr>
            <a:xfrm>
              <a:off x="4282742" y="6971862"/>
              <a:ext cx="329643" cy="265808"/>
            </a:xfrm>
            <a:custGeom>
              <a:avLst/>
              <a:gdLst>
                <a:gd name="connsiteX0" fmla="*/ 146 w 329643"/>
                <a:gd name="connsiteY0" fmla="*/ 438 h 265808"/>
                <a:gd name="connsiteX1" fmla="*/ 309429 w 329643"/>
                <a:gd name="connsiteY1" fmla="*/ 255932 h 265808"/>
                <a:gd name="connsiteX2" fmla="*/ 269087 w 329643"/>
                <a:gd name="connsiteY2" fmla="*/ 195420 h 265808"/>
                <a:gd name="connsiteX3" fmla="*/ 146 w 329643"/>
                <a:gd name="connsiteY3" fmla="*/ 438 h 26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643" h="265808">
                  <a:moveTo>
                    <a:pt x="146" y="438"/>
                  </a:moveTo>
                  <a:cubicBezTo>
                    <a:pt x="6870" y="10523"/>
                    <a:pt x="264606" y="223435"/>
                    <a:pt x="309429" y="255932"/>
                  </a:cubicBezTo>
                  <a:cubicBezTo>
                    <a:pt x="354252" y="288429"/>
                    <a:pt x="317272" y="233520"/>
                    <a:pt x="269087" y="195420"/>
                  </a:cubicBezTo>
                  <a:cubicBezTo>
                    <a:pt x="220902" y="157320"/>
                    <a:pt x="-6578" y="-9647"/>
                    <a:pt x="146" y="43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2D6A2711-CCC2-A201-0FBA-A89019D60467}"/>
                </a:ext>
              </a:extLst>
            </p:cNvPr>
            <p:cNvSpPr/>
            <p:nvPr/>
          </p:nvSpPr>
          <p:spPr>
            <a:xfrm>
              <a:off x="3834497" y="6502125"/>
              <a:ext cx="127990" cy="195568"/>
            </a:xfrm>
            <a:custGeom>
              <a:avLst/>
              <a:gdLst>
                <a:gd name="connsiteX0" fmla="*/ 127903 w 127990"/>
                <a:gd name="connsiteY0" fmla="*/ 275 h 195568"/>
                <a:gd name="connsiteX1" fmla="*/ 7253 w 127990"/>
                <a:gd name="connsiteY1" fmla="*/ 187600 h 195568"/>
                <a:gd name="connsiteX2" fmla="*/ 26303 w 127990"/>
                <a:gd name="connsiteY2" fmla="*/ 146325 h 195568"/>
                <a:gd name="connsiteX3" fmla="*/ 127903 w 127990"/>
                <a:gd name="connsiteY3" fmla="*/ 275 h 19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990" h="195568">
                  <a:moveTo>
                    <a:pt x="127903" y="275"/>
                  </a:moveTo>
                  <a:cubicBezTo>
                    <a:pt x="124728" y="7154"/>
                    <a:pt x="24186" y="163258"/>
                    <a:pt x="7253" y="187600"/>
                  </a:cubicBezTo>
                  <a:cubicBezTo>
                    <a:pt x="-9680" y="211942"/>
                    <a:pt x="5665" y="175429"/>
                    <a:pt x="26303" y="146325"/>
                  </a:cubicBezTo>
                  <a:cubicBezTo>
                    <a:pt x="46940" y="117221"/>
                    <a:pt x="131078" y="-6604"/>
                    <a:pt x="127903" y="275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2C7EB1C8-9BE5-F868-A701-B05D25437448}"/>
                </a:ext>
              </a:extLst>
            </p:cNvPr>
            <p:cNvSpPr/>
            <p:nvPr/>
          </p:nvSpPr>
          <p:spPr>
            <a:xfrm>
              <a:off x="4093409" y="6535409"/>
              <a:ext cx="397649" cy="232318"/>
            </a:xfrm>
            <a:custGeom>
              <a:avLst/>
              <a:gdLst>
                <a:gd name="connsiteX0" fmla="*/ 2341 w 397649"/>
                <a:gd name="connsiteY0" fmla="*/ 1916 h 232318"/>
                <a:gd name="connsiteX1" fmla="*/ 373816 w 397649"/>
                <a:gd name="connsiteY1" fmla="*/ 217816 h 232318"/>
                <a:gd name="connsiteX2" fmla="*/ 345241 w 397649"/>
                <a:gd name="connsiteY2" fmla="*/ 201941 h 232318"/>
                <a:gd name="connsiteX3" fmla="*/ 221416 w 397649"/>
                <a:gd name="connsiteY3" fmla="*/ 116216 h 232318"/>
                <a:gd name="connsiteX4" fmla="*/ 2341 w 397649"/>
                <a:gd name="connsiteY4" fmla="*/ 1916 h 23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649" h="232318">
                  <a:moveTo>
                    <a:pt x="2341" y="1916"/>
                  </a:moveTo>
                  <a:cubicBezTo>
                    <a:pt x="27741" y="18849"/>
                    <a:pt x="316666" y="184479"/>
                    <a:pt x="373816" y="217816"/>
                  </a:cubicBezTo>
                  <a:cubicBezTo>
                    <a:pt x="430966" y="251154"/>
                    <a:pt x="370641" y="218874"/>
                    <a:pt x="345241" y="201941"/>
                  </a:cubicBezTo>
                  <a:cubicBezTo>
                    <a:pt x="319841" y="185008"/>
                    <a:pt x="277507" y="147437"/>
                    <a:pt x="221416" y="116216"/>
                  </a:cubicBezTo>
                  <a:cubicBezTo>
                    <a:pt x="165325" y="84995"/>
                    <a:pt x="-23059" y="-15017"/>
                    <a:pt x="2341" y="1916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27462091-DB0A-E5FE-274D-62038BC5C980}"/>
                </a:ext>
              </a:extLst>
            </p:cNvPr>
            <p:cNvSpPr/>
            <p:nvPr/>
          </p:nvSpPr>
          <p:spPr>
            <a:xfrm>
              <a:off x="5088404" y="7894291"/>
              <a:ext cx="112374" cy="351334"/>
            </a:xfrm>
            <a:custGeom>
              <a:avLst/>
              <a:gdLst>
                <a:gd name="connsiteX0" fmla="*/ 4296 w 112374"/>
                <a:gd name="connsiteY0" fmla="*/ 8284 h 351334"/>
                <a:gd name="connsiteX1" fmla="*/ 90021 w 112374"/>
                <a:gd name="connsiteY1" fmla="*/ 249584 h 351334"/>
                <a:gd name="connsiteX2" fmla="*/ 112246 w 112374"/>
                <a:gd name="connsiteY2" fmla="*/ 351184 h 351334"/>
                <a:gd name="connsiteX3" fmla="*/ 83671 w 112374"/>
                <a:gd name="connsiteY3" fmla="*/ 230534 h 351334"/>
                <a:gd name="connsiteX4" fmla="*/ 20171 w 112374"/>
                <a:gd name="connsiteY4" fmla="*/ 71784 h 351334"/>
                <a:gd name="connsiteX5" fmla="*/ 4296 w 112374"/>
                <a:gd name="connsiteY5" fmla="*/ 8284 h 35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374" h="351334">
                  <a:moveTo>
                    <a:pt x="4296" y="8284"/>
                  </a:moveTo>
                  <a:cubicBezTo>
                    <a:pt x="15938" y="37917"/>
                    <a:pt x="72029" y="192434"/>
                    <a:pt x="90021" y="249584"/>
                  </a:cubicBezTo>
                  <a:cubicBezTo>
                    <a:pt x="108013" y="306734"/>
                    <a:pt x="113304" y="354359"/>
                    <a:pt x="112246" y="351184"/>
                  </a:cubicBezTo>
                  <a:cubicBezTo>
                    <a:pt x="111188" y="348009"/>
                    <a:pt x="99017" y="277101"/>
                    <a:pt x="83671" y="230534"/>
                  </a:cubicBezTo>
                  <a:cubicBezTo>
                    <a:pt x="68325" y="183967"/>
                    <a:pt x="33400" y="108297"/>
                    <a:pt x="20171" y="71784"/>
                  </a:cubicBezTo>
                  <a:cubicBezTo>
                    <a:pt x="6942" y="35272"/>
                    <a:pt x="-7346" y="-21349"/>
                    <a:pt x="4296" y="828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1C6945B5-445C-6DE9-063B-714118A6315B}"/>
                </a:ext>
              </a:extLst>
            </p:cNvPr>
            <p:cNvSpPr/>
            <p:nvPr/>
          </p:nvSpPr>
          <p:spPr>
            <a:xfrm>
              <a:off x="5108151" y="8127872"/>
              <a:ext cx="22698" cy="283086"/>
            </a:xfrm>
            <a:custGeom>
              <a:avLst/>
              <a:gdLst>
                <a:gd name="connsiteX0" fmla="*/ 22649 w 22698"/>
                <a:gd name="connsiteY0" fmla="*/ 128 h 283086"/>
                <a:gd name="connsiteX1" fmla="*/ 6774 w 22698"/>
                <a:gd name="connsiteY1" fmla="*/ 200153 h 283086"/>
                <a:gd name="connsiteX2" fmla="*/ 19474 w 22698"/>
                <a:gd name="connsiteY2" fmla="*/ 282703 h 283086"/>
                <a:gd name="connsiteX3" fmla="*/ 424 w 22698"/>
                <a:gd name="connsiteY3" fmla="*/ 171578 h 283086"/>
                <a:gd name="connsiteX4" fmla="*/ 22649 w 22698"/>
                <a:gd name="connsiteY4" fmla="*/ 128 h 28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8" h="283086">
                  <a:moveTo>
                    <a:pt x="22649" y="128"/>
                  </a:moveTo>
                  <a:cubicBezTo>
                    <a:pt x="23707" y="4890"/>
                    <a:pt x="7303" y="153057"/>
                    <a:pt x="6774" y="200153"/>
                  </a:cubicBezTo>
                  <a:cubicBezTo>
                    <a:pt x="6245" y="247249"/>
                    <a:pt x="20532" y="287465"/>
                    <a:pt x="19474" y="282703"/>
                  </a:cubicBezTo>
                  <a:cubicBezTo>
                    <a:pt x="18416" y="277941"/>
                    <a:pt x="-3280" y="219203"/>
                    <a:pt x="424" y="171578"/>
                  </a:cubicBezTo>
                  <a:cubicBezTo>
                    <a:pt x="4128" y="123953"/>
                    <a:pt x="21591" y="-4634"/>
                    <a:pt x="22649" y="12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3883C908-08C8-F5D1-2C84-6ADE9EEAF5CD}"/>
                </a:ext>
              </a:extLst>
            </p:cNvPr>
            <p:cNvSpPr/>
            <p:nvPr/>
          </p:nvSpPr>
          <p:spPr>
            <a:xfrm>
              <a:off x="4330319" y="7800491"/>
              <a:ext cx="92864" cy="451033"/>
            </a:xfrm>
            <a:custGeom>
              <a:avLst/>
              <a:gdLst>
                <a:gd name="connsiteX0" fmla="*/ 16256 w 92864"/>
                <a:gd name="connsiteY0" fmla="*/ 484 h 451033"/>
                <a:gd name="connsiteX1" fmla="*/ 3556 w 92864"/>
                <a:gd name="connsiteY1" fmla="*/ 146534 h 451033"/>
                <a:gd name="connsiteX2" fmla="*/ 92456 w 92864"/>
                <a:gd name="connsiteY2" fmla="*/ 448159 h 451033"/>
                <a:gd name="connsiteX3" fmla="*/ 35306 w 92864"/>
                <a:gd name="connsiteY3" fmla="*/ 292584 h 451033"/>
                <a:gd name="connsiteX4" fmla="*/ 3556 w 92864"/>
                <a:gd name="connsiteY4" fmla="*/ 190984 h 451033"/>
                <a:gd name="connsiteX5" fmla="*/ 16256 w 92864"/>
                <a:gd name="connsiteY5" fmla="*/ 484 h 45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64" h="451033">
                  <a:moveTo>
                    <a:pt x="16256" y="484"/>
                  </a:moveTo>
                  <a:cubicBezTo>
                    <a:pt x="16256" y="-6924"/>
                    <a:pt x="-9144" y="71922"/>
                    <a:pt x="3556" y="146534"/>
                  </a:cubicBezTo>
                  <a:cubicBezTo>
                    <a:pt x="16256" y="221146"/>
                    <a:pt x="87164" y="423817"/>
                    <a:pt x="92456" y="448159"/>
                  </a:cubicBezTo>
                  <a:cubicBezTo>
                    <a:pt x="97748" y="472501"/>
                    <a:pt x="50123" y="335446"/>
                    <a:pt x="35306" y="292584"/>
                  </a:cubicBezTo>
                  <a:cubicBezTo>
                    <a:pt x="20489" y="249722"/>
                    <a:pt x="8848" y="235434"/>
                    <a:pt x="3556" y="190984"/>
                  </a:cubicBezTo>
                  <a:cubicBezTo>
                    <a:pt x="-1736" y="146534"/>
                    <a:pt x="16256" y="7892"/>
                    <a:pt x="16256" y="48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0EF7DCFC-C502-B3E3-E18C-01A68434A338}"/>
                </a:ext>
              </a:extLst>
            </p:cNvPr>
            <p:cNvSpPr/>
            <p:nvPr/>
          </p:nvSpPr>
          <p:spPr>
            <a:xfrm>
              <a:off x="4164570" y="6126856"/>
              <a:ext cx="270924" cy="304854"/>
            </a:xfrm>
            <a:custGeom>
              <a:avLst/>
              <a:gdLst>
                <a:gd name="connsiteX0" fmla="*/ 1030 w 270924"/>
                <a:gd name="connsiteY0" fmla="*/ 894 h 304854"/>
                <a:gd name="connsiteX1" fmla="*/ 264555 w 270924"/>
                <a:gd name="connsiteY1" fmla="*/ 296169 h 304854"/>
                <a:gd name="connsiteX2" fmla="*/ 175655 w 270924"/>
                <a:gd name="connsiteY2" fmla="*/ 207269 h 304854"/>
                <a:gd name="connsiteX3" fmla="*/ 1030 w 270924"/>
                <a:gd name="connsiteY3" fmla="*/ 894 h 30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924" h="304854">
                  <a:moveTo>
                    <a:pt x="1030" y="894"/>
                  </a:moveTo>
                  <a:cubicBezTo>
                    <a:pt x="15847" y="15711"/>
                    <a:pt x="235451" y="261773"/>
                    <a:pt x="264555" y="296169"/>
                  </a:cubicBezTo>
                  <a:cubicBezTo>
                    <a:pt x="293659" y="330565"/>
                    <a:pt x="215872" y="254894"/>
                    <a:pt x="175655" y="207269"/>
                  </a:cubicBezTo>
                  <a:cubicBezTo>
                    <a:pt x="135438" y="159644"/>
                    <a:pt x="-13787" y="-13923"/>
                    <a:pt x="1030" y="894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04028DAC-204F-AF7B-A9F3-6CB06E65DDA3}"/>
                </a:ext>
              </a:extLst>
            </p:cNvPr>
            <p:cNvSpPr/>
            <p:nvPr/>
          </p:nvSpPr>
          <p:spPr>
            <a:xfrm>
              <a:off x="4384323" y="5886299"/>
              <a:ext cx="76552" cy="273360"/>
            </a:xfrm>
            <a:custGeom>
              <a:avLst/>
              <a:gdLst>
                <a:gd name="connsiteX0" fmla="*/ 352 w 76552"/>
                <a:gd name="connsiteY0" fmla="*/ 151 h 273360"/>
                <a:gd name="connsiteX1" fmla="*/ 9877 w 76552"/>
                <a:gd name="connsiteY1" fmla="*/ 127151 h 273360"/>
                <a:gd name="connsiteX2" fmla="*/ 76552 w 76552"/>
                <a:gd name="connsiteY2" fmla="*/ 273201 h 273360"/>
                <a:gd name="connsiteX3" fmla="*/ 9877 w 76552"/>
                <a:gd name="connsiteY3" fmla="*/ 152551 h 273360"/>
                <a:gd name="connsiteX4" fmla="*/ 352 w 76552"/>
                <a:gd name="connsiteY4" fmla="*/ 151 h 27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52" h="273360">
                  <a:moveTo>
                    <a:pt x="352" y="151"/>
                  </a:moveTo>
                  <a:cubicBezTo>
                    <a:pt x="352" y="-4082"/>
                    <a:pt x="-2823" y="81643"/>
                    <a:pt x="9877" y="127151"/>
                  </a:cubicBezTo>
                  <a:cubicBezTo>
                    <a:pt x="22577" y="172659"/>
                    <a:pt x="76552" y="268968"/>
                    <a:pt x="76552" y="273201"/>
                  </a:cubicBezTo>
                  <a:cubicBezTo>
                    <a:pt x="76552" y="277434"/>
                    <a:pt x="22577" y="196472"/>
                    <a:pt x="9877" y="152551"/>
                  </a:cubicBezTo>
                  <a:cubicBezTo>
                    <a:pt x="-2823" y="108630"/>
                    <a:pt x="352" y="4384"/>
                    <a:pt x="352" y="15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E88FD1C2-F197-3A87-00CC-38DEB2A00DD7}"/>
                </a:ext>
              </a:extLst>
            </p:cNvPr>
            <p:cNvSpPr/>
            <p:nvPr/>
          </p:nvSpPr>
          <p:spPr>
            <a:xfrm>
              <a:off x="4876795" y="5902297"/>
              <a:ext cx="41330" cy="203256"/>
            </a:xfrm>
            <a:custGeom>
              <a:avLst/>
              <a:gdLst>
                <a:gd name="connsiteX0" fmla="*/ 6355 w 41330"/>
                <a:gd name="connsiteY0" fmla="*/ 28 h 203256"/>
                <a:gd name="connsiteX1" fmla="*/ 38105 w 41330"/>
                <a:gd name="connsiteY1" fmla="*/ 98453 h 203256"/>
                <a:gd name="connsiteX2" fmla="*/ 5 w 41330"/>
                <a:gd name="connsiteY2" fmla="*/ 203228 h 203256"/>
                <a:gd name="connsiteX3" fmla="*/ 41280 w 41330"/>
                <a:gd name="connsiteY3" fmla="*/ 107978 h 203256"/>
                <a:gd name="connsiteX4" fmla="*/ 6355 w 41330"/>
                <a:gd name="connsiteY4" fmla="*/ 28 h 20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30" h="203256">
                  <a:moveTo>
                    <a:pt x="6355" y="28"/>
                  </a:moveTo>
                  <a:cubicBezTo>
                    <a:pt x="5826" y="-1559"/>
                    <a:pt x="39163" y="64586"/>
                    <a:pt x="38105" y="98453"/>
                  </a:cubicBezTo>
                  <a:cubicBezTo>
                    <a:pt x="37047" y="132320"/>
                    <a:pt x="-524" y="201641"/>
                    <a:pt x="5" y="203228"/>
                  </a:cubicBezTo>
                  <a:cubicBezTo>
                    <a:pt x="534" y="204815"/>
                    <a:pt x="39693" y="140257"/>
                    <a:pt x="41280" y="107978"/>
                  </a:cubicBezTo>
                  <a:cubicBezTo>
                    <a:pt x="42867" y="75699"/>
                    <a:pt x="6884" y="1615"/>
                    <a:pt x="6355" y="28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3251CC1C-E6CB-6F18-1E4C-1FB5BEC994DE}"/>
                </a:ext>
              </a:extLst>
            </p:cNvPr>
            <p:cNvSpPr/>
            <p:nvPr/>
          </p:nvSpPr>
          <p:spPr>
            <a:xfrm>
              <a:off x="4894719" y="12177909"/>
              <a:ext cx="110212" cy="250594"/>
            </a:xfrm>
            <a:custGeom>
              <a:avLst/>
              <a:gdLst>
                <a:gd name="connsiteX0" fmla="*/ 1131 w 110212"/>
                <a:gd name="connsiteY0" fmla="*/ 1391 h 250594"/>
                <a:gd name="connsiteX1" fmla="*/ 109081 w 110212"/>
                <a:gd name="connsiteY1" fmla="*/ 245866 h 250594"/>
                <a:gd name="connsiteX2" fmla="*/ 55106 w 110212"/>
                <a:gd name="connsiteY2" fmla="*/ 150616 h 250594"/>
                <a:gd name="connsiteX3" fmla="*/ 1131 w 110212"/>
                <a:gd name="connsiteY3" fmla="*/ 1391 h 2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12" h="250594">
                  <a:moveTo>
                    <a:pt x="1131" y="1391"/>
                  </a:moveTo>
                  <a:cubicBezTo>
                    <a:pt x="10127" y="17266"/>
                    <a:pt x="100085" y="220995"/>
                    <a:pt x="109081" y="245866"/>
                  </a:cubicBezTo>
                  <a:cubicBezTo>
                    <a:pt x="118077" y="270737"/>
                    <a:pt x="70981" y="191362"/>
                    <a:pt x="55106" y="150616"/>
                  </a:cubicBezTo>
                  <a:cubicBezTo>
                    <a:pt x="39231" y="109870"/>
                    <a:pt x="-7865" y="-14484"/>
                    <a:pt x="1131" y="1391"/>
                  </a:cubicBezTo>
                  <a:close/>
                </a:path>
              </a:pathLst>
            </a:custGeom>
            <a:solidFill>
              <a:srgbClr val="0070C0"/>
            </a:solidFill>
            <a:ln w="12700" cap="rnd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0E6298A3-2C75-E5CA-F210-BB63A07E7AAC}"/>
              </a:ext>
            </a:extLst>
          </p:cNvPr>
          <p:cNvSpPr/>
          <p:nvPr/>
        </p:nvSpPr>
        <p:spPr>
          <a:xfrm>
            <a:off x="3880996" y="4587133"/>
            <a:ext cx="1863094" cy="317378"/>
          </a:xfrm>
          <a:custGeom>
            <a:avLst/>
            <a:gdLst>
              <a:gd name="connsiteX0" fmla="*/ 30604 w 1863094"/>
              <a:gd name="connsiteY0" fmla="*/ 317376 h 317378"/>
              <a:gd name="connsiteX1" fmla="*/ 774131 w 1863094"/>
              <a:gd name="connsiteY1" fmla="*/ 141885 h 317378"/>
              <a:gd name="connsiteX2" fmla="*/ 695622 w 1863094"/>
              <a:gd name="connsiteY2" fmla="*/ 155740 h 317378"/>
              <a:gd name="connsiteX3" fmla="*/ 1489949 w 1863094"/>
              <a:gd name="connsiteY3" fmla="*/ 197303 h 317378"/>
              <a:gd name="connsiteX4" fmla="*/ 1836313 w 1863094"/>
              <a:gd name="connsiteY4" fmla="*/ 294285 h 317378"/>
              <a:gd name="connsiteX5" fmla="*/ 1813222 w 1863094"/>
              <a:gd name="connsiteY5" fmla="*/ 234249 h 317378"/>
              <a:gd name="connsiteX6" fmla="*/ 1600786 w 1863094"/>
              <a:gd name="connsiteY6" fmla="*/ 81849 h 317378"/>
              <a:gd name="connsiteX7" fmla="*/ 1628495 w 1863094"/>
              <a:gd name="connsiteY7" fmla="*/ 114176 h 317378"/>
              <a:gd name="connsiteX8" fmla="*/ 820313 w 1863094"/>
              <a:gd name="connsiteY8" fmla="*/ 3340 h 317378"/>
              <a:gd name="connsiteX9" fmla="*/ 935768 w 1863094"/>
              <a:gd name="connsiteY9" fmla="*/ 40285 h 317378"/>
              <a:gd name="connsiteX10" fmla="*/ 146059 w 1863094"/>
              <a:gd name="connsiteY10" fmla="*/ 155740 h 317378"/>
              <a:gd name="connsiteX11" fmla="*/ 215331 w 1863094"/>
              <a:gd name="connsiteY11" fmla="*/ 160358 h 317378"/>
              <a:gd name="connsiteX12" fmla="*/ 53695 w 1863094"/>
              <a:gd name="connsiteY12" fmla="*/ 252722 h 317378"/>
              <a:gd name="connsiteX13" fmla="*/ 132204 w 1863094"/>
              <a:gd name="connsiteY13" fmla="*/ 137267 h 317378"/>
              <a:gd name="connsiteX14" fmla="*/ 30604 w 1863094"/>
              <a:gd name="connsiteY14" fmla="*/ 317376 h 31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3094" h="317378">
                <a:moveTo>
                  <a:pt x="30604" y="317376"/>
                </a:moveTo>
                <a:cubicBezTo>
                  <a:pt x="137592" y="318146"/>
                  <a:pt x="663295" y="168824"/>
                  <a:pt x="774131" y="141885"/>
                </a:cubicBezTo>
                <a:cubicBezTo>
                  <a:pt x="884967" y="114946"/>
                  <a:pt x="576319" y="146504"/>
                  <a:pt x="695622" y="155740"/>
                </a:cubicBezTo>
                <a:cubicBezTo>
                  <a:pt x="814925" y="164976"/>
                  <a:pt x="1299834" y="174212"/>
                  <a:pt x="1489949" y="197303"/>
                </a:cubicBezTo>
                <a:cubicBezTo>
                  <a:pt x="1680064" y="220394"/>
                  <a:pt x="1782434" y="288127"/>
                  <a:pt x="1836313" y="294285"/>
                </a:cubicBezTo>
                <a:cubicBezTo>
                  <a:pt x="1890192" y="300443"/>
                  <a:pt x="1852477" y="269655"/>
                  <a:pt x="1813222" y="234249"/>
                </a:cubicBezTo>
                <a:cubicBezTo>
                  <a:pt x="1773968" y="198843"/>
                  <a:pt x="1631574" y="101861"/>
                  <a:pt x="1600786" y="81849"/>
                </a:cubicBezTo>
                <a:cubicBezTo>
                  <a:pt x="1569998" y="61837"/>
                  <a:pt x="1758574" y="127261"/>
                  <a:pt x="1628495" y="114176"/>
                </a:cubicBezTo>
                <a:cubicBezTo>
                  <a:pt x="1498416" y="101091"/>
                  <a:pt x="935767" y="15655"/>
                  <a:pt x="820313" y="3340"/>
                </a:cubicBezTo>
                <a:cubicBezTo>
                  <a:pt x="704859" y="-8975"/>
                  <a:pt x="1048144" y="14885"/>
                  <a:pt x="935768" y="40285"/>
                </a:cubicBezTo>
                <a:cubicBezTo>
                  <a:pt x="823392" y="65685"/>
                  <a:pt x="266132" y="135728"/>
                  <a:pt x="146059" y="155740"/>
                </a:cubicBezTo>
                <a:cubicBezTo>
                  <a:pt x="25986" y="175752"/>
                  <a:pt x="230725" y="144194"/>
                  <a:pt x="215331" y="160358"/>
                </a:cubicBezTo>
                <a:cubicBezTo>
                  <a:pt x="199937" y="176522"/>
                  <a:pt x="67549" y="256570"/>
                  <a:pt x="53695" y="252722"/>
                </a:cubicBezTo>
                <a:cubicBezTo>
                  <a:pt x="39841" y="248874"/>
                  <a:pt x="132974" y="128031"/>
                  <a:pt x="132204" y="137267"/>
                </a:cubicBezTo>
                <a:cubicBezTo>
                  <a:pt x="131434" y="146503"/>
                  <a:pt x="-76384" y="316606"/>
                  <a:pt x="30604" y="317376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A73F96EF-D512-F33A-798A-062D99C40FD0}"/>
              </a:ext>
            </a:extLst>
          </p:cNvPr>
          <p:cNvSpPr/>
          <p:nvPr/>
        </p:nvSpPr>
        <p:spPr>
          <a:xfrm>
            <a:off x="5531496" y="4087780"/>
            <a:ext cx="551359" cy="844016"/>
          </a:xfrm>
          <a:custGeom>
            <a:avLst/>
            <a:gdLst>
              <a:gd name="connsiteX0" fmla="*/ 79595 w 551359"/>
              <a:gd name="connsiteY0" fmla="*/ 50111 h 844016"/>
              <a:gd name="connsiteX1" fmla="*/ 273559 w 551359"/>
              <a:gd name="connsiteY1" fmla="*/ 414947 h 844016"/>
              <a:gd name="connsiteX2" fmla="*/ 222759 w 551359"/>
              <a:gd name="connsiteY2" fmla="*/ 576584 h 844016"/>
              <a:gd name="connsiteX3" fmla="*/ 292031 w 551359"/>
              <a:gd name="connsiteY3" fmla="*/ 567347 h 844016"/>
              <a:gd name="connsiteX4" fmla="*/ 70359 w 551359"/>
              <a:gd name="connsiteY4" fmla="*/ 775165 h 844016"/>
              <a:gd name="connsiteX5" fmla="*/ 162722 w 551359"/>
              <a:gd name="connsiteY5" fmla="*/ 756693 h 844016"/>
              <a:gd name="connsiteX6" fmla="*/ 158104 w 551359"/>
              <a:gd name="connsiteY6" fmla="*/ 839820 h 844016"/>
              <a:gd name="connsiteX7" fmla="*/ 495231 w 551359"/>
              <a:gd name="connsiteY7" fmla="*/ 604293 h 844016"/>
              <a:gd name="connsiteX8" fmla="*/ 416722 w 551359"/>
              <a:gd name="connsiteY8" fmla="*/ 636620 h 844016"/>
              <a:gd name="connsiteX9" fmla="*/ 550649 w 551359"/>
              <a:gd name="connsiteY9" fmla="*/ 354911 h 844016"/>
              <a:gd name="connsiteX10" fmla="*/ 458286 w 551359"/>
              <a:gd name="connsiteY10" fmla="*/ 147093 h 844016"/>
              <a:gd name="connsiteX11" fmla="*/ 222759 w 551359"/>
              <a:gd name="connsiteY11" fmla="*/ 17784 h 844016"/>
              <a:gd name="connsiteX12" fmla="*/ 310504 w 551359"/>
              <a:gd name="connsiteY12" fmla="*/ 105529 h 844016"/>
              <a:gd name="connsiteX13" fmla="*/ 10322 w 551359"/>
              <a:gd name="connsiteY13" fmla="*/ 8547 h 844016"/>
              <a:gd name="connsiteX14" fmla="*/ 79595 w 551359"/>
              <a:gd name="connsiteY14" fmla="*/ 50111 h 8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1359" h="844016">
                <a:moveTo>
                  <a:pt x="79595" y="50111"/>
                </a:moveTo>
                <a:cubicBezTo>
                  <a:pt x="123468" y="117844"/>
                  <a:pt x="249698" y="327202"/>
                  <a:pt x="273559" y="414947"/>
                </a:cubicBezTo>
                <a:cubicBezTo>
                  <a:pt x="297420" y="502692"/>
                  <a:pt x="219680" y="551184"/>
                  <a:pt x="222759" y="576584"/>
                </a:cubicBezTo>
                <a:cubicBezTo>
                  <a:pt x="225838" y="601984"/>
                  <a:pt x="317431" y="534250"/>
                  <a:pt x="292031" y="567347"/>
                </a:cubicBezTo>
                <a:cubicBezTo>
                  <a:pt x="266631" y="600444"/>
                  <a:pt x="91910" y="743607"/>
                  <a:pt x="70359" y="775165"/>
                </a:cubicBezTo>
                <a:cubicBezTo>
                  <a:pt x="48808" y="806723"/>
                  <a:pt x="148098" y="745917"/>
                  <a:pt x="162722" y="756693"/>
                </a:cubicBezTo>
                <a:cubicBezTo>
                  <a:pt x="177346" y="767469"/>
                  <a:pt x="102686" y="865220"/>
                  <a:pt x="158104" y="839820"/>
                </a:cubicBezTo>
                <a:cubicBezTo>
                  <a:pt x="213522" y="814420"/>
                  <a:pt x="452128" y="638160"/>
                  <a:pt x="495231" y="604293"/>
                </a:cubicBezTo>
                <a:cubicBezTo>
                  <a:pt x="538334" y="570426"/>
                  <a:pt x="407486" y="678184"/>
                  <a:pt x="416722" y="636620"/>
                </a:cubicBezTo>
                <a:cubicBezTo>
                  <a:pt x="425958" y="595056"/>
                  <a:pt x="543722" y="436499"/>
                  <a:pt x="550649" y="354911"/>
                </a:cubicBezTo>
                <a:cubicBezTo>
                  <a:pt x="557576" y="273323"/>
                  <a:pt x="512934" y="203281"/>
                  <a:pt x="458286" y="147093"/>
                </a:cubicBezTo>
                <a:cubicBezTo>
                  <a:pt x="403638" y="90905"/>
                  <a:pt x="247389" y="24711"/>
                  <a:pt x="222759" y="17784"/>
                </a:cubicBezTo>
                <a:cubicBezTo>
                  <a:pt x="198129" y="10857"/>
                  <a:pt x="345910" y="107068"/>
                  <a:pt x="310504" y="105529"/>
                </a:cubicBezTo>
                <a:cubicBezTo>
                  <a:pt x="275098" y="103990"/>
                  <a:pt x="44958" y="17014"/>
                  <a:pt x="10322" y="8547"/>
                </a:cubicBezTo>
                <a:cubicBezTo>
                  <a:pt x="-24314" y="80"/>
                  <a:pt x="35722" y="-17622"/>
                  <a:pt x="79595" y="50111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10C2961-86C5-C1C6-0C38-E41C67E37F3E}"/>
              </a:ext>
            </a:extLst>
          </p:cNvPr>
          <p:cNvSpPr/>
          <p:nvPr/>
        </p:nvSpPr>
        <p:spPr>
          <a:xfrm>
            <a:off x="3543600" y="4276962"/>
            <a:ext cx="1929425" cy="724760"/>
          </a:xfrm>
          <a:custGeom>
            <a:avLst/>
            <a:gdLst>
              <a:gd name="connsiteX0" fmla="*/ 1928945 w 1929425"/>
              <a:gd name="connsiteY0" fmla="*/ 433583 h 724760"/>
              <a:gd name="connsiteX1" fmla="*/ 1097673 w 1929425"/>
              <a:gd name="connsiteY1" fmla="*/ 405874 h 724760"/>
              <a:gd name="connsiteX2" fmla="*/ 483455 w 1929425"/>
              <a:gd name="connsiteY2" fmla="*/ 539802 h 724760"/>
              <a:gd name="connsiteX3" fmla="*/ 409564 w 1929425"/>
              <a:gd name="connsiteY3" fmla="*/ 719911 h 724760"/>
              <a:gd name="connsiteX4" fmla="*/ 155564 w 1929425"/>
              <a:gd name="connsiteY4" fmla="*/ 673729 h 724760"/>
              <a:gd name="connsiteX5" fmla="*/ 252545 w 1929425"/>
              <a:gd name="connsiteY5" fmla="*/ 678347 h 724760"/>
              <a:gd name="connsiteX6" fmla="*/ 3164 w 1929425"/>
              <a:gd name="connsiteY6" fmla="*/ 456674 h 724760"/>
              <a:gd name="connsiteX7" fmla="*/ 109382 w 1929425"/>
              <a:gd name="connsiteY7" fmla="*/ 382783 h 724760"/>
              <a:gd name="connsiteX8" fmla="*/ 72436 w 1929425"/>
              <a:gd name="connsiteY8" fmla="*/ 401256 h 724760"/>
              <a:gd name="connsiteX9" fmla="*/ 700509 w 1929425"/>
              <a:gd name="connsiteY9" fmla="*/ 4093 h 724760"/>
              <a:gd name="connsiteX10" fmla="*/ 520400 w 1929425"/>
              <a:gd name="connsiteY10" fmla="*/ 188820 h 724760"/>
              <a:gd name="connsiteX11" fmla="*/ 746691 w 1929425"/>
              <a:gd name="connsiteY11" fmla="*/ 91838 h 724760"/>
              <a:gd name="connsiteX12" fmla="*/ 474218 w 1929425"/>
              <a:gd name="connsiteY12" fmla="*/ 368929 h 724760"/>
              <a:gd name="connsiteX13" fmla="*/ 977600 w 1929425"/>
              <a:gd name="connsiteY13" fmla="*/ 364311 h 724760"/>
              <a:gd name="connsiteX14" fmla="*/ 1928945 w 1929425"/>
              <a:gd name="connsiteY14" fmla="*/ 433583 h 72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9425" h="724760">
                <a:moveTo>
                  <a:pt x="1928945" y="433583"/>
                </a:moveTo>
                <a:cubicBezTo>
                  <a:pt x="1948957" y="440510"/>
                  <a:pt x="1338588" y="388171"/>
                  <a:pt x="1097673" y="405874"/>
                </a:cubicBezTo>
                <a:cubicBezTo>
                  <a:pt x="856758" y="423577"/>
                  <a:pt x="598140" y="487463"/>
                  <a:pt x="483455" y="539802"/>
                </a:cubicBezTo>
                <a:cubicBezTo>
                  <a:pt x="368770" y="592141"/>
                  <a:pt x="464212" y="697590"/>
                  <a:pt x="409564" y="719911"/>
                </a:cubicBezTo>
                <a:cubicBezTo>
                  <a:pt x="354916" y="742232"/>
                  <a:pt x="181734" y="680656"/>
                  <a:pt x="155564" y="673729"/>
                </a:cubicBezTo>
                <a:cubicBezTo>
                  <a:pt x="129394" y="666802"/>
                  <a:pt x="277945" y="714523"/>
                  <a:pt x="252545" y="678347"/>
                </a:cubicBezTo>
                <a:cubicBezTo>
                  <a:pt x="227145" y="642171"/>
                  <a:pt x="27025" y="505935"/>
                  <a:pt x="3164" y="456674"/>
                </a:cubicBezTo>
                <a:cubicBezTo>
                  <a:pt x="-20697" y="407413"/>
                  <a:pt x="97837" y="392019"/>
                  <a:pt x="109382" y="382783"/>
                </a:cubicBezTo>
                <a:cubicBezTo>
                  <a:pt x="120927" y="373547"/>
                  <a:pt x="72436" y="401256"/>
                  <a:pt x="72436" y="401256"/>
                </a:cubicBezTo>
                <a:cubicBezTo>
                  <a:pt x="170957" y="338141"/>
                  <a:pt x="625848" y="39499"/>
                  <a:pt x="700509" y="4093"/>
                </a:cubicBezTo>
                <a:cubicBezTo>
                  <a:pt x="775170" y="-31313"/>
                  <a:pt x="512703" y="174196"/>
                  <a:pt x="520400" y="188820"/>
                </a:cubicBezTo>
                <a:cubicBezTo>
                  <a:pt x="528097" y="203444"/>
                  <a:pt x="754388" y="61820"/>
                  <a:pt x="746691" y="91838"/>
                </a:cubicBezTo>
                <a:cubicBezTo>
                  <a:pt x="738994" y="121856"/>
                  <a:pt x="435733" y="323517"/>
                  <a:pt x="474218" y="368929"/>
                </a:cubicBezTo>
                <a:cubicBezTo>
                  <a:pt x="512703" y="414341"/>
                  <a:pt x="738224" y="352765"/>
                  <a:pt x="977600" y="364311"/>
                </a:cubicBezTo>
                <a:cubicBezTo>
                  <a:pt x="1216976" y="375856"/>
                  <a:pt x="1908933" y="426656"/>
                  <a:pt x="1928945" y="433583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131CB412-5D46-D1C1-AF77-C0283F0EC58E}"/>
              </a:ext>
            </a:extLst>
          </p:cNvPr>
          <p:cNvSpPr/>
          <p:nvPr/>
        </p:nvSpPr>
        <p:spPr>
          <a:xfrm>
            <a:off x="3836610" y="4046606"/>
            <a:ext cx="1983588" cy="697017"/>
          </a:xfrm>
          <a:custGeom>
            <a:avLst/>
            <a:gdLst>
              <a:gd name="connsiteX0" fmla="*/ 153499 w 1983588"/>
              <a:gd name="connsiteY0" fmla="*/ 354521 h 697017"/>
              <a:gd name="connsiteX1" fmla="*/ 1492772 w 1983588"/>
              <a:gd name="connsiteY1" fmla="*/ 22012 h 697017"/>
              <a:gd name="connsiteX2" fmla="*/ 1908408 w 1983588"/>
              <a:gd name="connsiteY2" fmla="*/ 40485 h 697017"/>
              <a:gd name="connsiteX3" fmla="*/ 1806808 w 1983588"/>
              <a:gd name="connsiteY3" fmla="*/ 114376 h 697017"/>
              <a:gd name="connsiteX4" fmla="*/ 1982299 w 1983588"/>
              <a:gd name="connsiteY4" fmla="*/ 433030 h 697017"/>
              <a:gd name="connsiteX5" fmla="*/ 1876081 w 1983588"/>
              <a:gd name="connsiteY5" fmla="*/ 386849 h 697017"/>
              <a:gd name="connsiteX6" fmla="*/ 1686735 w 1983588"/>
              <a:gd name="connsiteY6" fmla="*/ 396085 h 697017"/>
              <a:gd name="connsiteX7" fmla="*/ 1649790 w 1983588"/>
              <a:gd name="connsiteY7" fmla="*/ 511539 h 697017"/>
              <a:gd name="connsiteX8" fmla="*/ 1709826 w 1983588"/>
              <a:gd name="connsiteY8" fmla="*/ 691649 h 697017"/>
              <a:gd name="connsiteX9" fmla="*/ 1612845 w 1983588"/>
              <a:gd name="connsiteY9" fmla="*/ 650085 h 697017"/>
              <a:gd name="connsiteX10" fmla="*/ 730772 w 1983588"/>
              <a:gd name="connsiteY10" fmla="*/ 654703 h 697017"/>
              <a:gd name="connsiteX11" fmla="*/ 10335 w 1983588"/>
              <a:gd name="connsiteY11" fmla="*/ 650085 h 697017"/>
              <a:gd name="connsiteX12" fmla="*/ 296663 w 1983588"/>
              <a:gd name="connsiteY12" fmla="*/ 442267 h 697017"/>
              <a:gd name="connsiteX13" fmla="*/ 181208 w 1983588"/>
              <a:gd name="connsiteY13" fmla="*/ 469976 h 697017"/>
              <a:gd name="connsiteX14" fmla="*/ 232008 w 1983588"/>
              <a:gd name="connsiteY14" fmla="*/ 391467 h 697017"/>
              <a:gd name="connsiteX15" fmla="*/ 153499 w 1983588"/>
              <a:gd name="connsiteY15" fmla="*/ 354521 h 69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83588" h="697017">
                <a:moveTo>
                  <a:pt x="153499" y="354521"/>
                </a:moveTo>
                <a:cubicBezTo>
                  <a:pt x="363626" y="292945"/>
                  <a:pt x="1200287" y="74351"/>
                  <a:pt x="1492772" y="22012"/>
                </a:cubicBezTo>
                <a:cubicBezTo>
                  <a:pt x="1785257" y="-30327"/>
                  <a:pt x="1856069" y="25091"/>
                  <a:pt x="1908408" y="40485"/>
                </a:cubicBezTo>
                <a:cubicBezTo>
                  <a:pt x="1960747" y="55879"/>
                  <a:pt x="1794493" y="48952"/>
                  <a:pt x="1806808" y="114376"/>
                </a:cubicBezTo>
                <a:cubicBezTo>
                  <a:pt x="1819123" y="179800"/>
                  <a:pt x="1970753" y="387618"/>
                  <a:pt x="1982299" y="433030"/>
                </a:cubicBezTo>
                <a:cubicBezTo>
                  <a:pt x="1993845" y="478442"/>
                  <a:pt x="1925342" y="393006"/>
                  <a:pt x="1876081" y="386849"/>
                </a:cubicBezTo>
                <a:cubicBezTo>
                  <a:pt x="1826820" y="380692"/>
                  <a:pt x="1724450" y="375303"/>
                  <a:pt x="1686735" y="396085"/>
                </a:cubicBezTo>
                <a:cubicBezTo>
                  <a:pt x="1649020" y="416867"/>
                  <a:pt x="1645942" y="462278"/>
                  <a:pt x="1649790" y="511539"/>
                </a:cubicBezTo>
                <a:cubicBezTo>
                  <a:pt x="1653639" y="560800"/>
                  <a:pt x="1715984" y="668558"/>
                  <a:pt x="1709826" y="691649"/>
                </a:cubicBezTo>
                <a:cubicBezTo>
                  <a:pt x="1703669" y="714740"/>
                  <a:pt x="1776020" y="656243"/>
                  <a:pt x="1612845" y="650085"/>
                </a:cubicBezTo>
                <a:cubicBezTo>
                  <a:pt x="1449670" y="643927"/>
                  <a:pt x="730772" y="654703"/>
                  <a:pt x="730772" y="654703"/>
                </a:cubicBezTo>
                <a:cubicBezTo>
                  <a:pt x="463687" y="654703"/>
                  <a:pt x="82686" y="685491"/>
                  <a:pt x="10335" y="650085"/>
                </a:cubicBezTo>
                <a:cubicBezTo>
                  <a:pt x="-62016" y="614679"/>
                  <a:pt x="268184" y="472285"/>
                  <a:pt x="296663" y="442267"/>
                </a:cubicBezTo>
                <a:cubicBezTo>
                  <a:pt x="325142" y="412249"/>
                  <a:pt x="191984" y="478443"/>
                  <a:pt x="181208" y="469976"/>
                </a:cubicBezTo>
                <a:cubicBezTo>
                  <a:pt x="170432" y="461509"/>
                  <a:pt x="235087" y="409170"/>
                  <a:pt x="232008" y="391467"/>
                </a:cubicBezTo>
                <a:cubicBezTo>
                  <a:pt x="228929" y="373764"/>
                  <a:pt x="-56628" y="416097"/>
                  <a:pt x="153499" y="354521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6BE1D829-ECAE-AD39-67A6-886F5FDAB110}"/>
              </a:ext>
            </a:extLst>
          </p:cNvPr>
          <p:cNvSpPr/>
          <p:nvPr/>
        </p:nvSpPr>
        <p:spPr>
          <a:xfrm>
            <a:off x="5441387" y="4391875"/>
            <a:ext cx="368754" cy="389272"/>
          </a:xfrm>
          <a:custGeom>
            <a:avLst/>
            <a:gdLst>
              <a:gd name="connsiteX0" fmla="*/ 211268 w 368754"/>
              <a:gd name="connsiteY0" fmla="*/ 16 h 389272"/>
              <a:gd name="connsiteX1" fmla="*/ 197413 w 368754"/>
              <a:gd name="connsiteY1" fmla="*/ 55434 h 389272"/>
              <a:gd name="connsiteX2" fmla="*/ 100431 w 368754"/>
              <a:gd name="connsiteY2" fmla="*/ 73907 h 389272"/>
              <a:gd name="connsiteX3" fmla="*/ 118904 w 368754"/>
              <a:gd name="connsiteY3" fmla="*/ 138561 h 389272"/>
              <a:gd name="connsiteX4" fmla="*/ 215886 w 368754"/>
              <a:gd name="connsiteY4" fmla="*/ 221689 h 389272"/>
              <a:gd name="connsiteX5" fmla="*/ 303631 w 368754"/>
              <a:gd name="connsiteY5" fmla="*/ 170889 h 389272"/>
              <a:gd name="connsiteX6" fmla="*/ 331340 w 368754"/>
              <a:gd name="connsiteY6" fmla="*/ 101616 h 389272"/>
              <a:gd name="connsiteX7" fmla="*/ 368286 w 368754"/>
              <a:gd name="connsiteY7" fmla="*/ 203216 h 389272"/>
              <a:gd name="connsiteX8" fmla="*/ 303631 w 368754"/>
              <a:gd name="connsiteY8" fmla="*/ 346380 h 389272"/>
              <a:gd name="connsiteX9" fmla="*/ 160468 w 368754"/>
              <a:gd name="connsiteY9" fmla="*/ 383325 h 389272"/>
              <a:gd name="connsiteX10" fmla="*/ 12686 w 368754"/>
              <a:gd name="connsiteY10" fmla="*/ 240161 h 389272"/>
              <a:gd name="connsiteX11" fmla="*/ 17304 w 368754"/>
              <a:gd name="connsiteY11" fmla="*/ 129325 h 389272"/>
              <a:gd name="connsiteX12" fmla="*/ 95813 w 368754"/>
              <a:gd name="connsiteY12" fmla="*/ 50816 h 389272"/>
              <a:gd name="connsiteX13" fmla="*/ 211268 w 368754"/>
              <a:gd name="connsiteY13" fmla="*/ 16 h 38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754" h="389272">
                <a:moveTo>
                  <a:pt x="211268" y="16"/>
                </a:moveTo>
                <a:cubicBezTo>
                  <a:pt x="228201" y="786"/>
                  <a:pt x="215886" y="43119"/>
                  <a:pt x="197413" y="55434"/>
                </a:cubicBezTo>
                <a:cubicBezTo>
                  <a:pt x="178940" y="67749"/>
                  <a:pt x="113516" y="60053"/>
                  <a:pt x="100431" y="73907"/>
                </a:cubicBezTo>
                <a:cubicBezTo>
                  <a:pt x="87346" y="87762"/>
                  <a:pt x="99662" y="113931"/>
                  <a:pt x="118904" y="138561"/>
                </a:cubicBezTo>
                <a:cubicBezTo>
                  <a:pt x="138146" y="163191"/>
                  <a:pt x="185098" y="216301"/>
                  <a:pt x="215886" y="221689"/>
                </a:cubicBezTo>
                <a:cubicBezTo>
                  <a:pt x="246674" y="227077"/>
                  <a:pt x="284389" y="190901"/>
                  <a:pt x="303631" y="170889"/>
                </a:cubicBezTo>
                <a:cubicBezTo>
                  <a:pt x="322873" y="150877"/>
                  <a:pt x="320564" y="96228"/>
                  <a:pt x="331340" y="101616"/>
                </a:cubicBezTo>
                <a:cubicBezTo>
                  <a:pt x="342116" y="107004"/>
                  <a:pt x="372904" y="162422"/>
                  <a:pt x="368286" y="203216"/>
                </a:cubicBezTo>
                <a:cubicBezTo>
                  <a:pt x="363668" y="244010"/>
                  <a:pt x="338267" y="316362"/>
                  <a:pt x="303631" y="346380"/>
                </a:cubicBezTo>
                <a:cubicBezTo>
                  <a:pt x="268995" y="376398"/>
                  <a:pt x="208959" y="401028"/>
                  <a:pt x="160468" y="383325"/>
                </a:cubicBezTo>
                <a:cubicBezTo>
                  <a:pt x="111977" y="365622"/>
                  <a:pt x="36547" y="282494"/>
                  <a:pt x="12686" y="240161"/>
                </a:cubicBezTo>
                <a:cubicBezTo>
                  <a:pt x="-11175" y="197828"/>
                  <a:pt x="3450" y="160882"/>
                  <a:pt x="17304" y="129325"/>
                </a:cubicBezTo>
                <a:cubicBezTo>
                  <a:pt x="31158" y="97768"/>
                  <a:pt x="61177" y="76216"/>
                  <a:pt x="95813" y="50816"/>
                </a:cubicBezTo>
                <a:cubicBezTo>
                  <a:pt x="130449" y="25416"/>
                  <a:pt x="194335" y="-754"/>
                  <a:pt x="211268" y="1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AE2D2899-F1A7-1BDA-E94D-0343DF374401}"/>
              </a:ext>
            </a:extLst>
          </p:cNvPr>
          <p:cNvSpPr/>
          <p:nvPr/>
        </p:nvSpPr>
        <p:spPr>
          <a:xfrm>
            <a:off x="3841109" y="4739458"/>
            <a:ext cx="1956138" cy="276395"/>
          </a:xfrm>
          <a:custGeom>
            <a:avLst/>
            <a:gdLst>
              <a:gd name="connsiteX0" fmla="*/ 65873 w 1956138"/>
              <a:gd name="connsiteY0" fmla="*/ 165051 h 276395"/>
              <a:gd name="connsiteX1" fmla="*/ 569255 w 1956138"/>
              <a:gd name="connsiteY1" fmla="*/ 21887 h 276395"/>
              <a:gd name="connsiteX2" fmla="*/ 1169618 w 1956138"/>
              <a:gd name="connsiteY2" fmla="*/ 17269 h 276395"/>
              <a:gd name="connsiteX3" fmla="*/ 1871582 w 1956138"/>
              <a:gd name="connsiteY3" fmla="*/ 183524 h 276395"/>
              <a:gd name="connsiteX4" fmla="*/ 1917764 w 1956138"/>
              <a:gd name="connsiteY4" fmla="*/ 206615 h 276395"/>
              <a:gd name="connsiteX5" fmla="*/ 1917764 w 1956138"/>
              <a:gd name="connsiteY5" fmla="*/ 243560 h 276395"/>
              <a:gd name="connsiteX6" fmla="*/ 1423618 w 1956138"/>
              <a:gd name="connsiteY6" fmla="*/ 201997 h 276395"/>
              <a:gd name="connsiteX7" fmla="*/ 980273 w 1956138"/>
              <a:gd name="connsiteY7" fmla="*/ 91160 h 276395"/>
              <a:gd name="connsiteX8" fmla="*/ 610818 w 1956138"/>
              <a:gd name="connsiteY8" fmla="*/ 95778 h 276395"/>
              <a:gd name="connsiteX9" fmla="*/ 38164 w 1956138"/>
              <a:gd name="connsiteY9" fmla="*/ 266651 h 276395"/>
              <a:gd name="connsiteX10" fmla="*/ 65873 w 1956138"/>
              <a:gd name="connsiteY10" fmla="*/ 248178 h 276395"/>
              <a:gd name="connsiteX11" fmla="*/ 167473 w 1956138"/>
              <a:gd name="connsiteY11" fmla="*/ 188142 h 276395"/>
              <a:gd name="connsiteX12" fmla="*/ 65873 w 1956138"/>
              <a:gd name="connsiteY12" fmla="*/ 165051 h 27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6138" h="276395">
                <a:moveTo>
                  <a:pt x="65873" y="165051"/>
                </a:moveTo>
                <a:cubicBezTo>
                  <a:pt x="132837" y="137342"/>
                  <a:pt x="385298" y="46517"/>
                  <a:pt x="569255" y="21887"/>
                </a:cubicBezTo>
                <a:cubicBezTo>
                  <a:pt x="753212" y="-2743"/>
                  <a:pt x="952564" y="-9671"/>
                  <a:pt x="1169618" y="17269"/>
                </a:cubicBezTo>
                <a:cubicBezTo>
                  <a:pt x="1386673" y="44208"/>
                  <a:pt x="1746891" y="151966"/>
                  <a:pt x="1871582" y="183524"/>
                </a:cubicBezTo>
                <a:cubicBezTo>
                  <a:pt x="1996273" y="215082"/>
                  <a:pt x="1910067" y="196609"/>
                  <a:pt x="1917764" y="206615"/>
                </a:cubicBezTo>
                <a:cubicBezTo>
                  <a:pt x="1925461" y="216621"/>
                  <a:pt x="2000122" y="244330"/>
                  <a:pt x="1917764" y="243560"/>
                </a:cubicBezTo>
                <a:cubicBezTo>
                  <a:pt x="1835406" y="242790"/>
                  <a:pt x="1579866" y="227397"/>
                  <a:pt x="1423618" y="201997"/>
                </a:cubicBezTo>
                <a:cubicBezTo>
                  <a:pt x="1267370" y="176597"/>
                  <a:pt x="1115740" y="108863"/>
                  <a:pt x="980273" y="91160"/>
                </a:cubicBezTo>
                <a:cubicBezTo>
                  <a:pt x="844806" y="73457"/>
                  <a:pt x="767836" y="66529"/>
                  <a:pt x="610818" y="95778"/>
                </a:cubicBezTo>
                <a:cubicBezTo>
                  <a:pt x="453800" y="125026"/>
                  <a:pt x="128988" y="241251"/>
                  <a:pt x="38164" y="266651"/>
                </a:cubicBezTo>
                <a:cubicBezTo>
                  <a:pt x="-52660" y="292051"/>
                  <a:pt x="44322" y="261263"/>
                  <a:pt x="65873" y="248178"/>
                </a:cubicBezTo>
                <a:cubicBezTo>
                  <a:pt x="87424" y="235093"/>
                  <a:pt x="163625" y="202766"/>
                  <a:pt x="167473" y="188142"/>
                </a:cubicBezTo>
                <a:cubicBezTo>
                  <a:pt x="171322" y="173518"/>
                  <a:pt x="-1091" y="192760"/>
                  <a:pt x="65873" y="16505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2E06E63C-B230-DC4F-406C-8A6BEC4B0E77}"/>
              </a:ext>
            </a:extLst>
          </p:cNvPr>
          <p:cNvSpPr/>
          <p:nvPr/>
        </p:nvSpPr>
        <p:spPr>
          <a:xfrm>
            <a:off x="4320678" y="4803159"/>
            <a:ext cx="220037" cy="190082"/>
          </a:xfrm>
          <a:custGeom>
            <a:avLst/>
            <a:gdLst>
              <a:gd name="connsiteX0" fmla="*/ 34267 w 220037"/>
              <a:gd name="connsiteY0" fmla="*/ 18223 h 190082"/>
              <a:gd name="connsiteX1" fmla="*/ 38886 w 220037"/>
              <a:gd name="connsiteY1" fmla="*/ 161386 h 190082"/>
              <a:gd name="connsiteX2" fmla="*/ 6558 w 220037"/>
              <a:gd name="connsiteY2" fmla="*/ 175241 h 190082"/>
              <a:gd name="connsiteX3" fmla="*/ 186667 w 220037"/>
              <a:gd name="connsiteY3" fmla="*/ 184477 h 190082"/>
              <a:gd name="connsiteX4" fmla="*/ 205140 w 220037"/>
              <a:gd name="connsiteY4" fmla="*/ 82877 h 190082"/>
              <a:gd name="connsiteX5" fmla="*/ 209758 w 220037"/>
              <a:gd name="connsiteY5" fmla="*/ 8986 h 190082"/>
              <a:gd name="connsiteX6" fmla="*/ 34267 w 220037"/>
              <a:gd name="connsiteY6" fmla="*/ 18223 h 19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37" h="190082">
                <a:moveTo>
                  <a:pt x="34267" y="18223"/>
                </a:moveTo>
                <a:cubicBezTo>
                  <a:pt x="5788" y="43623"/>
                  <a:pt x="43504" y="135216"/>
                  <a:pt x="38886" y="161386"/>
                </a:cubicBezTo>
                <a:cubicBezTo>
                  <a:pt x="34268" y="187556"/>
                  <a:pt x="-18072" y="171393"/>
                  <a:pt x="6558" y="175241"/>
                </a:cubicBezTo>
                <a:cubicBezTo>
                  <a:pt x="31188" y="179090"/>
                  <a:pt x="153570" y="199871"/>
                  <a:pt x="186667" y="184477"/>
                </a:cubicBezTo>
                <a:cubicBezTo>
                  <a:pt x="219764" y="169083"/>
                  <a:pt x="201292" y="112125"/>
                  <a:pt x="205140" y="82877"/>
                </a:cubicBezTo>
                <a:cubicBezTo>
                  <a:pt x="208988" y="53629"/>
                  <a:pt x="233618" y="19762"/>
                  <a:pt x="209758" y="8986"/>
                </a:cubicBezTo>
                <a:cubicBezTo>
                  <a:pt x="185898" y="-1790"/>
                  <a:pt x="62746" y="-7177"/>
                  <a:pt x="34267" y="1822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0B0A4644-7E95-F66D-9FFB-74F2F5EFB81B}"/>
              </a:ext>
            </a:extLst>
          </p:cNvPr>
          <p:cNvSpPr/>
          <p:nvPr/>
        </p:nvSpPr>
        <p:spPr>
          <a:xfrm>
            <a:off x="3887514" y="4816594"/>
            <a:ext cx="824629" cy="365019"/>
          </a:xfrm>
          <a:custGeom>
            <a:avLst/>
            <a:gdLst>
              <a:gd name="connsiteX0" fmla="*/ 10231 w 824629"/>
              <a:gd name="connsiteY0" fmla="*/ 365006 h 365019"/>
              <a:gd name="connsiteX1" fmla="*/ 315031 w 824629"/>
              <a:gd name="connsiteY1" fmla="*/ 207988 h 365019"/>
              <a:gd name="connsiteX2" fmla="*/ 818413 w 824629"/>
              <a:gd name="connsiteY2" fmla="*/ 203370 h 365019"/>
              <a:gd name="connsiteX3" fmla="*/ 587504 w 824629"/>
              <a:gd name="connsiteY3" fmla="*/ 152570 h 365019"/>
              <a:gd name="connsiteX4" fmla="*/ 458195 w 824629"/>
              <a:gd name="connsiteY4" fmla="*/ 106388 h 365019"/>
              <a:gd name="connsiteX5" fmla="*/ 499759 w 824629"/>
              <a:gd name="connsiteY5" fmla="*/ 170 h 365019"/>
              <a:gd name="connsiteX6" fmla="*/ 236522 w 824629"/>
              <a:gd name="connsiteY6" fmla="*/ 83297 h 365019"/>
              <a:gd name="connsiteX7" fmla="*/ 56413 w 824629"/>
              <a:gd name="connsiteY7" fmla="*/ 147951 h 365019"/>
              <a:gd name="connsiteX8" fmla="*/ 70268 w 824629"/>
              <a:gd name="connsiteY8" fmla="*/ 198751 h 365019"/>
              <a:gd name="connsiteX9" fmla="*/ 10231 w 824629"/>
              <a:gd name="connsiteY9" fmla="*/ 365006 h 3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4629" h="365019">
                <a:moveTo>
                  <a:pt x="10231" y="365006"/>
                </a:moveTo>
                <a:cubicBezTo>
                  <a:pt x="51025" y="366545"/>
                  <a:pt x="180334" y="234927"/>
                  <a:pt x="315031" y="207988"/>
                </a:cubicBezTo>
                <a:cubicBezTo>
                  <a:pt x="449728" y="181049"/>
                  <a:pt x="773001" y="212606"/>
                  <a:pt x="818413" y="203370"/>
                </a:cubicBezTo>
                <a:cubicBezTo>
                  <a:pt x="863825" y="194134"/>
                  <a:pt x="647540" y="168734"/>
                  <a:pt x="587504" y="152570"/>
                </a:cubicBezTo>
                <a:cubicBezTo>
                  <a:pt x="527468" y="136406"/>
                  <a:pt x="472819" y="131788"/>
                  <a:pt x="458195" y="106388"/>
                </a:cubicBezTo>
                <a:cubicBezTo>
                  <a:pt x="443571" y="80988"/>
                  <a:pt x="536705" y="4018"/>
                  <a:pt x="499759" y="170"/>
                </a:cubicBezTo>
                <a:cubicBezTo>
                  <a:pt x="462814" y="-3679"/>
                  <a:pt x="310413" y="58667"/>
                  <a:pt x="236522" y="83297"/>
                </a:cubicBezTo>
                <a:cubicBezTo>
                  <a:pt x="162631" y="107927"/>
                  <a:pt x="84122" y="128709"/>
                  <a:pt x="56413" y="147951"/>
                </a:cubicBezTo>
                <a:cubicBezTo>
                  <a:pt x="28704" y="167193"/>
                  <a:pt x="77195" y="164884"/>
                  <a:pt x="70268" y="198751"/>
                </a:cubicBezTo>
                <a:cubicBezTo>
                  <a:pt x="63341" y="232618"/>
                  <a:pt x="-30563" y="363467"/>
                  <a:pt x="10231" y="365006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4AF1B276-BCA9-0D34-32AB-4CB92C49EF45}"/>
              </a:ext>
            </a:extLst>
          </p:cNvPr>
          <p:cNvSpPr/>
          <p:nvPr/>
        </p:nvSpPr>
        <p:spPr>
          <a:xfrm>
            <a:off x="4499691" y="4805475"/>
            <a:ext cx="1555727" cy="602663"/>
          </a:xfrm>
          <a:custGeom>
            <a:avLst/>
            <a:gdLst>
              <a:gd name="connsiteX0" fmla="*/ 95400 w 1555727"/>
              <a:gd name="connsiteY0" fmla="*/ 6670 h 602663"/>
              <a:gd name="connsiteX1" fmla="*/ 7654 w 1555727"/>
              <a:gd name="connsiteY1" fmla="*/ 154452 h 602663"/>
              <a:gd name="connsiteX2" fmla="*/ 270891 w 1555727"/>
              <a:gd name="connsiteY2" fmla="*/ 311470 h 602663"/>
              <a:gd name="connsiteX3" fmla="*/ 691145 w 1555727"/>
              <a:gd name="connsiteY3" fmla="*/ 510052 h 602663"/>
              <a:gd name="connsiteX4" fmla="*/ 686527 w 1555727"/>
              <a:gd name="connsiteY4" fmla="*/ 482343 h 602663"/>
              <a:gd name="connsiteX5" fmla="*/ 1536273 w 1555727"/>
              <a:gd name="connsiteY5" fmla="*/ 602416 h 602663"/>
              <a:gd name="connsiteX6" fmla="*/ 1282273 w 1555727"/>
              <a:gd name="connsiteY6" fmla="*/ 445398 h 602663"/>
              <a:gd name="connsiteX7" fmla="*/ 1282273 w 1555727"/>
              <a:gd name="connsiteY7" fmla="*/ 269907 h 602663"/>
              <a:gd name="connsiteX8" fmla="*/ 898964 w 1555727"/>
              <a:gd name="connsiteY8" fmla="*/ 103652 h 602663"/>
              <a:gd name="connsiteX9" fmla="*/ 293982 w 1555727"/>
              <a:gd name="connsiteY9" fmla="*/ 2052 h 602663"/>
              <a:gd name="connsiteX10" fmla="*/ 349400 w 1555727"/>
              <a:gd name="connsiteY10" fmla="*/ 34380 h 602663"/>
              <a:gd name="connsiteX11" fmla="*/ 95400 w 1555727"/>
              <a:gd name="connsiteY11" fmla="*/ 6670 h 60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5727" h="602663">
                <a:moveTo>
                  <a:pt x="95400" y="6670"/>
                </a:moveTo>
                <a:cubicBezTo>
                  <a:pt x="38442" y="26682"/>
                  <a:pt x="-21594" y="103652"/>
                  <a:pt x="7654" y="154452"/>
                </a:cubicBezTo>
                <a:cubicBezTo>
                  <a:pt x="36902" y="205252"/>
                  <a:pt x="156976" y="252203"/>
                  <a:pt x="270891" y="311470"/>
                </a:cubicBezTo>
                <a:cubicBezTo>
                  <a:pt x="384806" y="370737"/>
                  <a:pt x="621872" y="481573"/>
                  <a:pt x="691145" y="510052"/>
                </a:cubicBezTo>
                <a:cubicBezTo>
                  <a:pt x="760418" y="538531"/>
                  <a:pt x="545672" y="466949"/>
                  <a:pt x="686527" y="482343"/>
                </a:cubicBezTo>
                <a:cubicBezTo>
                  <a:pt x="827382" y="497737"/>
                  <a:pt x="1436982" y="608573"/>
                  <a:pt x="1536273" y="602416"/>
                </a:cubicBezTo>
                <a:cubicBezTo>
                  <a:pt x="1635564" y="596259"/>
                  <a:pt x="1324606" y="500816"/>
                  <a:pt x="1282273" y="445398"/>
                </a:cubicBezTo>
                <a:cubicBezTo>
                  <a:pt x="1239940" y="389980"/>
                  <a:pt x="1346158" y="326865"/>
                  <a:pt x="1282273" y="269907"/>
                </a:cubicBezTo>
                <a:cubicBezTo>
                  <a:pt x="1218388" y="212949"/>
                  <a:pt x="1063679" y="148295"/>
                  <a:pt x="898964" y="103652"/>
                </a:cubicBezTo>
                <a:cubicBezTo>
                  <a:pt x="734249" y="59010"/>
                  <a:pt x="385576" y="13597"/>
                  <a:pt x="293982" y="2052"/>
                </a:cubicBezTo>
                <a:cubicBezTo>
                  <a:pt x="202388" y="-9493"/>
                  <a:pt x="379418" y="31301"/>
                  <a:pt x="349400" y="34380"/>
                </a:cubicBezTo>
                <a:cubicBezTo>
                  <a:pt x="319382" y="37459"/>
                  <a:pt x="152358" y="-13342"/>
                  <a:pt x="95400" y="6670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7AA99754-53F3-AD1D-AAE7-3AB5E068E129}"/>
              </a:ext>
            </a:extLst>
          </p:cNvPr>
          <p:cNvSpPr/>
          <p:nvPr/>
        </p:nvSpPr>
        <p:spPr>
          <a:xfrm>
            <a:off x="3736027" y="6397517"/>
            <a:ext cx="1516223" cy="1612342"/>
          </a:xfrm>
          <a:custGeom>
            <a:avLst/>
            <a:gdLst>
              <a:gd name="connsiteX0" fmla="*/ 106300 w 1516223"/>
              <a:gd name="connsiteY0" fmla="*/ 12519 h 1612342"/>
              <a:gd name="connsiteX1" fmla="*/ 82 w 1516223"/>
              <a:gd name="connsiteY1" fmla="*/ 349647 h 1612342"/>
              <a:gd name="connsiteX2" fmla="*/ 110918 w 1516223"/>
              <a:gd name="connsiteY2" fmla="*/ 345028 h 1612342"/>
              <a:gd name="connsiteX3" fmla="*/ 738991 w 1516223"/>
              <a:gd name="connsiteY3" fmla="*/ 659065 h 1612342"/>
              <a:gd name="connsiteX4" fmla="*/ 1260846 w 1516223"/>
              <a:gd name="connsiteY4" fmla="*/ 1153210 h 1612342"/>
              <a:gd name="connsiteX5" fmla="*/ 1256228 w 1516223"/>
              <a:gd name="connsiteY5" fmla="*/ 1171683 h 1612342"/>
              <a:gd name="connsiteX6" fmla="*/ 1514846 w 1516223"/>
              <a:gd name="connsiteY6" fmla="*/ 1605792 h 1612342"/>
              <a:gd name="connsiteX7" fmla="*/ 1126918 w 1516223"/>
              <a:gd name="connsiteY7" fmla="*/ 788374 h 1612342"/>
              <a:gd name="connsiteX8" fmla="*/ 775937 w 1516223"/>
              <a:gd name="connsiteY8" fmla="*/ 312701 h 1612342"/>
              <a:gd name="connsiteX9" fmla="*/ 226373 w 1516223"/>
              <a:gd name="connsiteY9" fmla="*/ 40228 h 1612342"/>
              <a:gd name="connsiteX10" fmla="*/ 134009 w 1516223"/>
              <a:gd name="connsiteY10" fmla="*/ 67938 h 1612342"/>
              <a:gd name="connsiteX11" fmla="*/ 106300 w 1516223"/>
              <a:gd name="connsiteY11" fmla="*/ 12519 h 161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6223" h="1612342">
                <a:moveTo>
                  <a:pt x="106300" y="12519"/>
                </a:moveTo>
                <a:cubicBezTo>
                  <a:pt x="83979" y="59470"/>
                  <a:pt x="-688" y="294229"/>
                  <a:pt x="82" y="349647"/>
                </a:cubicBezTo>
                <a:cubicBezTo>
                  <a:pt x="852" y="405065"/>
                  <a:pt x="-12234" y="293458"/>
                  <a:pt x="110918" y="345028"/>
                </a:cubicBezTo>
                <a:cubicBezTo>
                  <a:pt x="234070" y="396598"/>
                  <a:pt x="547336" y="524368"/>
                  <a:pt x="738991" y="659065"/>
                </a:cubicBezTo>
                <a:cubicBezTo>
                  <a:pt x="930646" y="793762"/>
                  <a:pt x="1174640" y="1067774"/>
                  <a:pt x="1260846" y="1153210"/>
                </a:cubicBezTo>
                <a:cubicBezTo>
                  <a:pt x="1347052" y="1238646"/>
                  <a:pt x="1213895" y="1096253"/>
                  <a:pt x="1256228" y="1171683"/>
                </a:cubicBezTo>
                <a:cubicBezTo>
                  <a:pt x="1298561" y="1247113"/>
                  <a:pt x="1536398" y="1669677"/>
                  <a:pt x="1514846" y="1605792"/>
                </a:cubicBezTo>
                <a:cubicBezTo>
                  <a:pt x="1493294" y="1541907"/>
                  <a:pt x="1250069" y="1003889"/>
                  <a:pt x="1126918" y="788374"/>
                </a:cubicBezTo>
                <a:cubicBezTo>
                  <a:pt x="1003767" y="572859"/>
                  <a:pt x="926028" y="437392"/>
                  <a:pt x="775937" y="312701"/>
                </a:cubicBezTo>
                <a:cubicBezTo>
                  <a:pt x="625846" y="188010"/>
                  <a:pt x="333361" y="81022"/>
                  <a:pt x="226373" y="40228"/>
                </a:cubicBezTo>
                <a:cubicBezTo>
                  <a:pt x="119385" y="-566"/>
                  <a:pt x="150173" y="70247"/>
                  <a:pt x="134009" y="67938"/>
                </a:cubicBezTo>
                <a:cubicBezTo>
                  <a:pt x="117845" y="65629"/>
                  <a:pt x="128621" y="-34432"/>
                  <a:pt x="106300" y="12519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867169AC-6C75-A2F4-BC88-7C801C7E3E0E}"/>
              </a:ext>
            </a:extLst>
          </p:cNvPr>
          <p:cNvSpPr/>
          <p:nvPr/>
        </p:nvSpPr>
        <p:spPr>
          <a:xfrm>
            <a:off x="3180442" y="6677409"/>
            <a:ext cx="825580" cy="1586259"/>
          </a:xfrm>
          <a:custGeom>
            <a:avLst/>
            <a:gdLst>
              <a:gd name="connsiteX0" fmla="*/ 620322 w 825580"/>
              <a:gd name="connsiteY0" fmla="*/ 18955 h 1586259"/>
              <a:gd name="connsiteX1" fmla="*/ 163122 w 825580"/>
              <a:gd name="connsiteY1" fmla="*/ 614700 h 1586259"/>
              <a:gd name="connsiteX2" fmla="*/ 6103 w 825580"/>
              <a:gd name="connsiteY2" fmla="*/ 1561427 h 1586259"/>
              <a:gd name="connsiteX3" fmla="*/ 112322 w 825580"/>
              <a:gd name="connsiteY3" fmla="*/ 1201209 h 1586259"/>
              <a:gd name="connsiteX4" fmla="*/ 809667 w 825580"/>
              <a:gd name="connsiteY4" fmla="*/ 46664 h 1586259"/>
              <a:gd name="connsiteX5" fmla="*/ 601849 w 825580"/>
              <a:gd name="connsiteY5" fmla="*/ 208300 h 1586259"/>
              <a:gd name="connsiteX6" fmla="*/ 620322 w 825580"/>
              <a:gd name="connsiteY6" fmla="*/ 18955 h 158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580" h="1586259">
                <a:moveTo>
                  <a:pt x="620322" y="18955"/>
                </a:moveTo>
                <a:cubicBezTo>
                  <a:pt x="547201" y="86688"/>
                  <a:pt x="265492" y="357621"/>
                  <a:pt x="163122" y="614700"/>
                </a:cubicBezTo>
                <a:cubicBezTo>
                  <a:pt x="60752" y="871779"/>
                  <a:pt x="14570" y="1463675"/>
                  <a:pt x="6103" y="1561427"/>
                </a:cubicBezTo>
                <a:cubicBezTo>
                  <a:pt x="-2364" y="1659179"/>
                  <a:pt x="-21605" y="1453669"/>
                  <a:pt x="112322" y="1201209"/>
                </a:cubicBezTo>
                <a:cubicBezTo>
                  <a:pt x="246249" y="948749"/>
                  <a:pt x="728079" y="212149"/>
                  <a:pt x="809667" y="46664"/>
                </a:cubicBezTo>
                <a:cubicBezTo>
                  <a:pt x="891255" y="-118821"/>
                  <a:pt x="634176" y="209070"/>
                  <a:pt x="601849" y="208300"/>
                </a:cubicBezTo>
                <a:cubicBezTo>
                  <a:pt x="569522" y="207530"/>
                  <a:pt x="693443" y="-48778"/>
                  <a:pt x="620322" y="18955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D2AACD9-9E67-2B84-2ED9-6DEB0CFA5A4E}"/>
              </a:ext>
            </a:extLst>
          </p:cNvPr>
          <p:cNvSpPr/>
          <p:nvPr/>
        </p:nvSpPr>
        <p:spPr>
          <a:xfrm>
            <a:off x="3385718" y="6749875"/>
            <a:ext cx="1475943" cy="1901662"/>
          </a:xfrm>
          <a:custGeom>
            <a:avLst/>
            <a:gdLst>
              <a:gd name="connsiteX0" fmla="*/ 581300 w 1475943"/>
              <a:gd name="connsiteY0" fmla="*/ 1907 h 1901662"/>
              <a:gd name="connsiteX1" fmla="*/ 1274027 w 1475943"/>
              <a:gd name="connsiteY1" fmla="*/ 528380 h 1901662"/>
              <a:gd name="connsiteX2" fmla="*/ 1463373 w 1475943"/>
              <a:gd name="connsiteY2" fmla="*/ 685398 h 1901662"/>
              <a:gd name="connsiteX3" fmla="*/ 992318 w 1475943"/>
              <a:gd name="connsiteY3" fmla="*/ 597652 h 1901662"/>
              <a:gd name="connsiteX4" fmla="*/ 341155 w 1475943"/>
              <a:gd name="connsiteY4" fmla="*/ 1327325 h 1901662"/>
              <a:gd name="connsiteX5" fmla="*/ 137955 w 1475943"/>
              <a:gd name="connsiteY5" fmla="*/ 1899980 h 1901662"/>
              <a:gd name="connsiteX6" fmla="*/ 36355 w 1475943"/>
              <a:gd name="connsiteY6" fmla="*/ 1507434 h 1901662"/>
              <a:gd name="connsiteX7" fmla="*/ 22500 w 1475943"/>
              <a:gd name="connsiteY7" fmla="*/ 1650598 h 1901662"/>
              <a:gd name="connsiteX8" fmla="*/ 45591 w 1475943"/>
              <a:gd name="connsiteY8" fmla="*/ 736198 h 1901662"/>
              <a:gd name="connsiteX9" fmla="*/ 581300 w 1475943"/>
              <a:gd name="connsiteY9" fmla="*/ 1907 h 19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5943" h="1901662">
                <a:moveTo>
                  <a:pt x="581300" y="1907"/>
                </a:moveTo>
                <a:cubicBezTo>
                  <a:pt x="786039" y="-32729"/>
                  <a:pt x="1127015" y="414465"/>
                  <a:pt x="1274027" y="528380"/>
                </a:cubicBezTo>
                <a:cubicBezTo>
                  <a:pt x="1421039" y="642295"/>
                  <a:pt x="1510324" y="673853"/>
                  <a:pt x="1463373" y="685398"/>
                </a:cubicBezTo>
                <a:cubicBezTo>
                  <a:pt x="1416422" y="696943"/>
                  <a:pt x="1179354" y="490664"/>
                  <a:pt x="992318" y="597652"/>
                </a:cubicBezTo>
                <a:cubicBezTo>
                  <a:pt x="805282" y="704640"/>
                  <a:pt x="483549" y="1110270"/>
                  <a:pt x="341155" y="1327325"/>
                </a:cubicBezTo>
                <a:cubicBezTo>
                  <a:pt x="198761" y="1544380"/>
                  <a:pt x="188755" y="1869962"/>
                  <a:pt x="137955" y="1899980"/>
                </a:cubicBezTo>
                <a:cubicBezTo>
                  <a:pt x="87155" y="1929998"/>
                  <a:pt x="55597" y="1548998"/>
                  <a:pt x="36355" y="1507434"/>
                </a:cubicBezTo>
                <a:cubicBezTo>
                  <a:pt x="17112" y="1465870"/>
                  <a:pt x="20961" y="1779137"/>
                  <a:pt x="22500" y="1650598"/>
                </a:cubicBezTo>
                <a:cubicBezTo>
                  <a:pt x="24039" y="1522059"/>
                  <a:pt x="-42155" y="1012519"/>
                  <a:pt x="45591" y="736198"/>
                </a:cubicBezTo>
                <a:cubicBezTo>
                  <a:pt x="133337" y="459877"/>
                  <a:pt x="376561" y="36543"/>
                  <a:pt x="581300" y="1907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33909A0-20CE-72D9-F8C9-96E06DAB0606}"/>
              </a:ext>
            </a:extLst>
          </p:cNvPr>
          <p:cNvSpPr/>
          <p:nvPr/>
        </p:nvSpPr>
        <p:spPr>
          <a:xfrm>
            <a:off x="3120274" y="7508542"/>
            <a:ext cx="1828754" cy="4798650"/>
          </a:xfrm>
          <a:custGeom>
            <a:avLst/>
            <a:gdLst>
              <a:gd name="connsiteX0" fmla="*/ 327014 w 1828754"/>
              <a:gd name="connsiteY0" fmla="*/ 501602 h 4798650"/>
              <a:gd name="connsiteX1" fmla="*/ 1716902 w 1828754"/>
              <a:gd name="connsiteY1" fmla="*/ 4515818 h 4798650"/>
              <a:gd name="connsiteX2" fmla="*/ 1579742 w 1828754"/>
              <a:gd name="connsiteY2" fmla="*/ 4451810 h 4798650"/>
              <a:gd name="connsiteX3" fmla="*/ 272150 w 1828754"/>
              <a:gd name="connsiteY3" fmla="*/ 4342082 h 4798650"/>
              <a:gd name="connsiteX4" fmla="*/ 16118 w 1828754"/>
              <a:gd name="connsiteY4" fmla="*/ 3299666 h 4798650"/>
              <a:gd name="connsiteX5" fmla="*/ 34406 w 1828754"/>
              <a:gd name="connsiteY5" fmla="*/ 3381962 h 4798650"/>
              <a:gd name="connsiteX6" fmla="*/ 98414 w 1828754"/>
              <a:gd name="connsiteY6" fmla="*/ 71834 h 4798650"/>
              <a:gd name="connsiteX7" fmla="*/ 208142 w 1828754"/>
              <a:gd name="connsiteY7" fmla="*/ 1059386 h 4798650"/>
              <a:gd name="connsiteX8" fmla="*/ 327014 w 1828754"/>
              <a:gd name="connsiteY8" fmla="*/ 501602 h 47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754" h="4798650">
                <a:moveTo>
                  <a:pt x="327014" y="501602"/>
                </a:moveTo>
                <a:cubicBezTo>
                  <a:pt x="578474" y="1077674"/>
                  <a:pt x="1508114" y="3857450"/>
                  <a:pt x="1716902" y="4515818"/>
                </a:cubicBezTo>
                <a:cubicBezTo>
                  <a:pt x="1925690" y="5174186"/>
                  <a:pt x="1820534" y="4480766"/>
                  <a:pt x="1579742" y="4451810"/>
                </a:cubicBezTo>
                <a:cubicBezTo>
                  <a:pt x="1338950" y="4422854"/>
                  <a:pt x="532754" y="4534106"/>
                  <a:pt x="272150" y="4342082"/>
                </a:cubicBezTo>
                <a:cubicBezTo>
                  <a:pt x="11546" y="4150058"/>
                  <a:pt x="55742" y="3459686"/>
                  <a:pt x="16118" y="3299666"/>
                </a:cubicBezTo>
                <a:cubicBezTo>
                  <a:pt x="-23506" y="3139646"/>
                  <a:pt x="20690" y="3919934"/>
                  <a:pt x="34406" y="3381962"/>
                </a:cubicBezTo>
                <a:cubicBezTo>
                  <a:pt x="48122" y="2843990"/>
                  <a:pt x="69458" y="458930"/>
                  <a:pt x="98414" y="71834"/>
                </a:cubicBezTo>
                <a:cubicBezTo>
                  <a:pt x="127370" y="-315262"/>
                  <a:pt x="170042" y="984710"/>
                  <a:pt x="208142" y="1059386"/>
                </a:cubicBezTo>
                <a:cubicBezTo>
                  <a:pt x="246242" y="1134062"/>
                  <a:pt x="75554" y="-74470"/>
                  <a:pt x="327014" y="501602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90070F9A-2619-F9DC-D8B0-8CD23B0A75CC}"/>
              </a:ext>
            </a:extLst>
          </p:cNvPr>
          <p:cNvSpPr/>
          <p:nvPr/>
        </p:nvSpPr>
        <p:spPr>
          <a:xfrm>
            <a:off x="3153689" y="9252952"/>
            <a:ext cx="1847055" cy="3211486"/>
          </a:xfrm>
          <a:custGeom>
            <a:avLst/>
            <a:gdLst>
              <a:gd name="connsiteX0" fmla="*/ 951967 w 1847055"/>
              <a:gd name="connsiteY0" fmla="*/ 887744 h 3211486"/>
              <a:gd name="connsiteX1" fmla="*/ 1061695 w 1847055"/>
              <a:gd name="connsiteY1" fmla="*/ 1226072 h 3211486"/>
              <a:gd name="connsiteX2" fmla="*/ 1784071 w 1847055"/>
              <a:gd name="connsiteY2" fmla="*/ 3091448 h 3211486"/>
              <a:gd name="connsiteX3" fmla="*/ 1619479 w 1847055"/>
              <a:gd name="connsiteY3" fmla="*/ 3027440 h 3211486"/>
              <a:gd name="connsiteX4" fmla="*/ 101575 w 1847055"/>
              <a:gd name="connsiteY4" fmla="*/ 3045728 h 3211486"/>
              <a:gd name="connsiteX5" fmla="*/ 138151 w 1847055"/>
              <a:gd name="connsiteY5" fmla="*/ 2652536 h 3211486"/>
              <a:gd name="connsiteX6" fmla="*/ 119863 w 1847055"/>
              <a:gd name="connsiteY6" fmla="*/ 9920 h 3211486"/>
              <a:gd name="connsiteX7" fmla="*/ 979399 w 1847055"/>
              <a:gd name="connsiteY7" fmla="*/ 1719848 h 3211486"/>
              <a:gd name="connsiteX8" fmla="*/ 951967 w 1847055"/>
              <a:gd name="connsiteY8" fmla="*/ 887744 h 321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055" h="3211486">
                <a:moveTo>
                  <a:pt x="951967" y="887744"/>
                </a:moveTo>
                <a:cubicBezTo>
                  <a:pt x="965683" y="805448"/>
                  <a:pt x="923011" y="858788"/>
                  <a:pt x="1061695" y="1226072"/>
                </a:cubicBezTo>
                <a:cubicBezTo>
                  <a:pt x="1200379" y="1593356"/>
                  <a:pt x="1691107" y="2791220"/>
                  <a:pt x="1784071" y="3091448"/>
                </a:cubicBezTo>
                <a:cubicBezTo>
                  <a:pt x="1877035" y="3391676"/>
                  <a:pt x="1899895" y="3035060"/>
                  <a:pt x="1619479" y="3027440"/>
                </a:cubicBezTo>
                <a:cubicBezTo>
                  <a:pt x="1339063" y="3019820"/>
                  <a:pt x="348463" y="3108212"/>
                  <a:pt x="101575" y="3045728"/>
                </a:cubicBezTo>
                <a:cubicBezTo>
                  <a:pt x="-145313" y="2983244"/>
                  <a:pt x="135103" y="3158504"/>
                  <a:pt x="138151" y="2652536"/>
                </a:cubicBezTo>
                <a:cubicBezTo>
                  <a:pt x="141199" y="2146568"/>
                  <a:pt x="-20345" y="165368"/>
                  <a:pt x="119863" y="9920"/>
                </a:cubicBezTo>
                <a:cubicBezTo>
                  <a:pt x="260071" y="-145528"/>
                  <a:pt x="836143" y="1575068"/>
                  <a:pt x="979399" y="1719848"/>
                </a:cubicBezTo>
                <a:cubicBezTo>
                  <a:pt x="1122655" y="1864628"/>
                  <a:pt x="938251" y="970040"/>
                  <a:pt x="951967" y="887744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361A0CA4-3EF7-713B-793F-B37B5772AC53}"/>
              </a:ext>
            </a:extLst>
          </p:cNvPr>
          <p:cNvSpPr/>
          <p:nvPr/>
        </p:nvSpPr>
        <p:spPr>
          <a:xfrm>
            <a:off x="3749559" y="7149166"/>
            <a:ext cx="1547399" cy="2918627"/>
          </a:xfrm>
          <a:custGeom>
            <a:avLst/>
            <a:gdLst>
              <a:gd name="connsiteX0" fmla="*/ 72633 w 1547399"/>
              <a:gd name="connsiteY0" fmla="*/ 504362 h 2918627"/>
              <a:gd name="connsiteX1" fmla="*/ 849873 w 1547399"/>
              <a:gd name="connsiteY1" fmla="*/ 476930 h 2918627"/>
              <a:gd name="connsiteX2" fmla="*/ 1105905 w 1547399"/>
              <a:gd name="connsiteY2" fmla="*/ 1437050 h 2918627"/>
              <a:gd name="connsiteX3" fmla="*/ 1206489 w 1547399"/>
              <a:gd name="connsiteY3" fmla="*/ 1885106 h 2918627"/>
              <a:gd name="connsiteX4" fmla="*/ 1233921 w 1547399"/>
              <a:gd name="connsiteY4" fmla="*/ 1601642 h 2918627"/>
              <a:gd name="connsiteX5" fmla="*/ 1544817 w 1547399"/>
              <a:gd name="connsiteY5" fmla="*/ 2918378 h 2918627"/>
              <a:gd name="connsiteX6" fmla="*/ 1380225 w 1547399"/>
              <a:gd name="connsiteY6" fmla="*/ 1482770 h 2918627"/>
              <a:gd name="connsiteX7" fmla="*/ 1343649 w 1547399"/>
              <a:gd name="connsiteY7" fmla="*/ 540938 h 2918627"/>
              <a:gd name="connsiteX8" fmla="*/ 447537 w 1547399"/>
              <a:gd name="connsiteY8" fmla="*/ 1442 h 2918627"/>
              <a:gd name="connsiteX9" fmla="*/ 868161 w 1547399"/>
              <a:gd name="connsiteY9" fmla="*/ 385490 h 2918627"/>
              <a:gd name="connsiteX10" fmla="*/ 118353 w 1547399"/>
              <a:gd name="connsiteY10" fmla="*/ 476930 h 2918627"/>
              <a:gd name="connsiteX11" fmla="*/ 72633 w 1547399"/>
              <a:gd name="connsiteY11" fmla="*/ 504362 h 291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7399" h="2918627">
                <a:moveTo>
                  <a:pt x="72633" y="504362"/>
                </a:moveTo>
                <a:cubicBezTo>
                  <a:pt x="194553" y="504362"/>
                  <a:pt x="677661" y="321482"/>
                  <a:pt x="849873" y="476930"/>
                </a:cubicBezTo>
                <a:cubicBezTo>
                  <a:pt x="1022085" y="632378"/>
                  <a:pt x="1046469" y="1202354"/>
                  <a:pt x="1105905" y="1437050"/>
                </a:cubicBezTo>
                <a:cubicBezTo>
                  <a:pt x="1165341" y="1671746"/>
                  <a:pt x="1185153" y="1857674"/>
                  <a:pt x="1206489" y="1885106"/>
                </a:cubicBezTo>
                <a:cubicBezTo>
                  <a:pt x="1227825" y="1912538"/>
                  <a:pt x="1177533" y="1429430"/>
                  <a:pt x="1233921" y="1601642"/>
                </a:cubicBezTo>
                <a:cubicBezTo>
                  <a:pt x="1290309" y="1773854"/>
                  <a:pt x="1520433" y="2938190"/>
                  <a:pt x="1544817" y="2918378"/>
                </a:cubicBezTo>
                <a:cubicBezTo>
                  <a:pt x="1569201" y="2898566"/>
                  <a:pt x="1413753" y="1879010"/>
                  <a:pt x="1380225" y="1482770"/>
                </a:cubicBezTo>
                <a:cubicBezTo>
                  <a:pt x="1346697" y="1086530"/>
                  <a:pt x="1499097" y="787826"/>
                  <a:pt x="1343649" y="540938"/>
                </a:cubicBezTo>
                <a:cubicBezTo>
                  <a:pt x="1188201" y="294050"/>
                  <a:pt x="526785" y="27350"/>
                  <a:pt x="447537" y="1442"/>
                </a:cubicBezTo>
                <a:cubicBezTo>
                  <a:pt x="368289" y="-24466"/>
                  <a:pt x="923025" y="306242"/>
                  <a:pt x="868161" y="385490"/>
                </a:cubicBezTo>
                <a:cubicBezTo>
                  <a:pt x="813297" y="464738"/>
                  <a:pt x="243321" y="460166"/>
                  <a:pt x="118353" y="476930"/>
                </a:cubicBezTo>
                <a:cubicBezTo>
                  <a:pt x="-6615" y="493694"/>
                  <a:pt x="-49287" y="504362"/>
                  <a:pt x="72633" y="504362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8B191522-5317-D42B-FF38-D8D50DB616AA}"/>
              </a:ext>
            </a:extLst>
          </p:cNvPr>
          <p:cNvSpPr/>
          <p:nvPr/>
        </p:nvSpPr>
        <p:spPr>
          <a:xfrm>
            <a:off x="3261411" y="7168601"/>
            <a:ext cx="2225364" cy="3851932"/>
          </a:xfrm>
          <a:custGeom>
            <a:avLst/>
            <a:gdLst>
              <a:gd name="connsiteX0" fmla="*/ 176733 w 2225364"/>
              <a:gd name="connsiteY0" fmla="*/ 1216447 h 3851932"/>
              <a:gd name="connsiteX1" fmla="*/ 377901 w 2225364"/>
              <a:gd name="connsiteY1" fmla="*/ 887263 h 3851932"/>
              <a:gd name="connsiteX2" fmla="*/ 963117 w 2225364"/>
              <a:gd name="connsiteY2" fmla="*/ 295 h 3851932"/>
              <a:gd name="connsiteX3" fmla="*/ 1594053 w 2225364"/>
              <a:gd name="connsiteY3" fmla="*/ 987847 h 3851932"/>
              <a:gd name="connsiteX4" fmla="*/ 1968957 w 2225364"/>
              <a:gd name="connsiteY4" fmla="*/ 2533183 h 3851932"/>
              <a:gd name="connsiteX5" fmla="*/ 2224989 w 2225364"/>
              <a:gd name="connsiteY5" fmla="*/ 3849919 h 3851932"/>
              <a:gd name="connsiteX6" fmla="*/ 1914093 w 2225364"/>
              <a:gd name="connsiteY6" fmla="*/ 2853223 h 3851932"/>
              <a:gd name="connsiteX7" fmla="*/ 1941525 w 2225364"/>
              <a:gd name="connsiteY7" fmla="*/ 3694471 h 3851932"/>
              <a:gd name="connsiteX8" fmla="*/ 1502613 w 2225364"/>
              <a:gd name="connsiteY8" fmla="*/ 3539023 h 3851932"/>
              <a:gd name="connsiteX9" fmla="*/ 1200861 w 2225364"/>
              <a:gd name="connsiteY9" fmla="*/ 3749335 h 3851932"/>
              <a:gd name="connsiteX10" fmla="*/ 39573 w 2225364"/>
              <a:gd name="connsiteY10" fmla="*/ 1673647 h 3851932"/>
              <a:gd name="connsiteX11" fmla="*/ 286461 w 2225364"/>
              <a:gd name="connsiteY11" fmla="*/ 2203999 h 3851932"/>
              <a:gd name="connsiteX12" fmla="*/ 441909 w 2225364"/>
              <a:gd name="connsiteY12" fmla="*/ 1637071 h 3851932"/>
              <a:gd name="connsiteX13" fmla="*/ 176733 w 2225364"/>
              <a:gd name="connsiteY13" fmla="*/ 1216447 h 385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5364" h="3851932">
                <a:moveTo>
                  <a:pt x="176733" y="1216447"/>
                </a:moveTo>
                <a:cubicBezTo>
                  <a:pt x="166065" y="1091479"/>
                  <a:pt x="246837" y="1089955"/>
                  <a:pt x="377901" y="887263"/>
                </a:cubicBezTo>
                <a:cubicBezTo>
                  <a:pt x="508965" y="684571"/>
                  <a:pt x="760425" y="-16469"/>
                  <a:pt x="963117" y="295"/>
                </a:cubicBezTo>
                <a:cubicBezTo>
                  <a:pt x="1165809" y="17059"/>
                  <a:pt x="1426413" y="565699"/>
                  <a:pt x="1594053" y="987847"/>
                </a:cubicBezTo>
                <a:cubicBezTo>
                  <a:pt x="1761693" y="1409995"/>
                  <a:pt x="1863801" y="2056171"/>
                  <a:pt x="1968957" y="2533183"/>
                </a:cubicBezTo>
                <a:cubicBezTo>
                  <a:pt x="2074113" y="3010195"/>
                  <a:pt x="2234133" y="3796579"/>
                  <a:pt x="2224989" y="3849919"/>
                </a:cubicBezTo>
                <a:cubicBezTo>
                  <a:pt x="2215845" y="3903259"/>
                  <a:pt x="1961337" y="2879131"/>
                  <a:pt x="1914093" y="2853223"/>
                </a:cubicBezTo>
                <a:cubicBezTo>
                  <a:pt x="1866849" y="2827315"/>
                  <a:pt x="2010105" y="3580171"/>
                  <a:pt x="1941525" y="3694471"/>
                </a:cubicBezTo>
                <a:cubicBezTo>
                  <a:pt x="1872945" y="3808771"/>
                  <a:pt x="1626057" y="3529879"/>
                  <a:pt x="1502613" y="3539023"/>
                </a:cubicBezTo>
                <a:cubicBezTo>
                  <a:pt x="1379169" y="3548167"/>
                  <a:pt x="1444701" y="4060231"/>
                  <a:pt x="1200861" y="3749335"/>
                </a:cubicBezTo>
                <a:cubicBezTo>
                  <a:pt x="957021" y="3438439"/>
                  <a:pt x="191973" y="1931203"/>
                  <a:pt x="39573" y="1673647"/>
                </a:cubicBezTo>
                <a:cubicBezTo>
                  <a:pt x="-112827" y="1416091"/>
                  <a:pt x="219405" y="2210095"/>
                  <a:pt x="286461" y="2203999"/>
                </a:cubicBezTo>
                <a:cubicBezTo>
                  <a:pt x="353517" y="2197903"/>
                  <a:pt x="455625" y="1795567"/>
                  <a:pt x="441909" y="1637071"/>
                </a:cubicBezTo>
                <a:cubicBezTo>
                  <a:pt x="428193" y="1478575"/>
                  <a:pt x="187401" y="1341415"/>
                  <a:pt x="176733" y="1216447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60E39FCE-E0B9-5035-FFEB-D04615B970BE}"/>
              </a:ext>
            </a:extLst>
          </p:cNvPr>
          <p:cNvSpPr/>
          <p:nvPr/>
        </p:nvSpPr>
        <p:spPr>
          <a:xfrm>
            <a:off x="4103639" y="9867862"/>
            <a:ext cx="1679479" cy="2248699"/>
          </a:xfrm>
          <a:custGeom>
            <a:avLst/>
            <a:gdLst>
              <a:gd name="connsiteX0" fmla="*/ 2017 w 1679479"/>
              <a:gd name="connsiteY0" fmla="*/ 455714 h 2248699"/>
              <a:gd name="connsiteX1" fmla="*/ 696961 w 1679479"/>
              <a:gd name="connsiteY1" fmla="*/ 1937042 h 2248699"/>
              <a:gd name="connsiteX2" fmla="*/ 751825 w 1679479"/>
              <a:gd name="connsiteY2" fmla="*/ 2238794 h 2248699"/>
              <a:gd name="connsiteX3" fmla="*/ 1245601 w 1679479"/>
              <a:gd name="connsiteY3" fmla="*/ 2156498 h 2248699"/>
              <a:gd name="connsiteX4" fmla="*/ 1675369 w 1679479"/>
              <a:gd name="connsiteY4" fmla="*/ 1964474 h 2248699"/>
              <a:gd name="connsiteX5" fmla="*/ 1474201 w 1679479"/>
              <a:gd name="connsiteY5" fmla="*/ 1370114 h 2248699"/>
              <a:gd name="connsiteX6" fmla="*/ 1007857 w 1679479"/>
              <a:gd name="connsiteY6" fmla="*/ 7658 h 2248699"/>
              <a:gd name="connsiteX7" fmla="*/ 1090153 w 1679479"/>
              <a:gd name="connsiteY7" fmla="*/ 812330 h 2248699"/>
              <a:gd name="connsiteX8" fmla="*/ 751825 w 1679479"/>
              <a:gd name="connsiteY8" fmla="*/ 702602 h 2248699"/>
              <a:gd name="connsiteX9" fmla="*/ 514081 w 1679479"/>
              <a:gd name="connsiteY9" fmla="*/ 711746 h 2248699"/>
              <a:gd name="connsiteX10" fmla="*/ 258049 w 1679479"/>
              <a:gd name="connsiteY10" fmla="*/ 510578 h 2248699"/>
              <a:gd name="connsiteX11" fmla="*/ 477505 w 1679479"/>
              <a:gd name="connsiteY11" fmla="*/ 1351826 h 2248699"/>
              <a:gd name="connsiteX12" fmla="*/ 2017 w 1679479"/>
              <a:gd name="connsiteY12" fmla="*/ 455714 h 224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9479" h="2248699">
                <a:moveTo>
                  <a:pt x="2017" y="455714"/>
                </a:moveTo>
                <a:cubicBezTo>
                  <a:pt x="38593" y="553250"/>
                  <a:pt x="571993" y="1639862"/>
                  <a:pt x="696961" y="1937042"/>
                </a:cubicBezTo>
                <a:cubicBezTo>
                  <a:pt x="821929" y="2234222"/>
                  <a:pt x="660385" y="2202218"/>
                  <a:pt x="751825" y="2238794"/>
                </a:cubicBezTo>
                <a:cubicBezTo>
                  <a:pt x="843265" y="2275370"/>
                  <a:pt x="1091677" y="2202218"/>
                  <a:pt x="1245601" y="2156498"/>
                </a:cubicBezTo>
                <a:cubicBezTo>
                  <a:pt x="1399525" y="2110778"/>
                  <a:pt x="1637269" y="2095538"/>
                  <a:pt x="1675369" y="1964474"/>
                </a:cubicBezTo>
                <a:cubicBezTo>
                  <a:pt x="1713469" y="1833410"/>
                  <a:pt x="1474201" y="1370114"/>
                  <a:pt x="1474201" y="1370114"/>
                </a:cubicBezTo>
                <a:cubicBezTo>
                  <a:pt x="1362949" y="1043978"/>
                  <a:pt x="1071865" y="100622"/>
                  <a:pt x="1007857" y="7658"/>
                </a:cubicBezTo>
                <a:cubicBezTo>
                  <a:pt x="943849" y="-85306"/>
                  <a:pt x="1132825" y="696506"/>
                  <a:pt x="1090153" y="812330"/>
                </a:cubicBezTo>
                <a:cubicBezTo>
                  <a:pt x="1047481" y="928154"/>
                  <a:pt x="847837" y="719366"/>
                  <a:pt x="751825" y="702602"/>
                </a:cubicBezTo>
                <a:cubicBezTo>
                  <a:pt x="655813" y="685838"/>
                  <a:pt x="596377" y="743750"/>
                  <a:pt x="514081" y="711746"/>
                </a:cubicBezTo>
                <a:cubicBezTo>
                  <a:pt x="431785" y="679742"/>
                  <a:pt x="264145" y="403898"/>
                  <a:pt x="258049" y="510578"/>
                </a:cubicBezTo>
                <a:cubicBezTo>
                  <a:pt x="251953" y="617258"/>
                  <a:pt x="517129" y="1362494"/>
                  <a:pt x="477505" y="1351826"/>
                </a:cubicBezTo>
                <a:cubicBezTo>
                  <a:pt x="437881" y="1341158"/>
                  <a:pt x="-34559" y="358178"/>
                  <a:pt x="2017" y="455714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10B6E70F-9F0A-CD15-7DDC-581B04F6B64C}"/>
              </a:ext>
            </a:extLst>
          </p:cNvPr>
          <p:cNvSpPr/>
          <p:nvPr/>
        </p:nvSpPr>
        <p:spPr>
          <a:xfrm>
            <a:off x="4855647" y="11968047"/>
            <a:ext cx="1222391" cy="488796"/>
          </a:xfrm>
          <a:custGeom>
            <a:avLst/>
            <a:gdLst>
              <a:gd name="connsiteX0" fmla="*/ 8961 w 1222391"/>
              <a:gd name="connsiteY0" fmla="*/ 303201 h 488796"/>
              <a:gd name="connsiteX1" fmla="*/ 639897 w 1222391"/>
              <a:gd name="connsiteY1" fmla="*/ 220905 h 488796"/>
              <a:gd name="connsiteX2" fmla="*/ 895929 w 1222391"/>
              <a:gd name="connsiteY2" fmla="*/ 1449 h 488796"/>
              <a:gd name="connsiteX3" fmla="*/ 1215969 w 1222391"/>
              <a:gd name="connsiteY3" fmla="*/ 339777 h 488796"/>
              <a:gd name="connsiteX4" fmla="*/ 585033 w 1222391"/>
              <a:gd name="connsiteY4" fmla="*/ 458649 h 488796"/>
              <a:gd name="connsiteX5" fmla="*/ 292425 w 1222391"/>
              <a:gd name="connsiteY5" fmla="*/ 476937 h 488796"/>
              <a:gd name="connsiteX6" fmla="*/ 8961 w 1222391"/>
              <a:gd name="connsiteY6" fmla="*/ 303201 h 48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391" h="488796">
                <a:moveTo>
                  <a:pt x="8961" y="303201"/>
                </a:moveTo>
                <a:cubicBezTo>
                  <a:pt x="66873" y="260529"/>
                  <a:pt x="492069" y="271197"/>
                  <a:pt x="639897" y="220905"/>
                </a:cubicBezTo>
                <a:cubicBezTo>
                  <a:pt x="787725" y="170613"/>
                  <a:pt x="799917" y="-18363"/>
                  <a:pt x="895929" y="1449"/>
                </a:cubicBezTo>
                <a:cubicBezTo>
                  <a:pt x="991941" y="21261"/>
                  <a:pt x="1267785" y="263577"/>
                  <a:pt x="1215969" y="339777"/>
                </a:cubicBezTo>
                <a:cubicBezTo>
                  <a:pt x="1164153" y="415977"/>
                  <a:pt x="738957" y="435789"/>
                  <a:pt x="585033" y="458649"/>
                </a:cubicBezTo>
                <a:cubicBezTo>
                  <a:pt x="431109" y="481509"/>
                  <a:pt x="396057" y="502845"/>
                  <a:pt x="292425" y="476937"/>
                </a:cubicBezTo>
                <a:cubicBezTo>
                  <a:pt x="188793" y="451029"/>
                  <a:pt x="-48951" y="345873"/>
                  <a:pt x="8961" y="303201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D0B6C5E7-7A80-8729-E730-F92612C172DA}"/>
              </a:ext>
            </a:extLst>
          </p:cNvPr>
          <p:cNvSpPr/>
          <p:nvPr/>
        </p:nvSpPr>
        <p:spPr>
          <a:xfrm>
            <a:off x="5033893" y="7977882"/>
            <a:ext cx="854908" cy="3042625"/>
          </a:xfrm>
          <a:custGeom>
            <a:avLst/>
            <a:gdLst>
              <a:gd name="connsiteX0" fmla="*/ 13595 w 854908"/>
              <a:gd name="connsiteY0" fmla="*/ 4830 h 3042625"/>
              <a:gd name="connsiteX1" fmla="*/ 388499 w 854908"/>
              <a:gd name="connsiteY1" fmla="*/ 544326 h 3042625"/>
              <a:gd name="connsiteX2" fmla="*/ 324491 w 854908"/>
              <a:gd name="connsiteY2" fmla="*/ 745494 h 3042625"/>
              <a:gd name="connsiteX3" fmla="*/ 324491 w 854908"/>
              <a:gd name="connsiteY3" fmla="*/ 937518 h 3042625"/>
              <a:gd name="connsiteX4" fmla="*/ 516515 w 854908"/>
              <a:gd name="connsiteY4" fmla="*/ 1175262 h 3042625"/>
              <a:gd name="connsiteX5" fmla="*/ 854843 w 854908"/>
              <a:gd name="connsiteY5" fmla="*/ 2839470 h 3042625"/>
              <a:gd name="connsiteX6" fmla="*/ 543947 w 854908"/>
              <a:gd name="connsiteY6" fmla="*/ 2976630 h 3042625"/>
              <a:gd name="connsiteX7" fmla="*/ 379355 w 854908"/>
              <a:gd name="connsiteY7" fmla="*/ 2491998 h 3042625"/>
              <a:gd name="connsiteX8" fmla="*/ 50171 w 854908"/>
              <a:gd name="connsiteY8" fmla="*/ 937518 h 3042625"/>
              <a:gd name="connsiteX9" fmla="*/ 77603 w 854908"/>
              <a:gd name="connsiteY9" fmla="*/ 315726 h 3042625"/>
              <a:gd name="connsiteX10" fmla="*/ 13595 w 854908"/>
              <a:gd name="connsiteY10" fmla="*/ 4830 h 304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4908" h="3042625">
                <a:moveTo>
                  <a:pt x="13595" y="4830"/>
                </a:moveTo>
                <a:cubicBezTo>
                  <a:pt x="65411" y="42930"/>
                  <a:pt x="336683" y="420882"/>
                  <a:pt x="388499" y="544326"/>
                </a:cubicBezTo>
                <a:cubicBezTo>
                  <a:pt x="440315" y="667770"/>
                  <a:pt x="335159" y="679962"/>
                  <a:pt x="324491" y="745494"/>
                </a:cubicBezTo>
                <a:cubicBezTo>
                  <a:pt x="313823" y="811026"/>
                  <a:pt x="292487" y="865890"/>
                  <a:pt x="324491" y="937518"/>
                </a:cubicBezTo>
                <a:cubicBezTo>
                  <a:pt x="356495" y="1009146"/>
                  <a:pt x="428123" y="858270"/>
                  <a:pt x="516515" y="1175262"/>
                </a:cubicBezTo>
                <a:cubicBezTo>
                  <a:pt x="604907" y="1492254"/>
                  <a:pt x="850271" y="2539242"/>
                  <a:pt x="854843" y="2839470"/>
                </a:cubicBezTo>
                <a:cubicBezTo>
                  <a:pt x="859415" y="3139698"/>
                  <a:pt x="623195" y="3034542"/>
                  <a:pt x="543947" y="2976630"/>
                </a:cubicBezTo>
                <a:cubicBezTo>
                  <a:pt x="464699" y="2918718"/>
                  <a:pt x="461651" y="2831850"/>
                  <a:pt x="379355" y="2491998"/>
                </a:cubicBezTo>
                <a:cubicBezTo>
                  <a:pt x="297059" y="2152146"/>
                  <a:pt x="100463" y="1300230"/>
                  <a:pt x="50171" y="937518"/>
                </a:cubicBezTo>
                <a:cubicBezTo>
                  <a:pt x="-121" y="574806"/>
                  <a:pt x="80651" y="469650"/>
                  <a:pt x="77603" y="315726"/>
                </a:cubicBezTo>
                <a:cubicBezTo>
                  <a:pt x="74555" y="161802"/>
                  <a:pt x="-38221" y="-33270"/>
                  <a:pt x="13595" y="4830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E6F46B76-36AB-DDAD-ABFC-7ED66604596A}"/>
              </a:ext>
            </a:extLst>
          </p:cNvPr>
          <p:cNvSpPr/>
          <p:nvPr/>
        </p:nvSpPr>
        <p:spPr>
          <a:xfrm>
            <a:off x="5339052" y="8481148"/>
            <a:ext cx="205080" cy="709929"/>
          </a:xfrm>
          <a:custGeom>
            <a:avLst/>
            <a:gdLst>
              <a:gd name="connsiteX0" fmla="*/ 28476 w 205080"/>
              <a:gd name="connsiteY0" fmla="*/ 4484 h 709929"/>
              <a:gd name="connsiteX1" fmla="*/ 202212 w 205080"/>
              <a:gd name="connsiteY1" fmla="*/ 470828 h 709929"/>
              <a:gd name="connsiteX2" fmla="*/ 129060 w 205080"/>
              <a:gd name="connsiteY2" fmla="*/ 708572 h 709929"/>
              <a:gd name="connsiteX3" fmla="*/ 28476 w 205080"/>
              <a:gd name="connsiteY3" fmla="*/ 553124 h 709929"/>
              <a:gd name="connsiteX4" fmla="*/ 1044 w 205080"/>
              <a:gd name="connsiteY4" fmla="*/ 251372 h 709929"/>
              <a:gd name="connsiteX5" fmla="*/ 28476 w 205080"/>
              <a:gd name="connsiteY5" fmla="*/ 4484 h 70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80" h="709929">
                <a:moveTo>
                  <a:pt x="28476" y="4484"/>
                </a:moveTo>
                <a:cubicBezTo>
                  <a:pt x="62004" y="41060"/>
                  <a:pt x="185448" y="353480"/>
                  <a:pt x="202212" y="470828"/>
                </a:cubicBezTo>
                <a:cubicBezTo>
                  <a:pt x="218976" y="588176"/>
                  <a:pt x="158016" y="694856"/>
                  <a:pt x="129060" y="708572"/>
                </a:cubicBezTo>
                <a:cubicBezTo>
                  <a:pt x="100104" y="722288"/>
                  <a:pt x="49812" y="629324"/>
                  <a:pt x="28476" y="553124"/>
                </a:cubicBezTo>
                <a:cubicBezTo>
                  <a:pt x="7140" y="476924"/>
                  <a:pt x="-3528" y="338240"/>
                  <a:pt x="1044" y="251372"/>
                </a:cubicBezTo>
                <a:cubicBezTo>
                  <a:pt x="5616" y="164504"/>
                  <a:pt x="-5052" y="-32092"/>
                  <a:pt x="28476" y="448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628EF4A5-FBCE-5769-3AB3-74AE6BD34170}"/>
              </a:ext>
            </a:extLst>
          </p:cNvPr>
          <p:cNvSpPr/>
          <p:nvPr/>
        </p:nvSpPr>
        <p:spPr>
          <a:xfrm>
            <a:off x="5239920" y="10725566"/>
            <a:ext cx="814725" cy="1670681"/>
          </a:xfrm>
          <a:custGeom>
            <a:avLst/>
            <a:gdLst>
              <a:gd name="connsiteX0" fmla="*/ 8736 w 814725"/>
              <a:gd name="connsiteY0" fmla="*/ 9490 h 1670681"/>
              <a:gd name="connsiteX1" fmla="*/ 630528 w 814725"/>
              <a:gd name="connsiteY1" fmla="*/ 183226 h 1670681"/>
              <a:gd name="connsiteX2" fmla="*/ 712824 w 814725"/>
              <a:gd name="connsiteY2" fmla="*/ 704434 h 1670681"/>
              <a:gd name="connsiteX3" fmla="*/ 712824 w 814725"/>
              <a:gd name="connsiteY3" fmla="*/ 786730 h 1670681"/>
              <a:gd name="connsiteX4" fmla="*/ 813408 w 814725"/>
              <a:gd name="connsiteY4" fmla="*/ 1655410 h 1670681"/>
              <a:gd name="connsiteX5" fmla="*/ 630528 w 814725"/>
              <a:gd name="connsiteY5" fmla="*/ 1262218 h 1670681"/>
              <a:gd name="connsiteX6" fmla="*/ 155040 w 814725"/>
              <a:gd name="connsiteY6" fmla="*/ 283810 h 1670681"/>
              <a:gd name="connsiteX7" fmla="*/ 255624 w 814725"/>
              <a:gd name="connsiteY7" fmla="*/ 430114 h 1670681"/>
              <a:gd name="connsiteX8" fmla="*/ 8736 w 814725"/>
              <a:gd name="connsiteY8" fmla="*/ 9490 h 16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725" h="1670681">
                <a:moveTo>
                  <a:pt x="8736" y="9490"/>
                </a:moveTo>
                <a:cubicBezTo>
                  <a:pt x="71220" y="-31658"/>
                  <a:pt x="513180" y="67402"/>
                  <a:pt x="630528" y="183226"/>
                </a:cubicBezTo>
                <a:cubicBezTo>
                  <a:pt x="747876" y="299050"/>
                  <a:pt x="699108" y="603850"/>
                  <a:pt x="712824" y="704434"/>
                </a:cubicBezTo>
                <a:cubicBezTo>
                  <a:pt x="726540" y="805018"/>
                  <a:pt x="696060" y="628234"/>
                  <a:pt x="712824" y="786730"/>
                </a:cubicBezTo>
                <a:cubicBezTo>
                  <a:pt x="729588" y="945226"/>
                  <a:pt x="827124" y="1576162"/>
                  <a:pt x="813408" y="1655410"/>
                </a:cubicBezTo>
                <a:cubicBezTo>
                  <a:pt x="799692" y="1734658"/>
                  <a:pt x="740256" y="1490818"/>
                  <a:pt x="630528" y="1262218"/>
                </a:cubicBezTo>
                <a:cubicBezTo>
                  <a:pt x="520800" y="1033618"/>
                  <a:pt x="217524" y="422494"/>
                  <a:pt x="155040" y="283810"/>
                </a:cubicBezTo>
                <a:cubicBezTo>
                  <a:pt x="92556" y="145126"/>
                  <a:pt x="272388" y="478882"/>
                  <a:pt x="255624" y="430114"/>
                </a:cubicBezTo>
                <a:cubicBezTo>
                  <a:pt x="238860" y="381346"/>
                  <a:pt x="-53748" y="50638"/>
                  <a:pt x="8736" y="9490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7B93C79-37C7-2283-FF86-2315F4358967}"/>
              </a:ext>
            </a:extLst>
          </p:cNvPr>
          <p:cNvSpPr/>
          <p:nvPr/>
        </p:nvSpPr>
        <p:spPr>
          <a:xfrm>
            <a:off x="4822892" y="11782244"/>
            <a:ext cx="1222859" cy="516626"/>
          </a:xfrm>
          <a:custGeom>
            <a:avLst/>
            <a:gdLst>
              <a:gd name="connsiteX0" fmla="*/ 5140 w 1222859"/>
              <a:gd name="connsiteY0" fmla="*/ 324412 h 516626"/>
              <a:gd name="connsiteX1" fmla="*/ 672652 w 1222859"/>
              <a:gd name="connsiteY1" fmla="*/ 178108 h 516626"/>
              <a:gd name="connsiteX2" fmla="*/ 910396 w 1222859"/>
              <a:gd name="connsiteY2" fmla="*/ 4372 h 516626"/>
              <a:gd name="connsiteX3" fmla="*/ 1221292 w 1222859"/>
              <a:gd name="connsiteY3" fmla="*/ 370132 h 516626"/>
              <a:gd name="connsiteX4" fmla="*/ 1001836 w 1222859"/>
              <a:gd name="connsiteY4" fmla="*/ 296980 h 516626"/>
              <a:gd name="connsiteX5" fmla="*/ 398332 w 1222859"/>
              <a:gd name="connsiteY5" fmla="*/ 516436 h 516626"/>
              <a:gd name="connsiteX6" fmla="*/ 5140 w 1222859"/>
              <a:gd name="connsiteY6" fmla="*/ 324412 h 51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859" h="516626">
                <a:moveTo>
                  <a:pt x="5140" y="324412"/>
                </a:moveTo>
                <a:cubicBezTo>
                  <a:pt x="50860" y="268024"/>
                  <a:pt x="521776" y="231448"/>
                  <a:pt x="672652" y="178108"/>
                </a:cubicBezTo>
                <a:cubicBezTo>
                  <a:pt x="823528" y="124768"/>
                  <a:pt x="818956" y="-27632"/>
                  <a:pt x="910396" y="4372"/>
                </a:cubicBezTo>
                <a:cubicBezTo>
                  <a:pt x="1001836" y="36376"/>
                  <a:pt x="1206052" y="321364"/>
                  <a:pt x="1221292" y="370132"/>
                </a:cubicBezTo>
                <a:cubicBezTo>
                  <a:pt x="1236532" y="418900"/>
                  <a:pt x="1138996" y="272596"/>
                  <a:pt x="1001836" y="296980"/>
                </a:cubicBezTo>
                <a:cubicBezTo>
                  <a:pt x="864676" y="321364"/>
                  <a:pt x="567496" y="510340"/>
                  <a:pt x="398332" y="516436"/>
                </a:cubicBezTo>
                <a:cubicBezTo>
                  <a:pt x="229168" y="522532"/>
                  <a:pt x="-40580" y="380800"/>
                  <a:pt x="5140" y="32441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B16B33EC-FAA8-3138-4C02-8D6B744A0493}"/>
              </a:ext>
            </a:extLst>
          </p:cNvPr>
          <p:cNvSpPr/>
          <p:nvPr/>
        </p:nvSpPr>
        <p:spPr>
          <a:xfrm>
            <a:off x="4881028" y="11815928"/>
            <a:ext cx="986494" cy="407200"/>
          </a:xfrm>
          <a:custGeom>
            <a:avLst/>
            <a:gdLst>
              <a:gd name="connsiteX0" fmla="*/ 38444 w 986494"/>
              <a:gd name="connsiteY0" fmla="*/ 327304 h 407200"/>
              <a:gd name="connsiteX1" fmla="*/ 916268 w 986494"/>
              <a:gd name="connsiteY1" fmla="*/ 7264 h 407200"/>
              <a:gd name="connsiteX2" fmla="*/ 870548 w 986494"/>
              <a:gd name="connsiteY2" fmla="*/ 126136 h 407200"/>
              <a:gd name="connsiteX3" fmla="*/ 376772 w 986494"/>
              <a:gd name="connsiteY3" fmla="*/ 382168 h 407200"/>
              <a:gd name="connsiteX4" fmla="*/ 175604 w 986494"/>
              <a:gd name="connsiteY4" fmla="*/ 391312 h 407200"/>
              <a:gd name="connsiteX5" fmla="*/ 38444 w 986494"/>
              <a:gd name="connsiteY5" fmla="*/ 327304 h 4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494" h="407200">
                <a:moveTo>
                  <a:pt x="38444" y="327304"/>
                </a:moveTo>
                <a:cubicBezTo>
                  <a:pt x="161888" y="263296"/>
                  <a:pt x="777584" y="40792"/>
                  <a:pt x="916268" y="7264"/>
                </a:cubicBezTo>
                <a:cubicBezTo>
                  <a:pt x="1054952" y="-26264"/>
                  <a:pt x="960464" y="63652"/>
                  <a:pt x="870548" y="126136"/>
                </a:cubicBezTo>
                <a:cubicBezTo>
                  <a:pt x="780632" y="188620"/>
                  <a:pt x="492596" y="337972"/>
                  <a:pt x="376772" y="382168"/>
                </a:cubicBezTo>
                <a:cubicBezTo>
                  <a:pt x="260948" y="426364"/>
                  <a:pt x="227420" y="400456"/>
                  <a:pt x="175604" y="391312"/>
                </a:cubicBezTo>
                <a:cubicBezTo>
                  <a:pt x="123788" y="382168"/>
                  <a:pt x="-85000" y="391312"/>
                  <a:pt x="38444" y="32730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52030608-4885-9139-072E-FF783378B96D}"/>
              </a:ext>
            </a:extLst>
          </p:cNvPr>
          <p:cNvSpPr/>
          <p:nvPr/>
        </p:nvSpPr>
        <p:spPr>
          <a:xfrm>
            <a:off x="4989819" y="7218421"/>
            <a:ext cx="360326" cy="1066393"/>
          </a:xfrm>
          <a:custGeom>
            <a:avLst/>
            <a:gdLst>
              <a:gd name="connsiteX0" fmla="*/ 2805 w 360326"/>
              <a:gd name="connsiteY0" fmla="*/ 270515 h 1066393"/>
              <a:gd name="connsiteX1" fmla="*/ 39381 w 360326"/>
              <a:gd name="connsiteY1" fmla="*/ 188219 h 1066393"/>
              <a:gd name="connsiteX2" fmla="*/ 121677 w 360326"/>
              <a:gd name="connsiteY2" fmla="*/ 5339 h 1066393"/>
              <a:gd name="connsiteX3" fmla="*/ 277125 w 360326"/>
              <a:gd name="connsiteY3" fmla="*/ 416819 h 1066393"/>
              <a:gd name="connsiteX4" fmla="*/ 295413 w 360326"/>
              <a:gd name="connsiteY4" fmla="*/ 883163 h 1066393"/>
              <a:gd name="connsiteX5" fmla="*/ 313701 w 360326"/>
              <a:gd name="connsiteY5" fmla="*/ 810011 h 1066393"/>
              <a:gd name="connsiteX6" fmla="*/ 359421 w 360326"/>
              <a:gd name="connsiteY6" fmla="*/ 1066043 h 1066393"/>
              <a:gd name="connsiteX7" fmla="*/ 267981 w 360326"/>
              <a:gd name="connsiteY7" fmla="*/ 746003 h 1066393"/>
              <a:gd name="connsiteX8" fmla="*/ 130821 w 360326"/>
              <a:gd name="connsiteY8" fmla="*/ 361955 h 1066393"/>
              <a:gd name="connsiteX9" fmla="*/ 2805 w 360326"/>
              <a:gd name="connsiteY9" fmla="*/ 270515 h 106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326" h="1066393">
                <a:moveTo>
                  <a:pt x="2805" y="270515"/>
                </a:moveTo>
                <a:cubicBezTo>
                  <a:pt x="-12435" y="241559"/>
                  <a:pt x="39381" y="188219"/>
                  <a:pt x="39381" y="188219"/>
                </a:cubicBezTo>
                <a:cubicBezTo>
                  <a:pt x="59193" y="144023"/>
                  <a:pt x="82053" y="-32761"/>
                  <a:pt x="121677" y="5339"/>
                </a:cubicBezTo>
                <a:cubicBezTo>
                  <a:pt x="161301" y="43439"/>
                  <a:pt x="248169" y="270515"/>
                  <a:pt x="277125" y="416819"/>
                </a:cubicBezTo>
                <a:cubicBezTo>
                  <a:pt x="306081" y="563123"/>
                  <a:pt x="289317" y="817631"/>
                  <a:pt x="295413" y="883163"/>
                </a:cubicBezTo>
                <a:cubicBezTo>
                  <a:pt x="301509" y="948695"/>
                  <a:pt x="303033" y="779531"/>
                  <a:pt x="313701" y="810011"/>
                </a:cubicBezTo>
                <a:cubicBezTo>
                  <a:pt x="324369" y="840491"/>
                  <a:pt x="367041" y="1076711"/>
                  <a:pt x="359421" y="1066043"/>
                </a:cubicBezTo>
                <a:cubicBezTo>
                  <a:pt x="351801" y="1055375"/>
                  <a:pt x="306081" y="863351"/>
                  <a:pt x="267981" y="746003"/>
                </a:cubicBezTo>
                <a:cubicBezTo>
                  <a:pt x="229881" y="628655"/>
                  <a:pt x="167397" y="442727"/>
                  <a:pt x="130821" y="361955"/>
                </a:cubicBezTo>
                <a:cubicBezTo>
                  <a:pt x="94245" y="281183"/>
                  <a:pt x="18045" y="299471"/>
                  <a:pt x="2805" y="27051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554C7101-3A8C-1C1C-81B7-3FFFA8F51355}"/>
              </a:ext>
            </a:extLst>
          </p:cNvPr>
          <p:cNvSpPr/>
          <p:nvPr/>
        </p:nvSpPr>
        <p:spPr>
          <a:xfrm>
            <a:off x="5317010" y="8212337"/>
            <a:ext cx="498618" cy="1764017"/>
          </a:xfrm>
          <a:custGeom>
            <a:avLst/>
            <a:gdLst>
              <a:gd name="connsiteX0" fmla="*/ 4798 w 498618"/>
              <a:gd name="connsiteY0" fmla="*/ 8119 h 1764017"/>
              <a:gd name="connsiteX1" fmla="*/ 388846 w 498618"/>
              <a:gd name="connsiteY1" fmla="*/ 831079 h 1764017"/>
              <a:gd name="connsiteX2" fmla="*/ 443710 w 498618"/>
              <a:gd name="connsiteY2" fmla="*/ 1333999 h 1764017"/>
              <a:gd name="connsiteX3" fmla="*/ 498574 w 498618"/>
              <a:gd name="connsiteY3" fmla="*/ 1160263 h 1764017"/>
              <a:gd name="connsiteX4" fmla="*/ 434566 w 498618"/>
              <a:gd name="connsiteY4" fmla="*/ 1763767 h 1764017"/>
              <a:gd name="connsiteX5" fmla="*/ 388846 w 498618"/>
              <a:gd name="connsiteY5" fmla="*/ 1224271 h 1764017"/>
              <a:gd name="connsiteX6" fmla="*/ 187678 w 498618"/>
              <a:gd name="connsiteY6" fmla="*/ 456175 h 1764017"/>
              <a:gd name="connsiteX7" fmla="*/ 4798 w 498618"/>
              <a:gd name="connsiteY7" fmla="*/ 8119 h 1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618" h="1764017">
                <a:moveTo>
                  <a:pt x="4798" y="8119"/>
                </a:moveTo>
                <a:cubicBezTo>
                  <a:pt x="38326" y="70603"/>
                  <a:pt x="315694" y="610099"/>
                  <a:pt x="388846" y="831079"/>
                </a:cubicBezTo>
                <a:cubicBezTo>
                  <a:pt x="461998" y="1052059"/>
                  <a:pt x="425422" y="1279135"/>
                  <a:pt x="443710" y="1333999"/>
                </a:cubicBezTo>
                <a:cubicBezTo>
                  <a:pt x="461998" y="1388863"/>
                  <a:pt x="500098" y="1088635"/>
                  <a:pt x="498574" y="1160263"/>
                </a:cubicBezTo>
                <a:cubicBezTo>
                  <a:pt x="497050" y="1231891"/>
                  <a:pt x="452854" y="1753099"/>
                  <a:pt x="434566" y="1763767"/>
                </a:cubicBezTo>
                <a:cubicBezTo>
                  <a:pt x="416278" y="1774435"/>
                  <a:pt x="429994" y="1442203"/>
                  <a:pt x="388846" y="1224271"/>
                </a:cubicBezTo>
                <a:cubicBezTo>
                  <a:pt x="347698" y="1006339"/>
                  <a:pt x="253210" y="654295"/>
                  <a:pt x="187678" y="456175"/>
                </a:cubicBezTo>
                <a:cubicBezTo>
                  <a:pt x="122146" y="258055"/>
                  <a:pt x="-28730" y="-54365"/>
                  <a:pt x="4798" y="811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E16176CB-6931-4D49-5660-AECCB3AD02E1}"/>
              </a:ext>
            </a:extLst>
          </p:cNvPr>
          <p:cNvSpPr/>
          <p:nvPr/>
        </p:nvSpPr>
        <p:spPr>
          <a:xfrm>
            <a:off x="4481342" y="7878098"/>
            <a:ext cx="904342" cy="3739441"/>
          </a:xfrm>
          <a:custGeom>
            <a:avLst/>
            <a:gdLst>
              <a:gd name="connsiteX0" fmla="*/ 8362 w 904342"/>
              <a:gd name="connsiteY0" fmla="*/ 95470 h 3739441"/>
              <a:gd name="connsiteX1" fmla="*/ 35794 w 904342"/>
              <a:gd name="connsiteY1" fmla="*/ 168622 h 3739441"/>
              <a:gd name="connsiteX2" fmla="*/ 108946 w 904342"/>
              <a:gd name="connsiteY2" fmla="*/ 1558510 h 3739441"/>
              <a:gd name="connsiteX3" fmla="*/ 529570 w 904342"/>
              <a:gd name="connsiteY3" fmla="*/ 2518630 h 3739441"/>
              <a:gd name="connsiteX4" fmla="*/ 410698 w 904342"/>
              <a:gd name="connsiteY4" fmla="*/ 2408902 h 3739441"/>
              <a:gd name="connsiteX5" fmla="*/ 895330 w 904342"/>
              <a:gd name="connsiteY5" fmla="*/ 3725638 h 3739441"/>
              <a:gd name="connsiteX6" fmla="*/ 685018 w 904342"/>
              <a:gd name="connsiteY6" fmla="*/ 2957542 h 3739441"/>
              <a:gd name="connsiteX7" fmla="*/ 182098 w 904342"/>
              <a:gd name="connsiteY7" fmla="*/ 817846 h 3739441"/>
              <a:gd name="connsiteX8" fmla="*/ 8362 w 904342"/>
              <a:gd name="connsiteY8" fmla="*/ 95470 h 37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342" h="3739441">
                <a:moveTo>
                  <a:pt x="8362" y="95470"/>
                </a:moveTo>
                <a:cubicBezTo>
                  <a:pt x="-16022" y="-12734"/>
                  <a:pt x="19030" y="-75218"/>
                  <a:pt x="35794" y="168622"/>
                </a:cubicBezTo>
                <a:cubicBezTo>
                  <a:pt x="52558" y="412462"/>
                  <a:pt x="26650" y="1166842"/>
                  <a:pt x="108946" y="1558510"/>
                </a:cubicBezTo>
                <a:cubicBezTo>
                  <a:pt x="191242" y="1950178"/>
                  <a:pt x="479278" y="2376898"/>
                  <a:pt x="529570" y="2518630"/>
                </a:cubicBezTo>
                <a:cubicBezTo>
                  <a:pt x="579862" y="2660362"/>
                  <a:pt x="349738" y="2207734"/>
                  <a:pt x="410698" y="2408902"/>
                </a:cubicBezTo>
                <a:cubicBezTo>
                  <a:pt x="471658" y="2610070"/>
                  <a:pt x="849610" y="3634198"/>
                  <a:pt x="895330" y="3725638"/>
                </a:cubicBezTo>
                <a:cubicBezTo>
                  <a:pt x="941050" y="3817078"/>
                  <a:pt x="803890" y="3442174"/>
                  <a:pt x="685018" y="2957542"/>
                </a:cubicBezTo>
                <a:cubicBezTo>
                  <a:pt x="566146" y="2472910"/>
                  <a:pt x="290302" y="1290286"/>
                  <a:pt x="182098" y="817846"/>
                </a:cubicBezTo>
                <a:cubicBezTo>
                  <a:pt x="73894" y="345406"/>
                  <a:pt x="32746" y="203674"/>
                  <a:pt x="8362" y="95470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A7F605B6-1BF8-4FCD-686C-F1AB04272D51}"/>
              </a:ext>
            </a:extLst>
          </p:cNvPr>
          <p:cNvSpPr/>
          <p:nvPr/>
        </p:nvSpPr>
        <p:spPr>
          <a:xfrm>
            <a:off x="3572919" y="7713564"/>
            <a:ext cx="1227720" cy="3831958"/>
          </a:xfrm>
          <a:custGeom>
            <a:avLst/>
            <a:gdLst>
              <a:gd name="connsiteX0" fmla="*/ 560169 w 1227720"/>
              <a:gd name="connsiteY0" fmla="*/ 3972 h 3831958"/>
              <a:gd name="connsiteX1" fmla="*/ 203553 w 1227720"/>
              <a:gd name="connsiteY1" fmla="*/ 863508 h 3831958"/>
              <a:gd name="connsiteX2" fmla="*/ 368145 w 1227720"/>
              <a:gd name="connsiteY2" fmla="*/ 1604172 h 3831958"/>
              <a:gd name="connsiteX3" fmla="*/ 1227681 w 1227720"/>
              <a:gd name="connsiteY3" fmla="*/ 3826164 h 3831958"/>
              <a:gd name="connsiteX4" fmla="*/ 331569 w 1227720"/>
              <a:gd name="connsiteY4" fmla="*/ 2216820 h 3831958"/>
              <a:gd name="connsiteX5" fmla="*/ 2385 w 1227720"/>
              <a:gd name="connsiteY5" fmla="*/ 1210980 h 3831958"/>
              <a:gd name="connsiteX6" fmla="*/ 176121 w 1227720"/>
              <a:gd name="connsiteY6" fmla="*/ 113700 h 3831958"/>
              <a:gd name="connsiteX7" fmla="*/ 38961 w 1227720"/>
              <a:gd name="connsiteY7" fmla="*/ 525180 h 3831958"/>
              <a:gd name="connsiteX8" fmla="*/ 560169 w 1227720"/>
              <a:gd name="connsiteY8" fmla="*/ 3972 h 383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720" h="3831958">
                <a:moveTo>
                  <a:pt x="560169" y="3972"/>
                </a:moveTo>
                <a:cubicBezTo>
                  <a:pt x="587601" y="60360"/>
                  <a:pt x="235557" y="596808"/>
                  <a:pt x="203553" y="863508"/>
                </a:cubicBezTo>
                <a:cubicBezTo>
                  <a:pt x="171549" y="1130208"/>
                  <a:pt x="197457" y="1110396"/>
                  <a:pt x="368145" y="1604172"/>
                </a:cubicBezTo>
                <a:cubicBezTo>
                  <a:pt x="538833" y="2097948"/>
                  <a:pt x="1233777" y="3724056"/>
                  <a:pt x="1227681" y="3826164"/>
                </a:cubicBezTo>
                <a:cubicBezTo>
                  <a:pt x="1221585" y="3928272"/>
                  <a:pt x="535785" y="2652684"/>
                  <a:pt x="331569" y="2216820"/>
                </a:cubicBezTo>
                <a:cubicBezTo>
                  <a:pt x="127353" y="1780956"/>
                  <a:pt x="28293" y="1561500"/>
                  <a:pt x="2385" y="1210980"/>
                </a:cubicBezTo>
                <a:cubicBezTo>
                  <a:pt x="-23523" y="860460"/>
                  <a:pt x="170025" y="228000"/>
                  <a:pt x="176121" y="113700"/>
                </a:cubicBezTo>
                <a:cubicBezTo>
                  <a:pt x="182217" y="-600"/>
                  <a:pt x="-20475" y="540420"/>
                  <a:pt x="38961" y="525180"/>
                </a:cubicBezTo>
                <a:cubicBezTo>
                  <a:pt x="98397" y="509940"/>
                  <a:pt x="532737" y="-52416"/>
                  <a:pt x="560169" y="3972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41281EF6-9489-D912-0357-290ED7EC91FF}"/>
              </a:ext>
            </a:extLst>
          </p:cNvPr>
          <p:cNvSpPr/>
          <p:nvPr/>
        </p:nvSpPr>
        <p:spPr>
          <a:xfrm>
            <a:off x="5467169" y="8956601"/>
            <a:ext cx="494225" cy="2759890"/>
          </a:xfrm>
          <a:custGeom>
            <a:avLst/>
            <a:gdLst>
              <a:gd name="connsiteX0" fmla="*/ 10087 w 494225"/>
              <a:gd name="connsiteY0" fmla="*/ 342847 h 2759890"/>
              <a:gd name="connsiteX1" fmla="*/ 46663 w 494225"/>
              <a:gd name="connsiteY1" fmla="*/ 379423 h 2759890"/>
              <a:gd name="connsiteX2" fmla="*/ 403279 w 494225"/>
              <a:gd name="connsiteY2" fmla="*/ 2445967 h 2759890"/>
              <a:gd name="connsiteX3" fmla="*/ 430711 w 494225"/>
              <a:gd name="connsiteY3" fmla="*/ 2701999 h 2759890"/>
              <a:gd name="connsiteX4" fmla="*/ 476431 w 494225"/>
              <a:gd name="connsiteY4" fmla="*/ 1943047 h 2759890"/>
              <a:gd name="connsiteX5" fmla="*/ 101527 w 494225"/>
              <a:gd name="connsiteY5" fmla="*/ 77671 h 2759890"/>
              <a:gd name="connsiteX6" fmla="*/ 101527 w 494225"/>
              <a:gd name="connsiteY6" fmla="*/ 351991 h 2759890"/>
              <a:gd name="connsiteX7" fmla="*/ 10087 w 494225"/>
              <a:gd name="connsiteY7" fmla="*/ 342847 h 275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25" h="2759890">
                <a:moveTo>
                  <a:pt x="10087" y="342847"/>
                </a:moveTo>
                <a:cubicBezTo>
                  <a:pt x="943" y="347419"/>
                  <a:pt x="-18869" y="28903"/>
                  <a:pt x="46663" y="379423"/>
                </a:cubicBezTo>
                <a:cubicBezTo>
                  <a:pt x="112195" y="729943"/>
                  <a:pt x="339271" y="2058871"/>
                  <a:pt x="403279" y="2445967"/>
                </a:cubicBezTo>
                <a:cubicBezTo>
                  <a:pt x="467287" y="2833063"/>
                  <a:pt x="418519" y="2785819"/>
                  <a:pt x="430711" y="2701999"/>
                </a:cubicBezTo>
                <a:cubicBezTo>
                  <a:pt x="442903" y="2618179"/>
                  <a:pt x="531295" y="2380435"/>
                  <a:pt x="476431" y="1943047"/>
                </a:cubicBezTo>
                <a:cubicBezTo>
                  <a:pt x="421567" y="1505659"/>
                  <a:pt x="164011" y="342847"/>
                  <a:pt x="101527" y="77671"/>
                </a:cubicBezTo>
                <a:cubicBezTo>
                  <a:pt x="39043" y="-187505"/>
                  <a:pt x="119815" y="307795"/>
                  <a:pt x="101527" y="351991"/>
                </a:cubicBezTo>
                <a:cubicBezTo>
                  <a:pt x="83239" y="396187"/>
                  <a:pt x="19231" y="338275"/>
                  <a:pt x="10087" y="342847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40E20CEF-ABC6-32EA-C1D7-7C0F46705947}"/>
              </a:ext>
            </a:extLst>
          </p:cNvPr>
          <p:cNvSpPr/>
          <p:nvPr/>
        </p:nvSpPr>
        <p:spPr>
          <a:xfrm>
            <a:off x="3062155" y="7851277"/>
            <a:ext cx="303920" cy="4713438"/>
          </a:xfrm>
          <a:custGeom>
            <a:avLst/>
            <a:gdLst>
              <a:gd name="connsiteX0" fmla="*/ 156533 w 303920"/>
              <a:gd name="connsiteY0" fmla="*/ 195443 h 4713438"/>
              <a:gd name="connsiteX1" fmla="*/ 302837 w 303920"/>
              <a:gd name="connsiteY1" fmla="*/ 4173083 h 4713438"/>
              <a:gd name="connsiteX2" fmla="*/ 211397 w 303920"/>
              <a:gd name="connsiteY2" fmla="*/ 4264523 h 4713438"/>
              <a:gd name="connsiteX3" fmla="*/ 1085 w 303920"/>
              <a:gd name="connsiteY3" fmla="*/ 350891 h 4713438"/>
              <a:gd name="connsiteX4" fmla="*/ 129101 w 303920"/>
              <a:gd name="connsiteY4" fmla="*/ 478907 h 4713438"/>
              <a:gd name="connsiteX5" fmla="*/ 129101 w 303920"/>
              <a:gd name="connsiteY5" fmla="*/ 597779 h 4713438"/>
              <a:gd name="connsiteX6" fmla="*/ 156533 w 303920"/>
              <a:gd name="connsiteY6" fmla="*/ 195443 h 47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920" h="4713438">
                <a:moveTo>
                  <a:pt x="156533" y="195443"/>
                </a:moveTo>
                <a:cubicBezTo>
                  <a:pt x="185489" y="791327"/>
                  <a:pt x="293693" y="3494903"/>
                  <a:pt x="302837" y="4173083"/>
                </a:cubicBezTo>
                <a:cubicBezTo>
                  <a:pt x="311981" y="4851263"/>
                  <a:pt x="261689" y="4901555"/>
                  <a:pt x="211397" y="4264523"/>
                </a:cubicBezTo>
                <a:cubicBezTo>
                  <a:pt x="161105" y="3627491"/>
                  <a:pt x="14801" y="981827"/>
                  <a:pt x="1085" y="350891"/>
                </a:cubicBezTo>
                <a:cubicBezTo>
                  <a:pt x="-12631" y="-280045"/>
                  <a:pt x="107765" y="437759"/>
                  <a:pt x="129101" y="478907"/>
                </a:cubicBezTo>
                <a:cubicBezTo>
                  <a:pt x="150437" y="520055"/>
                  <a:pt x="123005" y="643499"/>
                  <a:pt x="129101" y="597779"/>
                </a:cubicBezTo>
                <a:cubicBezTo>
                  <a:pt x="135197" y="552059"/>
                  <a:pt x="127577" y="-400441"/>
                  <a:pt x="156533" y="195443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78E855CD-9781-8E39-AEF6-1D217B6F90DF}"/>
              </a:ext>
            </a:extLst>
          </p:cNvPr>
          <p:cNvSpPr/>
          <p:nvPr/>
        </p:nvSpPr>
        <p:spPr>
          <a:xfrm>
            <a:off x="5081137" y="8528229"/>
            <a:ext cx="982061" cy="3779752"/>
          </a:xfrm>
          <a:custGeom>
            <a:avLst/>
            <a:gdLst>
              <a:gd name="connsiteX0" fmla="*/ 48647 w 982061"/>
              <a:gd name="connsiteY0" fmla="*/ 12267 h 3779752"/>
              <a:gd name="connsiteX1" fmla="*/ 450983 w 982061"/>
              <a:gd name="connsiteY1" fmla="*/ 2133675 h 3779752"/>
              <a:gd name="connsiteX2" fmla="*/ 679583 w 982061"/>
              <a:gd name="connsiteY2" fmla="*/ 3066363 h 3779752"/>
              <a:gd name="connsiteX3" fmla="*/ 981335 w 982061"/>
              <a:gd name="connsiteY3" fmla="*/ 3779595 h 3779752"/>
              <a:gd name="connsiteX4" fmla="*/ 588143 w 982061"/>
              <a:gd name="connsiteY4" fmla="*/ 3112083 h 3779752"/>
              <a:gd name="connsiteX5" fmla="*/ 66935 w 982061"/>
              <a:gd name="connsiteY5" fmla="*/ 1347291 h 3779752"/>
              <a:gd name="connsiteX6" fmla="*/ 48647 w 982061"/>
              <a:gd name="connsiteY6" fmla="*/ 12267 h 377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061" h="3779752">
                <a:moveTo>
                  <a:pt x="48647" y="12267"/>
                </a:moveTo>
                <a:cubicBezTo>
                  <a:pt x="112655" y="143331"/>
                  <a:pt x="345827" y="1624659"/>
                  <a:pt x="450983" y="2133675"/>
                </a:cubicBezTo>
                <a:cubicBezTo>
                  <a:pt x="556139" y="2642691"/>
                  <a:pt x="591191" y="2792043"/>
                  <a:pt x="679583" y="3066363"/>
                </a:cubicBezTo>
                <a:cubicBezTo>
                  <a:pt x="767975" y="3340683"/>
                  <a:pt x="996575" y="3771975"/>
                  <a:pt x="981335" y="3779595"/>
                </a:cubicBezTo>
                <a:cubicBezTo>
                  <a:pt x="966095" y="3787215"/>
                  <a:pt x="740543" y="3517467"/>
                  <a:pt x="588143" y="3112083"/>
                </a:cubicBezTo>
                <a:cubicBezTo>
                  <a:pt x="435743" y="2706699"/>
                  <a:pt x="156851" y="1862403"/>
                  <a:pt x="66935" y="1347291"/>
                </a:cubicBezTo>
                <a:cubicBezTo>
                  <a:pt x="-22981" y="832179"/>
                  <a:pt x="-15361" y="-118797"/>
                  <a:pt x="48647" y="12267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ECFD17E6-26F6-026B-8CF9-A535D215B359}"/>
              </a:ext>
            </a:extLst>
          </p:cNvPr>
          <p:cNvSpPr/>
          <p:nvPr/>
        </p:nvSpPr>
        <p:spPr>
          <a:xfrm>
            <a:off x="3511245" y="8064557"/>
            <a:ext cx="1643387" cy="4510996"/>
          </a:xfrm>
          <a:custGeom>
            <a:avLst/>
            <a:gdLst>
              <a:gd name="connsiteX0" fmla="*/ 173787 w 1643387"/>
              <a:gd name="connsiteY0" fmla="*/ 558235 h 4510996"/>
              <a:gd name="connsiteX1" fmla="*/ 1627683 w 1643387"/>
              <a:gd name="connsiteY1" fmla="*/ 4417003 h 4510996"/>
              <a:gd name="connsiteX2" fmla="*/ 896163 w 1643387"/>
              <a:gd name="connsiteY2" fmla="*/ 3109411 h 4510996"/>
              <a:gd name="connsiteX3" fmla="*/ 137211 w 1643387"/>
              <a:gd name="connsiteY3" fmla="*/ 741115 h 4510996"/>
              <a:gd name="connsiteX4" fmla="*/ 9195 w 1643387"/>
              <a:gd name="connsiteY4" fmla="*/ 451 h 4510996"/>
              <a:gd name="connsiteX5" fmla="*/ 256083 w 1643387"/>
              <a:gd name="connsiteY5" fmla="*/ 814267 h 4510996"/>
              <a:gd name="connsiteX6" fmla="*/ 173787 w 1643387"/>
              <a:gd name="connsiteY6" fmla="*/ 558235 h 451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87" h="4510996">
                <a:moveTo>
                  <a:pt x="173787" y="558235"/>
                </a:moveTo>
                <a:cubicBezTo>
                  <a:pt x="402387" y="1158691"/>
                  <a:pt x="1507287" y="3991807"/>
                  <a:pt x="1627683" y="4417003"/>
                </a:cubicBezTo>
                <a:cubicBezTo>
                  <a:pt x="1748079" y="4842199"/>
                  <a:pt x="1144575" y="3722059"/>
                  <a:pt x="896163" y="3109411"/>
                </a:cubicBezTo>
                <a:cubicBezTo>
                  <a:pt x="647751" y="2496763"/>
                  <a:pt x="285039" y="1259275"/>
                  <a:pt x="137211" y="741115"/>
                </a:cubicBezTo>
                <a:cubicBezTo>
                  <a:pt x="-10617" y="222955"/>
                  <a:pt x="-10617" y="-11741"/>
                  <a:pt x="9195" y="451"/>
                </a:cubicBezTo>
                <a:cubicBezTo>
                  <a:pt x="29007" y="12643"/>
                  <a:pt x="228651" y="721303"/>
                  <a:pt x="256083" y="814267"/>
                </a:cubicBezTo>
                <a:cubicBezTo>
                  <a:pt x="283515" y="907231"/>
                  <a:pt x="-54813" y="-42221"/>
                  <a:pt x="173787" y="558235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5A00F79C-F36B-21E3-763D-7203EC1304B9}"/>
              </a:ext>
            </a:extLst>
          </p:cNvPr>
          <p:cNvSpPr/>
          <p:nvPr/>
        </p:nvSpPr>
        <p:spPr>
          <a:xfrm>
            <a:off x="3796751" y="6576987"/>
            <a:ext cx="1616766" cy="1854551"/>
          </a:xfrm>
          <a:custGeom>
            <a:avLst/>
            <a:gdLst>
              <a:gd name="connsiteX0" fmla="*/ 7153 w 1616766"/>
              <a:gd name="connsiteY0" fmla="*/ 15837 h 1854551"/>
              <a:gd name="connsiteX1" fmla="*/ 89449 w 1616766"/>
              <a:gd name="connsiteY1" fmla="*/ 43269 h 1854551"/>
              <a:gd name="connsiteX2" fmla="*/ 583225 w 1616766"/>
              <a:gd name="connsiteY2" fmla="*/ 299301 h 1854551"/>
              <a:gd name="connsiteX3" fmla="*/ 884977 w 1616766"/>
              <a:gd name="connsiteY3" fmla="*/ 610197 h 1854551"/>
              <a:gd name="connsiteX4" fmla="*/ 1278169 w 1616766"/>
              <a:gd name="connsiteY4" fmla="*/ 1085685 h 1854551"/>
              <a:gd name="connsiteX5" fmla="*/ 1616497 w 1616766"/>
              <a:gd name="connsiteY5" fmla="*/ 1853781 h 1854551"/>
              <a:gd name="connsiteX6" fmla="*/ 1223305 w 1616766"/>
              <a:gd name="connsiteY6" fmla="*/ 1213701 h 1854551"/>
              <a:gd name="connsiteX7" fmla="*/ 638089 w 1616766"/>
              <a:gd name="connsiteY7" fmla="*/ 445605 h 1854551"/>
              <a:gd name="connsiteX8" fmla="*/ 180889 w 1616766"/>
              <a:gd name="connsiteY8" fmla="*/ 207861 h 1854551"/>
              <a:gd name="connsiteX9" fmla="*/ 7153 w 1616766"/>
              <a:gd name="connsiteY9" fmla="*/ 15837 h 18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6766" h="1854551">
                <a:moveTo>
                  <a:pt x="7153" y="15837"/>
                </a:moveTo>
                <a:cubicBezTo>
                  <a:pt x="-8087" y="-11595"/>
                  <a:pt x="-6563" y="-3975"/>
                  <a:pt x="89449" y="43269"/>
                </a:cubicBezTo>
                <a:cubicBezTo>
                  <a:pt x="185461" y="90513"/>
                  <a:pt x="450637" y="204813"/>
                  <a:pt x="583225" y="299301"/>
                </a:cubicBezTo>
                <a:cubicBezTo>
                  <a:pt x="715813" y="393789"/>
                  <a:pt x="769153" y="479133"/>
                  <a:pt x="884977" y="610197"/>
                </a:cubicBezTo>
                <a:cubicBezTo>
                  <a:pt x="1000801" y="741261"/>
                  <a:pt x="1156249" y="878421"/>
                  <a:pt x="1278169" y="1085685"/>
                </a:cubicBezTo>
                <a:cubicBezTo>
                  <a:pt x="1400089" y="1292949"/>
                  <a:pt x="1625641" y="1832445"/>
                  <a:pt x="1616497" y="1853781"/>
                </a:cubicBezTo>
                <a:cubicBezTo>
                  <a:pt x="1607353" y="1875117"/>
                  <a:pt x="1386373" y="1448397"/>
                  <a:pt x="1223305" y="1213701"/>
                </a:cubicBezTo>
                <a:cubicBezTo>
                  <a:pt x="1060237" y="979005"/>
                  <a:pt x="811825" y="613245"/>
                  <a:pt x="638089" y="445605"/>
                </a:cubicBezTo>
                <a:cubicBezTo>
                  <a:pt x="464353" y="277965"/>
                  <a:pt x="284521" y="273393"/>
                  <a:pt x="180889" y="207861"/>
                </a:cubicBezTo>
                <a:cubicBezTo>
                  <a:pt x="77257" y="142329"/>
                  <a:pt x="22393" y="43269"/>
                  <a:pt x="7153" y="15837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674676F6-BA2A-6D3E-F530-0EA72895ECF9}"/>
              </a:ext>
            </a:extLst>
          </p:cNvPr>
          <p:cNvSpPr/>
          <p:nvPr/>
        </p:nvSpPr>
        <p:spPr>
          <a:xfrm>
            <a:off x="-148179" y="6799006"/>
            <a:ext cx="3791703" cy="167780"/>
          </a:xfrm>
          <a:custGeom>
            <a:avLst/>
            <a:gdLst>
              <a:gd name="connsiteX0" fmla="*/ 15444 w 3791703"/>
              <a:gd name="connsiteY0" fmla="*/ 0 h 167780"/>
              <a:gd name="connsiteX1" fmla="*/ 3702540 w 3791703"/>
              <a:gd name="connsiteY1" fmla="*/ 117988 h 167780"/>
              <a:gd name="connsiteX2" fmla="*/ 2434179 w 3791703"/>
              <a:gd name="connsiteY2" fmla="*/ 162233 h 167780"/>
              <a:gd name="connsiteX3" fmla="*/ 15444 w 3791703"/>
              <a:gd name="connsiteY3" fmla="*/ 0 h 16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03" h="167780">
                <a:moveTo>
                  <a:pt x="15444" y="0"/>
                </a:moveTo>
                <a:lnTo>
                  <a:pt x="3702540" y="117988"/>
                </a:lnTo>
                <a:cubicBezTo>
                  <a:pt x="4105662" y="145027"/>
                  <a:pt x="3046237" y="181898"/>
                  <a:pt x="2434179" y="162233"/>
                </a:cubicBezTo>
                <a:cubicBezTo>
                  <a:pt x="1822121" y="142568"/>
                  <a:pt x="-195949" y="7374"/>
                  <a:pt x="15444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7C86D2C0-5A9D-2264-944B-A72E454ABB9B}"/>
              </a:ext>
            </a:extLst>
          </p:cNvPr>
          <p:cNvSpPr/>
          <p:nvPr/>
        </p:nvSpPr>
        <p:spPr>
          <a:xfrm>
            <a:off x="5094457" y="6754261"/>
            <a:ext cx="4637237" cy="136472"/>
          </a:xfrm>
          <a:custGeom>
            <a:avLst/>
            <a:gdLst>
              <a:gd name="connsiteX0" fmla="*/ 8485 w 4637237"/>
              <a:gd name="connsiteY0" fmla="*/ 133236 h 136472"/>
              <a:gd name="connsiteX1" fmla="*/ 4462498 w 4637237"/>
              <a:gd name="connsiteY1" fmla="*/ 500 h 136472"/>
              <a:gd name="connsiteX2" fmla="*/ 3371117 w 4637237"/>
              <a:gd name="connsiteY2" fmla="*/ 88991 h 136472"/>
              <a:gd name="connsiteX3" fmla="*/ 8485 w 4637237"/>
              <a:gd name="connsiteY3" fmla="*/ 133236 h 13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237" h="136472">
                <a:moveTo>
                  <a:pt x="8485" y="133236"/>
                </a:moveTo>
                <a:cubicBezTo>
                  <a:pt x="190382" y="118487"/>
                  <a:pt x="3902059" y="7874"/>
                  <a:pt x="4462498" y="500"/>
                </a:cubicBezTo>
                <a:cubicBezTo>
                  <a:pt x="5022937" y="-6874"/>
                  <a:pt x="4120827" y="69326"/>
                  <a:pt x="3371117" y="88991"/>
                </a:cubicBezTo>
                <a:cubicBezTo>
                  <a:pt x="2621407" y="108656"/>
                  <a:pt x="-173412" y="147985"/>
                  <a:pt x="8485" y="1332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52" name="グループ化 1351">
            <a:extLst>
              <a:ext uri="{FF2B5EF4-FFF2-40B4-BE49-F238E27FC236}">
                <a16:creationId xmlns:a16="http://schemas.microsoft.com/office/drawing/2014/main" id="{AEB40602-F846-CFAF-AA87-30BFA37E4AE0}"/>
              </a:ext>
            </a:extLst>
          </p:cNvPr>
          <p:cNvGrpSpPr/>
          <p:nvPr/>
        </p:nvGrpSpPr>
        <p:grpSpPr>
          <a:xfrm>
            <a:off x="736600" y="480420"/>
            <a:ext cx="8128000" cy="2964426"/>
            <a:chOff x="736600" y="6400800"/>
            <a:chExt cx="8128000" cy="2964426"/>
          </a:xfrm>
        </p:grpSpPr>
        <p:sp>
          <p:nvSpPr>
            <p:cNvPr id="1353" name="正方形/長方形 1352">
              <a:extLst>
                <a:ext uri="{FF2B5EF4-FFF2-40B4-BE49-F238E27FC236}">
                  <a16:creationId xmlns:a16="http://schemas.microsoft.com/office/drawing/2014/main" id="{C95D17E5-5D4A-8268-3FF5-4BBDDF48FFBE}"/>
                </a:ext>
              </a:extLst>
            </p:cNvPr>
            <p:cNvSpPr/>
            <p:nvPr/>
          </p:nvSpPr>
          <p:spPr>
            <a:xfrm>
              <a:off x="736600" y="6400800"/>
              <a:ext cx="8128000" cy="2964426"/>
            </a:xfrm>
            <a:prstGeom prst="rect">
              <a:avLst/>
            </a:prstGeom>
            <a:solidFill>
              <a:schemeClr val="bg1"/>
            </a:solidFill>
            <a:ln w="635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テキスト ボックス 1353">
              <a:extLst>
                <a:ext uri="{FF2B5EF4-FFF2-40B4-BE49-F238E27FC236}">
                  <a16:creationId xmlns:a16="http://schemas.microsoft.com/office/drawing/2014/main" id="{2B087FC7-4F1B-354B-E213-31E5831F3FC4}"/>
                </a:ext>
              </a:extLst>
            </p:cNvPr>
            <p:cNvSpPr txBox="1"/>
            <p:nvPr/>
          </p:nvSpPr>
          <p:spPr>
            <a:xfrm>
              <a:off x="3669521" y="6530992"/>
              <a:ext cx="22621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4800" spc="600">
                  <a:solidFill>
                    <a:schemeClr val="bg2">
                      <a:lumMod val="25000"/>
                    </a:schemeClr>
                  </a:solidFill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新青森</a:t>
              </a:r>
            </a:p>
          </p:txBody>
        </p:sp>
        <p:sp>
          <p:nvSpPr>
            <p:cNvPr id="1355" name="テキスト ボックス 1354">
              <a:extLst>
                <a:ext uri="{FF2B5EF4-FFF2-40B4-BE49-F238E27FC236}">
                  <a16:creationId xmlns:a16="http://schemas.microsoft.com/office/drawing/2014/main" id="{BFFB5698-E996-51E1-4698-3CC189E138EC}"/>
                </a:ext>
              </a:extLst>
            </p:cNvPr>
            <p:cNvSpPr txBox="1"/>
            <p:nvPr/>
          </p:nvSpPr>
          <p:spPr>
            <a:xfrm>
              <a:off x="3931615" y="7261348"/>
              <a:ext cx="1737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>
                  <a:solidFill>
                    <a:schemeClr val="bg2">
                      <a:lumMod val="25000"/>
                    </a:schemeClr>
                  </a:solidFill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しんあおもり</a:t>
              </a:r>
            </a:p>
          </p:txBody>
        </p:sp>
        <p:grpSp>
          <p:nvGrpSpPr>
            <p:cNvPr id="1356" name="グループ化 1355">
              <a:extLst>
                <a:ext uri="{FF2B5EF4-FFF2-40B4-BE49-F238E27FC236}">
                  <a16:creationId xmlns:a16="http://schemas.microsoft.com/office/drawing/2014/main" id="{B9E54D44-1BBB-19EA-5E76-88D33E259AB8}"/>
                </a:ext>
              </a:extLst>
            </p:cNvPr>
            <p:cNvGrpSpPr/>
            <p:nvPr/>
          </p:nvGrpSpPr>
          <p:grpSpPr>
            <a:xfrm>
              <a:off x="774399" y="8039143"/>
              <a:ext cx="7890590" cy="648929"/>
              <a:chOff x="840659" y="8039143"/>
              <a:chExt cx="7890590" cy="648929"/>
            </a:xfrm>
          </p:grpSpPr>
          <p:sp>
            <p:nvSpPr>
              <p:cNvPr id="1362" name="正方形/長方形 1361">
                <a:extLst>
                  <a:ext uri="{FF2B5EF4-FFF2-40B4-BE49-F238E27FC236}">
                    <a16:creationId xmlns:a16="http://schemas.microsoft.com/office/drawing/2014/main" id="{85B7199A-10B1-305F-B603-2E46A37F43AA}"/>
                  </a:ext>
                </a:extLst>
              </p:cNvPr>
              <p:cNvSpPr/>
              <p:nvPr/>
            </p:nvSpPr>
            <p:spPr>
              <a:xfrm>
                <a:off x="840659" y="8039143"/>
                <a:ext cx="7388942" cy="648929"/>
              </a:xfrm>
              <a:prstGeom prst="rect">
                <a:avLst/>
              </a:prstGeom>
              <a:solidFill>
                <a:srgbClr val="378640"/>
              </a:solidFill>
              <a:ln w="12700" cap="rnd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3" name="三角形 1362">
                <a:extLst>
                  <a:ext uri="{FF2B5EF4-FFF2-40B4-BE49-F238E27FC236}">
                    <a16:creationId xmlns:a16="http://schemas.microsoft.com/office/drawing/2014/main" id="{673C00C2-7592-C094-E20F-10AB6E4F7BD3}"/>
                  </a:ext>
                </a:extLst>
              </p:cNvPr>
              <p:cNvSpPr/>
              <p:nvPr/>
            </p:nvSpPr>
            <p:spPr>
              <a:xfrm rot="5400000">
                <a:off x="8155960" y="8112783"/>
                <a:ext cx="648929" cy="501649"/>
              </a:xfrm>
              <a:prstGeom prst="triangle">
                <a:avLst/>
              </a:prstGeom>
              <a:solidFill>
                <a:srgbClr val="378640"/>
              </a:solidFill>
              <a:ln w="12700" cap="rnd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57" name="テキスト ボックス 1356">
              <a:extLst>
                <a:ext uri="{FF2B5EF4-FFF2-40B4-BE49-F238E27FC236}">
                  <a16:creationId xmlns:a16="http://schemas.microsoft.com/office/drawing/2014/main" id="{97B00173-BD1E-9832-23AD-58814019BD59}"/>
                </a:ext>
              </a:extLst>
            </p:cNvPr>
            <p:cNvSpPr txBox="1"/>
            <p:nvPr/>
          </p:nvSpPr>
          <p:spPr>
            <a:xfrm>
              <a:off x="870059" y="8091309"/>
              <a:ext cx="2204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spc="-150">
                  <a:solidFill>
                    <a:schemeClr val="bg1"/>
                  </a:solidFill>
                  <a:latin typeface="HGGothicE" panose="020B0909000000000000" pitchFamily="49" charset="-128"/>
                  <a:ea typeface="HGGothicE" panose="020B0909000000000000" pitchFamily="49" charset="-128"/>
                </a:rPr>
                <a:t>奥津軽いまべつ</a:t>
              </a:r>
            </a:p>
          </p:txBody>
        </p:sp>
        <p:sp>
          <p:nvSpPr>
            <p:cNvPr id="1358" name="テキスト ボックス 1357">
              <a:extLst>
                <a:ext uri="{FF2B5EF4-FFF2-40B4-BE49-F238E27FC236}">
                  <a16:creationId xmlns:a16="http://schemas.microsoft.com/office/drawing/2014/main" id="{DB3089F5-BC1D-404D-6AC7-54E4BF141720}"/>
                </a:ext>
              </a:extLst>
            </p:cNvPr>
            <p:cNvSpPr txBox="1"/>
            <p:nvPr/>
          </p:nvSpPr>
          <p:spPr>
            <a:xfrm>
              <a:off x="6366705" y="8091309"/>
              <a:ext cx="1627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spc="-150">
                  <a:solidFill>
                    <a:schemeClr val="bg1"/>
                  </a:solidFill>
                  <a:latin typeface="HGGothicE" panose="020B0909000000000000" pitchFamily="49" charset="-128"/>
                  <a:ea typeface="HGGothicE" panose="020B0909000000000000" pitchFamily="49" charset="-128"/>
                </a:rPr>
                <a:t>七戸十和田</a:t>
              </a:r>
            </a:p>
          </p:txBody>
        </p:sp>
        <p:sp>
          <p:nvSpPr>
            <p:cNvPr id="1359" name="テキスト ボックス 1358">
              <a:extLst>
                <a:ext uri="{FF2B5EF4-FFF2-40B4-BE49-F238E27FC236}">
                  <a16:creationId xmlns:a16="http://schemas.microsoft.com/office/drawing/2014/main" id="{5E80712E-67CD-90F4-C016-71E7231B8927}"/>
                </a:ext>
              </a:extLst>
            </p:cNvPr>
            <p:cNvSpPr txBox="1"/>
            <p:nvPr/>
          </p:nvSpPr>
          <p:spPr>
            <a:xfrm>
              <a:off x="3869901" y="8798600"/>
              <a:ext cx="1861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bg2">
                      <a:lumMod val="25000"/>
                    </a:schemeClr>
                  </a:solidFill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Shin-Aomori</a:t>
              </a:r>
              <a:endParaRPr kumimoji="1" lang="ja-JP" altLang="en-US" sz="2400">
                <a:solidFill>
                  <a:schemeClr val="bg2">
                    <a:lumMod val="2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endParaRPr>
            </a:p>
          </p:txBody>
        </p:sp>
        <p:sp>
          <p:nvSpPr>
            <p:cNvPr id="1360" name="テキスト ボックス 1359">
              <a:extLst>
                <a:ext uri="{FF2B5EF4-FFF2-40B4-BE49-F238E27FC236}">
                  <a16:creationId xmlns:a16="http://schemas.microsoft.com/office/drawing/2014/main" id="{6E95C558-7F23-0A5F-F567-A511F43E26D0}"/>
                </a:ext>
              </a:extLst>
            </p:cNvPr>
            <p:cNvSpPr txBox="1"/>
            <p:nvPr/>
          </p:nvSpPr>
          <p:spPr>
            <a:xfrm>
              <a:off x="896205" y="8798600"/>
              <a:ext cx="2117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err="1">
                  <a:solidFill>
                    <a:schemeClr val="bg2">
                      <a:lumMod val="25000"/>
                    </a:schemeClr>
                  </a:solidFill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Okutsugaru-Imabetsu</a:t>
              </a:r>
              <a:endParaRPr kumimoji="1" lang="ja-JP" altLang="en-US" sz="1600">
                <a:solidFill>
                  <a:schemeClr val="bg2">
                    <a:lumMod val="2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endParaRPr>
            </a:p>
          </p:txBody>
        </p:sp>
        <p:sp>
          <p:nvSpPr>
            <p:cNvPr id="1361" name="テキスト ボックス 1360">
              <a:extLst>
                <a:ext uri="{FF2B5EF4-FFF2-40B4-BE49-F238E27FC236}">
                  <a16:creationId xmlns:a16="http://schemas.microsoft.com/office/drawing/2014/main" id="{93D9C5C3-879B-ED19-2E52-6B5D13EB559A}"/>
                </a:ext>
              </a:extLst>
            </p:cNvPr>
            <p:cNvSpPr txBox="1"/>
            <p:nvPr/>
          </p:nvSpPr>
          <p:spPr>
            <a:xfrm>
              <a:off x="6366705" y="8798600"/>
              <a:ext cx="1963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err="1">
                  <a:solidFill>
                    <a:schemeClr val="bg2">
                      <a:lumMod val="25000"/>
                    </a:schemeClr>
                  </a:solidFill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Shichinohe-Towada</a:t>
              </a:r>
              <a:endParaRPr kumimoji="1" lang="ja-JP" altLang="en-US" sz="1600">
                <a:solidFill>
                  <a:schemeClr val="bg2">
                    <a:lumMod val="2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endParaRPr>
            </a:p>
          </p:txBody>
        </p:sp>
      </p:grpSp>
      <p:pic>
        <p:nvPicPr>
          <p:cNvPr id="1368" name="図 1367" descr="図形&#10;&#10;中程度の精度で自動的に生成された説明">
            <a:extLst>
              <a:ext uri="{FF2B5EF4-FFF2-40B4-BE49-F238E27FC236}">
                <a16:creationId xmlns:a16="http://schemas.microsoft.com/office/drawing/2014/main" id="{2C91425D-A286-C44F-9A4E-4B2C93AE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8096287"/>
            <a:ext cx="8172450" cy="3890927"/>
          </a:xfrm>
          <a:prstGeom prst="rect">
            <a:avLst/>
          </a:prstGeom>
        </p:spPr>
      </p:pic>
      <p:pic>
        <p:nvPicPr>
          <p:cNvPr id="1370" name="図 1369" descr="テキスト, 時計, 記号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316D4FC4-51B2-F53A-07F7-6095462AF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579" y="11899238"/>
            <a:ext cx="2189399" cy="5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07797-3DB1-0840-4A3B-045DB3AD6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tflix映画『新幹線大爆破』仙台ロケの様子をご紹介！ - せんだい・宮城フィルムコミッション">
            <a:extLst>
              <a:ext uri="{FF2B5EF4-FFF2-40B4-BE49-F238E27FC236}">
                <a16:creationId xmlns:a16="http://schemas.microsoft.com/office/drawing/2014/main" id="{BA2EE4CC-C4EB-B1CE-40F6-7CCCDAEA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9601200" cy="120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6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東北新幹線の駅名標 - 駅名標あつめ。" hidden="1">
            <a:extLst>
              <a:ext uri="{FF2B5EF4-FFF2-40B4-BE49-F238E27FC236}">
                <a16:creationId xmlns:a16="http://schemas.microsoft.com/office/drawing/2014/main" id="{48D4B7FC-10F9-7DA0-4628-015EED68E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1"/>
          <a:stretch/>
        </p:blipFill>
        <p:spPr bwMode="auto">
          <a:xfrm>
            <a:off x="736600" y="3352800"/>
            <a:ext cx="8128000" cy="25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994EE70-B727-A367-2637-EB748D5E51D8}"/>
              </a:ext>
            </a:extLst>
          </p:cNvPr>
          <p:cNvGrpSpPr/>
          <p:nvPr/>
        </p:nvGrpSpPr>
        <p:grpSpPr>
          <a:xfrm>
            <a:off x="736600" y="6400800"/>
            <a:ext cx="8128000" cy="2964426"/>
            <a:chOff x="736600" y="6400800"/>
            <a:chExt cx="8128000" cy="296442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2A9E429-38C1-5D78-F62A-4F11AB0525BF}"/>
                </a:ext>
              </a:extLst>
            </p:cNvPr>
            <p:cNvSpPr/>
            <p:nvPr/>
          </p:nvSpPr>
          <p:spPr>
            <a:xfrm>
              <a:off x="736600" y="6400800"/>
              <a:ext cx="8128000" cy="2964426"/>
            </a:xfrm>
            <a:prstGeom prst="rect">
              <a:avLst/>
            </a:prstGeom>
            <a:solidFill>
              <a:schemeClr val="bg1"/>
            </a:solidFill>
            <a:ln w="635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3336763-B0EF-B15F-10A5-C6235F7BD1B5}"/>
                </a:ext>
              </a:extLst>
            </p:cNvPr>
            <p:cNvSpPr txBox="1"/>
            <p:nvPr/>
          </p:nvSpPr>
          <p:spPr>
            <a:xfrm>
              <a:off x="3669521" y="6530992"/>
              <a:ext cx="22621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4800" spc="600">
                  <a:solidFill>
                    <a:schemeClr val="bg2">
                      <a:lumMod val="25000"/>
                    </a:schemeClr>
                  </a:solidFill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新青森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8227CFC-6DBA-BF8A-5AAE-A58AECD15340}"/>
                </a:ext>
              </a:extLst>
            </p:cNvPr>
            <p:cNvSpPr txBox="1"/>
            <p:nvPr/>
          </p:nvSpPr>
          <p:spPr>
            <a:xfrm>
              <a:off x="3931615" y="7261348"/>
              <a:ext cx="1737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>
                  <a:solidFill>
                    <a:schemeClr val="bg2">
                      <a:lumMod val="25000"/>
                    </a:schemeClr>
                  </a:solidFill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しんあおもり</a:t>
              </a: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028B472-A3AD-FBE4-7C62-B4EF4A7A3C03}"/>
                </a:ext>
              </a:extLst>
            </p:cNvPr>
            <p:cNvGrpSpPr/>
            <p:nvPr/>
          </p:nvGrpSpPr>
          <p:grpSpPr>
            <a:xfrm>
              <a:off x="774399" y="8039143"/>
              <a:ext cx="7890590" cy="648929"/>
              <a:chOff x="840659" y="8039143"/>
              <a:chExt cx="7890590" cy="648929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ABD6E0F-FB68-D2EE-2CAC-CFA61BFEBCD6}"/>
                  </a:ext>
                </a:extLst>
              </p:cNvPr>
              <p:cNvSpPr/>
              <p:nvPr/>
            </p:nvSpPr>
            <p:spPr>
              <a:xfrm>
                <a:off x="840659" y="8039143"/>
                <a:ext cx="7388942" cy="648929"/>
              </a:xfrm>
              <a:prstGeom prst="rect">
                <a:avLst/>
              </a:prstGeom>
              <a:solidFill>
                <a:srgbClr val="378640"/>
              </a:solidFill>
              <a:ln w="12700" cap="rnd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三角形 8">
                <a:extLst>
                  <a:ext uri="{FF2B5EF4-FFF2-40B4-BE49-F238E27FC236}">
                    <a16:creationId xmlns:a16="http://schemas.microsoft.com/office/drawing/2014/main" id="{2F50AB68-EBA8-D55F-3126-A0A9C2021C31}"/>
                  </a:ext>
                </a:extLst>
              </p:cNvPr>
              <p:cNvSpPr/>
              <p:nvPr/>
            </p:nvSpPr>
            <p:spPr>
              <a:xfrm rot="5400000">
                <a:off x="8155960" y="8112783"/>
                <a:ext cx="648929" cy="501649"/>
              </a:xfrm>
              <a:prstGeom prst="triangle">
                <a:avLst/>
              </a:prstGeom>
              <a:solidFill>
                <a:srgbClr val="378640"/>
              </a:solidFill>
              <a:ln w="12700" cap="rnd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94F0B03-162C-F124-954D-49ACFAC8ED7C}"/>
                </a:ext>
              </a:extLst>
            </p:cNvPr>
            <p:cNvSpPr txBox="1"/>
            <p:nvPr/>
          </p:nvSpPr>
          <p:spPr>
            <a:xfrm>
              <a:off x="870059" y="8091309"/>
              <a:ext cx="2204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spc="-150">
                  <a:solidFill>
                    <a:schemeClr val="bg1"/>
                  </a:solidFill>
                  <a:latin typeface="HGGothicE" panose="020B0909000000000000" pitchFamily="49" charset="-128"/>
                  <a:ea typeface="HGGothicE" panose="020B0909000000000000" pitchFamily="49" charset="-128"/>
                </a:rPr>
                <a:t>奥津軽いまべつ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29D129F-33B5-C769-4ADC-7DB2A5553FD0}"/>
                </a:ext>
              </a:extLst>
            </p:cNvPr>
            <p:cNvSpPr txBox="1"/>
            <p:nvPr/>
          </p:nvSpPr>
          <p:spPr>
            <a:xfrm>
              <a:off x="6366705" y="8091309"/>
              <a:ext cx="1627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spc="-150">
                  <a:solidFill>
                    <a:schemeClr val="bg1"/>
                  </a:solidFill>
                  <a:latin typeface="HGGothicE" panose="020B0909000000000000" pitchFamily="49" charset="-128"/>
                  <a:ea typeface="HGGothicE" panose="020B0909000000000000" pitchFamily="49" charset="-128"/>
                </a:rPr>
                <a:t>七戸十和田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2507AA5-F2F3-0F5D-D5BC-1F1293A841B5}"/>
                </a:ext>
              </a:extLst>
            </p:cNvPr>
            <p:cNvSpPr txBox="1"/>
            <p:nvPr/>
          </p:nvSpPr>
          <p:spPr>
            <a:xfrm>
              <a:off x="3869901" y="8798600"/>
              <a:ext cx="1861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bg2">
                      <a:lumMod val="25000"/>
                    </a:schemeClr>
                  </a:solidFill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Shin-Aomori</a:t>
              </a:r>
              <a:endParaRPr kumimoji="1" lang="ja-JP" altLang="en-US" sz="2400">
                <a:solidFill>
                  <a:schemeClr val="bg2">
                    <a:lumMod val="2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E4F4003-9E2C-E5DE-4804-FA921BCAD2D4}"/>
                </a:ext>
              </a:extLst>
            </p:cNvPr>
            <p:cNvSpPr txBox="1"/>
            <p:nvPr/>
          </p:nvSpPr>
          <p:spPr>
            <a:xfrm>
              <a:off x="896205" y="8798600"/>
              <a:ext cx="2117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err="1">
                  <a:solidFill>
                    <a:schemeClr val="bg2">
                      <a:lumMod val="25000"/>
                    </a:schemeClr>
                  </a:solidFill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Okutsugaru-Imabetsu</a:t>
              </a:r>
              <a:endParaRPr kumimoji="1" lang="ja-JP" altLang="en-US" sz="1600">
                <a:solidFill>
                  <a:schemeClr val="bg2">
                    <a:lumMod val="2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C9C5117-614E-2473-867F-C8AAC1570EF9}"/>
                </a:ext>
              </a:extLst>
            </p:cNvPr>
            <p:cNvSpPr txBox="1"/>
            <p:nvPr/>
          </p:nvSpPr>
          <p:spPr>
            <a:xfrm>
              <a:off x="6366705" y="8798600"/>
              <a:ext cx="1963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err="1">
                  <a:solidFill>
                    <a:schemeClr val="bg2">
                      <a:lumMod val="25000"/>
                    </a:schemeClr>
                  </a:solidFill>
                  <a:latin typeface="HGPSoeiKakugothicUB" panose="020B0900000000000000" pitchFamily="34" charset="-128"/>
                  <a:ea typeface="HGPSoeiKakugothicUB" panose="020B0900000000000000" pitchFamily="34" charset="-128"/>
                </a:rPr>
                <a:t>Shichinohe-Towada</a:t>
              </a:r>
              <a:endParaRPr kumimoji="1" lang="ja-JP" altLang="en-US" sz="1600">
                <a:solidFill>
                  <a:schemeClr val="bg2">
                    <a:lumMod val="25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36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D520-354A-7253-A5C5-1F4519F6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tflix映画『新幹線大爆破』仙台ロケの様子をご紹介！ - せんだい・宮城フィルムコミッション" hidden="1">
            <a:extLst>
              <a:ext uri="{FF2B5EF4-FFF2-40B4-BE49-F238E27FC236}">
                <a16:creationId xmlns:a16="http://schemas.microsoft.com/office/drawing/2014/main" id="{CF5EE0E7-9521-0CE8-C4AE-A46F32DD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9601200" cy="120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659711D-B704-2218-203C-71F93B28B47F}"/>
              </a:ext>
            </a:extLst>
          </p:cNvPr>
          <p:cNvSpPr/>
          <p:nvPr/>
        </p:nvSpPr>
        <p:spPr>
          <a:xfrm>
            <a:off x="4834699" y="5412307"/>
            <a:ext cx="309650" cy="64572"/>
          </a:xfrm>
          <a:custGeom>
            <a:avLst/>
            <a:gdLst>
              <a:gd name="connsiteX0" fmla="*/ 826 w 309650"/>
              <a:gd name="connsiteY0" fmla="*/ 64568 h 64572"/>
              <a:gd name="connsiteX1" fmla="*/ 235776 w 309650"/>
              <a:gd name="connsiteY1" fmla="*/ 7418 h 64572"/>
              <a:gd name="connsiteX2" fmla="*/ 308801 w 309650"/>
              <a:gd name="connsiteY2" fmla="*/ 20118 h 64572"/>
              <a:gd name="connsiteX3" fmla="*/ 267526 w 309650"/>
              <a:gd name="connsiteY3" fmla="*/ 10593 h 64572"/>
              <a:gd name="connsiteX4" fmla="*/ 150051 w 309650"/>
              <a:gd name="connsiteY4" fmla="*/ 4243 h 64572"/>
              <a:gd name="connsiteX5" fmla="*/ 156401 w 309650"/>
              <a:gd name="connsiteY5" fmla="*/ 4243 h 64572"/>
              <a:gd name="connsiteX6" fmla="*/ 826 w 309650"/>
              <a:gd name="connsiteY6" fmla="*/ 64568 h 6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650" h="64572">
                <a:moveTo>
                  <a:pt x="826" y="64568"/>
                </a:moveTo>
                <a:cubicBezTo>
                  <a:pt x="14055" y="65097"/>
                  <a:pt x="184447" y="14826"/>
                  <a:pt x="235776" y="7418"/>
                </a:cubicBezTo>
                <a:cubicBezTo>
                  <a:pt x="287105" y="10"/>
                  <a:pt x="303509" y="19589"/>
                  <a:pt x="308801" y="20118"/>
                </a:cubicBezTo>
                <a:cubicBezTo>
                  <a:pt x="314093" y="20647"/>
                  <a:pt x="293984" y="13239"/>
                  <a:pt x="267526" y="10593"/>
                </a:cubicBezTo>
                <a:cubicBezTo>
                  <a:pt x="241068" y="7947"/>
                  <a:pt x="150051" y="4243"/>
                  <a:pt x="150051" y="4243"/>
                </a:cubicBezTo>
                <a:cubicBezTo>
                  <a:pt x="131530" y="3185"/>
                  <a:pt x="175451" y="-4753"/>
                  <a:pt x="156401" y="4243"/>
                </a:cubicBezTo>
                <a:cubicBezTo>
                  <a:pt x="137351" y="13239"/>
                  <a:pt x="-12403" y="64039"/>
                  <a:pt x="826" y="6456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7164E799-4AE6-EEE0-730A-ACE3E4E0A0AB}"/>
              </a:ext>
            </a:extLst>
          </p:cNvPr>
          <p:cNvSpPr/>
          <p:nvPr/>
        </p:nvSpPr>
        <p:spPr>
          <a:xfrm>
            <a:off x="5092680" y="5422753"/>
            <a:ext cx="122922" cy="132797"/>
          </a:xfrm>
          <a:custGeom>
            <a:avLst/>
            <a:gdLst>
              <a:gd name="connsiteX0" fmla="*/ 20 w 122922"/>
              <a:gd name="connsiteY0" fmla="*/ 147 h 132797"/>
              <a:gd name="connsiteX1" fmla="*/ 114320 w 122922"/>
              <a:gd name="connsiteY1" fmla="*/ 127147 h 132797"/>
              <a:gd name="connsiteX2" fmla="*/ 104795 w 122922"/>
              <a:gd name="connsiteY2" fmla="*/ 101747 h 132797"/>
              <a:gd name="connsiteX3" fmla="*/ 20 w 122922"/>
              <a:gd name="connsiteY3" fmla="*/ 147 h 13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922" h="132797">
                <a:moveTo>
                  <a:pt x="20" y="147"/>
                </a:moveTo>
                <a:cubicBezTo>
                  <a:pt x="1607" y="4380"/>
                  <a:pt x="96858" y="110214"/>
                  <a:pt x="114320" y="127147"/>
                </a:cubicBezTo>
                <a:cubicBezTo>
                  <a:pt x="131782" y="144080"/>
                  <a:pt x="119612" y="119209"/>
                  <a:pt x="104795" y="101747"/>
                </a:cubicBezTo>
                <a:cubicBezTo>
                  <a:pt x="89978" y="84285"/>
                  <a:pt x="-1567" y="-4086"/>
                  <a:pt x="20" y="14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B202865-9452-389C-A625-62AC9E8400F9}"/>
              </a:ext>
            </a:extLst>
          </p:cNvPr>
          <p:cNvSpPr/>
          <p:nvPr/>
        </p:nvSpPr>
        <p:spPr>
          <a:xfrm>
            <a:off x="4968863" y="5416260"/>
            <a:ext cx="226153" cy="130587"/>
          </a:xfrm>
          <a:custGeom>
            <a:avLst/>
            <a:gdLst>
              <a:gd name="connsiteX0" fmla="*/ 12 w 226153"/>
              <a:gd name="connsiteY0" fmla="*/ 44740 h 130587"/>
              <a:gd name="connsiteX1" fmla="*/ 92087 w 226153"/>
              <a:gd name="connsiteY1" fmla="*/ 32040 h 130587"/>
              <a:gd name="connsiteX2" fmla="*/ 165112 w 226153"/>
              <a:gd name="connsiteY2" fmla="*/ 70140 h 130587"/>
              <a:gd name="connsiteX3" fmla="*/ 171462 w 226153"/>
              <a:gd name="connsiteY3" fmla="*/ 89190 h 130587"/>
              <a:gd name="connsiteX4" fmla="*/ 158762 w 226153"/>
              <a:gd name="connsiteY4" fmla="*/ 111415 h 130587"/>
              <a:gd name="connsiteX5" fmla="*/ 47637 w 226153"/>
              <a:gd name="connsiteY5" fmla="*/ 111415 h 130587"/>
              <a:gd name="connsiteX6" fmla="*/ 79387 w 226153"/>
              <a:gd name="connsiteY6" fmla="*/ 114590 h 130587"/>
              <a:gd name="connsiteX7" fmla="*/ 225437 w 226153"/>
              <a:gd name="connsiteY7" fmla="*/ 130465 h 130587"/>
              <a:gd name="connsiteX8" fmla="*/ 136537 w 226153"/>
              <a:gd name="connsiteY8" fmla="*/ 105065 h 130587"/>
              <a:gd name="connsiteX9" fmla="*/ 165112 w 226153"/>
              <a:gd name="connsiteY9" fmla="*/ 66965 h 130587"/>
              <a:gd name="connsiteX10" fmla="*/ 98437 w 226153"/>
              <a:gd name="connsiteY10" fmla="*/ 290 h 130587"/>
              <a:gd name="connsiteX11" fmla="*/ 12 w 226153"/>
              <a:gd name="connsiteY11" fmla="*/ 44740 h 1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153" h="130587">
                <a:moveTo>
                  <a:pt x="12" y="44740"/>
                </a:moveTo>
                <a:cubicBezTo>
                  <a:pt x="-1046" y="50031"/>
                  <a:pt x="64570" y="27807"/>
                  <a:pt x="92087" y="32040"/>
                </a:cubicBezTo>
                <a:cubicBezTo>
                  <a:pt x="119604" y="36273"/>
                  <a:pt x="165112" y="70140"/>
                  <a:pt x="165112" y="70140"/>
                </a:cubicBezTo>
                <a:cubicBezTo>
                  <a:pt x="178341" y="79665"/>
                  <a:pt x="172520" y="82311"/>
                  <a:pt x="171462" y="89190"/>
                </a:cubicBezTo>
                <a:cubicBezTo>
                  <a:pt x="170404" y="96069"/>
                  <a:pt x="179400" y="107711"/>
                  <a:pt x="158762" y="111415"/>
                </a:cubicBezTo>
                <a:cubicBezTo>
                  <a:pt x="138124" y="115119"/>
                  <a:pt x="47637" y="111415"/>
                  <a:pt x="47637" y="111415"/>
                </a:cubicBezTo>
                <a:cubicBezTo>
                  <a:pt x="34408" y="111944"/>
                  <a:pt x="79387" y="114590"/>
                  <a:pt x="79387" y="114590"/>
                </a:cubicBezTo>
                <a:cubicBezTo>
                  <a:pt x="109020" y="117765"/>
                  <a:pt x="215912" y="132053"/>
                  <a:pt x="225437" y="130465"/>
                </a:cubicBezTo>
                <a:cubicBezTo>
                  <a:pt x="234962" y="128878"/>
                  <a:pt x="146591" y="115648"/>
                  <a:pt x="136537" y="105065"/>
                </a:cubicBezTo>
                <a:cubicBezTo>
                  <a:pt x="126483" y="94482"/>
                  <a:pt x="171462" y="84427"/>
                  <a:pt x="165112" y="66965"/>
                </a:cubicBezTo>
                <a:cubicBezTo>
                  <a:pt x="158762" y="49503"/>
                  <a:pt x="121720" y="4523"/>
                  <a:pt x="98437" y="290"/>
                </a:cubicBezTo>
                <a:cubicBezTo>
                  <a:pt x="75154" y="-3943"/>
                  <a:pt x="1070" y="39449"/>
                  <a:pt x="12" y="4474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5970CD5-BE85-7CBD-90B3-5E54872D3012}"/>
              </a:ext>
            </a:extLst>
          </p:cNvPr>
          <p:cNvSpPr/>
          <p:nvPr/>
        </p:nvSpPr>
        <p:spPr>
          <a:xfrm>
            <a:off x="5073649" y="5394277"/>
            <a:ext cx="139003" cy="143060"/>
          </a:xfrm>
          <a:custGeom>
            <a:avLst/>
            <a:gdLst>
              <a:gd name="connsiteX0" fmla="*/ 1 w 139003"/>
              <a:gd name="connsiteY0" fmla="*/ 48 h 143060"/>
              <a:gd name="connsiteX1" fmla="*/ 127001 w 139003"/>
              <a:gd name="connsiteY1" fmla="*/ 98473 h 143060"/>
              <a:gd name="connsiteX2" fmla="*/ 133351 w 139003"/>
              <a:gd name="connsiteY2" fmla="*/ 142923 h 143060"/>
              <a:gd name="connsiteX3" fmla="*/ 123826 w 139003"/>
              <a:gd name="connsiteY3" fmla="*/ 85773 h 143060"/>
              <a:gd name="connsiteX4" fmla="*/ 1 w 139003"/>
              <a:gd name="connsiteY4" fmla="*/ 48 h 1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03" h="143060">
                <a:moveTo>
                  <a:pt x="1" y="48"/>
                </a:moveTo>
                <a:cubicBezTo>
                  <a:pt x="530" y="2165"/>
                  <a:pt x="104776" y="74661"/>
                  <a:pt x="127001" y="98473"/>
                </a:cubicBezTo>
                <a:cubicBezTo>
                  <a:pt x="149226" y="122285"/>
                  <a:pt x="133880" y="145040"/>
                  <a:pt x="133351" y="142923"/>
                </a:cubicBezTo>
                <a:cubicBezTo>
                  <a:pt x="132822" y="140806"/>
                  <a:pt x="140230" y="105881"/>
                  <a:pt x="123826" y="85773"/>
                </a:cubicBezTo>
                <a:cubicBezTo>
                  <a:pt x="107422" y="65665"/>
                  <a:pt x="-528" y="-2069"/>
                  <a:pt x="1" y="4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40C34F6-C63D-7ECA-00DB-F5DE56D879D2}"/>
              </a:ext>
            </a:extLst>
          </p:cNvPr>
          <p:cNvSpPr/>
          <p:nvPr/>
        </p:nvSpPr>
        <p:spPr>
          <a:xfrm>
            <a:off x="4854352" y="5389458"/>
            <a:ext cx="372237" cy="189200"/>
          </a:xfrm>
          <a:custGeom>
            <a:avLst/>
            <a:gdLst>
              <a:gd name="connsiteX0" fmla="*/ 223 w 372237"/>
              <a:gd name="connsiteY0" fmla="*/ 58842 h 189200"/>
              <a:gd name="connsiteX1" fmla="*/ 203423 w 372237"/>
              <a:gd name="connsiteY1" fmla="*/ 11217 h 189200"/>
              <a:gd name="connsiteX2" fmla="*/ 339948 w 372237"/>
              <a:gd name="connsiteY2" fmla="*/ 33442 h 189200"/>
              <a:gd name="connsiteX3" fmla="*/ 327248 w 372237"/>
              <a:gd name="connsiteY3" fmla="*/ 33442 h 189200"/>
              <a:gd name="connsiteX4" fmla="*/ 368523 w 372237"/>
              <a:gd name="connsiteY4" fmla="*/ 62017 h 189200"/>
              <a:gd name="connsiteX5" fmla="*/ 368523 w 372237"/>
              <a:gd name="connsiteY5" fmla="*/ 125517 h 189200"/>
              <a:gd name="connsiteX6" fmla="*/ 371698 w 372237"/>
              <a:gd name="connsiteY6" fmla="*/ 93767 h 189200"/>
              <a:gd name="connsiteX7" fmla="*/ 355823 w 372237"/>
              <a:gd name="connsiteY7" fmla="*/ 189017 h 189200"/>
              <a:gd name="connsiteX8" fmla="*/ 362173 w 372237"/>
              <a:gd name="connsiteY8" fmla="*/ 65192 h 189200"/>
              <a:gd name="connsiteX9" fmla="*/ 320898 w 372237"/>
              <a:gd name="connsiteY9" fmla="*/ 27092 h 189200"/>
              <a:gd name="connsiteX10" fmla="*/ 216123 w 372237"/>
              <a:gd name="connsiteY10" fmla="*/ 17567 h 189200"/>
              <a:gd name="connsiteX11" fmla="*/ 244698 w 372237"/>
              <a:gd name="connsiteY11" fmla="*/ 1692 h 189200"/>
              <a:gd name="connsiteX12" fmla="*/ 223 w 372237"/>
              <a:gd name="connsiteY12" fmla="*/ 58842 h 18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237" h="189200">
                <a:moveTo>
                  <a:pt x="223" y="58842"/>
                </a:moveTo>
                <a:cubicBezTo>
                  <a:pt x="-6656" y="60429"/>
                  <a:pt x="146802" y="15450"/>
                  <a:pt x="203423" y="11217"/>
                </a:cubicBezTo>
                <a:cubicBezTo>
                  <a:pt x="260044" y="6984"/>
                  <a:pt x="339948" y="33442"/>
                  <a:pt x="339948" y="33442"/>
                </a:cubicBezTo>
                <a:cubicBezTo>
                  <a:pt x="360586" y="37146"/>
                  <a:pt x="322486" y="28680"/>
                  <a:pt x="327248" y="33442"/>
                </a:cubicBezTo>
                <a:cubicBezTo>
                  <a:pt x="332010" y="38204"/>
                  <a:pt x="361644" y="46671"/>
                  <a:pt x="368523" y="62017"/>
                </a:cubicBezTo>
                <a:cubicBezTo>
                  <a:pt x="375402" y="77363"/>
                  <a:pt x="367994" y="120225"/>
                  <a:pt x="368523" y="125517"/>
                </a:cubicBezTo>
                <a:cubicBezTo>
                  <a:pt x="369052" y="130809"/>
                  <a:pt x="373815" y="83184"/>
                  <a:pt x="371698" y="93767"/>
                </a:cubicBezTo>
                <a:cubicBezTo>
                  <a:pt x="369581" y="104350"/>
                  <a:pt x="357410" y="193779"/>
                  <a:pt x="355823" y="189017"/>
                </a:cubicBezTo>
                <a:cubicBezTo>
                  <a:pt x="354236" y="184255"/>
                  <a:pt x="367994" y="92180"/>
                  <a:pt x="362173" y="65192"/>
                </a:cubicBezTo>
                <a:cubicBezTo>
                  <a:pt x="356352" y="38204"/>
                  <a:pt x="345240" y="35029"/>
                  <a:pt x="320898" y="27092"/>
                </a:cubicBezTo>
                <a:cubicBezTo>
                  <a:pt x="296556" y="19155"/>
                  <a:pt x="228823" y="21800"/>
                  <a:pt x="216123" y="17567"/>
                </a:cubicBezTo>
                <a:cubicBezTo>
                  <a:pt x="203423" y="13334"/>
                  <a:pt x="275390" y="-5716"/>
                  <a:pt x="244698" y="1692"/>
                </a:cubicBezTo>
                <a:lnTo>
                  <a:pt x="223" y="58842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AC18458-01B0-0117-14F3-6016AF110DDB}"/>
              </a:ext>
            </a:extLst>
          </p:cNvPr>
          <p:cNvSpPr/>
          <p:nvPr/>
        </p:nvSpPr>
        <p:spPr>
          <a:xfrm>
            <a:off x="4841766" y="5431848"/>
            <a:ext cx="225642" cy="99046"/>
          </a:xfrm>
          <a:custGeom>
            <a:avLst/>
            <a:gdLst>
              <a:gd name="connsiteX0" fmla="*/ 127109 w 225642"/>
              <a:gd name="connsiteY0" fmla="*/ 577 h 99046"/>
              <a:gd name="connsiteX1" fmla="*/ 15984 w 225642"/>
              <a:gd name="connsiteY1" fmla="*/ 60902 h 99046"/>
              <a:gd name="connsiteX2" fmla="*/ 69959 w 225642"/>
              <a:gd name="connsiteY2" fmla="*/ 64077 h 99046"/>
              <a:gd name="connsiteX3" fmla="*/ 155684 w 225642"/>
              <a:gd name="connsiteY3" fmla="*/ 89477 h 99046"/>
              <a:gd name="connsiteX4" fmla="*/ 225534 w 225642"/>
              <a:gd name="connsiteY4" fmla="*/ 99002 h 99046"/>
              <a:gd name="connsiteX5" fmla="*/ 139809 w 225642"/>
              <a:gd name="connsiteY5" fmla="*/ 86302 h 99046"/>
              <a:gd name="connsiteX6" fmla="*/ 85834 w 225642"/>
              <a:gd name="connsiteY6" fmla="*/ 92652 h 99046"/>
              <a:gd name="connsiteX7" fmla="*/ 79484 w 225642"/>
              <a:gd name="connsiteY7" fmla="*/ 73602 h 99046"/>
              <a:gd name="connsiteX8" fmla="*/ 109 w 225642"/>
              <a:gd name="connsiteY8" fmla="*/ 70427 h 99046"/>
              <a:gd name="connsiteX9" fmla="*/ 63609 w 225642"/>
              <a:gd name="connsiteY9" fmla="*/ 32327 h 99046"/>
              <a:gd name="connsiteX10" fmla="*/ 127109 w 225642"/>
              <a:gd name="connsiteY10" fmla="*/ 577 h 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642" h="99046">
                <a:moveTo>
                  <a:pt x="127109" y="577"/>
                </a:moveTo>
                <a:cubicBezTo>
                  <a:pt x="119171" y="5340"/>
                  <a:pt x="25509" y="50319"/>
                  <a:pt x="15984" y="60902"/>
                </a:cubicBezTo>
                <a:cubicBezTo>
                  <a:pt x="6459" y="71485"/>
                  <a:pt x="46676" y="59315"/>
                  <a:pt x="69959" y="64077"/>
                </a:cubicBezTo>
                <a:cubicBezTo>
                  <a:pt x="93242" y="68840"/>
                  <a:pt x="129755" y="83656"/>
                  <a:pt x="155684" y="89477"/>
                </a:cubicBezTo>
                <a:cubicBezTo>
                  <a:pt x="181613" y="95298"/>
                  <a:pt x="228180" y="99531"/>
                  <a:pt x="225534" y="99002"/>
                </a:cubicBezTo>
                <a:cubicBezTo>
                  <a:pt x="222888" y="98473"/>
                  <a:pt x="163092" y="87360"/>
                  <a:pt x="139809" y="86302"/>
                </a:cubicBezTo>
                <a:cubicBezTo>
                  <a:pt x="116526" y="85244"/>
                  <a:pt x="85834" y="92652"/>
                  <a:pt x="85834" y="92652"/>
                </a:cubicBezTo>
                <a:cubicBezTo>
                  <a:pt x="75780" y="90535"/>
                  <a:pt x="93771" y="77306"/>
                  <a:pt x="79484" y="73602"/>
                </a:cubicBezTo>
                <a:cubicBezTo>
                  <a:pt x="65197" y="69898"/>
                  <a:pt x="2755" y="77306"/>
                  <a:pt x="109" y="70427"/>
                </a:cubicBezTo>
                <a:cubicBezTo>
                  <a:pt x="-2537" y="63548"/>
                  <a:pt x="43501" y="42910"/>
                  <a:pt x="63609" y="32327"/>
                </a:cubicBezTo>
                <a:cubicBezTo>
                  <a:pt x="83717" y="21744"/>
                  <a:pt x="135047" y="-4186"/>
                  <a:pt x="127109" y="57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090877B-0509-E5F0-417C-6035C52D1425}"/>
              </a:ext>
            </a:extLst>
          </p:cNvPr>
          <p:cNvSpPr/>
          <p:nvPr/>
        </p:nvSpPr>
        <p:spPr>
          <a:xfrm>
            <a:off x="4873389" y="5417454"/>
            <a:ext cx="279653" cy="108773"/>
          </a:xfrm>
          <a:custGeom>
            <a:avLst/>
            <a:gdLst>
              <a:gd name="connsiteX0" fmla="*/ 279636 w 279653"/>
              <a:gd name="connsiteY0" fmla="*/ 81646 h 108773"/>
              <a:gd name="connsiteX1" fmla="*/ 193911 w 279653"/>
              <a:gd name="connsiteY1" fmla="*/ 40371 h 108773"/>
              <a:gd name="connsiteX2" fmla="*/ 174861 w 279653"/>
              <a:gd name="connsiteY2" fmla="*/ 107046 h 108773"/>
              <a:gd name="connsiteX3" fmla="*/ 108186 w 279653"/>
              <a:gd name="connsiteY3" fmla="*/ 87996 h 108773"/>
              <a:gd name="connsiteX4" fmla="*/ 236 w 279653"/>
              <a:gd name="connsiteY4" fmla="*/ 75296 h 108773"/>
              <a:gd name="connsiteX5" fmla="*/ 82786 w 279653"/>
              <a:gd name="connsiteY5" fmla="*/ 27671 h 108773"/>
              <a:gd name="connsiteX6" fmla="*/ 200261 w 279653"/>
              <a:gd name="connsiteY6" fmla="*/ 2271 h 108773"/>
              <a:gd name="connsiteX7" fmla="*/ 279636 w 279653"/>
              <a:gd name="connsiteY7" fmla="*/ 81646 h 10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653" h="108773">
                <a:moveTo>
                  <a:pt x="279636" y="81646"/>
                </a:moveTo>
                <a:cubicBezTo>
                  <a:pt x="278578" y="87996"/>
                  <a:pt x="211373" y="36138"/>
                  <a:pt x="193911" y="40371"/>
                </a:cubicBezTo>
                <a:cubicBezTo>
                  <a:pt x="176449" y="44604"/>
                  <a:pt x="189148" y="99109"/>
                  <a:pt x="174861" y="107046"/>
                </a:cubicBezTo>
                <a:cubicBezTo>
                  <a:pt x="160574" y="114983"/>
                  <a:pt x="137290" y="93288"/>
                  <a:pt x="108186" y="87996"/>
                </a:cubicBezTo>
                <a:cubicBezTo>
                  <a:pt x="79082" y="82704"/>
                  <a:pt x="4469" y="85350"/>
                  <a:pt x="236" y="75296"/>
                </a:cubicBezTo>
                <a:cubicBezTo>
                  <a:pt x="-3997" y="65242"/>
                  <a:pt x="49449" y="39842"/>
                  <a:pt x="82786" y="27671"/>
                </a:cubicBezTo>
                <a:cubicBezTo>
                  <a:pt x="116123" y="15500"/>
                  <a:pt x="166394" y="-7254"/>
                  <a:pt x="200261" y="2271"/>
                </a:cubicBezTo>
                <a:cubicBezTo>
                  <a:pt x="234128" y="11796"/>
                  <a:pt x="280694" y="75296"/>
                  <a:pt x="279636" y="8164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03435743-641B-D475-58CD-9F7BE0258019}"/>
              </a:ext>
            </a:extLst>
          </p:cNvPr>
          <p:cNvSpPr/>
          <p:nvPr/>
        </p:nvSpPr>
        <p:spPr>
          <a:xfrm>
            <a:off x="4970980" y="5440788"/>
            <a:ext cx="45719" cy="45719"/>
          </a:xfrm>
          <a:prstGeom prst="ellipse">
            <a:avLst/>
          </a:prstGeom>
          <a:solidFill>
            <a:schemeClr val="bg1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8FA7C3E-B650-E465-C8EB-360FA822942C}"/>
              </a:ext>
            </a:extLst>
          </p:cNvPr>
          <p:cNvSpPr/>
          <p:nvPr/>
        </p:nvSpPr>
        <p:spPr>
          <a:xfrm>
            <a:off x="5466688" y="5495343"/>
            <a:ext cx="230882" cy="137118"/>
          </a:xfrm>
          <a:custGeom>
            <a:avLst/>
            <a:gdLst>
              <a:gd name="connsiteX0" fmla="*/ 662 w 230882"/>
              <a:gd name="connsiteY0" fmla="*/ 79957 h 137118"/>
              <a:gd name="connsiteX1" fmla="*/ 73687 w 230882"/>
              <a:gd name="connsiteY1" fmla="*/ 29157 h 137118"/>
              <a:gd name="connsiteX2" fmla="*/ 143537 w 230882"/>
              <a:gd name="connsiteY2" fmla="*/ 45032 h 137118"/>
              <a:gd name="connsiteX3" fmla="*/ 172112 w 230882"/>
              <a:gd name="connsiteY3" fmla="*/ 79957 h 137118"/>
              <a:gd name="connsiteX4" fmla="*/ 162587 w 230882"/>
              <a:gd name="connsiteY4" fmla="*/ 111707 h 137118"/>
              <a:gd name="connsiteX5" fmla="*/ 127662 w 230882"/>
              <a:gd name="connsiteY5" fmla="*/ 137107 h 137118"/>
              <a:gd name="connsiteX6" fmla="*/ 149887 w 230882"/>
              <a:gd name="connsiteY6" fmla="*/ 114882 h 137118"/>
              <a:gd name="connsiteX7" fmla="*/ 229262 w 230882"/>
              <a:gd name="connsiteY7" fmla="*/ 111707 h 137118"/>
              <a:gd name="connsiteX8" fmla="*/ 200687 w 230882"/>
              <a:gd name="connsiteY8" fmla="*/ 45032 h 137118"/>
              <a:gd name="connsiteX9" fmla="*/ 168937 w 230882"/>
              <a:gd name="connsiteY9" fmla="*/ 582 h 137118"/>
              <a:gd name="connsiteX10" fmla="*/ 162587 w 230882"/>
              <a:gd name="connsiteY10" fmla="*/ 19632 h 137118"/>
              <a:gd name="connsiteX11" fmla="*/ 118137 w 230882"/>
              <a:gd name="connsiteY11" fmla="*/ 19632 h 137118"/>
              <a:gd name="connsiteX12" fmla="*/ 662 w 230882"/>
              <a:gd name="connsiteY12" fmla="*/ 79957 h 1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882" h="137118">
                <a:moveTo>
                  <a:pt x="662" y="79957"/>
                </a:moveTo>
                <a:cubicBezTo>
                  <a:pt x="-6746" y="81544"/>
                  <a:pt x="49874" y="34978"/>
                  <a:pt x="73687" y="29157"/>
                </a:cubicBezTo>
                <a:cubicBezTo>
                  <a:pt x="97500" y="23336"/>
                  <a:pt x="127133" y="36565"/>
                  <a:pt x="143537" y="45032"/>
                </a:cubicBezTo>
                <a:cubicBezTo>
                  <a:pt x="159941" y="53499"/>
                  <a:pt x="168937" y="68844"/>
                  <a:pt x="172112" y="79957"/>
                </a:cubicBezTo>
                <a:cubicBezTo>
                  <a:pt x="175287" y="91070"/>
                  <a:pt x="169995" y="102182"/>
                  <a:pt x="162587" y="111707"/>
                </a:cubicBezTo>
                <a:cubicBezTo>
                  <a:pt x="155179" y="121232"/>
                  <a:pt x="129779" y="136578"/>
                  <a:pt x="127662" y="137107"/>
                </a:cubicBezTo>
                <a:cubicBezTo>
                  <a:pt x="125545" y="137636"/>
                  <a:pt x="132954" y="119115"/>
                  <a:pt x="149887" y="114882"/>
                </a:cubicBezTo>
                <a:cubicBezTo>
                  <a:pt x="166820" y="110649"/>
                  <a:pt x="220795" y="123349"/>
                  <a:pt x="229262" y="111707"/>
                </a:cubicBezTo>
                <a:cubicBezTo>
                  <a:pt x="237729" y="100065"/>
                  <a:pt x="210741" y="63553"/>
                  <a:pt x="200687" y="45032"/>
                </a:cubicBezTo>
                <a:cubicBezTo>
                  <a:pt x="190633" y="26511"/>
                  <a:pt x="168937" y="582"/>
                  <a:pt x="168937" y="582"/>
                </a:cubicBezTo>
                <a:cubicBezTo>
                  <a:pt x="162587" y="-3651"/>
                  <a:pt x="171054" y="16457"/>
                  <a:pt x="162587" y="19632"/>
                </a:cubicBezTo>
                <a:cubicBezTo>
                  <a:pt x="154120" y="22807"/>
                  <a:pt x="142479" y="13282"/>
                  <a:pt x="118137" y="19632"/>
                </a:cubicBezTo>
                <a:cubicBezTo>
                  <a:pt x="93795" y="25982"/>
                  <a:pt x="8070" y="78370"/>
                  <a:pt x="662" y="7995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0ECE667-50F9-3D44-44C0-26E701411058}"/>
              </a:ext>
            </a:extLst>
          </p:cNvPr>
          <p:cNvSpPr/>
          <p:nvPr/>
        </p:nvSpPr>
        <p:spPr>
          <a:xfrm>
            <a:off x="5450035" y="5463915"/>
            <a:ext cx="176284" cy="105103"/>
          </a:xfrm>
          <a:custGeom>
            <a:avLst/>
            <a:gdLst>
              <a:gd name="connsiteX0" fmla="*/ 176065 w 176284"/>
              <a:gd name="connsiteY0" fmla="*/ 260 h 105103"/>
              <a:gd name="connsiteX1" fmla="*/ 7790 w 176284"/>
              <a:gd name="connsiteY1" fmla="*/ 101860 h 105103"/>
              <a:gd name="connsiteX2" fmla="*/ 42715 w 176284"/>
              <a:gd name="connsiteY2" fmla="*/ 73285 h 105103"/>
              <a:gd name="connsiteX3" fmla="*/ 176065 w 176284"/>
              <a:gd name="connsiteY3" fmla="*/ 260 h 10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84" h="105103">
                <a:moveTo>
                  <a:pt x="176065" y="260"/>
                </a:moveTo>
                <a:cubicBezTo>
                  <a:pt x="170244" y="5022"/>
                  <a:pt x="30015" y="89689"/>
                  <a:pt x="7790" y="101860"/>
                </a:cubicBezTo>
                <a:cubicBezTo>
                  <a:pt x="-14435" y="114031"/>
                  <a:pt x="15198" y="89160"/>
                  <a:pt x="42715" y="73285"/>
                </a:cubicBezTo>
                <a:cubicBezTo>
                  <a:pt x="70232" y="57410"/>
                  <a:pt x="181886" y="-4502"/>
                  <a:pt x="176065" y="26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23757F6-8B69-ECA6-C32F-893B4AED3261}"/>
              </a:ext>
            </a:extLst>
          </p:cNvPr>
          <p:cNvSpPr/>
          <p:nvPr/>
        </p:nvSpPr>
        <p:spPr>
          <a:xfrm>
            <a:off x="5435589" y="5584567"/>
            <a:ext cx="202315" cy="60592"/>
          </a:xfrm>
          <a:custGeom>
            <a:avLst/>
            <a:gdLst>
              <a:gd name="connsiteX0" fmla="*/ 11 w 202315"/>
              <a:gd name="connsiteY0" fmla="*/ 258 h 60592"/>
              <a:gd name="connsiteX1" fmla="*/ 95261 w 202315"/>
              <a:gd name="connsiteY1" fmla="*/ 28833 h 60592"/>
              <a:gd name="connsiteX2" fmla="*/ 142886 w 202315"/>
              <a:gd name="connsiteY2" fmla="*/ 28833 h 60592"/>
              <a:gd name="connsiteX3" fmla="*/ 187336 w 202315"/>
              <a:gd name="connsiteY3" fmla="*/ 28833 h 60592"/>
              <a:gd name="connsiteX4" fmla="*/ 158761 w 202315"/>
              <a:gd name="connsiteY4" fmla="*/ 35183 h 60592"/>
              <a:gd name="connsiteX5" fmla="*/ 200036 w 202315"/>
              <a:gd name="connsiteY5" fmla="*/ 60583 h 60592"/>
              <a:gd name="connsiteX6" fmla="*/ 76211 w 202315"/>
              <a:gd name="connsiteY6" fmla="*/ 38358 h 60592"/>
              <a:gd name="connsiteX7" fmla="*/ 101611 w 202315"/>
              <a:gd name="connsiteY7" fmla="*/ 47883 h 60592"/>
              <a:gd name="connsiteX8" fmla="*/ 11 w 202315"/>
              <a:gd name="connsiteY8" fmla="*/ 258 h 6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315" h="60592">
                <a:moveTo>
                  <a:pt x="11" y="258"/>
                </a:moveTo>
                <a:cubicBezTo>
                  <a:pt x="-1047" y="-2917"/>
                  <a:pt x="71449" y="24071"/>
                  <a:pt x="95261" y="28833"/>
                </a:cubicBezTo>
                <a:cubicBezTo>
                  <a:pt x="119073" y="33595"/>
                  <a:pt x="142886" y="28833"/>
                  <a:pt x="142886" y="28833"/>
                </a:cubicBezTo>
                <a:cubicBezTo>
                  <a:pt x="158232" y="28833"/>
                  <a:pt x="184690" y="27775"/>
                  <a:pt x="187336" y="28833"/>
                </a:cubicBezTo>
                <a:cubicBezTo>
                  <a:pt x="189982" y="29891"/>
                  <a:pt x="156644" y="29891"/>
                  <a:pt x="158761" y="35183"/>
                </a:cubicBezTo>
                <a:cubicBezTo>
                  <a:pt x="160878" y="40475"/>
                  <a:pt x="213794" y="60054"/>
                  <a:pt x="200036" y="60583"/>
                </a:cubicBezTo>
                <a:cubicBezTo>
                  <a:pt x="186278" y="61112"/>
                  <a:pt x="92615" y="40475"/>
                  <a:pt x="76211" y="38358"/>
                </a:cubicBezTo>
                <a:cubicBezTo>
                  <a:pt x="59807" y="36241"/>
                  <a:pt x="110078" y="54762"/>
                  <a:pt x="101611" y="47883"/>
                </a:cubicBezTo>
                <a:cubicBezTo>
                  <a:pt x="93144" y="41004"/>
                  <a:pt x="1069" y="3433"/>
                  <a:pt x="11" y="25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82B7360-5688-CF8C-1530-067A60742830}"/>
              </a:ext>
            </a:extLst>
          </p:cNvPr>
          <p:cNvSpPr/>
          <p:nvPr/>
        </p:nvSpPr>
        <p:spPr>
          <a:xfrm>
            <a:off x="5460884" y="5606738"/>
            <a:ext cx="139816" cy="99034"/>
          </a:xfrm>
          <a:custGeom>
            <a:avLst/>
            <a:gdLst>
              <a:gd name="connsiteX0" fmla="*/ 116 w 139816"/>
              <a:gd name="connsiteY0" fmla="*/ 312 h 99034"/>
              <a:gd name="connsiteX1" fmla="*/ 89016 w 139816"/>
              <a:gd name="connsiteY1" fmla="*/ 35237 h 99034"/>
              <a:gd name="connsiteX2" fmla="*/ 139816 w 139816"/>
              <a:gd name="connsiteY2" fmla="*/ 98737 h 99034"/>
              <a:gd name="connsiteX3" fmla="*/ 89016 w 139816"/>
              <a:gd name="connsiteY3" fmla="*/ 60637 h 99034"/>
              <a:gd name="connsiteX4" fmla="*/ 95366 w 139816"/>
              <a:gd name="connsiteY4" fmla="*/ 54287 h 99034"/>
              <a:gd name="connsiteX5" fmla="*/ 69966 w 139816"/>
              <a:gd name="connsiteY5" fmla="*/ 19362 h 99034"/>
              <a:gd name="connsiteX6" fmla="*/ 116 w 139816"/>
              <a:gd name="connsiteY6" fmla="*/ 312 h 9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816" h="99034">
                <a:moveTo>
                  <a:pt x="116" y="312"/>
                </a:moveTo>
                <a:cubicBezTo>
                  <a:pt x="3291" y="2958"/>
                  <a:pt x="65733" y="18833"/>
                  <a:pt x="89016" y="35237"/>
                </a:cubicBezTo>
                <a:cubicBezTo>
                  <a:pt x="112299" y="51641"/>
                  <a:pt x="139816" y="94504"/>
                  <a:pt x="139816" y="98737"/>
                </a:cubicBezTo>
                <a:cubicBezTo>
                  <a:pt x="139816" y="102970"/>
                  <a:pt x="89016" y="60637"/>
                  <a:pt x="89016" y="60637"/>
                </a:cubicBezTo>
                <a:cubicBezTo>
                  <a:pt x="81608" y="53229"/>
                  <a:pt x="98541" y="61166"/>
                  <a:pt x="95366" y="54287"/>
                </a:cubicBezTo>
                <a:cubicBezTo>
                  <a:pt x="92191" y="47408"/>
                  <a:pt x="80020" y="26241"/>
                  <a:pt x="69966" y="19362"/>
                </a:cubicBezTo>
                <a:cubicBezTo>
                  <a:pt x="59912" y="12483"/>
                  <a:pt x="-3059" y="-2334"/>
                  <a:pt x="116" y="31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3B27E61-175E-82AB-15FD-99FB0A058C6B}"/>
              </a:ext>
            </a:extLst>
          </p:cNvPr>
          <p:cNvSpPr/>
          <p:nvPr/>
        </p:nvSpPr>
        <p:spPr>
          <a:xfrm>
            <a:off x="5466008" y="5517483"/>
            <a:ext cx="121173" cy="89567"/>
          </a:xfrm>
          <a:custGeom>
            <a:avLst/>
            <a:gdLst>
              <a:gd name="connsiteX0" fmla="*/ 102942 w 121173"/>
              <a:gd name="connsiteY0" fmla="*/ 667 h 89567"/>
              <a:gd name="connsiteX1" fmla="*/ 118817 w 121173"/>
              <a:gd name="connsiteY1" fmla="*/ 73692 h 89567"/>
              <a:gd name="connsiteX2" fmla="*/ 64842 w 121173"/>
              <a:gd name="connsiteY2" fmla="*/ 89567 h 89567"/>
              <a:gd name="connsiteX3" fmla="*/ 1342 w 121173"/>
              <a:gd name="connsiteY3" fmla="*/ 73692 h 89567"/>
              <a:gd name="connsiteX4" fmla="*/ 26742 w 121173"/>
              <a:gd name="connsiteY4" fmla="*/ 38767 h 89567"/>
              <a:gd name="connsiteX5" fmla="*/ 102942 w 121173"/>
              <a:gd name="connsiteY5" fmla="*/ 667 h 8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73" h="89567">
                <a:moveTo>
                  <a:pt x="102942" y="667"/>
                </a:moveTo>
                <a:cubicBezTo>
                  <a:pt x="118288" y="6488"/>
                  <a:pt x="125167" y="58875"/>
                  <a:pt x="118817" y="73692"/>
                </a:cubicBezTo>
                <a:cubicBezTo>
                  <a:pt x="112467" y="88509"/>
                  <a:pt x="84421" y="89567"/>
                  <a:pt x="64842" y="89567"/>
                </a:cubicBezTo>
                <a:cubicBezTo>
                  <a:pt x="45263" y="89567"/>
                  <a:pt x="7692" y="82159"/>
                  <a:pt x="1342" y="73692"/>
                </a:cubicBezTo>
                <a:cubicBezTo>
                  <a:pt x="-5008" y="65225"/>
                  <a:pt x="12455" y="48821"/>
                  <a:pt x="26742" y="38767"/>
                </a:cubicBezTo>
                <a:cubicBezTo>
                  <a:pt x="41029" y="28713"/>
                  <a:pt x="87596" y="-5154"/>
                  <a:pt x="102942" y="66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C939A88-9F4C-46D1-00E5-6BDD077D2E4A}"/>
              </a:ext>
            </a:extLst>
          </p:cNvPr>
          <p:cNvSpPr/>
          <p:nvPr/>
        </p:nvSpPr>
        <p:spPr>
          <a:xfrm>
            <a:off x="5451381" y="5483225"/>
            <a:ext cx="171544" cy="82779"/>
          </a:xfrm>
          <a:custGeom>
            <a:avLst/>
            <a:gdLst>
              <a:gd name="connsiteX0" fmla="*/ 171544 w 171544"/>
              <a:gd name="connsiteY0" fmla="*/ 0 h 82779"/>
              <a:gd name="connsiteX1" fmla="*/ 94 w 171544"/>
              <a:gd name="connsiteY1" fmla="*/ 82550 h 82779"/>
              <a:gd name="connsiteX2" fmla="*/ 171544 w 171544"/>
              <a:gd name="connsiteY2" fmla="*/ 0 h 8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44" h="82779">
                <a:moveTo>
                  <a:pt x="171544" y="0"/>
                </a:moveTo>
                <a:cubicBezTo>
                  <a:pt x="171544" y="0"/>
                  <a:pt x="4856" y="77258"/>
                  <a:pt x="94" y="82550"/>
                </a:cubicBezTo>
                <a:cubicBezTo>
                  <a:pt x="-4669" y="87842"/>
                  <a:pt x="171544" y="0"/>
                  <a:pt x="171544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9ECC13E-5C78-AFF0-0652-CB7A7D08E9EF}"/>
              </a:ext>
            </a:extLst>
          </p:cNvPr>
          <p:cNvSpPr/>
          <p:nvPr/>
        </p:nvSpPr>
        <p:spPr>
          <a:xfrm>
            <a:off x="5434525" y="5415936"/>
            <a:ext cx="147466" cy="143526"/>
          </a:xfrm>
          <a:custGeom>
            <a:avLst/>
            <a:gdLst>
              <a:gd name="connsiteX0" fmla="*/ 147125 w 147466"/>
              <a:gd name="connsiteY0" fmla="*/ 614 h 143526"/>
              <a:gd name="connsiteX1" fmla="*/ 13775 w 147466"/>
              <a:gd name="connsiteY1" fmla="*/ 99039 h 143526"/>
              <a:gd name="connsiteX2" fmla="*/ 4250 w 147466"/>
              <a:gd name="connsiteY2" fmla="*/ 143489 h 143526"/>
              <a:gd name="connsiteX3" fmla="*/ 13775 w 147466"/>
              <a:gd name="connsiteY3" fmla="*/ 92689 h 143526"/>
              <a:gd name="connsiteX4" fmla="*/ 45525 w 147466"/>
              <a:gd name="connsiteY4" fmla="*/ 10139 h 143526"/>
              <a:gd name="connsiteX5" fmla="*/ 29650 w 147466"/>
              <a:gd name="connsiteY5" fmla="*/ 67289 h 143526"/>
              <a:gd name="connsiteX6" fmla="*/ 51875 w 147466"/>
              <a:gd name="connsiteY6" fmla="*/ 57764 h 143526"/>
              <a:gd name="connsiteX7" fmla="*/ 147125 w 147466"/>
              <a:gd name="connsiteY7" fmla="*/ 614 h 14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466" h="143526">
                <a:moveTo>
                  <a:pt x="147125" y="614"/>
                </a:moveTo>
                <a:cubicBezTo>
                  <a:pt x="140775" y="7493"/>
                  <a:pt x="37587" y="75227"/>
                  <a:pt x="13775" y="99039"/>
                </a:cubicBezTo>
                <a:cubicBezTo>
                  <a:pt x="-10037" y="122851"/>
                  <a:pt x="4250" y="144547"/>
                  <a:pt x="4250" y="143489"/>
                </a:cubicBezTo>
                <a:cubicBezTo>
                  <a:pt x="4250" y="142431"/>
                  <a:pt x="6896" y="114914"/>
                  <a:pt x="13775" y="92689"/>
                </a:cubicBezTo>
                <a:cubicBezTo>
                  <a:pt x="20654" y="70464"/>
                  <a:pt x="42879" y="14372"/>
                  <a:pt x="45525" y="10139"/>
                </a:cubicBezTo>
                <a:cubicBezTo>
                  <a:pt x="48171" y="5906"/>
                  <a:pt x="28592" y="59352"/>
                  <a:pt x="29650" y="67289"/>
                </a:cubicBezTo>
                <a:cubicBezTo>
                  <a:pt x="30708" y="75226"/>
                  <a:pt x="34413" y="68876"/>
                  <a:pt x="51875" y="57764"/>
                </a:cubicBezTo>
                <a:cubicBezTo>
                  <a:pt x="69337" y="46652"/>
                  <a:pt x="153475" y="-6265"/>
                  <a:pt x="147125" y="61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5CBC44B-34C7-71E7-9363-7A0379F39ABB}"/>
              </a:ext>
            </a:extLst>
          </p:cNvPr>
          <p:cNvSpPr/>
          <p:nvPr/>
        </p:nvSpPr>
        <p:spPr>
          <a:xfrm>
            <a:off x="5416021" y="5470418"/>
            <a:ext cx="107960" cy="474579"/>
          </a:xfrm>
          <a:custGeom>
            <a:avLst/>
            <a:gdLst>
              <a:gd name="connsiteX0" fmla="*/ 35454 w 107960"/>
              <a:gd name="connsiteY0" fmla="*/ 107 h 474579"/>
              <a:gd name="connsiteX1" fmla="*/ 25929 w 107960"/>
              <a:gd name="connsiteY1" fmla="*/ 82657 h 474579"/>
              <a:gd name="connsiteX2" fmla="*/ 95779 w 107960"/>
              <a:gd name="connsiteY2" fmla="*/ 333482 h 474579"/>
              <a:gd name="connsiteX3" fmla="*/ 102129 w 107960"/>
              <a:gd name="connsiteY3" fmla="*/ 473182 h 474579"/>
              <a:gd name="connsiteX4" fmla="*/ 105304 w 107960"/>
              <a:gd name="connsiteY4" fmla="*/ 393807 h 474579"/>
              <a:gd name="connsiteX5" fmla="*/ 60854 w 107960"/>
              <a:gd name="connsiteY5" fmla="*/ 212832 h 474579"/>
              <a:gd name="connsiteX6" fmla="*/ 529 w 107960"/>
              <a:gd name="connsiteY6" fmla="*/ 95357 h 474579"/>
              <a:gd name="connsiteX7" fmla="*/ 35454 w 107960"/>
              <a:gd name="connsiteY7" fmla="*/ 107 h 47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60" h="474579">
                <a:moveTo>
                  <a:pt x="35454" y="107"/>
                </a:moveTo>
                <a:cubicBezTo>
                  <a:pt x="39687" y="-2010"/>
                  <a:pt x="15875" y="27095"/>
                  <a:pt x="25929" y="82657"/>
                </a:cubicBezTo>
                <a:cubicBezTo>
                  <a:pt x="35983" y="138220"/>
                  <a:pt x="83079" y="268395"/>
                  <a:pt x="95779" y="333482"/>
                </a:cubicBezTo>
                <a:cubicBezTo>
                  <a:pt x="108479" y="398569"/>
                  <a:pt x="100542" y="463128"/>
                  <a:pt x="102129" y="473182"/>
                </a:cubicBezTo>
                <a:cubicBezTo>
                  <a:pt x="103716" y="483236"/>
                  <a:pt x="112183" y="437199"/>
                  <a:pt x="105304" y="393807"/>
                </a:cubicBezTo>
                <a:cubicBezTo>
                  <a:pt x="98425" y="350415"/>
                  <a:pt x="78317" y="262574"/>
                  <a:pt x="60854" y="212832"/>
                </a:cubicBezTo>
                <a:cubicBezTo>
                  <a:pt x="43392" y="163090"/>
                  <a:pt x="5821" y="130811"/>
                  <a:pt x="529" y="95357"/>
                </a:cubicBezTo>
                <a:cubicBezTo>
                  <a:pt x="-4763" y="59903"/>
                  <a:pt x="31221" y="2224"/>
                  <a:pt x="35454" y="10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A0766F51-356C-832C-849F-6EA58BD98389}"/>
              </a:ext>
            </a:extLst>
          </p:cNvPr>
          <p:cNvSpPr/>
          <p:nvPr/>
        </p:nvSpPr>
        <p:spPr>
          <a:xfrm>
            <a:off x="5438335" y="5659553"/>
            <a:ext cx="70511" cy="290624"/>
          </a:xfrm>
          <a:custGeom>
            <a:avLst/>
            <a:gdLst>
              <a:gd name="connsiteX0" fmla="*/ 440 w 70511"/>
              <a:gd name="connsiteY0" fmla="*/ 7822 h 290624"/>
              <a:gd name="connsiteX1" fmla="*/ 54415 w 70511"/>
              <a:gd name="connsiteY1" fmla="*/ 204672 h 290624"/>
              <a:gd name="connsiteX2" fmla="*/ 63940 w 70511"/>
              <a:gd name="connsiteY2" fmla="*/ 290397 h 290624"/>
              <a:gd name="connsiteX3" fmla="*/ 57590 w 70511"/>
              <a:gd name="connsiteY3" fmla="*/ 226897 h 290624"/>
              <a:gd name="connsiteX4" fmla="*/ 70290 w 70511"/>
              <a:gd name="connsiteY4" fmla="*/ 141172 h 290624"/>
              <a:gd name="connsiteX5" fmla="*/ 44890 w 70511"/>
              <a:gd name="connsiteY5" fmla="*/ 185622 h 290624"/>
              <a:gd name="connsiteX6" fmla="*/ 44890 w 70511"/>
              <a:gd name="connsiteY6" fmla="*/ 160222 h 290624"/>
              <a:gd name="connsiteX7" fmla="*/ 29015 w 70511"/>
              <a:gd name="connsiteY7" fmla="*/ 49097 h 290624"/>
              <a:gd name="connsiteX8" fmla="*/ 440 w 70511"/>
              <a:gd name="connsiteY8" fmla="*/ 7822 h 2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11" h="290624">
                <a:moveTo>
                  <a:pt x="440" y="7822"/>
                </a:moveTo>
                <a:cubicBezTo>
                  <a:pt x="4673" y="33751"/>
                  <a:pt x="43832" y="157576"/>
                  <a:pt x="54415" y="204672"/>
                </a:cubicBezTo>
                <a:cubicBezTo>
                  <a:pt x="64998" y="251768"/>
                  <a:pt x="63411" y="286693"/>
                  <a:pt x="63940" y="290397"/>
                </a:cubicBezTo>
                <a:cubicBezTo>
                  <a:pt x="64469" y="294101"/>
                  <a:pt x="56532" y="251768"/>
                  <a:pt x="57590" y="226897"/>
                </a:cubicBezTo>
                <a:cubicBezTo>
                  <a:pt x="58648" y="202026"/>
                  <a:pt x="72407" y="148051"/>
                  <a:pt x="70290" y="141172"/>
                </a:cubicBezTo>
                <a:cubicBezTo>
                  <a:pt x="68173" y="134293"/>
                  <a:pt x="49123" y="182447"/>
                  <a:pt x="44890" y="185622"/>
                </a:cubicBezTo>
                <a:cubicBezTo>
                  <a:pt x="40657" y="188797"/>
                  <a:pt x="47536" y="182976"/>
                  <a:pt x="44890" y="160222"/>
                </a:cubicBezTo>
                <a:cubicBezTo>
                  <a:pt x="42244" y="137468"/>
                  <a:pt x="34307" y="71322"/>
                  <a:pt x="29015" y="49097"/>
                </a:cubicBezTo>
                <a:cubicBezTo>
                  <a:pt x="23723" y="26872"/>
                  <a:pt x="-3793" y="-18107"/>
                  <a:pt x="440" y="782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96268AB-8843-3B46-6405-D260A2229293}"/>
              </a:ext>
            </a:extLst>
          </p:cNvPr>
          <p:cNvSpPr/>
          <p:nvPr/>
        </p:nvSpPr>
        <p:spPr>
          <a:xfrm>
            <a:off x="5429250" y="5775217"/>
            <a:ext cx="44539" cy="158950"/>
          </a:xfrm>
          <a:custGeom>
            <a:avLst/>
            <a:gdLst>
              <a:gd name="connsiteX0" fmla="*/ 44450 w 44539"/>
              <a:gd name="connsiteY0" fmla="*/ 108 h 158950"/>
              <a:gd name="connsiteX1" fmla="*/ 22225 w 44539"/>
              <a:gd name="connsiteY1" fmla="*/ 114408 h 158950"/>
              <a:gd name="connsiteX2" fmla="*/ 22225 w 44539"/>
              <a:gd name="connsiteY2" fmla="*/ 158858 h 158950"/>
              <a:gd name="connsiteX3" fmla="*/ 12700 w 44539"/>
              <a:gd name="connsiteY3" fmla="*/ 123933 h 158950"/>
              <a:gd name="connsiteX4" fmla="*/ 0 w 44539"/>
              <a:gd name="connsiteY4" fmla="*/ 54083 h 158950"/>
              <a:gd name="connsiteX5" fmla="*/ 12700 w 44539"/>
              <a:gd name="connsiteY5" fmla="*/ 92183 h 158950"/>
              <a:gd name="connsiteX6" fmla="*/ 44450 w 44539"/>
              <a:gd name="connsiteY6" fmla="*/ 108 h 1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39" h="158950">
                <a:moveTo>
                  <a:pt x="44450" y="108"/>
                </a:moveTo>
                <a:cubicBezTo>
                  <a:pt x="46037" y="3812"/>
                  <a:pt x="25929" y="87950"/>
                  <a:pt x="22225" y="114408"/>
                </a:cubicBezTo>
                <a:cubicBezTo>
                  <a:pt x="18521" y="140866"/>
                  <a:pt x="23812" y="157271"/>
                  <a:pt x="22225" y="158858"/>
                </a:cubicBezTo>
                <a:cubicBezTo>
                  <a:pt x="20638" y="160445"/>
                  <a:pt x="16404" y="141395"/>
                  <a:pt x="12700" y="123933"/>
                </a:cubicBezTo>
                <a:cubicBezTo>
                  <a:pt x="8996" y="106471"/>
                  <a:pt x="0" y="59375"/>
                  <a:pt x="0" y="54083"/>
                </a:cubicBezTo>
                <a:cubicBezTo>
                  <a:pt x="0" y="48791"/>
                  <a:pt x="4763" y="95887"/>
                  <a:pt x="12700" y="92183"/>
                </a:cubicBezTo>
                <a:cubicBezTo>
                  <a:pt x="20637" y="88479"/>
                  <a:pt x="42863" y="-3596"/>
                  <a:pt x="44450" y="10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22430763-C6DA-FD9B-A4AE-58D89B12D553}"/>
              </a:ext>
            </a:extLst>
          </p:cNvPr>
          <p:cNvSpPr/>
          <p:nvPr/>
        </p:nvSpPr>
        <p:spPr>
          <a:xfrm>
            <a:off x="5463668" y="5613189"/>
            <a:ext cx="114212" cy="91110"/>
          </a:xfrm>
          <a:custGeom>
            <a:avLst/>
            <a:gdLst>
              <a:gd name="connsiteX0" fmla="*/ 507 w 114212"/>
              <a:gd name="connsiteY0" fmla="*/ 211 h 91110"/>
              <a:gd name="connsiteX1" fmla="*/ 67182 w 114212"/>
              <a:gd name="connsiteY1" fmla="*/ 57361 h 91110"/>
              <a:gd name="connsiteX2" fmla="*/ 108457 w 114212"/>
              <a:gd name="connsiteY2" fmla="*/ 89111 h 91110"/>
              <a:gd name="connsiteX3" fmla="*/ 105282 w 114212"/>
              <a:gd name="connsiteY3" fmla="*/ 79586 h 91110"/>
              <a:gd name="connsiteX4" fmla="*/ 507 w 114212"/>
              <a:gd name="connsiteY4" fmla="*/ 211 h 9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12" h="91110">
                <a:moveTo>
                  <a:pt x="507" y="211"/>
                </a:moveTo>
                <a:cubicBezTo>
                  <a:pt x="-5843" y="-3493"/>
                  <a:pt x="49190" y="42544"/>
                  <a:pt x="67182" y="57361"/>
                </a:cubicBezTo>
                <a:cubicBezTo>
                  <a:pt x="85174" y="72178"/>
                  <a:pt x="108457" y="89111"/>
                  <a:pt x="108457" y="89111"/>
                </a:cubicBezTo>
                <a:cubicBezTo>
                  <a:pt x="114807" y="92815"/>
                  <a:pt x="118511" y="92286"/>
                  <a:pt x="105282" y="79586"/>
                </a:cubicBezTo>
                <a:cubicBezTo>
                  <a:pt x="92053" y="66886"/>
                  <a:pt x="6857" y="3915"/>
                  <a:pt x="507" y="21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BC76DC5B-8F18-2C6F-A85E-D05512FAC25C}"/>
              </a:ext>
            </a:extLst>
          </p:cNvPr>
          <p:cNvSpPr/>
          <p:nvPr/>
        </p:nvSpPr>
        <p:spPr>
          <a:xfrm>
            <a:off x="4959046" y="5533256"/>
            <a:ext cx="213898" cy="20300"/>
          </a:xfrm>
          <a:custGeom>
            <a:avLst/>
            <a:gdLst>
              <a:gd name="connsiteX0" fmla="*/ 304 w 213898"/>
              <a:gd name="connsiteY0" fmla="*/ 769 h 20300"/>
              <a:gd name="connsiteX1" fmla="*/ 66979 w 213898"/>
              <a:gd name="connsiteY1" fmla="*/ 3944 h 20300"/>
              <a:gd name="connsiteX2" fmla="*/ 114604 w 213898"/>
              <a:gd name="connsiteY2" fmla="*/ 16644 h 20300"/>
              <a:gd name="connsiteX3" fmla="*/ 213029 w 213898"/>
              <a:gd name="connsiteY3" fmla="*/ 10294 h 20300"/>
              <a:gd name="connsiteX4" fmla="*/ 159054 w 213898"/>
              <a:gd name="connsiteY4" fmla="*/ 19819 h 20300"/>
              <a:gd name="connsiteX5" fmla="*/ 95554 w 213898"/>
              <a:gd name="connsiteY5" fmla="*/ 16644 h 20300"/>
              <a:gd name="connsiteX6" fmla="*/ 304 w 213898"/>
              <a:gd name="connsiteY6" fmla="*/ 769 h 2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898" h="20300">
                <a:moveTo>
                  <a:pt x="304" y="769"/>
                </a:moveTo>
                <a:cubicBezTo>
                  <a:pt x="-4458" y="-1348"/>
                  <a:pt x="47929" y="1298"/>
                  <a:pt x="66979" y="3944"/>
                </a:cubicBezTo>
                <a:cubicBezTo>
                  <a:pt x="86029" y="6590"/>
                  <a:pt x="90262" y="15586"/>
                  <a:pt x="114604" y="16644"/>
                </a:cubicBezTo>
                <a:cubicBezTo>
                  <a:pt x="138946" y="17702"/>
                  <a:pt x="205621" y="9765"/>
                  <a:pt x="213029" y="10294"/>
                </a:cubicBezTo>
                <a:cubicBezTo>
                  <a:pt x="220437" y="10823"/>
                  <a:pt x="178633" y="18761"/>
                  <a:pt x="159054" y="19819"/>
                </a:cubicBezTo>
                <a:cubicBezTo>
                  <a:pt x="139475" y="20877"/>
                  <a:pt x="114604" y="20348"/>
                  <a:pt x="95554" y="16644"/>
                </a:cubicBezTo>
                <a:cubicBezTo>
                  <a:pt x="76504" y="12940"/>
                  <a:pt x="5066" y="2886"/>
                  <a:pt x="304" y="76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BB02F2F9-351C-8174-3B86-DEC71DE07A1D}"/>
              </a:ext>
            </a:extLst>
          </p:cNvPr>
          <p:cNvSpPr/>
          <p:nvPr/>
        </p:nvSpPr>
        <p:spPr>
          <a:xfrm>
            <a:off x="4886325" y="5521325"/>
            <a:ext cx="269886" cy="70057"/>
          </a:xfrm>
          <a:custGeom>
            <a:avLst/>
            <a:gdLst>
              <a:gd name="connsiteX0" fmla="*/ 269875 w 269886"/>
              <a:gd name="connsiteY0" fmla="*/ 57150 h 70057"/>
              <a:gd name="connsiteX1" fmla="*/ 171450 w 269886"/>
              <a:gd name="connsiteY1" fmla="*/ 69850 h 70057"/>
              <a:gd name="connsiteX2" fmla="*/ 120650 w 269886"/>
              <a:gd name="connsiteY2" fmla="*/ 44450 h 70057"/>
              <a:gd name="connsiteX3" fmla="*/ 133350 w 269886"/>
              <a:gd name="connsiteY3" fmla="*/ 53975 h 70057"/>
              <a:gd name="connsiteX4" fmla="*/ 79375 w 269886"/>
              <a:gd name="connsiteY4" fmla="*/ 28575 h 70057"/>
              <a:gd name="connsiteX5" fmla="*/ 44450 w 269886"/>
              <a:gd name="connsiteY5" fmla="*/ 12700 h 70057"/>
              <a:gd name="connsiteX6" fmla="*/ 0 w 269886"/>
              <a:gd name="connsiteY6" fmla="*/ 0 h 70057"/>
              <a:gd name="connsiteX7" fmla="*/ 98425 w 269886"/>
              <a:gd name="connsiteY7" fmla="*/ 28575 h 70057"/>
              <a:gd name="connsiteX8" fmla="*/ 133350 w 269886"/>
              <a:gd name="connsiteY8" fmla="*/ 50800 h 70057"/>
              <a:gd name="connsiteX9" fmla="*/ 165100 w 269886"/>
              <a:gd name="connsiteY9" fmla="*/ 69850 h 70057"/>
              <a:gd name="connsiteX10" fmla="*/ 269875 w 269886"/>
              <a:gd name="connsiteY10" fmla="*/ 57150 h 7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86" h="70057">
                <a:moveTo>
                  <a:pt x="269875" y="57150"/>
                </a:moveTo>
                <a:cubicBezTo>
                  <a:pt x="270933" y="57150"/>
                  <a:pt x="196321" y="71967"/>
                  <a:pt x="171450" y="69850"/>
                </a:cubicBezTo>
                <a:cubicBezTo>
                  <a:pt x="146579" y="67733"/>
                  <a:pt x="120650" y="44450"/>
                  <a:pt x="120650" y="44450"/>
                </a:cubicBezTo>
                <a:cubicBezTo>
                  <a:pt x="114300" y="41804"/>
                  <a:pt x="140229" y="56621"/>
                  <a:pt x="133350" y="53975"/>
                </a:cubicBezTo>
                <a:cubicBezTo>
                  <a:pt x="126471" y="51329"/>
                  <a:pt x="79375" y="28575"/>
                  <a:pt x="79375" y="28575"/>
                </a:cubicBezTo>
                <a:cubicBezTo>
                  <a:pt x="64558" y="21696"/>
                  <a:pt x="57679" y="17462"/>
                  <a:pt x="44450" y="12700"/>
                </a:cubicBezTo>
                <a:cubicBezTo>
                  <a:pt x="31221" y="7938"/>
                  <a:pt x="0" y="0"/>
                  <a:pt x="0" y="0"/>
                </a:cubicBezTo>
                <a:cubicBezTo>
                  <a:pt x="8996" y="2646"/>
                  <a:pt x="76200" y="20108"/>
                  <a:pt x="98425" y="28575"/>
                </a:cubicBezTo>
                <a:cubicBezTo>
                  <a:pt x="120650" y="37042"/>
                  <a:pt x="122238" y="43921"/>
                  <a:pt x="133350" y="50800"/>
                </a:cubicBezTo>
                <a:cubicBezTo>
                  <a:pt x="144462" y="57679"/>
                  <a:pt x="145521" y="70379"/>
                  <a:pt x="165100" y="69850"/>
                </a:cubicBezTo>
                <a:cubicBezTo>
                  <a:pt x="184679" y="69321"/>
                  <a:pt x="268817" y="57150"/>
                  <a:pt x="269875" y="5715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2B96BE5B-7241-10D9-EA14-A1FC1E1976C7}"/>
              </a:ext>
            </a:extLst>
          </p:cNvPr>
          <p:cNvSpPr/>
          <p:nvPr/>
        </p:nvSpPr>
        <p:spPr>
          <a:xfrm>
            <a:off x="5407012" y="5416213"/>
            <a:ext cx="25456" cy="222871"/>
          </a:xfrm>
          <a:custGeom>
            <a:avLst/>
            <a:gdLst>
              <a:gd name="connsiteX0" fmla="*/ 25413 w 25456"/>
              <a:gd name="connsiteY0" fmla="*/ 337 h 222871"/>
              <a:gd name="connsiteX1" fmla="*/ 6363 w 25456"/>
              <a:gd name="connsiteY1" fmla="*/ 120987 h 222871"/>
              <a:gd name="connsiteX2" fmla="*/ 15888 w 25456"/>
              <a:gd name="connsiteY2" fmla="*/ 222587 h 222871"/>
              <a:gd name="connsiteX3" fmla="*/ 13 w 25456"/>
              <a:gd name="connsiteY3" fmla="*/ 89237 h 222871"/>
              <a:gd name="connsiteX4" fmla="*/ 25413 w 25456"/>
              <a:gd name="connsiteY4" fmla="*/ 337 h 22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6" h="222871">
                <a:moveTo>
                  <a:pt x="25413" y="337"/>
                </a:moveTo>
                <a:cubicBezTo>
                  <a:pt x="26471" y="5628"/>
                  <a:pt x="7950" y="83945"/>
                  <a:pt x="6363" y="120987"/>
                </a:cubicBezTo>
                <a:cubicBezTo>
                  <a:pt x="4775" y="158029"/>
                  <a:pt x="16946" y="227878"/>
                  <a:pt x="15888" y="222587"/>
                </a:cubicBezTo>
                <a:cubicBezTo>
                  <a:pt x="14830" y="217296"/>
                  <a:pt x="-516" y="125220"/>
                  <a:pt x="13" y="89237"/>
                </a:cubicBezTo>
                <a:cubicBezTo>
                  <a:pt x="542" y="53254"/>
                  <a:pt x="24355" y="-4954"/>
                  <a:pt x="25413" y="33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02725A4-B2B8-BDDD-2B67-8D229D71DDB7}"/>
              </a:ext>
            </a:extLst>
          </p:cNvPr>
          <p:cNvSpPr/>
          <p:nvPr/>
        </p:nvSpPr>
        <p:spPr>
          <a:xfrm>
            <a:off x="5372096" y="5422768"/>
            <a:ext cx="67040" cy="519007"/>
          </a:xfrm>
          <a:custGeom>
            <a:avLst/>
            <a:gdLst>
              <a:gd name="connsiteX0" fmla="*/ 12704 w 67040"/>
              <a:gd name="connsiteY0" fmla="*/ 132 h 519007"/>
              <a:gd name="connsiteX1" fmla="*/ 12704 w 67040"/>
              <a:gd name="connsiteY1" fmla="*/ 111257 h 519007"/>
              <a:gd name="connsiteX2" fmla="*/ 19054 w 67040"/>
              <a:gd name="connsiteY2" fmla="*/ 238257 h 519007"/>
              <a:gd name="connsiteX3" fmla="*/ 19054 w 67040"/>
              <a:gd name="connsiteY3" fmla="*/ 193807 h 519007"/>
              <a:gd name="connsiteX4" fmla="*/ 60329 w 67040"/>
              <a:gd name="connsiteY4" fmla="*/ 308107 h 519007"/>
              <a:gd name="connsiteX5" fmla="*/ 66679 w 67040"/>
              <a:gd name="connsiteY5" fmla="*/ 406532 h 519007"/>
              <a:gd name="connsiteX6" fmla="*/ 57154 w 67040"/>
              <a:gd name="connsiteY6" fmla="*/ 355732 h 519007"/>
              <a:gd name="connsiteX7" fmla="*/ 57154 w 67040"/>
              <a:gd name="connsiteY7" fmla="*/ 441457 h 519007"/>
              <a:gd name="connsiteX8" fmla="*/ 66679 w 67040"/>
              <a:gd name="connsiteY8" fmla="*/ 517657 h 519007"/>
              <a:gd name="connsiteX9" fmla="*/ 53979 w 67040"/>
              <a:gd name="connsiteY9" fmla="*/ 374782 h 519007"/>
              <a:gd name="connsiteX10" fmla="*/ 4 w 67040"/>
              <a:gd name="connsiteY10" fmla="*/ 238257 h 519007"/>
              <a:gd name="connsiteX11" fmla="*/ 57154 w 67040"/>
              <a:gd name="connsiteY11" fmla="*/ 343032 h 519007"/>
              <a:gd name="connsiteX12" fmla="*/ 57154 w 67040"/>
              <a:gd name="connsiteY12" fmla="*/ 289057 h 519007"/>
              <a:gd name="connsiteX13" fmla="*/ 28579 w 67040"/>
              <a:gd name="connsiteY13" fmla="*/ 219207 h 519007"/>
              <a:gd name="connsiteX14" fmla="*/ 15879 w 67040"/>
              <a:gd name="connsiteY14" fmla="*/ 187457 h 519007"/>
              <a:gd name="connsiteX15" fmla="*/ 25404 w 67040"/>
              <a:gd name="connsiteY15" fmla="*/ 193807 h 519007"/>
              <a:gd name="connsiteX16" fmla="*/ 6354 w 67040"/>
              <a:gd name="connsiteY16" fmla="*/ 133482 h 519007"/>
              <a:gd name="connsiteX17" fmla="*/ 12704 w 67040"/>
              <a:gd name="connsiteY17" fmla="*/ 132 h 51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040" h="519007">
                <a:moveTo>
                  <a:pt x="12704" y="132"/>
                </a:moveTo>
                <a:cubicBezTo>
                  <a:pt x="13762" y="-3572"/>
                  <a:pt x="11646" y="71570"/>
                  <a:pt x="12704" y="111257"/>
                </a:cubicBezTo>
                <a:cubicBezTo>
                  <a:pt x="13762" y="150944"/>
                  <a:pt x="17996" y="224499"/>
                  <a:pt x="19054" y="238257"/>
                </a:cubicBezTo>
                <a:cubicBezTo>
                  <a:pt x="20112" y="252015"/>
                  <a:pt x="12175" y="182165"/>
                  <a:pt x="19054" y="193807"/>
                </a:cubicBezTo>
                <a:cubicBezTo>
                  <a:pt x="25933" y="205449"/>
                  <a:pt x="52392" y="272653"/>
                  <a:pt x="60329" y="308107"/>
                </a:cubicBezTo>
                <a:cubicBezTo>
                  <a:pt x="68266" y="343561"/>
                  <a:pt x="67208" y="398595"/>
                  <a:pt x="66679" y="406532"/>
                </a:cubicBezTo>
                <a:cubicBezTo>
                  <a:pt x="66150" y="414470"/>
                  <a:pt x="58742" y="349911"/>
                  <a:pt x="57154" y="355732"/>
                </a:cubicBezTo>
                <a:cubicBezTo>
                  <a:pt x="55567" y="361553"/>
                  <a:pt x="55567" y="414470"/>
                  <a:pt x="57154" y="441457"/>
                </a:cubicBezTo>
                <a:cubicBezTo>
                  <a:pt x="58741" y="468444"/>
                  <a:pt x="67208" y="528769"/>
                  <a:pt x="66679" y="517657"/>
                </a:cubicBezTo>
                <a:cubicBezTo>
                  <a:pt x="66150" y="506545"/>
                  <a:pt x="65091" y="421349"/>
                  <a:pt x="53979" y="374782"/>
                </a:cubicBezTo>
                <a:cubicBezTo>
                  <a:pt x="42867" y="328215"/>
                  <a:pt x="-525" y="243549"/>
                  <a:pt x="4" y="238257"/>
                </a:cubicBezTo>
                <a:cubicBezTo>
                  <a:pt x="533" y="232965"/>
                  <a:pt x="47629" y="334565"/>
                  <a:pt x="57154" y="343032"/>
                </a:cubicBezTo>
                <a:cubicBezTo>
                  <a:pt x="66679" y="351499"/>
                  <a:pt x="61916" y="309694"/>
                  <a:pt x="57154" y="289057"/>
                </a:cubicBezTo>
                <a:cubicBezTo>
                  <a:pt x="52392" y="268420"/>
                  <a:pt x="35458" y="236140"/>
                  <a:pt x="28579" y="219207"/>
                </a:cubicBezTo>
                <a:cubicBezTo>
                  <a:pt x="21700" y="202274"/>
                  <a:pt x="16408" y="191690"/>
                  <a:pt x="15879" y="187457"/>
                </a:cubicBezTo>
                <a:cubicBezTo>
                  <a:pt x="15350" y="183224"/>
                  <a:pt x="26991" y="202803"/>
                  <a:pt x="25404" y="193807"/>
                </a:cubicBezTo>
                <a:cubicBezTo>
                  <a:pt x="23817" y="184811"/>
                  <a:pt x="10587" y="160470"/>
                  <a:pt x="6354" y="133482"/>
                </a:cubicBezTo>
                <a:cubicBezTo>
                  <a:pt x="2121" y="106495"/>
                  <a:pt x="11646" y="3836"/>
                  <a:pt x="12704" y="13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9E9A064-656A-13FA-61F4-51653A682A8F}"/>
              </a:ext>
            </a:extLst>
          </p:cNvPr>
          <p:cNvSpPr/>
          <p:nvPr/>
        </p:nvSpPr>
        <p:spPr>
          <a:xfrm>
            <a:off x="5425917" y="5898833"/>
            <a:ext cx="86013" cy="165680"/>
          </a:xfrm>
          <a:custGeom>
            <a:avLst/>
            <a:gdLst>
              <a:gd name="connsiteX0" fmla="*/ 12858 w 86013"/>
              <a:gd name="connsiteY0" fmla="*/ 317 h 165680"/>
              <a:gd name="connsiteX1" fmla="*/ 73183 w 86013"/>
              <a:gd name="connsiteY1" fmla="*/ 98742 h 165680"/>
              <a:gd name="connsiteX2" fmla="*/ 66833 w 86013"/>
              <a:gd name="connsiteY2" fmla="*/ 117792 h 165680"/>
              <a:gd name="connsiteX3" fmla="*/ 41433 w 86013"/>
              <a:gd name="connsiteY3" fmla="*/ 117792 h 165680"/>
              <a:gd name="connsiteX4" fmla="*/ 158 w 86013"/>
              <a:gd name="connsiteY4" fmla="*/ 165417 h 165680"/>
              <a:gd name="connsiteX5" fmla="*/ 28733 w 86013"/>
              <a:gd name="connsiteY5" fmla="*/ 136842 h 165680"/>
              <a:gd name="connsiteX6" fmla="*/ 66833 w 86013"/>
              <a:gd name="connsiteY6" fmla="*/ 133667 h 165680"/>
              <a:gd name="connsiteX7" fmla="*/ 60483 w 86013"/>
              <a:gd name="connsiteY7" fmla="*/ 124142 h 165680"/>
              <a:gd name="connsiteX8" fmla="*/ 85883 w 86013"/>
              <a:gd name="connsiteY8" fmla="*/ 92392 h 165680"/>
              <a:gd name="connsiteX9" fmla="*/ 47783 w 86013"/>
              <a:gd name="connsiteY9" fmla="*/ 66992 h 165680"/>
              <a:gd name="connsiteX10" fmla="*/ 12858 w 86013"/>
              <a:gd name="connsiteY10" fmla="*/ 317 h 1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013" h="165680">
                <a:moveTo>
                  <a:pt x="12858" y="317"/>
                </a:moveTo>
                <a:cubicBezTo>
                  <a:pt x="17091" y="5609"/>
                  <a:pt x="64187" y="79163"/>
                  <a:pt x="73183" y="98742"/>
                </a:cubicBezTo>
                <a:cubicBezTo>
                  <a:pt x="82179" y="118321"/>
                  <a:pt x="72125" y="114617"/>
                  <a:pt x="66833" y="117792"/>
                </a:cubicBezTo>
                <a:cubicBezTo>
                  <a:pt x="61541" y="120967"/>
                  <a:pt x="52546" y="109855"/>
                  <a:pt x="41433" y="117792"/>
                </a:cubicBezTo>
                <a:cubicBezTo>
                  <a:pt x="30321" y="125730"/>
                  <a:pt x="2275" y="162242"/>
                  <a:pt x="158" y="165417"/>
                </a:cubicBezTo>
                <a:cubicBezTo>
                  <a:pt x="-1959" y="168592"/>
                  <a:pt x="17621" y="142134"/>
                  <a:pt x="28733" y="136842"/>
                </a:cubicBezTo>
                <a:cubicBezTo>
                  <a:pt x="39846" y="131550"/>
                  <a:pt x="66833" y="133667"/>
                  <a:pt x="66833" y="133667"/>
                </a:cubicBezTo>
                <a:cubicBezTo>
                  <a:pt x="72125" y="131550"/>
                  <a:pt x="57308" y="131021"/>
                  <a:pt x="60483" y="124142"/>
                </a:cubicBezTo>
                <a:cubicBezTo>
                  <a:pt x="63658" y="117263"/>
                  <a:pt x="88000" y="101917"/>
                  <a:pt x="85883" y="92392"/>
                </a:cubicBezTo>
                <a:cubicBezTo>
                  <a:pt x="83766" y="82867"/>
                  <a:pt x="57837" y="76517"/>
                  <a:pt x="47783" y="66992"/>
                </a:cubicBezTo>
                <a:cubicBezTo>
                  <a:pt x="37729" y="57467"/>
                  <a:pt x="8625" y="-4975"/>
                  <a:pt x="12858" y="31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2B031FF-4D43-0005-44B5-B584D0BEF568}"/>
              </a:ext>
            </a:extLst>
          </p:cNvPr>
          <p:cNvSpPr/>
          <p:nvPr/>
        </p:nvSpPr>
        <p:spPr>
          <a:xfrm>
            <a:off x="5499089" y="5870542"/>
            <a:ext cx="24633" cy="146270"/>
          </a:xfrm>
          <a:custGeom>
            <a:avLst/>
            <a:gdLst>
              <a:gd name="connsiteX0" fmla="*/ 6361 w 24633"/>
              <a:gd name="connsiteY0" fmla="*/ 33 h 146270"/>
              <a:gd name="connsiteX1" fmla="*/ 22236 w 24633"/>
              <a:gd name="connsiteY1" fmla="*/ 69883 h 146270"/>
              <a:gd name="connsiteX2" fmla="*/ 22236 w 24633"/>
              <a:gd name="connsiteY2" fmla="*/ 98458 h 146270"/>
              <a:gd name="connsiteX3" fmla="*/ 11 w 24633"/>
              <a:gd name="connsiteY3" fmla="*/ 146083 h 146270"/>
              <a:gd name="connsiteX4" fmla="*/ 19061 w 24633"/>
              <a:gd name="connsiteY4" fmla="*/ 79408 h 146270"/>
              <a:gd name="connsiteX5" fmla="*/ 6361 w 24633"/>
              <a:gd name="connsiteY5" fmla="*/ 33 h 1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3" h="146270">
                <a:moveTo>
                  <a:pt x="6361" y="33"/>
                </a:moveTo>
                <a:cubicBezTo>
                  <a:pt x="6890" y="-1554"/>
                  <a:pt x="19590" y="53479"/>
                  <a:pt x="22236" y="69883"/>
                </a:cubicBezTo>
                <a:cubicBezTo>
                  <a:pt x="24882" y="86287"/>
                  <a:pt x="25940" y="85758"/>
                  <a:pt x="22236" y="98458"/>
                </a:cubicBezTo>
                <a:cubicBezTo>
                  <a:pt x="18532" y="111158"/>
                  <a:pt x="540" y="149258"/>
                  <a:pt x="11" y="146083"/>
                </a:cubicBezTo>
                <a:cubicBezTo>
                  <a:pt x="-518" y="142908"/>
                  <a:pt x="16944" y="98458"/>
                  <a:pt x="19061" y="79408"/>
                </a:cubicBezTo>
                <a:cubicBezTo>
                  <a:pt x="21178" y="60358"/>
                  <a:pt x="5832" y="1620"/>
                  <a:pt x="6361" y="3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47FD57A-E4E1-E157-5FBE-5FDBA139BA2C}"/>
              </a:ext>
            </a:extLst>
          </p:cNvPr>
          <p:cNvSpPr/>
          <p:nvPr/>
        </p:nvSpPr>
        <p:spPr>
          <a:xfrm>
            <a:off x="5441935" y="5864225"/>
            <a:ext cx="43410" cy="177919"/>
          </a:xfrm>
          <a:custGeom>
            <a:avLst/>
            <a:gdLst>
              <a:gd name="connsiteX0" fmla="*/ 12715 w 43410"/>
              <a:gd name="connsiteY0" fmla="*/ 0 h 177919"/>
              <a:gd name="connsiteX1" fmla="*/ 25415 w 43410"/>
              <a:gd name="connsiteY1" fmla="*/ 104775 h 177919"/>
              <a:gd name="connsiteX2" fmla="*/ 22240 w 43410"/>
              <a:gd name="connsiteY2" fmla="*/ 130175 h 177919"/>
              <a:gd name="connsiteX3" fmla="*/ 15 w 43410"/>
              <a:gd name="connsiteY3" fmla="*/ 177800 h 177919"/>
              <a:gd name="connsiteX4" fmla="*/ 19065 w 43410"/>
              <a:gd name="connsiteY4" fmla="*/ 142875 h 177919"/>
              <a:gd name="connsiteX5" fmla="*/ 38115 w 43410"/>
              <a:gd name="connsiteY5" fmla="*/ 114300 h 177919"/>
              <a:gd name="connsiteX6" fmla="*/ 41290 w 43410"/>
              <a:gd name="connsiteY6" fmla="*/ 104775 h 177919"/>
              <a:gd name="connsiteX7" fmla="*/ 12715 w 43410"/>
              <a:gd name="connsiteY7" fmla="*/ 0 h 1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10" h="177919">
                <a:moveTo>
                  <a:pt x="12715" y="0"/>
                </a:moveTo>
                <a:cubicBezTo>
                  <a:pt x="10069" y="0"/>
                  <a:pt x="23828" y="83079"/>
                  <a:pt x="25415" y="104775"/>
                </a:cubicBezTo>
                <a:cubicBezTo>
                  <a:pt x="27002" y="126471"/>
                  <a:pt x="26473" y="118004"/>
                  <a:pt x="22240" y="130175"/>
                </a:cubicBezTo>
                <a:cubicBezTo>
                  <a:pt x="18007" y="142346"/>
                  <a:pt x="544" y="175683"/>
                  <a:pt x="15" y="177800"/>
                </a:cubicBezTo>
                <a:cubicBezTo>
                  <a:pt x="-514" y="179917"/>
                  <a:pt x="12715" y="153458"/>
                  <a:pt x="19065" y="142875"/>
                </a:cubicBezTo>
                <a:cubicBezTo>
                  <a:pt x="25415" y="132292"/>
                  <a:pt x="38115" y="114300"/>
                  <a:pt x="38115" y="114300"/>
                </a:cubicBezTo>
                <a:cubicBezTo>
                  <a:pt x="41819" y="107950"/>
                  <a:pt x="46053" y="117475"/>
                  <a:pt x="41290" y="104775"/>
                </a:cubicBezTo>
                <a:cubicBezTo>
                  <a:pt x="36527" y="92075"/>
                  <a:pt x="15361" y="0"/>
                  <a:pt x="12715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235421E-BC4B-8E04-7E61-0280DFDAC8A9}"/>
              </a:ext>
            </a:extLst>
          </p:cNvPr>
          <p:cNvSpPr/>
          <p:nvPr/>
        </p:nvSpPr>
        <p:spPr>
          <a:xfrm>
            <a:off x="5337175" y="5845141"/>
            <a:ext cx="120880" cy="184445"/>
          </a:xfrm>
          <a:custGeom>
            <a:avLst/>
            <a:gdLst>
              <a:gd name="connsiteX0" fmla="*/ 79375 w 120880"/>
              <a:gd name="connsiteY0" fmla="*/ 34 h 184445"/>
              <a:gd name="connsiteX1" fmla="*/ 82550 w 120880"/>
              <a:gd name="connsiteY1" fmla="*/ 76234 h 184445"/>
              <a:gd name="connsiteX2" fmla="*/ 98425 w 120880"/>
              <a:gd name="connsiteY2" fmla="*/ 149259 h 184445"/>
              <a:gd name="connsiteX3" fmla="*/ 66675 w 120880"/>
              <a:gd name="connsiteY3" fmla="*/ 111159 h 184445"/>
              <a:gd name="connsiteX4" fmla="*/ 120650 w 120880"/>
              <a:gd name="connsiteY4" fmla="*/ 184184 h 184445"/>
              <a:gd name="connsiteX5" fmla="*/ 82550 w 120880"/>
              <a:gd name="connsiteY5" fmla="*/ 133384 h 184445"/>
              <a:gd name="connsiteX6" fmla="*/ 0 w 120880"/>
              <a:gd name="connsiteY6" fmla="*/ 76234 h 184445"/>
              <a:gd name="connsiteX7" fmla="*/ 82550 w 120880"/>
              <a:gd name="connsiteY7" fmla="*/ 120684 h 184445"/>
              <a:gd name="connsiteX8" fmla="*/ 76200 w 120880"/>
              <a:gd name="connsiteY8" fmla="*/ 85759 h 184445"/>
              <a:gd name="connsiteX9" fmla="*/ 79375 w 120880"/>
              <a:gd name="connsiteY9" fmla="*/ 34 h 18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80" h="184445">
                <a:moveTo>
                  <a:pt x="79375" y="34"/>
                </a:moveTo>
                <a:cubicBezTo>
                  <a:pt x="80433" y="-1554"/>
                  <a:pt x="79375" y="51363"/>
                  <a:pt x="82550" y="76234"/>
                </a:cubicBezTo>
                <a:cubicBezTo>
                  <a:pt x="85725" y="101105"/>
                  <a:pt x="101071" y="143438"/>
                  <a:pt x="98425" y="149259"/>
                </a:cubicBezTo>
                <a:cubicBezTo>
                  <a:pt x="95779" y="155080"/>
                  <a:pt x="62971" y="105338"/>
                  <a:pt x="66675" y="111159"/>
                </a:cubicBezTo>
                <a:cubicBezTo>
                  <a:pt x="70379" y="116980"/>
                  <a:pt x="118004" y="180480"/>
                  <a:pt x="120650" y="184184"/>
                </a:cubicBezTo>
                <a:cubicBezTo>
                  <a:pt x="123296" y="187888"/>
                  <a:pt x="102658" y="151376"/>
                  <a:pt x="82550" y="133384"/>
                </a:cubicBezTo>
                <a:cubicBezTo>
                  <a:pt x="62442" y="115392"/>
                  <a:pt x="0" y="78351"/>
                  <a:pt x="0" y="76234"/>
                </a:cubicBezTo>
                <a:cubicBezTo>
                  <a:pt x="0" y="74117"/>
                  <a:pt x="69850" y="119097"/>
                  <a:pt x="82550" y="120684"/>
                </a:cubicBezTo>
                <a:cubicBezTo>
                  <a:pt x="95250" y="122271"/>
                  <a:pt x="76200" y="105338"/>
                  <a:pt x="76200" y="85759"/>
                </a:cubicBezTo>
                <a:cubicBezTo>
                  <a:pt x="76200" y="66180"/>
                  <a:pt x="78317" y="1622"/>
                  <a:pt x="79375" y="3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537DFFB-0FB5-9D55-782F-5C0896A8BB86}"/>
              </a:ext>
            </a:extLst>
          </p:cNvPr>
          <p:cNvSpPr/>
          <p:nvPr/>
        </p:nvSpPr>
        <p:spPr>
          <a:xfrm>
            <a:off x="5314288" y="5759055"/>
            <a:ext cx="127680" cy="283062"/>
          </a:xfrm>
          <a:custGeom>
            <a:avLst/>
            <a:gdLst>
              <a:gd name="connsiteX0" fmla="*/ 118137 w 127680"/>
              <a:gd name="connsiteY0" fmla="*/ 395 h 283062"/>
              <a:gd name="connsiteX1" fmla="*/ 80037 w 127680"/>
              <a:gd name="connsiteY1" fmla="*/ 124220 h 283062"/>
              <a:gd name="connsiteX2" fmla="*/ 86387 w 127680"/>
              <a:gd name="connsiteY2" fmla="*/ 194070 h 283062"/>
              <a:gd name="connsiteX3" fmla="*/ 64162 w 127680"/>
              <a:gd name="connsiteY3" fmla="*/ 165495 h 283062"/>
              <a:gd name="connsiteX4" fmla="*/ 92737 w 127680"/>
              <a:gd name="connsiteY4" fmla="*/ 235345 h 283062"/>
              <a:gd name="connsiteX5" fmla="*/ 127662 w 127680"/>
              <a:gd name="connsiteY5" fmla="*/ 282970 h 283062"/>
              <a:gd name="connsiteX6" fmla="*/ 95912 w 127680"/>
              <a:gd name="connsiteY6" fmla="*/ 244870 h 283062"/>
              <a:gd name="connsiteX7" fmla="*/ 662 w 127680"/>
              <a:gd name="connsiteY7" fmla="*/ 159145 h 283062"/>
              <a:gd name="connsiteX8" fmla="*/ 54637 w 127680"/>
              <a:gd name="connsiteY8" fmla="*/ 197245 h 283062"/>
              <a:gd name="connsiteX9" fmla="*/ 73687 w 127680"/>
              <a:gd name="connsiteY9" fmla="*/ 143270 h 283062"/>
              <a:gd name="connsiteX10" fmla="*/ 80037 w 127680"/>
              <a:gd name="connsiteY10" fmla="*/ 86120 h 283062"/>
              <a:gd name="connsiteX11" fmla="*/ 118137 w 127680"/>
              <a:gd name="connsiteY11" fmla="*/ 395 h 28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680" h="283062">
                <a:moveTo>
                  <a:pt x="118137" y="395"/>
                </a:moveTo>
                <a:cubicBezTo>
                  <a:pt x="118137" y="6745"/>
                  <a:pt x="85329" y="91941"/>
                  <a:pt x="80037" y="124220"/>
                </a:cubicBezTo>
                <a:cubicBezTo>
                  <a:pt x="74745" y="156499"/>
                  <a:pt x="89033" y="187191"/>
                  <a:pt x="86387" y="194070"/>
                </a:cubicBezTo>
                <a:cubicBezTo>
                  <a:pt x="83741" y="200949"/>
                  <a:pt x="63104" y="158616"/>
                  <a:pt x="64162" y="165495"/>
                </a:cubicBezTo>
                <a:cubicBezTo>
                  <a:pt x="65220" y="172374"/>
                  <a:pt x="82154" y="215766"/>
                  <a:pt x="92737" y="235345"/>
                </a:cubicBezTo>
                <a:cubicBezTo>
                  <a:pt x="103320" y="254924"/>
                  <a:pt x="127133" y="281383"/>
                  <a:pt x="127662" y="282970"/>
                </a:cubicBezTo>
                <a:cubicBezTo>
                  <a:pt x="128191" y="284557"/>
                  <a:pt x="117079" y="265508"/>
                  <a:pt x="95912" y="244870"/>
                </a:cubicBezTo>
                <a:cubicBezTo>
                  <a:pt x="74745" y="224233"/>
                  <a:pt x="7541" y="167083"/>
                  <a:pt x="662" y="159145"/>
                </a:cubicBezTo>
                <a:cubicBezTo>
                  <a:pt x="-6217" y="151207"/>
                  <a:pt x="42466" y="199891"/>
                  <a:pt x="54637" y="197245"/>
                </a:cubicBezTo>
                <a:cubicBezTo>
                  <a:pt x="66808" y="194599"/>
                  <a:pt x="69454" y="161791"/>
                  <a:pt x="73687" y="143270"/>
                </a:cubicBezTo>
                <a:cubicBezTo>
                  <a:pt x="77920" y="124749"/>
                  <a:pt x="74745" y="106228"/>
                  <a:pt x="80037" y="86120"/>
                </a:cubicBezTo>
                <a:cubicBezTo>
                  <a:pt x="85329" y="66012"/>
                  <a:pt x="118137" y="-5955"/>
                  <a:pt x="118137" y="39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F23F2D4-B305-DBFB-6809-2AFAF2D72EBB}"/>
              </a:ext>
            </a:extLst>
          </p:cNvPr>
          <p:cNvSpPr/>
          <p:nvPr/>
        </p:nvSpPr>
        <p:spPr>
          <a:xfrm>
            <a:off x="5317809" y="5447412"/>
            <a:ext cx="89222" cy="424479"/>
          </a:xfrm>
          <a:custGeom>
            <a:avLst/>
            <a:gdLst>
              <a:gd name="connsiteX0" fmla="*/ 32066 w 89222"/>
              <a:gd name="connsiteY0" fmla="*/ 888 h 424479"/>
              <a:gd name="connsiteX1" fmla="*/ 22541 w 89222"/>
              <a:gd name="connsiteY1" fmla="*/ 223138 h 424479"/>
              <a:gd name="connsiteX2" fmla="*/ 32066 w 89222"/>
              <a:gd name="connsiteY2" fmla="*/ 169163 h 424479"/>
              <a:gd name="connsiteX3" fmla="*/ 41591 w 89222"/>
              <a:gd name="connsiteY3" fmla="*/ 340613 h 424479"/>
              <a:gd name="connsiteX4" fmla="*/ 41591 w 89222"/>
              <a:gd name="connsiteY4" fmla="*/ 286638 h 424479"/>
              <a:gd name="connsiteX5" fmla="*/ 44766 w 89222"/>
              <a:gd name="connsiteY5" fmla="*/ 419988 h 424479"/>
              <a:gd name="connsiteX6" fmla="*/ 44766 w 89222"/>
              <a:gd name="connsiteY6" fmla="*/ 388238 h 424479"/>
              <a:gd name="connsiteX7" fmla="*/ 89216 w 89222"/>
              <a:gd name="connsiteY7" fmla="*/ 340613 h 424479"/>
              <a:gd name="connsiteX8" fmla="*/ 47941 w 89222"/>
              <a:gd name="connsiteY8" fmla="*/ 375538 h 424479"/>
              <a:gd name="connsiteX9" fmla="*/ 41591 w 89222"/>
              <a:gd name="connsiteY9" fmla="*/ 312038 h 424479"/>
              <a:gd name="connsiteX10" fmla="*/ 316 w 89222"/>
              <a:gd name="connsiteY10" fmla="*/ 204088 h 424479"/>
              <a:gd name="connsiteX11" fmla="*/ 22541 w 89222"/>
              <a:gd name="connsiteY11" fmla="*/ 232663 h 424479"/>
              <a:gd name="connsiteX12" fmla="*/ 22541 w 89222"/>
              <a:gd name="connsiteY12" fmla="*/ 162813 h 424479"/>
              <a:gd name="connsiteX13" fmla="*/ 9841 w 89222"/>
              <a:gd name="connsiteY13" fmla="*/ 121538 h 424479"/>
              <a:gd name="connsiteX14" fmla="*/ 13016 w 89222"/>
              <a:gd name="connsiteY14" fmla="*/ 143763 h 424479"/>
              <a:gd name="connsiteX15" fmla="*/ 32066 w 89222"/>
              <a:gd name="connsiteY15" fmla="*/ 888 h 4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222" h="424479">
                <a:moveTo>
                  <a:pt x="32066" y="888"/>
                </a:moveTo>
                <a:cubicBezTo>
                  <a:pt x="33653" y="14117"/>
                  <a:pt x="22541" y="195092"/>
                  <a:pt x="22541" y="223138"/>
                </a:cubicBezTo>
                <a:cubicBezTo>
                  <a:pt x="22541" y="251184"/>
                  <a:pt x="28891" y="149584"/>
                  <a:pt x="32066" y="169163"/>
                </a:cubicBezTo>
                <a:cubicBezTo>
                  <a:pt x="35241" y="188742"/>
                  <a:pt x="40004" y="321034"/>
                  <a:pt x="41591" y="340613"/>
                </a:cubicBezTo>
                <a:cubicBezTo>
                  <a:pt x="43178" y="360192"/>
                  <a:pt x="41062" y="273409"/>
                  <a:pt x="41591" y="286638"/>
                </a:cubicBezTo>
                <a:cubicBezTo>
                  <a:pt x="42120" y="299867"/>
                  <a:pt x="44237" y="403055"/>
                  <a:pt x="44766" y="419988"/>
                </a:cubicBezTo>
                <a:cubicBezTo>
                  <a:pt x="45295" y="436921"/>
                  <a:pt x="37358" y="401467"/>
                  <a:pt x="44766" y="388238"/>
                </a:cubicBezTo>
                <a:cubicBezTo>
                  <a:pt x="52174" y="375009"/>
                  <a:pt x="88687" y="342730"/>
                  <a:pt x="89216" y="340613"/>
                </a:cubicBezTo>
                <a:cubicBezTo>
                  <a:pt x="89745" y="338496"/>
                  <a:pt x="55879" y="380301"/>
                  <a:pt x="47941" y="375538"/>
                </a:cubicBezTo>
                <a:cubicBezTo>
                  <a:pt x="40004" y="370776"/>
                  <a:pt x="49529" y="340613"/>
                  <a:pt x="41591" y="312038"/>
                </a:cubicBezTo>
                <a:cubicBezTo>
                  <a:pt x="33653" y="283463"/>
                  <a:pt x="3491" y="217317"/>
                  <a:pt x="316" y="204088"/>
                </a:cubicBezTo>
                <a:cubicBezTo>
                  <a:pt x="-2859" y="190859"/>
                  <a:pt x="18837" y="239542"/>
                  <a:pt x="22541" y="232663"/>
                </a:cubicBezTo>
                <a:cubicBezTo>
                  <a:pt x="26245" y="225784"/>
                  <a:pt x="24658" y="181334"/>
                  <a:pt x="22541" y="162813"/>
                </a:cubicBezTo>
                <a:cubicBezTo>
                  <a:pt x="20424" y="144292"/>
                  <a:pt x="11428" y="124713"/>
                  <a:pt x="9841" y="121538"/>
                </a:cubicBezTo>
                <a:cubicBezTo>
                  <a:pt x="8254" y="118363"/>
                  <a:pt x="9312" y="161225"/>
                  <a:pt x="13016" y="143763"/>
                </a:cubicBezTo>
                <a:cubicBezTo>
                  <a:pt x="16720" y="126301"/>
                  <a:pt x="30479" y="-12341"/>
                  <a:pt x="32066" y="88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AB0C094-E287-E4CD-293D-3683E1FBDD43}"/>
              </a:ext>
            </a:extLst>
          </p:cNvPr>
          <p:cNvSpPr/>
          <p:nvPr/>
        </p:nvSpPr>
        <p:spPr>
          <a:xfrm>
            <a:off x="5184516" y="5845157"/>
            <a:ext cx="95519" cy="200085"/>
          </a:xfrm>
          <a:custGeom>
            <a:avLst/>
            <a:gdLst>
              <a:gd name="connsiteX0" fmla="*/ 70109 w 95519"/>
              <a:gd name="connsiteY0" fmla="*/ 18 h 200085"/>
              <a:gd name="connsiteX1" fmla="*/ 47884 w 95519"/>
              <a:gd name="connsiteY1" fmla="*/ 69868 h 200085"/>
              <a:gd name="connsiteX2" fmla="*/ 66934 w 95519"/>
              <a:gd name="connsiteY2" fmla="*/ 152418 h 200085"/>
              <a:gd name="connsiteX3" fmla="*/ 38359 w 95519"/>
              <a:gd name="connsiteY3" fmla="*/ 107968 h 200085"/>
              <a:gd name="connsiteX4" fmla="*/ 66934 w 95519"/>
              <a:gd name="connsiteY4" fmla="*/ 142893 h 200085"/>
              <a:gd name="connsiteX5" fmla="*/ 95509 w 95519"/>
              <a:gd name="connsiteY5" fmla="*/ 200043 h 200085"/>
              <a:gd name="connsiteX6" fmla="*/ 63759 w 95519"/>
              <a:gd name="connsiteY6" fmla="*/ 133368 h 200085"/>
              <a:gd name="connsiteX7" fmla="*/ 259 w 95519"/>
              <a:gd name="connsiteY7" fmla="*/ 38118 h 200085"/>
              <a:gd name="connsiteX8" fmla="*/ 41534 w 95519"/>
              <a:gd name="connsiteY8" fmla="*/ 76218 h 200085"/>
              <a:gd name="connsiteX9" fmla="*/ 70109 w 95519"/>
              <a:gd name="connsiteY9" fmla="*/ 18 h 20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519" h="200085">
                <a:moveTo>
                  <a:pt x="70109" y="18"/>
                </a:moveTo>
                <a:cubicBezTo>
                  <a:pt x="71167" y="-1040"/>
                  <a:pt x="48413" y="44468"/>
                  <a:pt x="47884" y="69868"/>
                </a:cubicBezTo>
                <a:cubicBezTo>
                  <a:pt x="47355" y="95268"/>
                  <a:pt x="68521" y="146068"/>
                  <a:pt x="66934" y="152418"/>
                </a:cubicBezTo>
                <a:cubicBezTo>
                  <a:pt x="65346" y="158768"/>
                  <a:pt x="38359" y="109555"/>
                  <a:pt x="38359" y="107968"/>
                </a:cubicBezTo>
                <a:cubicBezTo>
                  <a:pt x="38359" y="106381"/>
                  <a:pt x="57409" y="127547"/>
                  <a:pt x="66934" y="142893"/>
                </a:cubicBezTo>
                <a:cubicBezTo>
                  <a:pt x="76459" y="158239"/>
                  <a:pt x="96038" y="201630"/>
                  <a:pt x="95509" y="200043"/>
                </a:cubicBezTo>
                <a:cubicBezTo>
                  <a:pt x="94980" y="198456"/>
                  <a:pt x="79634" y="160356"/>
                  <a:pt x="63759" y="133368"/>
                </a:cubicBezTo>
                <a:cubicBezTo>
                  <a:pt x="47884" y="106381"/>
                  <a:pt x="3963" y="47643"/>
                  <a:pt x="259" y="38118"/>
                </a:cubicBezTo>
                <a:cubicBezTo>
                  <a:pt x="-3445" y="28593"/>
                  <a:pt x="33597" y="75160"/>
                  <a:pt x="41534" y="76218"/>
                </a:cubicBezTo>
                <a:cubicBezTo>
                  <a:pt x="49471" y="77276"/>
                  <a:pt x="69051" y="1076"/>
                  <a:pt x="70109" y="1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3E60BC2-5A34-56D9-B324-CF09B543D1DE}"/>
              </a:ext>
            </a:extLst>
          </p:cNvPr>
          <p:cNvSpPr/>
          <p:nvPr/>
        </p:nvSpPr>
        <p:spPr>
          <a:xfrm>
            <a:off x="5263592" y="5934006"/>
            <a:ext cx="51459" cy="92151"/>
          </a:xfrm>
          <a:custGeom>
            <a:avLst/>
            <a:gdLst>
              <a:gd name="connsiteX0" fmla="*/ 51358 w 51459"/>
              <a:gd name="connsiteY0" fmla="*/ 69 h 92151"/>
              <a:gd name="connsiteX1" fmla="*/ 16433 w 51459"/>
              <a:gd name="connsiteY1" fmla="*/ 60394 h 92151"/>
              <a:gd name="connsiteX2" fmla="*/ 19608 w 51459"/>
              <a:gd name="connsiteY2" fmla="*/ 92144 h 92151"/>
              <a:gd name="connsiteX3" fmla="*/ 3733 w 51459"/>
              <a:gd name="connsiteY3" fmla="*/ 63569 h 92151"/>
              <a:gd name="connsiteX4" fmla="*/ 3733 w 51459"/>
              <a:gd name="connsiteY4" fmla="*/ 73094 h 92151"/>
              <a:gd name="connsiteX5" fmla="*/ 51358 w 51459"/>
              <a:gd name="connsiteY5" fmla="*/ 69 h 9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9" h="92151">
                <a:moveTo>
                  <a:pt x="51358" y="69"/>
                </a:moveTo>
                <a:cubicBezTo>
                  <a:pt x="53475" y="-2048"/>
                  <a:pt x="21725" y="45048"/>
                  <a:pt x="16433" y="60394"/>
                </a:cubicBezTo>
                <a:cubicBezTo>
                  <a:pt x="11141" y="75740"/>
                  <a:pt x="21725" y="91615"/>
                  <a:pt x="19608" y="92144"/>
                </a:cubicBezTo>
                <a:cubicBezTo>
                  <a:pt x="17491" y="92673"/>
                  <a:pt x="3733" y="63569"/>
                  <a:pt x="3733" y="63569"/>
                </a:cubicBezTo>
                <a:cubicBezTo>
                  <a:pt x="1087" y="60394"/>
                  <a:pt x="-3146" y="81032"/>
                  <a:pt x="3733" y="73094"/>
                </a:cubicBezTo>
                <a:cubicBezTo>
                  <a:pt x="10612" y="65156"/>
                  <a:pt x="49241" y="2186"/>
                  <a:pt x="51358" y="6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51ED23C-E272-2AF1-64F6-11CB5DB0BA7B}"/>
              </a:ext>
            </a:extLst>
          </p:cNvPr>
          <p:cNvSpPr/>
          <p:nvPr/>
        </p:nvSpPr>
        <p:spPr>
          <a:xfrm>
            <a:off x="5254474" y="5857721"/>
            <a:ext cx="41585" cy="190758"/>
          </a:xfrm>
          <a:custGeom>
            <a:avLst/>
            <a:gdLst>
              <a:gd name="connsiteX0" fmla="*/ 19201 w 41585"/>
              <a:gd name="connsiteY0" fmla="*/ 154 h 190758"/>
              <a:gd name="connsiteX1" fmla="*/ 6501 w 41585"/>
              <a:gd name="connsiteY1" fmla="*/ 57304 h 190758"/>
              <a:gd name="connsiteX2" fmla="*/ 28726 w 41585"/>
              <a:gd name="connsiteY2" fmla="*/ 82704 h 190758"/>
              <a:gd name="connsiteX3" fmla="*/ 16026 w 41585"/>
              <a:gd name="connsiteY3" fmla="*/ 155729 h 190758"/>
              <a:gd name="connsiteX4" fmla="*/ 41426 w 41585"/>
              <a:gd name="connsiteY4" fmla="*/ 190654 h 190758"/>
              <a:gd name="connsiteX5" fmla="*/ 25551 w 41585"/>
              <a:gd name="connsiteY5" fmla="*/ 165254 h 190758"/>
              <a:gd name="connsiteX6" fmla="*/ 151 w 41585"/>
              <a:gd name="connsiteY6" fmla="*/ 130329 h 190758"/>
              <a:gd name="connsiteX7" fmla="*/ 38251 w 41585"/>
              <a:gd name="connsiteY7" fmla="*/ 85879 h 190758"/>
              <a:gd name="connsiteX8" fmla="*/ 9676 w 41585"/>
              <a:gd name="connsiteY8" fmla="*/ 89054 h 190758"/>
              <a:gd name="connsiteX9" fmla="*/ 9676 w 41585"/>
              <a:gd name="connsiteY9" fmla="*/ 76354 h 190758"/>
              <a:gd name="connsiteX10" fmla="*/ 19201 w 41585"/>
              <a:gd name="connsiteY10" fmla="*/ 154 h 19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85" h="190758">
                <a:moveTo>
                  <a:pt x="19201" y="154"/>
                </a:moveTo>
                <a:cubicBezTo>
                  <a:pt x="18672" y="-3021"/>
                  <a:pt x="4914" y="43546"/>
                  <a:pt x="6501" y="57304"/>
                </a:cubicBezTo>
                <a:cubicBezTo>
                  <a:pt x="8088" y="71062"/>
                  <a:pt x="27139" y="66300"/>
                  <a:pt x="28726" y="82704"/>
                </a:cubicBezTo>
                <a:cubicBezTo>
                  <a:pt x="30313" y="99108"/>
                  <a:pt x="13909" y="137737"/>
                  <a:pt x="16026" y="155729"/>
                </a:cubicBezTo>
                <a:cubicBezTo>
                  <a:pt x="18143" y="173721"/>
                  <a:pt x="39839" y="189067"/>
                  <a:pt x="41426" y="190654"/>
                </a:cubicBezTo>
                <a:cubicBezTo>
                  <a:pt x="43013" y="192241"/>
                  <a:pt x="32430" y="175308"/>
                  <a:pt x="25551" y="165254"/>
                </a:cubicBezTo>
                <a:cubicBezTo>
                  <a:pt x="18672" y="155200"/>
                  <a:pt x="-1966" y="143558"/>
                  <a:pt x="151" y="130329"/>
                </a:cubicBezTo>
                <a:cubicBezTo>
                  <a:pt x="2268" y="117100"/>
                  <a:pt x="36664" y="92758"/>
                  <a:pt x="38251" y="85879"/>
                </a:cubicBezTo>
                <a:cubicBezTo>
                  <a:pt x="39838" y="79000"/>
                  <a:pt x="9676" y="89054"/>
                  <a:pt x="9676" y="89054"/>
                </a:cubicBezTo>
                <a:cubicBezTo>
                  <a:pt x="4914" y="87467"/>
                  <a:pt x="9147" y="91700"/>
                  <a:pt x="9676" y="76354"/>
                </a:cubicBezTo>
                <a:cubicBezTo>
                  <a:pt x="10205" y="61008"/>
                  <a:pt x="19730" y="3329"/>
                  <a:pt x="19201" y="1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1F9E453-02B2-BC5A-B77D-097390089290}"/>
              </a:ext>
            </a:extLst>
          </p:cNvPr>
          <p:cNvSpPr/>
          <p:nvPr/>
        </p:nvSpPr>
        <p:spPr>
          <a:xfrm>
            <a:off x="5276814" y="5921217"/>
            <a:ext cx="161980" cy="130336"/>
          </a:xfrm>
          <a:custGeom>
            <a:avLst/>
            <a:gdLst>
              <a:gd name="connsiteX0" fmla="*/ 36 w 161980"/>
              <a:gd name="connsiteY0" fmla="*/ 158 h 130336"/>
              <a:gd name="connsiteX1" fmla="*/ 54011 w 161980"/>
              <a:gd name="connsiteY1" fmla="*/ 28733 h 130336"/>
              <a:gd name="connsiteX2" fmla="*/ 25436 w 161980"/>
              <a:gd name="connsiteY2" fmla="*/ 66833 h 130336"/>
              <a:gd name="connsiteX3" fmla="*/ 9561 w 161980"/>
              <a:gd name="connsiteY3" fmla="*/ 82708 h 130336"/>
              <a:gd name="connsiteX4" fmla="*/ 60361 w 161980"/>
              <a:gd name="connsiteY4" fmla="*/ 54133 h 130336"/>
              <a:gd name="connsiteX5" fmla="*/ 98461 w 161980"/>
              <a:gd name="connsiteY5" fmla="*/ 57308 h 130336"/>
              <a:gd name="connsiteX6" fmla="*/ 161961 w 161980"/>
              <a:gd name="connsiteY6" fmla="*/ 130333 h 130336"/>
              <a:gd name="connsiteX7" fmla="*/ 104811 w 161980"/>
              <a:gd name="connsiteY7" fmla="*/ 54133 h 130336"/>
              <a:gd name="connsiteX8" fmla="*/ 73061 w 161980"/>
              <a:gd name="connsiteY8" fmla="*/ 44608 h 130336"/>
              <a:gd name="connsiteX9" fmla="*/ 63536 w 161980"/>
              <a:gd name="connsiteY9" fmla="*/ 41433 h 130336"/>
              <a:gd name="connsiteX10" fmla="*/ 36 w 161980"/>
              <a:gd name="connsiteY10" fmla="*/ 158 h 13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980" h="130336">
                <a:moveTo>
                  <a:pt x="36" y="158"/>
                </a:moveTo>
                <a:cubicBezTo>
                  <a:pt x="-1552" y="-1959"/>
                  <a:pt x="49778" y="17621"/>
                  <a:pt x="54011" y="28733"/>
                </a:cubicBezTo>
                <a:cubicBezTo>
                  <a:pt x="58244" y="39846"/>
                  <a:pt x="25436" y="66833"/>
                  <a:pt x="25436" y="66833"/>
                </a:cubicBezTo>
                <a:cubicBezTo>
                  <a:pt x="18028" y="75829"/>
                  <a:pt x="3740" y="84825"/>
                  <a:pt x="9561" y="82708"/>
                </a:cubicBezTo>
                <a:cubicBezTo>
                  <a:pt x="15382" y="80591"/>
                  <a:pt x="45544" y="58366"/>
                  <a:pt x="60361" y="54133"/>
                </a:cubicBezTo>
                <a:cubicBezTo>
                  <a:pt x="75178" y="49900"/>
                  <a:pt x="81528" y="44608"/>
                  <a:pt x="98461" y="57308"/>
                </a:cubicBezTo>
                <a:cubicBezTo>
                  <a:pt x="115394" y="70008"/>
                  <a:pt x="160903" y="130862"/>
                  <a:pt x="161961" y="130333"/>
                </a:cubicBezTo>
                <a:cubicBezTo>
                  <a:pt x="163019" y="129804"/>
                  <a:pt x="119628" y="68420"/>
                  <a:pt x="104811" y="54133"/>
                </a:cubicBezTo>
                <a:cubicBezTo>
                  <a:pt x="89994" y="39846"/>
                  <a:pt x="73061" y="44608"/>
                  <a:pt x="73061" y="44608"/>
                </a:cubicBezTo>
                <a:cubicBezTo>
                  <a:pt x="66182" y="42491"/>
                  <a:pt x="71474" y="48312"/>
                  <a:pt x="63536" y="41433"/>
                </a:cubicBezTo>
                <a:cubicBezTo>
                  <a:pt x="55598" y="34554"/>
                  <a:pt x="1624" y="2275"/>
                  <a:pt x="36" y="15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91C4C344-27B2-B9C0-6357-B355EC426F7C}"/>
              </a:ext>
            </a:extLst>
          </p:cNvPr>
          <p:cNvSpPr/>
          <p:nvPr/>
        </p:nvSpPr>
        <p:spPr>
          <a:xfrm>
            <a:off x="5280016" y="5968276"/>
            <a:ext cx="141234" cy="91220"/>
          </a:xfrm>
          <a:custGeom>
            <a:avLst/>
            <a:gdLst>
              <a:gd name="connsiteX0" fmla="*/ 9 w 141234"/>
              <a:gd name="connsiteY0" fmla="*/ 57874 h 91220"/>
              <a:gd name="connsiteX1" fmla="*/ 111134 w 141234"/>
              <a:gd name="connsiteY1" fmla="*/ 57874 h 91220"/>
              <a:gd name="connsiteX2" fmla="*/ 139709 w 141234"/>
              <a:gd name="connsiteY2" fmla="*/ 89624 h 91220"/>
              <a:gd name="connsiteX3" fmla="*/ 76209 w 141234"/>
              <a:gd name="connsiteY3" fmla="*/ 724 h 91220"/>
              <a:gd name="connsiteX4" fmla="*/ 123834 w 141234"/>
              <a:gd name="connsiteY4" fmla="*/ 45174 h 91220"/>
              <a:gd name="connsiteX5" fmla="*/ 104784 w 141234"/>
              <a:gd name="connsiteY5" fmla="*/ 38824 h 91220"/>
              <a:gd name="connsiteX6" fmla="*/ 9 w 141234"/>
              <a:gd name="connsiteY6" fmla="*/ 57874 h 9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234" h="91220">
                <a:moveTo>
                  <a:pt x="9" y="57874"/>
                </a:moveTo>
                <a:cubicBezTo>
                  <a:pt x="1067" y="61049"/>
                  <a:pt x="87851" y="52582"/>
                  <a:pt x="111134" y="57874"/>
                </a:cubicBezTo>
                <a:cubicBezTo>
                  <a:pt x="134417" y="63166"/>
                  <a:pt x="145530" y="99149"/>
                  <a:pt x="139709" y="89624"/>
                </a:cubicBezTo>
                <a:cubicBezTo>
                  <a:pt x="133888" y="80099"/>
                  <a:pt x="78855" y="8132"/>
                  <a:pt x="76209" y="724"/>
                </a:cubicBezTo>
                <a:cubicBezTo>
                  <a:pt x="73563" y="-6684"/>
                  <a:pt x="123834" y="45174"/>
                  <a:pt x="123834" y="45174"/>
                </a:cubicBezTo>
                <a:cubicBezTo>
                  <a:pt x="128596" y="51524"/>
                  <a:pt x="120130" y="37766"/>
                  <a:pt x="104784" y="38824"/>
                </a:cubicBezTo>
                <a:cubicBezTo>
                  <a:pt x="89438" y="39882"/>
                  <a:pt x="-1049" y="54699"/>
                  <a:pt x="9" y="5787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97B6353-9834-A0FF-CAEF-03CE04C6BD6F}"/>
              </a:ext>
            </a:extLst>
          </p:cNvPr>
          <p:cNvSpPr/>
          <p:nvPr/>
        </p:nvSpPr>
        <p:spPr>
          <a:xfrm>
            <a:off x="5410159" y="5952876"/>
            <a:ext cx="118465" cy="120926"/>
          </a:xfrm>
          <a:custGeom>
            <a:avLst/>
            <a:gdLst>
              <a:gd name="connsiteX0" fmla="*/ 41 w 118465"/>
              <a:gd name="connsiteY0" fmla="*/ 120899 h 120926"/>
              <a:gd name="connsiteX1" fmla="*/ 98466 w 118465"/>
              <a:gd name="connsiteY1" fmla="*/ 76449 h 120926"/>
              <a:gd name="connsiteX2" fmla="*/ 104816 w 118465"/>
              <a:gd name="connsiteY2" fmla="*/ 54224 h 120926"/>
              <a:gd name="connsiteX3" fmla="*/ 117516 w 118465"/>
              <a:gd name="connsiteY3" fmla="*/ 249 h 120926"/>
              <a:gd name="connsiteX4" fmla="*/ 114341 w 118465"/>
              <a:gd name="connsiteY4" fmla="*/ 35174 h 120926"/>
              <a:gd name="connsiteX5" fmla="*/ 88941 w 118465"/>
              <a:gd name="connsiteY5" fmla="*/ 60574 h 120926"/>
              <a:gd name="connsiteX6" fmla="*/ 85766 w 118465"/>
              <a:gd name="connsiteY6" fmla="*/ 82799 h 120926"/>
              <a:gd name="connsiteX7" fmla="*/ 41 w 118465"/>
              <a:gd name="connsiteY7" fmla="*/ 120899 h 12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65" h="120926">
                <a:moveTo>
                  <a:pt x="41" y="120899"/>
                </a:moveTo>
                <a:cubicBezTo>
                  <a:pt x="2158" y="119841"/>
                  <a:pt x="81004" y="87561"/>
                  <a:pt x="98466" y="76449"/>
                </a:cubicBezTo>
                <a:cubicBezTo>
                  <a:pt x="115928" y="65337"/>
                  <a:pt x="101641" y="66924"/>
                  <a:pt x="104816" y="54224"/>
                </a:cubicBezTo>
                <a:cubicBezTo>
                  <a:pt x="107991" y="41524"/>
                  <a:pt x="115929" y="3424"/>
                  <a:pt x="117516" y="249"/>
                </a:cubicBezTo>
                <a:cubicBezTo>
                  <a:pt x="119103" y="-2926"/>
                  <a:pt x="119104" y="25120"/>
                  <a:pt x="114341" y="35174"/>
                </a:cubicBezTo>
                <a:cubicBezTo>
                  <a:pt x="109579" y="45228"/>
                  <a:pt x="93704" y="52636"/>
                  <a:pt x="88941" y="60574"/>
                </a:cubicBezTo>
                <a:cubicBezTo>
                  <a:pt x="84179" y="68511"/>
                  <a:pt x="94762" y="73803"/>
                  <a:pt x="85766" y="82799"/>
                </a:cubicBezTo>
                <a:cubicBezTo>
                  <a:pt x="76770" y="91795"/>
                  <a:pt x="-2076" y="121957"/>
                  <a:pt x="41" y="12089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76CA5A5-59CF-1C65-F9EF-A2DBCD0B6F1C}"/>
              </a:ext>
            </a:extLst>
          </p:cNvPr>
          <p:cNvSpPr/>
          <p:nvPr/>
        </p:nvSpPr>
        <p:spPr>
          <a:xfrm>
            <a:off x="5387929" y="6080094"/>
            <a:ext cx="26145" cy="127111"/>
          </a:xfrm>
          <a:custGeom>
            <a:avLst/>
            <a:gdLst>
              <a:gd name="connsiteX0" fmla="*/ 15921 w 26145"/>
              <a:gd name="connsiteY0" fmla="*/ 31 h 127111"/>
              <a:gd name="connsiteX1" fmla="*/ 19096 w 26145"/>
              <a:gd name="connsiteY1" fmla="*/ 79406 h 127111"/>
              <a:gd name="connsiteX2" fmla="*/ 46 w 26145"/>
              <a:gd name="connsiteY2" fmla="*/ 127031 h 127111"/>
              <a:gd name="connsiteX3" fmla="*/ 25446 w 26145"/>
              <a:gd name="connsiteY3" fmla="*/ 88931 h 127111"/>
              <a:gd name="connsiteX4" fmla="*/ 15921 w 26145"/>
              <a:gd name="connsiteY4" fmla="*/ 31 h 12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5" h="127111">
                <a:moveTo>
                  <a:pt x="15921" y="31"/>
                </a:moveTo>
                <a:cubicBezTo>
                  <a:pt x="14863" y="-1557"/>
                  <a:pt x="21742" y="58239"/>
                  <a:pt x="19096" y="79406"/>
                </a:cubicBezTo>
                <a:cubicBezTo>
                  <a:pt x="16450" y="100573"/>
                  <a:pt x="-1012" y="125443"/>
                  <a:pt x="46" y="127031"/>
                </a:cubicBezTo>
                <a:cubicBezTo>
                  <a:pt x="1104" y="128619"/>
                  <a:pt x="21742" y="106393"/>
                  <a:pt x="25446" y="88931"/>
                </a:cubicBezTo>
                <a:cubicBezTo>
                  <a:pt x="29150" y="71469"/>
                  <a:pt x="16979" y="1619"/>
                  <a:pt x="15921" y="3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0AAA000-912D-83E6-19EC-A82416AFD68F}"/>
              </a:ext>
            </a:extLst>
          </p:cNvPr>
          <p:cNvSpPr/>
          <p:nvPr/>
        </p:nvSpPr>
        <p:spPr>
          <a:xfrm>
            <a:off x="5346700" y="6083263"/>
            <a:ext cx="22361" cy="117575"/>
          </a:xfrm>
          <a:custGeom>
            <a:avLst/>
            <a:gdLst>
              <a:gd name="connsiteX0" fmla="*/ 22225 w 22361"/>
              <a:gd name="connsiteY0" fmla="*/ 37 h 117575"/>
              <a:gd name="connsiteX1" fmla="*/ 9525 w 22361"/>
              <a:gd name="connsiteY1" fmla="*/ 66712 h 117575"/>
              <a:gd name="connsiteX2" fmla="*/ 12700 w 22361"/>
              <a:gd name="connsiteY2" fmla="*/ 117512 h 117575"/>
              <a:gd name="connsiteX3" fmla="*/ 0 w 22361"/>
              <a:gd name="connsiteY3" fmla="*/ 76237 h 117575"/>
              <a:gd name="connsiteX4" fmla="*/ 22225 w 22361"/>
              <a:gd name="connsiteY4" fmla="*/ 37 h 1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" h="117575">
                <a:moveTo>
                  <a:pt x="22225" y="37"/>
                </a:moveTo>
                <a:cubicBezTo>
                  <a:pt x="23812" y="-1550"/>
                  <a:pt x="11112" y="47133"/>
                  <a:pt x="9525" y="66712"/>
                </a:cubicBezTo>
                <a:cubicBezTo>
                  <a:pt x="7938" y="86291"/>
                  <a:pt x="14287" y="115925"/>
                  <a:pt x="12700" y="117512"/>
                </a:cubicBezTo>
                <a:cubicBezTo>
                  <a:pt x="11113" y="119099"/>
                  <a:pt x="0" y="90524"/>
                  <a:pt x="0" y="76237"/>
                </a:cubicBezTo>
                <a:cubicBezTo>
                  <a:pt x="0" y="61950"/>
                  <a:pt x="20638" y="1624"/>
                  <a:pt x="22225" y="3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7B00CEF-2C44-D25B-CBFE-E4F701FCD754}"/>
              </a:ext>
            </a:extLst>
          </p:cNvPr>
          <p:cNvSpPr/>
          <p:nvPr/>
        </p:nvSpPr>
        <p:spPr>
          <a:xfrm>
            <a:off x="5438746" y="6092825"/>
            <a:ext cx="9575" cy="82550"/>
          </a:xfrm>
          <a:custGeom>
            <a:avLst/>
            <a:gdLst>
              <a:gd name="connsiteX0" fmla="*/ 29 w 9575"/>
              <a:gd name="connsiteY0" fmla="*/ 0 h 82550"/>
              <a:gd name="connsiteX1" fmla="*/ 6379 w 9575"/>
              <a:gd name="connsiteY1" fmla="*/ 63500 h 82550"/>
              <a:gd name="connsiteX2" fmla="*/ 29 w 9575"/>
              <a:gd name="connsiteY2" fmla="*/ 82550 h 82550"/>
              <a:gd name="connsiteX3" fmla="*/ 9554 w 9575"/>
              <a:gd name="connsiteY3" fmla="*/ 63500 h 82550"/>
              <a:gd name="connsiteX4" fmla="*/ 29 w 9575"/>
              <a:gd name="connsiteY4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" h="82550">
                <a:moveTo>
                  <a:pt x="29" y="0"/>
                </a:moveTo>
                <a:cubicBezTo>
                  <a:pt x="-500" y="0"/>
                  <a:pt x="6379" y="49742"/>
                  <a:pt x="6379" y="63500"/>
                </a:cubicBezTo>
                <a:cubicBezTo>
                  <a:pt x="6379" y="77258"/>
                  <a:pt x="29" y="82550"/>
                  <a:pt x="29" y="82550"/>
                </a:cubicBezTo>
                <a:cubicBezTo>
                  <a:pt x="558" y="82550"/>
                  <a:pt x="9025" y="72496"/>
                  <a:pt x="9554" y="63500"/>
                </a:cubicBezTo>
                <a:cubicBezTo>
                  <a:pt x="10083" y="54504"/>
                  <a:pt x="558" y="0"/>
                  <a:pt x="29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C2B7F51-0F2A-040E-7AE2-7758590BB9F4}"/>
              </a:ext>
            </a:extLst>
          </p:cNvPr>
          <p:cNvSpPr/>
          <p:nvPr/>
        </p:nvSpPr>
        <p:spPr>
          <a:xfrm>
            <a:off x="5295313" y="6067406"/>
            <a:ext cx="54657" cy="112398"/>
          </a:xfrm>
          <a:custGeom>
            <a:avLst/>
            <a:gdLst>
              <a:gd name="connsiteX0" fmla="*/ 54562 w 54657"/>
              <a:gd name="connsiteY0" fmla="*/ 19 h 112398"/>
              <a:gd name="connsiteX1" fmla="*/ 22812 w 54657"/>
              <a:gd name="connsiteY1" fmla="*/ 92094 h 112398"/>
              <a:gd name="connsiteX2" fmla="*/ 22812 w 54657"/>
              <a:gd name="connsiteY2" fmla="*/ 101619 h 112398"/>
              <a:gd name="connsiteX3" fmla="*/ 587 w 54657"/>
              <a:gd name="connsiteY3" fmla="*/ 111144 h 112398"/>
              <a:gd name="connsiteX4" fmla="*/ 10112 w 54657"/>
              <a:gd name="connsiteY4" fmla="*/ 101619 h 112398"/>
              <a:gd name="connsiteX5" fmla="*/ 54562 w 54657"/>
              <a:gd name="connsiteY5" fmla="*/ 19 h 11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57" h="112398">
                <a:moveTo>
                  <a:pt x="54562" y="19"/>
                </a:moveTo>
                <a:cubicBezTo>
                  <a:pt x="56679" y="-1569"/>
                  <a:pt x="22812" y="92094"/>
                  <a:pt x="22812" y="92094"/>
                </a:cubicBezTo>
                <a:cubicBezTo>
                  <a:pt x="17520" y="109027"/>
                  <a:pt x="26516" y="98444"/>
                  <a:pt x="22812" y="101619"/>
                </a:cubicBezTo>
                <a:cubicBezTo>
                  <a:pt x="19108" y="104794"/>
                  <a:pt x="587" y="111144"/>
                  <a:pt x="587" y="111144"/>
                </a:cubicBezTo>
                <a:cubicBezTo>
                  <a:pt x="-1530" y="111144"/>
                  <a:pt x="2175" y="117494"/>
                  <a:pt x="10112" y="101619"/>
                </a:cubicBezTo>
                <a:cubicBezTo>
                  <a:pt x="18049" y="85744"/>
                  <a:pt x="52445" y="1607"/>
                  <a:pt x="54562" y="1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B2AC83CD-AD34-F12F-E516-7007B27C3BB5}"/>
              </a:ext>
            </a:extLst>
          </p:cNvPr>
          <p:cNvSpPr/>
          <p:nvPr/>
        </p:nvSpPr>
        <p:spPr>
          <a:xfrm>
            <a:off x="5082837" y="6216581"/>
            <a:ext cx="318345" cy="57360"/>
          </a:xfrm>
          <a:custGeom>
            <a:avLst/>
            <a:gdLst>
              <a:gd name="connsiteX0" fmla="*/ 338 w 318345"/>
              <a:gd name="connsiteY0" fmla="*/ 22294 h 57360"/>
              <a:gd name="connsiteX1" fmla="*/ 213063 w 318345"/>
              <a:gd name="connsiteY1" fmla="*/ 6419 h 57360"/>
              <a:gd name="connsiteX2" fmla="*/ 260688 w 318345"/>
              <a:gd name="connsiteY2" fmla="*/ 6419 h 57360"/>
              <a:gd name="connsiteX3" fmla="*/ 295613 w 318345"/>
              <a:gd name="connsiteY3" fmla="*/ 28644 h 57360"/>
              <a:gd name="connsiteX4" fmla="*/ 317838 w 318345"/>
              <a:gd name="connsiteY4" fmla="*/ 57219 h 57360"/>
              <a:gd name="connsiteX5" fmla="*/ 308313 w 318345"/>
              <a:gd name="connsiteY5" fmla="*/ 38169 h 57360"/>
              <a:gd name="connsiteX6" fmla="*/ 276563 w 318345"/>
              <a:gd name="connsiteY6" fmla="*/ 6419 h 57360"/>
              <a:gd name="connsiteX7" fmla="*/ 238463 w 318345"/>
              <a:gd name="connsiteY7" fmla="*/ 3244 h 57360"/>
              <a:gd name="connsiteX8" fmla="*/ 140038 w 318345"/>
              <a:gd name="connsiteY8" fmla="*/ 69 h 57360"/>
              <a:gd name="connsiteX9" fmla="*/ 162263 w 318345"/>
              <a:gd name="connsiteY9" fmla="*/ 6419 h 57360"/>
              <a:gd name="connsiteX10" fmla="*/ 338 w 318345"/>
              <a:gd name="connsiteY10" fmla="*/ 22294 h 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345" h="57360">
                <a:moveTo>
                  <a:pt x="338" y="22294"/>
                </a:moveTo>
                <a:cubicBezTo>
                  <a:pt x="8805" y="22294"/>
                  <a:pt x="169671" y="9065"/>
                  <a:pt x="213063" y="6419"/>
                </a:cubicBezTo>
                <a:cubicBezTo>
                  <a:pt x="256455" y="3773"/>
                  <a:pt x="246930" y="2715"/>
                  <a:pt x="260688" y="6419"/>
                </a:cubicBezTo>
                <a:cubicBezTo>
                  <a:pt x="274446" y="10123"/>
                  <a:pt x="286088" y="20177"/>
                  <a:pt x="295613" y="28644"/>
                </a:cubicBezTo>
                <a:cubicBezTo>
                  <a:pt x="305138" y="37111"/>
                  <a:pt x="317838" y="57219"/>
                  <a:pt x="317838" y="57219"/>
                </a:cubicBezTo>
                <a:cubicBezTo>
                  <a:pt x="319955" y="58807"/>
                  <a:pt x="315192" y="46636"/>
                  <a:pt x="308313" y="38169"/>
                </a:cubicBezTo>
                <a:cubicBezTo>
                  <a:pt x="301434" y="29702"/>
                  <a:pt x="288205" y="12240"/>
                  <a:pt x="276563" y="6419"/>
                </a:cubicBezTo>
                <a:cubicBezTo>
                  <a:pt x="264921" y="598"/>
                  <a:pt x="261217" y="4302"/>
                  <a:pt x="238463" y="3244"/>
                </a:cubicBezTo>
                <a:cubicBezTo>
                  <a:pt x="215709" y="2186"/>
                  <a:pt x="152738" y="-460"/>
                  <a:pt x="140038" y="69"/>
                </a:cubicBezTo>
                <a:cubicBezTo>
                  <a:pt x="127338" y="598"/>
                  <a:pt x="179726" y="3244"/>
                  <a:pt x="162263" y="6419"/>
                </a:cubicBezTo>
                <a:cubicBezTo>
                  <a:pt x="144801" y="9594"/>
                  <a:pt x="-8129" y="22294"/>
                  <a:pt x="338" y="2229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8FB97CD-CC39-E4B4-F301-EB055FA388A8}"/>
              </a:ext>
            </a:extLst>
          </p:cNvPr>
          <p:cNvSpPr/>
          <p:nvPr/>
        </p:nvSpPr>
        <p:spPr>
          <a:xfrm>
            <a:off x="5299052" y="6222361"/>
            <a:ext cx="155982" cy="57856"/>
          </a:xfrm>
          <a:custGeom>
            <a:avLst/>
            <a:gdLst>
              <a:gd name="connsiteX0" fmla="*/ 23 w 155982"/>
              <a:gd name="connsiteY0" fmla="*/ 29214 h 57856"/>
              <a:gd name="connsiteX1" fmla="*/ 101623 w 155982"/>
              <a:gd name="connsiteY1" fmla="*/ 639 h 57856"/>
              <a:gd name="connsiteX2" fmla="*/ 123848 w 155982"/>
              <a:gd name="connsiteY2" fmla="*/ 13339 h 57856"/>
              <a:gd name="connsiteX3" fmla="*/ 155598 w 155982"/>
              <a:gd name="connsiteY3" fmla="*/ 57789 h 57856"/>
              <a:gd name="connsiteX4" fmla="*/ 139723 w 155982"/>
              <a:gd name="connsiteY4" fmla="*/ 22864 h 57856"/>
              <a:gd name="connsiteX5" fmla="*/ 114323 w 155982"/>
              <a:gd name="connsiteY5" fmla="*/ 639 h 57856"/>
              <a:gd name="connsiteX6" fmla="*/ 92098 w 155982"/>
              <a:gd name="connsiteY6" fmla="*/ 6989 h 57856"/>
              <a:gd name="connsiteX7" fmla="*/ 23 w 155982"/>
              <a:gd name="connsiteY7" fmla="*/ 29214 h 5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982" h="57856">
                <a:moveTo>
                  <a:pt x="23" y="29214"/>
                </a:moveTo>
                <a:cubicBezTo>
                  <a:pt x="1611" y="28156"/>
                  <a:pt x="80986" y="3285"/>
                  <a:pt x="101623" y="639"/>
                </a:cubicBezTo>
                <a:cubicBezTo>
                  <a:pt x="122260" y="-2007"/>
                  <a:pt x="114852" y="3814"/>
                  <a:pt x="123848" y="13339"/>
                </a:cubicBezTo>
                <a:cubicBezTo>
                  <a:pt x="132844" y="22864"/>
                  <a:pt x="152952" y="56202"/>
                  <a:pt x="155598" y="57789"/>
                </a:cubicBezTo>
                <a:cubicBezTo>
                  <a:pt x="158244" y="59377"/>
                  <a:pt x="146602" y="32389"/>
                  <a:pt x="139723" y="22864"/>
                </a:cubicBezTo>
                <a:cubicBezTo>
                  <a:pt x="132844" y="13339"/>
                  <a:pt x="122260" y="3285"/>
                  <a:pt x="114323" y="639"/>
                </a:cubicBezTo>
                <a:cubicBezTo>
                  <a:pt x="106386" y="-2007"/>
                  <a:pt x="106915" y="5402"/>
                  <a:pt x="92098" y="6989"/>
                </a:cubicBezTo>
                <a:cubicBezTo>
                  <a:pt x="77281" y="8576"/>
                  <a:pt x="-1565" y="30272"/>
                  <a:pt x="23" y="2921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7C174AE-96A0-1E4C-B70F-C19934945CA2}"/>
              </a:ext>
            </a:extLst>
          </p:cNvPr>
          <p:cNvSpPr/>
          <p:nvPr/>
        </p:nvSpPr>
        <p:spPr>
          <a:xfrm>
            <a:off x="5089499" y="6225969"/>
            <a:ext cx="270199" cy="42138"/>
          </a:xfrm>
          <a:custGeom>
            <a:avLst/>
            <a:gdLst>
              <a:gd name="connsiteX0" fmla="*/ 26 w 270199"/>
              <a:gd name="connsiteY0" fmla="*/ 6556 h 42138"/>
              <a:gd name="connsiteX1" fmla="*/ 161951 w 270199"/>
              <a:gd name="connsiteY1" fmla="*/ 9731 h 42138"/>
              <a:gd name="connsiteX2" fmla="*/ 263551 w 270199"/>
              <a:gd name="connsiteY2" fmla="*/ 41481 h 42138"/>
              <a:gd name="connsiteX3" fmla="*/ 260376 w 270199"/>
              <a:gd name="connsiteY3" fmla="*/ 28781 h 42138"/>
              <a:gd name="connsiteX4" fmla="*/ 260376 w 270199"/>
              <a:gd name="connsiteY4" fmla="*/ 206 h 42138"/>
              <a:gd name="connsiteX5" fmla="*/ 257201 w 270199"/>
              <a:gd name="connsiteY5" fmla="*/ 16081 h 42138"/>
              <a:gd name="connsiteX6" fmla="*/ 231801 w 270199"/>
              <a:gd name="connsiteY6" fmla="*/ 19256 h 42138"/>
              <a:gd name="connsiteX7" fmla="*/ 200051 w 270199"/>
              <a:gd name="connsiteY7" fmla="*/ 12906 h 42138"/>
              <a:gd name="connsiteX8" fmla="*/ 177826 w 270199"/>
              <a:gd name="connsiteY8" fmla="*/ 9731 h 42138"/>
              <a:gd name="connsiteX9" fmla="*/ 149251 w 270199"/>
              <a:gd name="connsiteY9" fmla="*/ 12906 h 42138"/>
              <a:gd name="connsiteX10" fmla="*/ 26 w 270199"/>
              <a:gd name="connsiteY10" fmla="*/ 6556 h 4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199" h="42138">
                <a:moveTo>
                  <a:pt x="26" y="6556"/>
                </a:moveTo>
                <a:cubicBezTo>
                  <a:pt x="2143" y="6027"/>
                  <a:pt x="118030" y="3910"/>
                  <a:pt x="161951" y="9731"/>
                </a:cubicBezTo>
                <a:cubicBezTo>
                  <a:pt x="205872" y="15552"/>
                  <a:pt x="263551" y="41481"/>
                  <a:pt x="263551" y="41481"/>
                </a:cubicBezTo>
                <a:cubicBezTo>
                  <a:pt x="279955" y="44656"/>
                  <a:pt x="260905" y="35660"/>
                  <a:pt x="260376" y="28781"/>
                </a:cubicBezTo>
                <a:cubicBezTo>
                  <a:pt x="259847" y="21902"/>
                  <a:pt x="260376" y="206"/>
                  <a:pt x="260376" y="206"/>
                </a:cubicBezTo>
                <a:cubicBezTo>
                  <a:pt x="259847" y="-1911"/>
                  <a:pt x="261963" y="12906"/>
                  <a:pt x="257201" y="16081"/>
                </a:cubicBezTo>
                <a:cubicBezTo>
                  <a:pt x="252439" y="19256"/>
                  <a:pt x="241326" y="19785"/>
                  <a:pt x="231801" y="19256"/>
                </a:cubicBezTo>
                <a:cubicBezTo>
                  <a:pt x="222276" y="18727"/>
                  <a:pt x="209047" y="14493"/>
                  <a:pt x="200051" y="12906"/>
                </a:cubicBezTo>
                <a:cubicBezTo>
                  <a:pt x="191055" y="11319"/>
                  <a:pt x="186293" y="9731"/>
                  <a:pt x="177826" y="9731"/>
                </a:cubicBezTo>
                <a:cubicBezTo>
                  <a:pt x="169359" y="9731"/>
                  <a:pt x="174122" y="13435"/>
                  <a:pt x="149251" y="12906"/>
                </a:cubicBezTo>
                <a:cubicBezTo>
                  <a:pt x="124380" y="12377"/>
                  <a:pt x="-2091" y="7085"/>
                  <a:pt x="26" y="655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3ECF12A5-BD7B-98D0-A1CA-0F210BDE241B}"/>
              </a:ext>
            </a:extLst>
          </p:cNvPr>
          <p:cNvSpPr/>
          <p:nvPr/>
        </p:nvSpPr>
        <p:spPr>
          <a:xfrm>
            <a:off x="5362459" y="6257896"/>
            <a:ext cx="92532" cy="9554"/>
          </a:xfrm>
          <a:custGeom>
            <a:avLst/>
            <a:gdLst>
              <a:gd name="connsiteX0" fmla="*/ 116 w 92532"/>
              <a:gd name="connsiteY0" fmla="*/ 29 h 9554"/>
              <a:gd name="connsiteX1" fmla="*/ 89016 w 92532"/>
              <a:gd name="connsiteY1" fmla="*/ 6379 h 9554"/>
              <a:gd name="connsiteX2" fmla="*/ 69966 w 92532"/>
              <a:gd name="connsiteY2" fmla="*/ 9554 h 9554"/>
              <a:gd name="connsiteX3" fmla="*/ 116 w 92532"/>
              <a:gd name="connsiteY3" fmla="*/ 29 h 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32" h="9554">
                <a:moveTo>
                  <a:pt x="116" y="29"/>
                </a:moveTo>
                <a:cubicBezTo>
                  <a:pt x="3291" y="-500"/>
                  <a:pt x="89016" y="6379"/>
                  <a:pt x="89016" y="6379"/>
                </a:cubicBezTo>
                <a:cubicBezTo>
                  <a:pt x="100658" y="7966"/>
                  <a:pt x="80549" y="9554"/>
                  <a:pt x="69966" y="9554"/>
                </a:cubicBezTo>
                <a:cubicBezTo>
                  <a:pt x="59383" y="9554"/>
                  <a:pt x="-3059" y="558"/>
                  <a:pt x="116" y="2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F0D5E7E-48DC-E5F8-7F87-E1B07F6AAC54}"/>
              </a:ext>
            </a:extLst>
          </p:cNvPr>
          <p:cNvSpPr/>
          <p:nvPr/>
        </p:nvSpPr>
        <p:spPr>
          <a:xfrm>
            <a:off x="5355257" y="6308689"/>
            <a:ext cx="74124" cy="63583"/>
          </a:xfrm>
          <a:custGeom>
            <a:avLst/>
            <a:gdLst>
              <a:gd name="connsiteX0" fmla="*/ 73993 w 74124"/>
              <a:gd name="connsiteY0" fmla="*/ 36 h 63583"/>
              <a:gd name="connsiteX1" fmla="*/ 26368 w 74124"/>
              <a:gd name="connsiteY1" fmla="*/ 31786 h 63583"/>
              <a:gd name="connsiteX2" fmla="*/ 968 w 74124"/>
              <a:gd name="connsiteY2" fmla="*/ 63536 h 63583"/>
              <a:gd name="connsiteX3" fmla="*/ 10493 w 74124"/>
              <a:gd name="connsiteY3" fmla="*/ 38136 h 63583"/>
              <a:gd name="connsiteX4" fmla="*/ 73993 w 74124"/>
              <a:gd name="connsiteY4" fmla="*/ 36 h 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24" h="63583">
                <a:moveTo>
                  <a:pt x="73993" y="36"/>
                </a:moveTo>
                <a:cubicBezTo>
                  <a:pt x="76639" y="-1022"/>
                  <a:pt x="38539" y="21203"/>
                  <a:pt x="26368" y="31786"/>
                </a:cubicBezTo>
                <a:cubicBezTo>
                  <a:pt x="14197" y="42369"/>
                  <a:pt x="3614" y="62478"/>
                  <a:pt x="968" y="63536"/>
                </a:cubicBezTo>
                <a:cubicBezTo>
                  <a:pt x="-1678" y="64594"/>
                  <a:pt x="968" y="47661"/>
                  <a:pt x="10493" y="38136"/>
                </a:cubicBezTo>
                <a:cubicBezTo>
                  <a:pt x="20018" y="28611"/>
                  <a:pt x="71347" y="1094"/>
                  <a:pt x="73993" y="3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3096B16-3686-C5CF-569D-52DA73A6BC51}"/>
              </a:ext>
            </a:extLst>
          </p:cNvPr>
          <p:cNvSpPr/>
          <p:nvPr/>
        </p:nvSpPr>
        <p:spPr>
          <a:xfrm>
            <a:off x="5136516" y="6252544"/>
            <a:ext cx="267403" cy="67117"/>
          </a:xfrm>
          <a:custGeom>
            <a:avLst/>
            <a:gdLst>
              <a:gd name="connsiteX0" fmla="*/ 634 w 267403"/>
              <a:gd name="connsiteY0" fmla="*/ 2206 h 67117"/>
              <a:gd name="connsiteX1" fmla="*/ 70484 w 267403"/>
              <a:gd name="connsiteY1" fmla="*/ 5381 h 67117"/>
              <a:gd name="connsiteX2" fmla="*/ 156209 w 267403"/>
              <a:gd name="connsiteY2" fmla="*/ 46656 h 67117"/>
              <a:gd name="connsiteX3" fmla="*/ 118109 w 267403"/>
              <a:gd name="connsiteY3" fmla="*/ 40306 h 67117"/>
              <a:gd name="connsiteX4" fmla="*/ 229234 w 267403"/>
              <a:gd name="connsiteY4" fmla="*/ 46656 h 67117"/>
              <a:gd name="connsiteX5" fmla="*/ 260984 w 267403"/>
              <a:gd name="connsiteY5" fmla="*/ 46656 h 67117"/>
              <a:gd name="connsiteX6" fmla="*/ 238759 w 267403"/>
              <a:gd name="connsiteY6" fmla="*/ 65706 h 67117"/>
              <a:gd name="connsiteX7" fmla="*/ 267334 w 267403"/>
              <a:gd name="connsiteY7" fmla="*/ 65706 h 67117"/>
              <a:gd name="connsiteX8" fmla="*/ 245109 w 267403"/>
              <a:gd name="connsiteY8" fmla="*/ 56181 h 67117"/>
              <a:gd name="connsiteX9" fmla="*/ 194309 w 267403"/>
              <a:gd name="connsiteY9" fmla="*/ 49831 h 67117"/>
              <a:gd name="connsiteX10" fmla="*/ 130809 w 267403"/>
              <a:gd name="connsiteY10" fmla="*/ 18081 h 67117"/>
              <a:gd name="connsiteX11" fmla="*/ 140334 w 267403"/>
              <a:gd name="connsiteY11" fmla="*/ 33956 h 67117"/>
              <a:gd name="connsiteX12" fmla="*/ 111759 w 267403"/>
              <a:gd name="connsiteY12" fmla="*/ 21256 h 67117"/>
              <a:gd name="connsiteX13" fmla="*/ 634 w 267403"/>
              <a:gd name="connsiteY13" fmla="*/ 2206 h 6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403" h="67117">
                <a:moveTo>
                  <a:pt x="634" y="2206"/>
                </a:moveTo>
                <a:cubicBezTo>
                  <a:pt x="-6245" y="-440"/>
                  <a:pt x="44555" y="-2027"/>
                  <a:pt x="70484" y="5381"/>
                </a:cubicBezTo>
                <a:cubicBezTo>
                  <a:pt x="96413" y="12789"/>
                  <a:pt x="148272" y="40835"/>
                  <a:pt x="156209" y="46656"/>
                </a:cubicBezTo>
                <a:cubicBezTo>
                  <a:pt x="164146" y="52477"/>
                  <a:pt x="105938" y="40306"/>
                  <a:pt x="118109" y="40306"/>
                </a:cubicBezTo>
                <a:cubicBezTo>
                  <a:pt x="130280" y="40306"/>
                  <a:pt x="205422" y="45598"/>
                  <a:pt x="229234" y="46656"/>
                </a:cubicBezTo>
                <a:cubicBezTo>
                  <a:pt x="253046" y="47714"/>
                  <a:pt x="259397" y="43481"/>
                  <a:pt x="260984" y="46656"/>
                </a:cubicBezTo>
                <a:cubicBezTo>
                  <a:pt x="262571" y="49831"/>
                  <a:pt x="237701" y="62531"/>
                  <a:pt x="238759" y="65706"/>
                </a:cubicBezTo>
                <a:cubicBezTo>
                  <a:pt x="239817" y="68881"/>
                  <a:pt x="267334" y="65706"/>
                  <a:pt x="267334" y="65706"/>
                </a:cubicBezTo>
                <a:cubicBezTo>
                  <a:pt x="268392" y="64118"/>
                  <a:pt x="257280" y="58827"/>
                  <a:pt x="245109" y="56181"/>
                </a:cubicBezTo>
                <a:cubicBezTo>
                  <a:pt x="232938" y="53535"/>
                  <a:pt x="213359" y="56181"/>
                  <a:pt x="194309" y="49831"/>
                </a:cubicBezTo>
                <a:cubicBezTo>
                  <a:pt x="175259" y="43481"/>
                  <a:pt x="130809" y="18081"/>
                  <a:pt x="130809" y="18081"/>
                </a:cubicBezTo>
                <a:cubicBezTo>
                  <a:pt x="121813" y="15435"/>
                  <a:pt x="143509" y="33427"/>
                  <a:pt x="140334" y="33956"/>
                </a:cubicBezTo>
                <a:cubicBezTo>
                  <a:pt x="137159" y="34485"/>
                  <a:pt x="132397" y="24960"/>
                  <a:pt x="111759" y="21256"/>
                </a:cubicBezTo>
                <a:cubicBezTo>
                  <a:pt x="91121" y="17552"/>
                  <a:pt x="7513" y="4852"/>
                  <a:pt x="634" y="220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BEFA74A-BDE1-7DF0-F7EF-A9AF162BB7FD}"/>
              </a:ext>
            </a:extLst>
          </p:cNvPr>
          <p:cNvSpPr/>
          <p:nvPr/>
        </p:nvSpPr>
        <p:spPr>
          <a:xfrm>
            <a:off x="5114746" y="6238783"/>
            <a:ext cx="235136" cy="120752"/>
          </a:xfrm>
          <a:custGeom>
            <a:avLst/>
            <a:gdLst>
              <a:gd name="connsiteX0" fmla="*/ 179 w 235136"/>
              <a:gd name="connsiteY0" fmla="*/ 92 h 120752"/>
              <a:gd name="connsiteX1" fmla="*/ 92254 w 235136"/>
              <a:gd name="connsiteY1" fmla="*/ 47717 h 120752"/>
              <a:gd name="connsiteX2" fmla="*/ 146229 w 235136"/>
              <a:gd name="connsiteY2" fmla="*/ 88992 h 120752"/>
              <a:gd name="connsiteX3" fmla="*/ 136704 w 235136"/>
              <a:gd name="connsiteY3" fmla="*/ 120742 h 120752"/>
              <a:gd name="connsiteX4" fmla="*/ 158929 w 235136"/>
              <a:gd name="connsiteY4" fmla="*/ 85817 h 120752"/>
              <a:gd name="connsiteX5" fmla="*/ 193854 w 235136"/>
              <a:gd name="connsiteY5" fmla="*/ 82642 h 120752"/>
              <a:gd name="connsiteX6" fmla="*/ 235129 w 235136"/>
              <a:gd name="connsiteY6" fmla="*/ 82642 h 120752"/>
              <a:gd name="connsiteX7" fmla="*/ 190679 w 235136"/>
              <a:gd name="connsiteY7" fmla="*/ 73117 h 120752"/>
              <a:gd name="connsiteX8" fmla="*/ 143054 w 235136"/>
              <a:gd name="connsiteY8" fmla="*/ 66767 h 120752"/>
              <a:gd name="connsiteX9" fmla="*/ 111304 w 235136"/>
              <a:gd name="connsiteY9" fmla="*/ 41367 h 120752"/>
              <a:gd name="connsiteX10" fmla="*/ 117654 w 235136"/>
              <a:gd name="connsiteY10" fmla="*/ 60417 h 120752"/>
              <a:gd name="connsiteX11" fmla="*/ 179 w 235136"/>
              <a:gd name="connsiteY11" fmla="*/ 92 h 12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136" h="120752">
                <a:moveTo>
                  <a:pt x="179" y="92"/>
                </a:moveTo>
                <a:cubicBezTo>
                  <a:pt x="-4054" y="-2025"/>
                  <a:pt x="67912" y="32900"/>
                  <a:pt x="92254" y="47717"/>
                </a:cubicBezTo>
                <a:cubicBezTo>
                  <a:pt x="116596" y="62534"/>
                  <a:pt x="138821" y="76821"/>
                  <a:pt x="146229" y="88992"/>
                </a:cubicBezTo>
                <a:cubicBezTo>
                  <a:pt x="153637" y="101163"/>
                  <a:pt x="134587" y="121271"/>
                  <a:pt x="136704" y="120742"/>
                </a:cubicBezTo>
                <a:cubicBezTo>
                  <a:pt x="138821" y="120213"/>
                  <a:pt x="149404" y="92167"/>
                  <a:pt x="158929" y="85817"/>
                </a:cubicBezTo>
                <a:cubicBezTo>
                  <a:pt x="168454" y="79467"/>
                  <a:pt x="181154" y="83171"/>
                  <a:pt x="193854" y="82642"/>
                </a:cubicBezTo>
                <a:cubicBezTo>
                  <a:pt x="206554" y="82113"/>
                  <a:pt x="235658" y="84229"/>
                  <a:pt x="235129" y="82642"/>
                </a:cubicBezTo>
                <a:cubicBezTo>
                  <a:pt x="234600" y="81055"/>
                  <a:pt x="206025" y="75763"/>
                  <a:pt x="190679" y="73117"/>
                </a:cubicBezTo>
                <a:cubicBezTo>
                  <a:pt x="175333" y="70471"/>
                  <a:pt x="156283" y="72059"/>
                  <a:pt x="143054" y="66767"/>
                </a:cubicBezTo>
                <a:cubicBezTo>
                  <a:pt x="129825" y="61475"/>
                  <a:pt x="111304" y="41367"/>
                  <a:pt x="111304" y="41367"/>
                </a:cubicBezTo>
                <a:cubicBezTo>
                  <a:pt x="107071" y="40309"/>
                  <a:pt x="132471" y="66238"/>
                  <a:pt x="117654" y="60417"/>
                </a:cubicBezTo>
                <a:cubicBezTo>
                  <a:pt x="102837" y="54596"/>
                  <a:pt x="4412" y="2209"/>
                  <a:pt x="179" y="9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4451499D-BF6E-B635-CB4B-6E45D609678B}"/>
              </a:ext>
            </a:extLst>
          </p:cNvPr>
          <p:cNvSpPr/>
          <p:nvPr/>
        </p:nvSpPr>
        <p:spPr>
          <a:xfrm>
            <a:off x="5254560" y="6314804"/>
            <a:ext cx="121278" cy="56208"/>
          </a:xfrm>
          <a:custGeom>
            <a:avLst/>
            <a:gdLst>
              <a:gd name="connsiteX0" fmla="*/ 65 w 121278"/>
              <a:gd name="connsiteY0" fmla="*/ 47896 h 56208"/>
              <a:gd name="connsiteX1" fmla="*/ 76265 w 121278"/>
              <a:gd name="connsiteY1" fmla="*/ 44721 h 56208"/>
              <a:gd name="connsiteX2" fmla="*/ 69915 w 121278"/>
              <a:gd name="connsiteY2" fmla="*/ 54246 h 56208"/>
              <a:gd name="connsiteX3" fmla="*/ 120715 w 121278"/>
              <a:gd name="connsiteY3" fmla="*/ 271 h 56208"/>
              <a:gd name="connsiteX4" fmla="*/ 98490 w 121278"/>
              <a:gd name="connsiteY4" fmla="*/ 32021 h 56208"/>
              <a:gd name="connsiteX5" fmla="*/ 92140 w 121278"/>
              <a:gd name="connsiteY5" fmla="*/ 38371 h 56208"/>
              <a:gd name="connsiteX6" fmla="*/ 65 w 121278"/>
              <a:gd name="connsiteY6" fmla="*/ 47896 h 5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78" h="56208">
                <a:moveTo>
                  <a:pt x="65" y="47896"/>
                </a:moveTo>
                <a:cubicBezTo>
                  <a:pt x="-2581" y="48954"/>
                  <a:pt x="76265" y="44721"/>
                  <a:pt x="76265" y="44721"/>
                </a:cubicBezTo>
                <a:cubicBezTo>
                  <a:pt x="87907" y="45779"/>
                  <a:pt x="62507" y="61654"/>
                  <a:pt x="69915" y="54246"/>
                </a:cubicBezTo>
                <a:cubicBezTo>
                  <a:pt x="77323" y="46838"/>
                  <a:pt x="115953" y="3975"/>
                  <a:pt x="120715" y="271"/>
                </a:cubicBezTo>
                <a:cubicBezTo>
                  <a:pt x="125477" y="-3433"/>
                  <a:pt x="98490" y="32021"/>
                  <a:pt x="98490" y="32021"/>
                </a:cubicBezTo>
                <a:cubicBezTo>
                  <a:pt x="93728" y="38371"/>
                  <a:pt x="104311" y="36254"/>
                  <a:pt x="92140" y="38371"/>
                </a:cubicBezTo>
                <a:cubicBezTo>
                  <a:pt x="79969" y="40488"/>
                  <a:pt x="2711" y="46838"/>
                  <a:pt x="65" y="4789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9713CF5-BFBF-4877-71A7-DF02D4A0CDFA}"/>
              </a:ext>
            </a:extLst>
          </p:cNvPr>
          <p:cNvSpPr/>
          <p:nvPr/>
        </p:nvSpPr>
        <p:spPr>
          <a:xfrm>
            <a:off x="5038711" y="6258388"/>
            <a:ext cx="217686" cy="111375"/>
          </a:xfrm>
          <a:custGeom>
            <a:avLst/>
            <a:gdLst>
              <a:gd name="connsiteX0" fmla="*/ 14 w 217686"/>
              <a:gd name="connsiteY0" fmla="*/ 5887 h 111375"/>
              <a:gd name="connsiteX1" fmla="*/ 85739 w 217686"/>
              <a:gd name="connsiteY1" fmla="*/ 2712 h 111375"/>
              <a:gd name="connsiteX2" fmla="*/ 187339 w 217686"/>
              <a:gd name="connsiteY2" fmla="*/ 50337 h 111375"/>
              <a:gd name="connsiteX3" fmla="*/ 200039 w 217686"/>
              <a:gd name="connsiteY3" fmla="*/ 40812 h 111375"/>
              <a:gd name="connsiteX4" fmla="*/ 206389 w 217686"/>
              <a:gd name="connsiteY4" fmla="*/ 110662 h 111375"/>
              <a:gd name="connsiteX5" fmla="*/ 212739 w 217686"/>
              <a:gd name="connsiteY5" fmla="*/ 78912 h 111375"/>
              <a:gd name="connsiteX6" fmla="*/ 212739 w 217686"/>
              <a:gd name="connsiteY6" fmla="*/ 63037 h 111375"/>
              <a:gd name="connsiteX7" fmla="*/ 149239 w 217686"/>
              <a:gd name="connsiteY7" fmla="*/ 9062 h 111375"/>
              <a:gd name="connsiteX8" fmla="*/ 158764 w 217686"/>
              <a:gd name="connsiteY8" fmla="*/ 18587 h 111375"/>
              <a:gd name="connsiteX9" fmla="*/ 117489 w 217686"/>
              <a:gd name="connsiteY9" fmla="*/ 9062 h 111375"/>
              <a:gd name="connsiteX10" fmla="*/ 92089 w 217686"/>
              <a:gd name="connsiteY10" fmla="*/ 5887 h 111375"/>
              <a:gd name="connsiteX11" fmla="*/ 14 w 217686"/>
              <a:gd name="connsiteY11" fmla="*/ 5887 h 1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686" h="111375">
                <a:moveTo>
                  <a:pt x="14" y="5887"/>
                </a:moveTo>
                <a:cubicBezTo>
                  <a:pt x="-1044" y="5358"/>
                  <a:pt x="54518" y="-4696"/>
                  <a:pt x="85739" y="2712"/>
                </a:cubicBezTo>
                <a:cubicBezTo>
                  <a:pt x="116960" y="10120"/>
                  <a:pt x="187339" y="50337"/>
                  <a:pt x="187339" y="50337"/>
                </a:cubicBezTo>
                <a:cubicBezTo>
                  <a:pt x="206389" y="56687"/>
                  <a:pt x="196864" y="30758"/>
                  <a:pt x="200039" y="40812"/>
                </a:cubicBezTo>
                <a:cubicBezTo>
                  <a:pt x="203214" y="50866"/>
                  <a:pt x="204272" y="104312"/>
                  <a:pt x="206389" y="110662"/>
                </a:cubicBezTo>
                <a:cubicBezTo>
                  <a:pt x="208506" y="117012"/>
                  <a:pt x="212739" y="78912"/>
                  <a:pt x="212739" y="78912"/>
                </a:cubicBezTo>
                <a:cubicBezTo>
                  <a:pt x="213797" y="70975"/>
                  <a:pt x="223322" y="74679"/>
                  <a:pt x="212739" y="63037"/>
                </a:cubicBezTo>
                <a:cubicBezTo>
                  <a:pt x="202156" y="51395"/>
                  <a:pt x="149239" y="9062"/>
                  <a:pt x="149239" y="9062"/>
                </a:cubicBezTo>
                <a:cubicBezTo>
                  <a:pt x="140243" y="1654"/>
                  <a:pt x="164056" y="18587"/>
                  <a:pt x="158764" y="18587"/>
                </a:cubicBezTo>
                <a:cubicBezTo>
                  <a:pt x="153472" y="18587"/>
                  <a:pt x="128601" y="11179"/>
                  <a:pt x="117489" y="9062"/>
                </a:cubicBezTo>
                <a:cubicBezTo>
                  <a:pt x="106377" y="6945"/>
                  <a:pt x="107964" y="6416"/>
                  <a:pt x="92089" y="5887"/>
                </a:cubicBezTo>
                <a:cubicBezTo>
                  <a:pt x="76214" y="5358"/>
                  <a:pt x="1072" y="6416"/>
                  <a:pt x="14" y="588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2A454B8-9E9A-2D45-96BE-A5A79265F4C0}"/>
              </a:ext>
            </a:extLst>
          </p:cNvPr>
          <p:cNvSpPr/>
          <p:nvPr/>
        </p:nvSpPr>
        <p:spPr>
          <a:xfrm>
            <a:off x="5143390" y="6181170"/>
            <a:ext cx="170765" cy="26091"/>
          </a:xfrm>
          <a:custGeom>
            <a:avLst/>
            <a:gdLst>
              <a:gd name="connsiteX0" fmla="*/ 110 w 170765"/>
              <a:gd name="connsiteY0" fmla="*/ 25955 h 26091"/>
              <a:gd name="connsiteX1" fmla="*/ 162035 w 170765"/>
              <a:gd name="connsiteY1" fmla="*/ 555 h 26091"/>
              <a:gd name="connsiteX2" fmla="*/ 136635 w 170765"/>
              <a:gd name="connsiteY2" fmla="*/ 10080 h 26091"/>
              <a:gd name="connsiteX3" fmla="*/ 110 w 170765"/>
              <a:gd name="connsiteY3" fmla="*/ 25955 h 2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65" h="26091">
                <a:moveTo>
                  <a:pt x="110" y="25955"/>
                </a:moveTo>
                <a:cubicBezTo>
                  <a:pt x="4343" y="24368"/>
                  <a:pt x="139281" y="3201"/>
                  <a:pt x="162035" y="555"/>
                </a:cubicBezTo>
                <a:cubicBezTo>
                  <a:pt x="184789" y="-2091"/>
                  <a:pt x="158331" y="5318"/>
                  <a:pt x="136635" y="10080"/>
                </a:cubicBezTo>
                <a:cubicBezTo>
                  <a:pt x="114939" y="14842"/>
                  <a:pt x="-4123" y="27542"/>
                  <a:pt x="110" y="2595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A5667EA-984F-90E4-5AF3-A87F4788E443}"/>
              </a:ext>
            </a:extLst>
          </p:cNvPr>
          <p:cNvSpPr/>
          <p:nvPr/>
        </p:nvSpPr>
        <p:spPr>
          <a:xfrm>
            <a:off x="5022993" y="6197373"/>
            <a:ext cx="79325" cy="42320"/>
          </a:xfrm>
          <a:custGeom>
            <a:avLst/>
            <a:gdLst>
              <a:gd name="connsiteX0" fmla="*/ 79232 w 79325"/>
              <a:gd name="connsiteY0" fmla="*/ 227 h 42320"/>
              <a:gd name="connsiteX1" fmla="*/ 3032 w 79325"/>
              <a:gd name="connsiteY1" fmla="*/ 41502 h 42320"/>
              <a:gd name="connsiteX2" fmla="*/ 18907 w 79325"/>
              <a:gd name="connsiteY2" fmla="*/ 25627 h 42320"/>
              <a:gd name="connsiteX3" fmla="*/ 79232 w 79325"/>
              <a:gd name="connsiteY3" fmla="*/ 227 h 4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25" h="42320">
                <a:moveTo>
                  <a:pt x="79232" y="227"/>
                </a:moveTo>
                <a:cubicBezTo>
                  <a:pt x="76586" y="2873"/>
                  <a:pt x="3032" y="41502"/>
                  <a:pt x="3032" y="41502"/>
                </a:cubicBezTo>
                <a:cubicBezTo>
                  <a:pt x="-7022" y="45735"/>
                  <a:pt x="10440" y="32506"/>
                  <a:pt x="18907" y="25627"/>
                </a:cubicBezTo>
                <a:cubicBezTo>
                  <a:pt x="27374" y="18748"/>
                  <a:pt x="81878" y="-2419"/>
                  <a:pt x="79232" y="22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F7032DF-5969-BEFF-1F39-277A41FF1A24}"/>
              </a:ext>
            </a:extLst>
          </p:cNvPr>
          <p:cNvSpPr/>
          <p:nvPr/>
        </p:nvSpPr>
        <p:spPr>
          <a:xfrm>
            <a:off x="5451460" y="6181713"/>
            <a:ext cx="15890" cy="88808"/>
          </a:xfrm>
          <a:custGeom>
            <a:avLst/>
            <a:gdLst>
              <a:gd name="connsiteX0" fmla="*/ 15 w 15890"/>
              <a:gd name="connsiteY0" fmla="*/ 12 h 88808"/>
              <a:gd name="connsiteX1" fmla="*/ 12715 w 15890"/>
              <a:gd name="connsiteY1" fmla="*/ 82562 h 88808"/>
              <a:gd name="connsiteX2" fmla="*/ 15890 w 15890"/>
              <a:gd name="connsiteY2" fmla="*/ 76212 h 88808"/>
              <a:gd name="connsiteX3" fmla="*/ 15 w 15890"/>
              <a:gd name="connsiteY3" fmla="*/ 12 h 8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0" h="88808">
                <a:moveTo>
                  <a:pt x="15" y="12"/>
                </a:moveTo>
                <a:cubicBezTo>
                  <a:pt x="-514" y="1070"/>
                  <a:pt x="12715" y="82562"/>
                  <a:pt x="12715" y="82562"/>
                </a:cubicBezTo>
                <a:cubicBezTo>
                  <a:pt x="15361" y="95262"/>
                  <a:pt x="15890" y="86266"/>
                  <a:pt x="15890" y="76212"/>
                </a:cubicBezTo>
                <a:cubicBezTo>
                  <a:pt x="15890" y="66158"/>
                  <a:pt x="544" y="-1046"/>
                  <a:pt x="15" y="1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8F5FC4B-8EE7-0561-185D-7C7BE49BB17C}"/>
              </a:ext>
            </a:extLst>
          </p:cNvPr>
          <p:cNvSpPr/>
          <p:nvPr/>
        </p:nvSpPr>
        <p:spPr>
          <a:xfrm>
            <a:off x="4892489" y="5359286"/>
            <a:ext cx="326011" cy="73339"/>
          </a:xfrm>
          <a:custGeom>
            <a:avLst/>
            <a:gdLst>
              <a:gd name="connsiteX0" fmla="*/ 186 w 326011"/>
              <a:gd name="connsiteY0" fmla="*/ 31864 h 73339"/>
              <a:gd name="connsiteX1" fmla="*/ 165286 w 326011"/>
              <a:gd name="connsiteY1" fmla="*/ 12814 h 73339"/>
              <a:gd name="connsiteX2" fmla="*/ 324036 w 326011"/>
              <a:gd name="connsiteY2" fmla="*/ 73139 h 73339"/>
              <a:gd name="connsiteX3" fmla="*/ 251011 w 326011"/>
              <a:gd name="connsiteY3" fmla="*/ 31864 h 73339"/>
              <a:gd name="connsiteX4" fmla="*/ 203386 w 326011"/>
              <a:gd name="connsiteY4" fmla="*/ 19164 h 73339"/>
              <a:gd name="connsiteX5" fmla="*/ 133536 w 326011"/>
              <a:gd name="connsiteY5" fmla="*/ 114 h 73339"/>
              <a:gd name="connsiteX6" fmla="*/ 186 w 326011"/>
              <a:gd name="connsiteY6" fmla="*/ 31864 h 7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011" h="73339">
                <a:moveTo>
                  <a:pt x="186" y="31864"/>
                </a:moveTo>
                <a:cubicBezTo>
                  <a:pt x="5478" y="33981"/>
                  <a:pt x="111311" y="5935"/>
                  <a:pt x="165286" y="12814"/>
                </a:cubicBezTo>
                <a:cubicBezTo>
                  <a:pt x="219261" y="19693"/>
                  <a:pt x="309749" y="69964"/>
                  <a:pt x="324036" y="73139"/>
                </a:cubicBezTo>
                <a:cubicBezTo>
                  <a:pt x="338323" y="76314"/>
                  <a:pt x="271119" y="40860"/>
                  <a:pt x="251011" y="31864"/>
                </a:cubicBezTo>
                <a:cubicBezTo>
                  <a:pt x="230903" y="22868"/>
                  <a:pt x="203386" y="19164"/>
                  <a:pt x="203386" y="19164"/>
                </a:cubicBezTo>
                <a:cubicBezTo>
                  <a:pt x="183807" y="13872"/>
                  <a:pt x="163169" y="-1473"/>
                  <a:pt x="133536" y="114"/>
                </a:cubicBezTo>
                <a:cubicBezTo>
                  <a:pt x="103903" y="1701"/>
                  <a:pt x="-5106" y="29747"/>
                  <a:pt x="186" y="3186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D897518-8475-8D77-ACC2-5784CB80C6D0}"/>
              </a:ext>
            </a:extLst>
          </p:cNvPr>
          <p:cNvSpPr/>
          <p:nvPr/>
        </p:nvSpPr>
        <p:spPr>
          <a:xfrm>
            <a:off x="4945488" y="5320638"/>
            <a:ext cx="237528" cy="77541"/>
          </a:xfrm>
          <a:custGeom>
            <a:avLst/>
            <a:gdLst>
              <a:gd name="connsiteX0" fmla="*/ 1162 w 237528"/>
              <a:gd name="connsiteY0" fmla="*/ 662 h 77541"/>
              <a:gd name="connsiteX1" fmla="*/ 121812 w 237528"/>
              <a:gd name="connsiteY1" fmla="*/ 26062 h 77541"/>
              <a:gd name="connsiteX2" fmla="*/ 232937 w 237528"/>
              <a:gd name="connsiteY2" fmla="*/ 76862 h 77541"/>
              <a:gd name="connsiteX3" fmla="*/ 198012 w 237528"/>
              <a:gd name="connsiteY3" fmla="*/ 51462 h 77541"/>
              <a:gd name="connsiteX4" fmla="*/ 1162 w 237528"/>
              <a:gd name="connsiteY4" fmla="*/ 662 h 7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28" h="77541">
                <a:moveTo>
                  <a:pt x="1162" y="662"/>
                </a:moveTo>
                <a:cubicBezTo>
                  <a:pt x="-11538" y="-3571"/>
                  <a:pt x="83183" y="13362"/>
                  <a:pt x="121812" y="26062"/>
                </a:cubicBezTo>
                <a:cubicBezTo>
                  <a:pt x="160441" y="38762"/>
                  <a:pt x="220237" y="72629"/>
                  <a:pt x="232937" y="76862"/>
                </a:cubicBezTo>
                <a:cubicBezTo>
                  <a:pt x="245637" y="81095"/>
                  <a:pt x="231349" y="64691"/>
                  <a:pt x="198012" y="51462"/>
                </a:cubicBezTo>
                <a:cubicBezTo>
                  <a:pt x="164675" y="38233"/>
                  <a:pt x="13862" y="4895"/>
                  <a:pt x="1162" y="66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317F421-5B62-2E65-D4D9-4EC2A1F00EBF}"/>
              </a:ext>
            </a:extLst>
          </p:cNvPr>
          <p:cNvSpPr/>
          <p:nvPr/>
        </p:nvSpPr>
        <p:spPr>
          <a:xfrm>
            <a:off x="4881997" y="5162547"/>
            <a:ext cx="55172" cy="105279"/>
          </a:xfrm>
          <a:custGeom>
            <a:avLst/>
            <a:gdLst>
              <a:gd name="connsiteX0" fmla="*/ 55128 w 55172"/>
              <a:gd name="connsiteY0" fmla="*/ 3 h 105279"/>
              <a:gd name="connsiteX1" fmla="*/ 42428 w 55172"/>
              <a:gd name="connsiteY1" fmla="*/ 69853 h 105279"/>
              <a:gd name="connsiteX2" fmla="*/ 1153 w 55172"/>
              <a:gd name="connsiteY2" fmla="*/ 104778 h 105279"/>
              <a:gd name="connsiteX3" fmla="*/ 13853 w 55172"/>
              <a:gd name="connsiteY3" fmla="*/ 88903 h 105279"/>
              <a:gd name="connsiteX4" fmla="*/ 39253 w 55172"/>
              <a:gd name="connsiteY4" fmla="*/ 66678 h 105279"/>
              <a:gd name="connsiteX5" fmla="*/ 55128 w 55172"/>
              <a:gd name="connsiteY5" fmla="*/ 3 h 10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72" h="105279">
                <a:moveTo>
                  <a:pt x="55128" y="3"/>
                </a:moveTo>
                <a:cubicBezTo>
                  <a:pt x="55657" y="532"/>
                  <a:pt x="51424" y="52391"/>
                  <a:pt x="42428" y="69853"/>
                </a:cubicBezTo>
                <a:cubicBezTo>
                  <a:pt x="33432" y="87316"/>
                  <a:pt x="1153" y="104778"/>
                  <a:pt x="1153" y="104778"/>
                </a:cubicBezTo>
                <a:cubicBezTo>
                  <a:pt x="-3609" y="107953"/>
                  <a:pt x="7503" y="95253"/>
                  <a:pt x="13853" y="88903"/>
                </a:cubicBezTo>
                <a:cubicBezTo>
                  <a:pt x="20203" y="82553"/>
                  <a:pt x="34490" y="76732"/>
                  <a:pt x="39253" y="66678"/>
                </a:cubicBezTo>
                <a:cubicBezTo>
                  <a:pt x="44015" y="56624"/>
                  <a:pt x="54599" y="-526"/>
                  <a:pt x="55128" y="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638FAB2-643A-3CB8-7E54-26C297C545C5}"/>
              </a:ext>
            </a:extLst>
          </p:cNvPr>
          <p:cNvSpPr/>
          <p:nvPr/>
        </p:nvSpPr>
        <p:spPr>
          <a:xfrm>
            <a:off x="4898960" y="5210165"/>
            <a:ext cx="340192" cy="79435"/>
          </a:xfrm>
          <a:custGeom>
            <a:avLst/>
            <a:gdLst>
              <a:gd name="connsiteX0" fmla="*/ 339790 w 340192"/>
              <a:gd name="connsiteY0" fmla="*/ 79385 h 79435"/>
              <a:gd name="connsiteX1" fmla="*/ 187390 w 340192"/>
              <a:gd name="connsiteY1" fmla="*/ 44460 h 79435"/>
              <a:gd name="connsiteX2" fmla="*/ 238190 w 340192"/>
              <a:gd name="connsiteY2" fmla="*/ 76210 h 79435"/>
              <a:gd name="connsiteX3" fmla="*/ 190565 w 340192"/>
              <a:gd name="connsiteY3" fmla="*/ 57160 h 79435"/>
              <a:gd name="connsiteX4" fmla="*/ 161990 w 340192"/>
              <a:gd name="connsiteY4" fmla="*/ 57160 h 79435"/>
              <a:gd name="connsiteX5" fmla="*/ 123890 w 340192"/>
              <a:gd name="connsiteY5" fmla="*/ 28585 h 79435"/>
              <a:gd name="connsiteX6" fmla="*/ 60390 w 340192"/>
              <a:gd name="connsiteY6" fmla="*/ 41285 h 79435"/>
              <a:gd name="connsiteX7" fmla="*/ 120715 w 340192"/>
              <a:gd name="connsiteY7" fmla="*/ 19060 h 79435"/>
              <a:gd name="connsiteX8" fmla="*/ 98490 w 340192"/>
              <a:gd name="connsiteY8" fmla="*/ 22235 h 79435"/>
              <a:gd name="connsiteX9" fmla="*/ 88965 w 340192"/>
              <a:gd name="connsiteY9" fmla="*/ 10 h 79435"/>
              <a:gd name="connsiteX10" fmla="*/ 88965 w 340192"/>
              <a:gd name="connsiteY10" fmla="*/ 19060 h 79435"/>
              <a:gd name="connsiteX11" fmla="*/ 69915 w 340192"/>
              <a:gd name="connsiteY11" fmla="*/ 31760 h 79435"/>
              <a:gd name="connsiteX12" fmla="*/ 82615 w 340192"/>
              <a:gd name="connsiteY12" fmla="*/ 6360 h 79435"/>
              <a:gd name="connsiteX13" fmla="*/ 65 w 340192"/>
              <a:gd name="connsiteY13" fmla="*/ 47635 h 79435"/>
              <a:gd name="connsiteX14" fmla="*/ 69915 w 340192"/>
              <a:gd name="connsiteY14" fmla="*/ 19060 h 79435"/>
              <a:gd name="connsiteX15" fmla="*/ 133415 w 340192"/>
              <a:gd name="connsiteY15" fmla="*/ 34935 h 79435"/>
              <a:gd name="connsiteX16" fmla="*/ 339790 w 340192"/>
              <a:gd name="connsiteY16" fmla="*/ 79385 h 7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192" h="79435">
                <a:moveTo>
                  <a:pt x="339790" y="79385"/>
                </a:moveTo>
                <a:cubicBezTo>
                  <a:pt x="348786" y="80972"/>
                  <a:pt x="204323" y="44989"/>
                  <a:pt x="187390" y="44460"/>
                </a:cubicBezTo>
                <a:cubicBezTo>
                  <a:pt x="170457" y="43931"/>
                  <a:pt x="237661" y="74093"/>
                  <a:pt x="238190" y="76210"/>
                </a:cubicBezTo>
                <a:cubicBezTo>
                  <a:pt x="238719" y="78327"/>
                  <a:pt x="203265" y="60335"/>
                  <a:pt x="190565" y="57160"/>
                </a:cubicBezTo>
                <a:cubicBezTo>
                  <a:pt x="177865" y="53985"/>
                  <a:pt x="173102" y="61922"/>
                  <a:pt x="161990" y="57160"/>
                </a:cubicBezTo>
                <a:cubicBezTo>
                  <a:pt x="150878" y="52398"/>
                  <a:pt x="140823" y="31231"/>
                  <a:pt x="123890" y="28585"/>
                </a:cubicBezTo>
                <a:cubicBezTo>
                  <a:pt x="106957" y="25939"/>
                  <a:pt x="60919" y="42872"/>
                  <a:pt x="60390" y="41285"/>
                </a:cubicBezTo>
                <a:cubicBezTo>
                  <a:pt x="59861" y="39698"/>
                  <a:pt x="114365" y="22235"/>
                  <a:pt x="120715" y="19060"/>
                </a:cubicBezTo>
                <a:cubicBezTo>
                  <a:pt x="127065" y="15885"/>
                  <a:pt x="103782" y="25410"/>
                  <a:pt x="98490" y="22235"/>
                </a:cubicBezTo>
                <a:cubicBezTo>
                  <a:pt x="93198" y="19060"/>
                  <a:pt x="88965" y="10"/>
                  <a:pt x="88965" y="10"/>
                </a:cubicBezTo>
                <a:cubicBezTo>
                  <a:pt x="87378" y="-519"/>
                  <a:pt x="88965" y="19060"/>
                  <a:pt x="88965" y="19060"/>
                </a:cubicBezTo>
                <a:cubicBezTo>
                  <a:pt x="85790" y="24352"/>
                  <a:pt x="70973" y="33877"/>
                  <a:pt x="69915" y="31760"/>
                </a:cubicBezTo>
                <a:cubicBezTo>
                  <a:pt x="68857" y="29643"/>
                  <a:pt x="94257" y="3714"/>
                  <a:pt x="82615" y="6360"/>
                </a:cubicBezTo>
                <a:cubicBezTo>
                  <a:pt x="70973" y="9006"/>
                  <a:pt x="2182" y="45518"/>
                  <a:pt x="65" y="47635"/>
                </a:cubicBezTo>
                <a:cubicBezTo>
                  <a:pt x="-2052" y="49752"/>
                  <a:pt x="47690" y="21177"/>
                  <a:pt x="69915" y="19060"/>
                </a:cubicBezTo>
                <a:cubicBezTo>
                  <a:pt x="92140" y="16943"/>
                  <a:pt x="92669" y="26468"/>
                  <a:pt x="133415" y="34935"/>
                </a:cubicBezTo>
                <a:lnTo>
                  <a:pt x="339790" y="79385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F986157-CDCA-519A-BF33-D7DC3B7A5CEB}"/>
              </a:ext>
            </a:extLst>
          </p:cNvPr>
          <p:cNvSpPr/>
          <p:nvPr/>
        </p:nvSpPr>
        <p:spPr>
          <a:xfrm>
            <a:off x="5665928" y="5402444"/>
            <a:ext cx="65118" cy="228316"/>
          </a:xfrm>
          <a:custGeom>
            <a:avLst/>
            <a:gdLst>
              <a:gd name="connsiteX0" fmla="*/ 64947 w 65118"/>
              <a:gd name="connsiteY0" fmla="*/ 1406 h 228316"/>
              <a:gd name="connsiteX1" fmla="*/ 1447 w 65118"/>
              <a:gd name="connsiteY1" fmla="*/ 223656 h 228316"/>
              <a:gd name="connsiteX2" fmla="*/ 20497 w 65118"/>
              <a:gd name="connsiteY2" fmla="*/ 150631 h 228316"/>
              <a:gd name="connsiteX3" fmla="*/ 20497 w 65118"/>
              <a:gd name="connsiteY3" fmla="*/ 128406 h 228316"/>
              <a:gd name="connsiteX4" fmla="*/ 64947 w 65118"/>
              <a:gd name="connsiteY4" fmla="*/ 1406 h 22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18" h="228316">
                <a:moveTo>
                  <a:pt x="64947" y="1406"/>
                </a:moveTo>
                <a:cubicBezTo>
                  <a:pt x="61772" y="17281"/>
                  <a:pt x="8855" y="198785"/>
                  <a:pt x="1447" y="223656"/>
                </a:cubicBezTo>
                <a:cubicBezTo>
                  <a:pt x="-5961" y="248527"/>
                  <a:pt x="17322" y="166506"/>
                  <a:pt x="20497" y="150631"/>
                </a:cubicBezTo>
                <a:cubicBezTo>
                  <a:pt x="23672" y="134756"/>
                  <a:pt x="14676" y="147985"/>
                  <a:pt x="20497" y="128406"/>
                </a:cubicBezTo>
                <a:cubicBezTo>
                  <a:pt x="26318" y="108827"/>
                  <a:pt x="68122" y="-14469"/>
                  <a:pt x="64947" y="140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D04A060-0B8A-4DF6-4082-10CBB268E62E}"/>
              </a:ext>
            </a:extLst>
          </p:cNvPr>
          <p:cNvSpPr/>
          <p:nvPr/>
        </p:nvSpPr>
        <p:spPr>
          <a:xfrm>
            <a:off x="5635617" y="5640836"/>
            <a:ext cx="28623" cy="315790"/>
          </a:xfrm>
          <a:custGeom>
            <a:avLst/>
            <a:gdLst>
              <a:gd name="connsiteX0" fmla="*/ 6358 w 28623"/>
              <a:gd name="connsiteY0" fmla="*/ 1139 h 315790"/>
              <a:gd name="connsiteX1" fmla="*/ 22233 w 28623"/>
              <a:gd name="connsiteY1" fmla="*/ 124964 h 315790"/>
              <a:gd name="connsiteX2" fmla="*/ 15883 w 28623"/>
              <a:gd name="connsiteY2" fmla="*/ 239264 h 315790"/>
              <a:gd name="connsiteX3" fmla="*/ 25408 w 28623"/>
              <a:gd name="connsiteY3" fmla="*/ 201164 h 315790"/>
              <a:gd name="connsiteX4" fmla="*/ 8 w 28623"/>
              <a:gd name="connsiteY4" fmla="*/ 315464 h 315790"/>
              <a:gd name="connsiteX5" fmla="*/ 28583 w 28623"/>
              <a:gd name="connsiteY5" fmla="*/ 232914 h 315790"/>
              <a:gd name="connsiteX6" fmla="*/ 6358 w 28623"/>
              <a:gd name="connsiteY6" fmla="*/ 150364 h 315790"/>
              <a:gd name="connsiteX7" fmla="*/ 9533 w 28623"/>
              <a:gd name="connsiteY7" fmla="*/ 201164 h 315790"/>
              <a:gd name="connsiteX8" fmla="*/ 6358 w 28623"/>
              <a:gd name="connsiteY8" fmla="*/ 1139 h 3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3" h="315790">
                <a:moveTo>
                  <a:pt x="6358" y="1139"/>
                </a:moveTo>
                <a:cubicBezTo>
                  <a:pt x="8475" y="-11561"/>
                  <a:pt x="20646" y="85277"/>
                  <a:pt x="22233" y="124964"/>
                </a:cubicBezTo>
                <a:cubicBezTo>
                  <a:pt x="23820" y="164651"/>
                  <a:pt x="15354" y="226564"/>
                  <a:pt x="15883" y="239264"/>
                </a:cubicBezTo>
                <a:cubicBezTo>
                  <a:pt x="16412" y="251964"/>
                  <a:pt x="28054" y="188464"/>
                  <a:pt x="25408" y="201164"/>
                </a:cubicBezTo>
                <a:cubicBezTo>
                  <a:pt x="22762" y="213864"/>
                  <a:pt x="-521" y="310172"/>
                  <a:pt x="8" y="315464"/>
                </a:cubicBezTo>
                <a:cubicBezTo>
                  <a:pt x="537" y="320756"/>
                  <a:pt x="27525" y="260431"/>
                  <a:pt x="28583" y="232914"/>
                </a:cubicBezTo>
                <a:cubicBezTo>
                  <a:pt x="29641" y="205397"/>
                  <a:pt x="9533" y="155656"/>
                  <a:pt x="6358" y="150364"/>
                </a:cubicBezTo>
                <a:cubicBezTo>
                  <a:pt x="3183" y="145072"/>
                  <a:pt x="7946" y="223389"/>
                  <a:pt x="9533" y="201164"/>
                </a:cubicBezTo>
                <a:cubicBezTo>
                  <a:pt x="11120" y="178939"/>
                  <a:pt x="4241" y="13839"/>
                  <a:pt x="6358" y="113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EFA5217B-5C4A-E524-2000-91839755FAB2}"/>
              </a:ext>
            </a:extLst>
          </p:cNvPr>
          <p:cNvSpPr/>
          <p:nvPr/>
        </p:nvSpPr>
        <p:spPr>
          <a:xfrm>
            <a:off x="5238405" y="5406215"/>
            <a:ext cx="42144" cy="245067"/>
          </a:xfrm>
          <a:custGeom>
            <a:avLst/>
            <a:gdLst>
              <a:gd name="connsiteX0" fmla="*/ 41620 w 42144"/>
              <a:gd name="connsiteY0" fmla="*/ 810 h 245067"/>
              <a:gd name="connsiteX1" fmla="*/ 345 w 42144"/>
              <a:gd name="connsiteY1" fmla="*/ 238935 h 245067"/>
              <a:gd name="connsiteX2" fmla="*/ 22570 w 42144"/>
              <a:gd name="connsiteY2" fmla="*/ 162735 h 245067"/>
              <a:gd name="connsiteX3" fmla="*/ 41620 w 42144"/>
              <a:gd name="connsiteY3" fmla="*/ 810 h 2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4" h="245067">
                <a:moveTo>
                  <a:pt x="41620" y="810"/>
                </a:moveTo>
                <a:cubicBezTo>
                  <a:pt x="37916" y="13510"/>
                  <a:pt x="3520" y="211947"/>
                  <a:pt x="345" y="238935"/>
                </a:cubicBezTo>
                <a:cubicBezTo>
                  <a:pt x="-2830" y="265923"/>
                  <a:pt x="16749" y="197131"/>
                  <a:pt x="22570" y="162735"/>
                </a:cubicBezTo>
                <a:cubicBezTo>
                  <a:pt x="28391" y="128339"/>
                  <a:pt x="45324" y="-11890"/>
                  <a:pt x="41620" y="81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FF971DB-1E50-82C3-5B14-00B5A207C11B}"/>
              </a:ext>
            </a:extLst>
          </p:cNvPr>
          <p:cNvSpPr/>
          <p:nvPr/>
        </p:nvSpPr>
        <p:spPr>
          <a:xfrm>
            <a:off x="5305094" y="5610210"/>
            <a:ext cx="35263" cy="123915"/>
          </a:xfrm>
          <a:custGeom>
            <a:avLst/>
            <a:gdLst>
              <a:gd name="connsiteX0" fmla="*/ 35256 w 35263"/>
              <a:gd name="connsiteY0" fmla="*/ 15 h 123915"/>
              <a:gd name="connsiteX1" fmla="*/ 6681 w 35263"/>
              <a:gd name="connsiteY1" fmla="*/ 69865 h 123915"/>
              <a:gd name="connsiteX2" fmla="*/ 19381 w 35263"/>
              <a:gd name="connsiteY2" fmla="*/ 123840 h 123915"/>
              <a:gd name="connsiteX3" fmla="*/ 3506 w 35263"/>
              <a:gd name="connsiteY3" fmla="*/ 82565 h 123915"/>
              <a:gd name="connsiteX4" fmla="*/ 3506 w 35263"/>
              <a:gd name="connsiteY4" fmla="*/ 63515 h 123915"/>
              <a:gd name="connsiteX5" fmla="*/ 35256 w 35263"/>
              <a:gd name="connsiteY5" fmla="*/ 15 h 12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3" h="123915">
                <a:moveTo>
                  <a:pt x="35256" y="15"/>
                </a:moveTo>
                <a:cubicBezTo>
                  <a:pt x="35785" y="1073"/>
                  <a:pt x="9327" y="49228"/>
                  <a:pt x="6681" y="69865"/>
                </a:cubicBezTo>
                <a:cubicBezTo>
                  <a:pt x="4035" y="90502"/>
                  <a:pt x="19910" y="121723"/>
                  <a:pt x="19381" y="123840"/>
                </a:cubicBezTo>
                <a:cubicBezTo>
                  <a:pt x="18852" y="125957"/>
                  <a:pt x="3506" y="82565"/>
                  <a:pt x="3506" y="82565"/>
                </a:cubicBezTo>
                <a:cubicBezTo>
                  <a:pt x="860" y="72511"/>
                  <a:pt x="-2844" y="75157"/>
                  <a:pt x="3506" y="63515"/>
                </a:cubicBezTo>
                <a:cubicBezTo>
                  <a:pt x="9856" y="51873"/>
                  <a:pt x="34727" y="-1043"/>
                  <a:pt x="35256" y="1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45E9076-6153-E8F8-2807-4A7CAB781E21}"/>
              </a:ext>
            </a:extLst>
          </p:cNvPr>
          <p:cNvSpPr/>
          <p:nvPr/>
        </p:nvSpPr>
        <p:spPr>
          <a:xfrm>
            <a:off x="5251389" y="5812029"/>
            <a:ext cx="95617" cy="45852"/>
          </a:xfrm>
          <a:custGeom>
            <a:avLst/>
            <a:gdLst>
              <a:gd name="connsiteX0" fmla="*/ 61 w 95617"/>
              <a:gd name="connsiteY0" fmla="*/ 1396 h 45852"/>
              <a:gd name="connsiteX1" fmla="*/ 66736 w 95617"/>
              <a:gd name="connsiteY1" fmla="*/ 10921 h 45852"/>
              <a:gd name="connsiteX2" fmla="*/ 95311 w 95617"/>
              <a:gd name="connsiteY2" fmla="*/ 45846 h 45852"/>
              <a:gd name="connsiteX3" fmla="*/ 82611 w 95617"/>
              <a:gd name="connsiteY3" fmla="*/ 14096 h 45852"/>
              <a:gd name="connsiteX4" fmla="*/ 79436 w 95617"/>
              <a:gd name="connsiteY4" fmla="*/ 1396 h 45852"/>
              <a:gd name="connsiteX5" fmla="*/ 61 w 95617"/>
              <a:gd name="connsiteY5" fmla="*/ 1396 h 4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17" h="45852">
                <a:moveTo>
                  <a:pt x="61" y="1396"/>
                </a:moveTo>
                <a:cubicBezTo>
                  <a:pt x="-2056" y="2984"/>
                  <a:pt x="50861" y="3513"/>
                  <a:pt x="66736" y="10921"/>
                </a:cubicBezTo>
                <a:cubicBezTo>
                  <a:pt x="82611" y="18329"/>
                  <a:pt x="92665" y="45317"/>
                  <a:pt x="95311" y="45846"/>
                </a:cubicBezTo>
                <a:cubicBezTo>
                  <a:pt x="97957" y="46375"/>
                  <a:pt x="82611" y="14096"/>
                  <a:pt x="82611" y="14096"/>
                </a:cubicBezTo>
                <a:cubicBezTo>
                  <a:pt x="79965" y="6688"/>
                  <a:pt x="93724" y="3513"/>
                  <a:pt x="79436" y="1396"/>
                </a:cubicBezTo>
                <a:cubicBezTo>
                  <a:pt x="65149" y="-721"/>
                  <a:pt x="2178" y="-192"/>
                  <a:pt x="61" y="139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49C3BB4-78FC-4167-2243-7F646CEDB772}"/>
              </a:ext>
            </a:extLst>
          </p:cNvPr>
          <p:cNvSpPr/>
          <p:nvPr/>
        </p:nvSpPr>
        <p:spPr>
          <a:xfrm>
            <a:off x="5245439" y="5883213"/>
            <a:ext cx="148959" cy="42786"/>
          </a:xfrm>
          <a:custGeom>
            <a:avLst/>
            <a:gdLst>
              <a:gd name="connsiteX0" fmla="*/ 148886 w 148959"/>
              <a:gd name="connsiteY0" fmla="*/ 62 h 42786"/>
              <a:gd name="connsiteX1" fmla="*/ 9186 w 148959"/>
              <a:gd name="connsiteY1" fmla="*/ 41337 h 42786"/>
              <a:gd name="connsiteX2" fmla="*/ 28236 w 148959"/>
              <a:gd name="connsiteY2" fmla="*/ 31812 h 42786"/>
              <a:gd name="connsiteX3" fmla="*/ 148886 w 148959"/>
              <a:gd name="connsiteY3" fmla="*/ 62 h 4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959" h="42786">
                <a:moveTo>
                  <a:pt x="148886" y="62"/>
                </a:moveTo>
                <a:cubicBezTo>
                  <a:pt x="145711" y="1649"/>
                  <a:pt x="9186" y="41337"/>
                  <a:pt x="9186" y="41337"/>
                </a:cubicBezTo>
                <a:cubicBezTo>
                  <a:pt x="-10922" y="46629"/>
                  <a:pt x="4953" y="36045"/>
                  <a:pt x="28236" y="31812"/>
                </a:cubicBezTo>
                <a:cubicBezTo>
                  <a:pt x="51519" y="27579"/>
                  <a:pt x="152061" y="-1525"/>
                  <a:pt x="148886" y="6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6201C50-32F7-2A5F-E508-E0B0020C98D0}"/>
              </a:ext>
            </a:extLst>
          </p:cNvPr>
          <p:cNvSpPr/>
          <p:nvPr/>
        </p:nvSpPr>
        <p:spPr>
          <a:xfrm>
            <a:off x="5223668" y="5749301"/>
            <a:ext cx="101137" cy="103969"/>
          </a:xfrm>
          <a:custGeom>
            <a:avLst/>
            <a:gdLst>
              <a:gd name="connsiteX0" fmla="*/ 100807 w 101137"/>
              <a:gd name="connsiteY0" fmla="*/ 624 h 103969"/>
              <a:gd name="connsiteX1" fmla="*/ 2382 w 101137"/>
              <a:gd name="connsiteY1" fmla="*/ 102224 h 103969"/>
              <a:gd name="connsiteX2" fmla="*/ 34132 w 101137"/>
              <a:gd name="connsiteY2" fmla="*/ 60949 h 103969"/>
              <a:gd name="connsiteX3" fmla="*/ 100807 w 101137"/>
              <a:gd name="connsiteY3" fmla="*/ 624 h 10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37" h="103969">
                <a:moveTo>
                  <a:pt x="100807" y="624"/>
                </a:moveTo>
                <a:cubicBezTo>
                  <a:pt x="95515" y="7503"/>
                  <a:pt x="13494" y="92170"/>
                  <a:pt x="2382" y="102224"/>
                </a:cubicBezTo>
                <a:cubicBezTo>
                  <a:pt x="-8730" y="112278"/>
                  <a:pt x="21961" y="76295"/>
                  <a:pt x="34132" y="60949"/>
                </a:cubicBezTo>
                <a:cubicBezTo>
                  <a:pt x="46303" y="45603"/>
                  <a:pt x="106099" y="-6255"/>
                  <a:pt x="100807" y="62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8F9EE5F7-923B-D329-2C22-49C0620823A4}"/>
              </a:ext>
            </a:extLst>
          </p:cNvPr>
          <p:cNvSpPr/>
          <p:nvPr/>
        </p:nvSpPr>
        <p:spPr>
          <a:xfrm>
            <a:off x="5529250" y="5956300"/>
            <a:ext cx="103227" cy="222250"/>
          </a:xfrm>
          <a:custGeom>
            <a:avLst/>
            <a:gdLst>
              <a:gd name="connsiteX0" fmla="*/ 103200 w 103227"/>
              <a:gd name="connsiteY0" fmla="*/ 0 h 222250"/>
              <a:gd name="connsiteX1" fmla="*/ 20650 w 103227"/>
              <a:gd name="connsiteY1" fmla="*/ 177800 h 222250"/>
              <a:gd name="connsiteX2" fmla="*/ 1600 w 103227"/>
              <a:gd name="connsiteY2" fmla="*/ 222250 h 222250"/>
              <a:gd name="connsiteX3" fmla="*/ 11125 w 103227"/>
              <a:gd name="connsiteY3" fmla="*/ 177800 h 222250"/>
              <a:gd name="connsiteX4" fmla="*/ 103200 w 103227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27" h="222250">
                <a:moveTo>
                  <a:pt x="103200" y="0"/>
                </a:moveTo>
                <a:cubicBezTo>
                  <a:pt x="104787" y="0"/>
                  <a:pt x="37583" y="140758"/>
                  <a:pt x="20650" y="177800"/>
                </a:cubicBezTo>
                <a:cubicBezTo>
                  <a:pt x="3717" y="214842"/>
                  <a:pt x="3187" y="222250"/>
                  <a:pt x="1600" y="222250"/>
                </a:cubicBezTo>
                <a:cubicBezTo>
                  <a:pt x="13" y="222250"/>
                  <a:pt x="-3692" y="213783"/>
                  <a:pt x="11125" y="177800"/>
                </a:cubicBezTo>
                <a:cubicBezTo>
                  <a:pt x="25942" y="141817"/>
                  <a:pt x="101613" y="0"/>
                  <a:pt x="103200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A4B7BE82-A175-7198-92ED-80EE90AD4391}"/>
              </a:ext>
            </a:extLst>
          </p:cNvPr>
          <p:cNvSpPr/>
          <p:nvPr/>
        </p:nvSpPr>
        <p:spPr>
          <a:xfrm>
            <a:off x="5478990" y="6134008"/>
            <a:ext cx="36419" cy="193670"/>
          </a:xfrm>
          <a:custGeom>
            <a:avLst/>
            <a:gdLst>
              <a:gd name="connsiteX0" fmla="*/ 16935 w 36419"/>
              <a:gd name="connsiteY0" fmla="*/ 92 h 193670"/>
              <a:gd name="connsiteX1" fmla="*/ 26460 w 36419"/>
              <a:gd name="connsiteY1" fmla="*/ 79467 h 193670"/>
              <a:gd name="connsiteX2" fmla="*/ 10585 w 36419"/>
              <a:gd name="connsiteY2" fmla="*/ 162017 h 193670"/>
              <a:gd name="connsiteX3" fmla="*/ 1060 w 36419"/>
              <a:gd name="connsiteY3" fmla="*/ 190592 h 193670"/>
              <a:gd name="connsiteX4" fmla="*/ 35985 w 36419"/>
              <a:gd name="connsiteY4" fmla="*/ 95342 h 193670"/>
              <a:gd name="connsiteX5" fmla="*/ 16935 w 36419"/>
              <a:gd name="connsiteY5" fmla="*/ 92 h 19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" h="193670">
                <a:moveTo>
                  <a:pt x="16935" y="92"/>
                </a:moveTo>
                <a:cubicBezTo>
                  <a:pt x="15347" y="-2554"/>
                  <a:pt x="27518" y="52480"/>
                  <a:pt x="26460" y="79467"/>
                </a:cubicBezTo>
                <a:cubicBezTo>
                  <a:pt x="25402" y="106454"/>
                  <a:pt x="14818" y="143496"/>
                  <a:pt x="10585" y="162017"/>
                </a:cubicBezTo>
                <a:cubicBezTo>
                  <a:pt x="6352" y="180538"/>
                  <a:pt x="-3173" y="201705"/>
                  <a:pt x="1060" y="190592"/>
                </a:cubicBezTo>
                <a:cubicBezTo>
                  <a:pt x="5293" y="179480"/>
                  <a:pt x="32281" y="123388"/>
                  <a:pt x="35985" y="95342"/>
                </a:cubicBezTo>
                <a:cubicBezTo>
                  <a:pt x="39689" y="67296"/>
                  <a:pt x="18523" y="2738"/>
                  <a:pt x="16935" y="9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8BC0EF2-B56E-DBA8-14A6-1146FEA455E0}"/>
              </a:ext>
            </a:extLst>
          </p:cNvPr>
          <p:cNvSpPr/>
          <p:nvPr/>
        </p:nvSpPr>
        <p:spPr>
          <a:xfrm>
            <a:off x="5349875" y="6324593"/>
            <a:ext cx="139703" cy="323881"/>
          </a:xfrm>
          <a:custGeom>
            <a:avLst/>
            <a:gdLst>
              <a:gd name="connsiteX0" fmla="*/ 139700 w 139703"/>
              <a:gd name="connsiteY0" fmla="*/ 7 h 323881"/>
              <a:gd name="connsiteX1" fmla="*/ 63500 w 139703"/>
              <a:gd name="connsiteY1" fmla="*/ 171457 h 323881"/>
              <a:gd name="connsiteX2" fmla="*/ 38100 w 139703"/>
              <a:gd name="connsiteY2" fmla="*/ 238132 h 323881"/>
              <a:gd name="connsiteX3" fmla="*/ 60325 w 139703"/>
              <a:gd name="connsiteY3" fmla="*/ 177807 h 323881"/>
              <a:gd name="connsiteX4" fmla="*/ 0 w 139703"/>
              <a:gd name="connsiteY4" fmla="*/ 323857 h 323881"/>
              <a:gd name="connsiteX5" fmla="*/ 60325 w 139703"/>
              <a:gd name="connsiteY5" fmla="*/ 165107 h 323881"/>
              <a:gd name="connsiteX6" fmla="*/ 139700 w 139703"/>
              <a:gd name="connsiteY6" fmla="*/ 7 h 3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3" h="323881">
                <a:moveTo>
                  <a:pt x="139700" y="7"/>
                </a:moveTo>
                <a:cubicBezTo>
                  <a:pt x="140229" y="1065"/>
                  <a:pt x="80433" y="131770"/>
                  <a:pt x="63500" y="171457"/>
                </a:cubicBezTo>
                <a:cubicBezTo>
                  <a:pt x="46567" y="211144"/>
                  <a:pt x="38629" y="237074"/>
                  <a:pt x="38100" y="238132"/>
                </a:cubicBezTo>
                <a:cubicBezTo>
                  <a:pt x="37571" y="239190"/>
                  <a:pt x="66675" y="163519"/>
                  <a:pt x="60325" y="177807"/>
                </a:cubicBezTo>
                <a:cubicBezTo>
                  <a:pt x="53975" y="192095"/>
                  <a:pt x="0" y="325974"/>
                  <a:pt x="0" y="323857"/>
                </a:cubicBezTo>
                <a:cubicBezTo>
                  <a:pt x="0" y="321740"/>
                  <a:pt x="38629" y="214849"/>
                  <a:pt x="60325" y="165107"/>
                </a:cubicBezTo>
                <a:cubicBezTo>
                  <a:pt x="82021" y="115365"/>
                  <a:pt x="139171" y="-1051"/>
                  <a:pt x="139700" y="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3B773108-B490-DCC0-CFEB-A02229CDEAD7}"/>
              </a:ext>
            </a:extLst>
          </p:cNvPr>
          <p:cNvSpPr/>
          <p:nvPr/>
        </p:nvSpPr>
        <p:spPr>
          <a:xfrm>
            <a:off x="5245100" y="6486354"/>
            <a:ext cx="143124" cy="149617"/>
          </a:xfrm>
          <a:custGeom>
            <a:avLst/>
            <a:gdLst>
              <a:gd name="connsiteX0" fmla="*/ 0 w 143124"/>
              <a:gd name="connsiteY0" fmla="*/ 16046 h 149617"/>
              <a:gd name="connsiteX1" fmla="*/ 76200 w 143124"/>
              <a:gd name="connsiteY1" fmla="*/ 101771 h 149617"/>
              <a:gd name="connsiteX2" fmla="*/ 85725 w 143124"/>
              <a:gd name="connsiteY2" fmla="*/ 149396 h 149617"/>
              <a:gd name="connsiteX3" fmla="*/ 82550 w 143124"/>
              <a:gd name="connsiteY3" fmla="*/ 117646 h 149617"/>
              <a:gd name="connsiteX4" fmla="*/ 107950 w 143124"/>
              <a:gd name="connsiteY4" fmla="*/ 73196 h 149617"/>
              <a:gd name="connsiteX5" fmla="*/ 142875 w 143124"/>
              <a:gd name="connsiteY5" fmla="*/ 171 h 149617"/>
              <a:gd name="connsiteX6" fmla="*/ 88900 w 143124"/>
              <a:gd name="connsiteY6" fmla="*/ 95421 h 149617"/>
              <a:gd name="connsiteX7" fmla="*/ 88900 w 143124"/>
              <a:gd name="connsiteY7" fmla="*/ 95421 h 149617"/>
              <a:gd name="connsiteX8" fmla="*/ 0 w 143124"/>
              <a:gd name="connsiteY8" fmla="*/ 16046 h 14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4" h="149617">
                <a:moveTo>
                  <a:pt x="0" y="16046"/>
                </a:moveTo>
                <a:cubicBezTo>
                  <a:pt x="30956" y="47796"/>
                  <a:pt x="61912" y="79546"/>
                  <a:pt x="76200" y="101771"/>
                </a:cubicBezTo>
                <a:cubicBezTo>
                  <a:pt x="90488" y="123996"/>
                  <a:pt x="84667" y="146750"/>
                  <a:pt x="85725" y="149396"/>
                </a:cubicBezTo>
                <a:cubicBezTo>
                  <a:pt x="86783" y="152042"/>
                  <a:pt x="78846" y="130346"/>
                  <a:pt x="82550" y="117646"/>
                </a:cubicBezTo>
                <a:cubicBezTo>
                  <a:pt x="86254" y="104946"/>
                  <a:pt x="97896" y="92775"/>
                  <a:pt x="107950" y="73196"/>
                </a:cubicBezTo>
                <a:cubicBezTo>
                  <a:pt x="118004" y="53617"/>
                  <a:pt x="146050" y="-3533"/>
                  <a:pt x="142875" y="171"/>
                </a:cubicBezTo>
                <a:cubicBezTo>
                  <a:pt x="139700" y="3875"/>
                  <a:pt x="88900" y="95421"/>
                  <a:pt x="88900" y="95421"/>
                </a:cubicBezTo>
                <a:lnTo>
                  <a:pt x="88900" y="95421"/>
                </a:lnTo>
                <a:lnTo>
                  <a:pt x="0" y="16046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11AF022-D2B9-E518-524E-BA4200301E2F}"/>
              </a:ext>
            </a:extLst>
          </p:cNvPr>
          <p:cNvSpPr/>
          <p:nvPr/>
        </p:nvSpPr>
        <p:spPr>
          <a:xfrm>
            <a:off x="4828606" y="6448100"/>
            <a:ext cx="491243" cy="206998"/>
          </a:xfrm>
          <a:custGeom>
            <a:avLst/>
            <a:gdLst>
              <a:gd name="connsiteX0" fmla="*/ 569 w 491243"/>
              <a:gd name="connsiteY0" fmla="*/ 325 h 206998"/>
              <a:gd name="connsiteX1" fmla="*/ 299019 w 491243"/>
              <a:gd name="connsiteY1" fmla="*/ 174950 h 206998"/>
              <a:gd name="connsiteX2" fmla="*/ 305369 w 491243"/>
              <a:gd name="connsiteY2" fmla="*/ 143200 h 206998"/>
              <a:gd name="connsiteX3" fmla="*/ 486344 w 491243"/>
              <a:gd name="connsiteY3" fmla="*/ 206700 h 206998"/>
              <a:gd name="connsiteX4" fmla="*/ 432369 w 491243"/>
              <a:gd name="connsiteY4" fmla="*/ 165425 h 206998"/>
              <a:gd name="connsiteX5" fmla="*/ 352994 w 491243"/>
              <a:gd name="connsiteY5" fmla="*/ 127325 h 206998"/>
              <a:gd name="connsiteX6" fmla="*/ 464119 w 491243"/>
              <a:gd name="connsiteY6" fmla="*/ 190825 h 206998"/>
              <a:gd name="connsiteX7" fmla="*/ 406969 w 491243"/>
              <a:gd name="connsiteY7" fmla="*/ 159075 h 206998"/>
              <a:gd name="connsiteX8" fmla="*/ 299019 w 491243"/>
              <a:gd name="connsiteY8" fmla="*/ 143200 h 206998"/>
              <a:gd name="connsiteX9" fmla="*/ 295844 w 491243"/>
              <a:gd name="connsiteY9" fmla="*/ 159075 h 206998"/>
              <a:gd name="connsiteX10" fmla="*/ 210119 w 491243"/>
              <a:gd name="connsiteY10" fmla="*/ 111450 h 206998"/>
              <a:gd name="connsiteX11" fmla="*/ 222819 w 491243"/>
              <a:gd name="connsiteY11" fmla="*/ 130500 h 206998"/>
              <a:gd name="connsiteX12" fmla="*/ 569 w 491243"/>
              <a:gd name="connsiteY12" fmla="*/ 325 h 2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243" h="206998">
                <a:moveTo>
                  <a:pt x="569" y="325"/>
                </a:moveTo>
                <a:cubicBezTo>
                  <a:pt x="13269" y="7733"/>
                  <a:pt x="248219" y="151138"/>
                  <a:pt x="299019" y="174950"/>
                </a:cubicBezTo>
                <a:cubicBezTo>
                  <a:pt x="349819" y="198762"/>
                  <a:pt x="274148" y="137908"/>
                  <a:pt x="305369" y="143200"/>
                </a:cubicBezTo>
                <a:cubicBezTo>
                  <a:pt x="336590" y="148492"/>
                  <a:pt x="465177" y="202996"/>
                  <a:pt x="486344" y="206700"/>
                </a:cubicBezTo>
                <a:cubicBezTo>
                  <a:pt x="507511" y="210404"/>
                  <a:pt x="454594" y="178654"/>
                  <a:pt x="432369" y="165425"/>
                </a:cubicBezTo>
                <a:cubicBezTo>
                  <a:pt x="410144" y="152196"/>
                  <a:pt x="347702" y="123092"/>
                  <a:pt x="352994" y="127325"/>
                </a:cubicBezTo>
                <a:cubicBezTo>
                  <a:pt x="358286" y="131558"/>
                  <a:pt x="455123" y="185533"/>
                  <a:pt x="464119" y="190825"/>
                </a:cubicBezTo>
                <a:cubicBezTo>
                  <a:pt x="473115" y="196117"/>
                  <a:pt x="434485" y="167012"/>
                  <a:pt x="406969" y="159075"/>
                </a:cubicBezTo>
                <a:cubicBezTo>
                  <a:pt x="379453" y="151138"/>
                  <a:pt x="299019" y="143200"/>
                  <a:pt x="299019" y="143200"/>
                </a:cubicBezTo>
                <a:cubicBezTo>
                  <a:pt x="280498" y="143200"/>
                  <a:pt x="310661" y="164367"/>
                  <a:pt x="295844" y="159075"/>
                </a:cubicBezTo>
                <a:cubicBezTo>
                  <a:pt x="281027" y="153783"/>
                  <a:pt x="210119" y="111450"/>
                  <a:pt x="210119" y="111450"/>
                </a:cubicBezTo>
                <a:cubicBezTo>
                  <a:pt x="197948" y="106688"/>
                  <a:pt x="254040" y="146904"/>
                  <a:pt x="222819" y="130500"/>
                </a:cubicBezTo>
                <a:cubicBezTo>
                  <a:pt x="191598" y="114096"/>
                  <a:pt x="-12131" y="-7083"/>
                  <a:pt x="569" y="32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804B94A-2F00-61AE-2816-364667DEA5FF}"/>
              </a:ext>
            </a:extLst>
          </p:cNvPr>
          <p:cNvSpPr/>
          <p:nvPr/>
        </p:nvSpPr>
        <p:spPr>
          <a:xfrm>
            <a:off x="4924212" y="6203651"/>
            <a:ext cx="19276" cy="112064"/>
          </a:xfrm>
          <a:custGeom>
            <a:avLst/>
            <a:gdLst>
              <a:gd name="connsiteX0" fmla="*/ 19263 w 19276"/>
              <a:gd name="connsiteY0" fmla="*/ 299 h 112064"/>
              <a:gd name="connsiteX1" fmla="*/ 3388 w 19276"/>
              <a:gd name="connsiteY1" fmla="*/ 79674 h 112064"/>
              <a:gd name="connsiteX2" fmla="*/ 12913 w 19276"/>
              <a:gd name="connsiteY2" fmla="*/ 111424 h 112064"/>
              <a:gd name="connsiteX3" fmla="*/ 213 w 19276"/>
              <a:gd name="connsiteY3" fmla="*/ 54274 h 112064"/>
              <a:gd name="connsiteX4" fmla="*/ 19263 w 19276"/>
              <a:gd name="connsiteY4" fmla="*/ 299 h 1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6" h="112064">
                <a:moveTo>
                  <a:pt x="19263" y="299"/>
                </a:moveTo>
                <a:cubicBezTo>
                  <a:pt x="19792" y="4532"/>
                  <a:pt x="4446" y="61153"/>
                  <a:pt x="3388" y="79674"/>
                </a:cubicBezTo>
                <a:cubicBezTo>
                  <a:pt x="2330" y="98195"/>
                  <a:pt x="13442" y="115657"/>
                  <a:pt x="12913" y="111424"/>
                </a:cubicBezTo>
                <a:cubicBezTo>
                  <a:pt x="12384" y="107191"/>
                  <a:pt x="-1904" y="70678"/>
                  <a:pt x="213" y="54274"/>
                </a:cubicBezTo>
                <a:cubicBezTo>
                  <a:pt x="2330" y="37870"/>
                  <a:pt x="18734" y="-3934"/>
                  <a:pt x="19263" y="29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E2E3FA8-140C-3945-4080-4CA99B8134DD}"/>
              </a:ext>
            </a:extLst>
          </p:cNvPr>
          <p:cNvSpPr/>
          <p:nvPr/>
        </p:nvSpPr>
        <p:spPr>
          <a:xfrm>
            <a:off x="5121183" y="6486321"/>
            <a:ext cx="116881" cy="78579"/>
          </a:xfrm>
          <a:custGeom>
            <a:avLst/>
            <a:gdLst>
              <a:gd name="connsiteX0" fmla="*/ 92 w 116881"/>
              <a:gd name="connsiteY0" fmla="*/ 204 h 78579"/>
              <a:gd name="connsiteX1" fmla="*/ 111217 w 116881"/>
              <a:gd name="connsiteY1" fmla="*/ 76404 h 78579"/>
              <a:gd name="connsiteX2" fmla="*/ 92167 w 116881"/>
              <a:gd name="connsiteY2" fmla="*/ 54179 h 78579"/>
              <a:gd name="connsiteX3" fmla="*/ 92 w 116881"/>
              <a:gd name="connsiteY3" fmla="*/ 204 h 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81" h="78579">
                <a:moveTo>
                  <a:pt x="92" y="204"/>
                </a:moveTo>
                <a:cubicBezTo>
                  <a:pt x="3267" y="3908"/>
                  <a:pt x="95871" y="67408"/>
                  <a:pt x="111217" y="76404"/>
                </a:cubicBezTo>
                <a:cubicBezTo>
                  <a:pt x="126563" y="85400"/>
                  <a:pt x="107513" y="64233"/>
                  <a:pt x="92167" y="54179"/>
                </a:cubicBezTo>
                <a:cubicBezTo>
                  <a:pt x="76821" y="44125"/>
                  <a:pt x="-3083" y="-3500"/>
                  <a:pt x="92" y="20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72977EA-2D30-473B-D33C-93188942574F}"/>
              </a:ext>
            </a:extLst>
          </p:cNvPr>
          <p:cNvSpPr/>
          <p:nvPr/>
        </p:nvSpPr>
        <p:spPr>
          <a:xfrm>
            <a:off x="4883145" y="5765610"/>
            <a:ext cx="51952" cy="130756"/>
          </a:xfrm>
          <a:custGeom>
            <a:avLst/>
            <a:gdLst>
              <a:gd name="connsiteX0" fmla="*/ 5 w 51952"/>
              <a:gd name="connsiteY0" fmla="*/ 190 h 130756"/>
              <a:gd name="connsiteX1" fmla="*/ 44455 w 51952"/>
              <a:gd name="connsiteY1" fmla="*/ 89090 h 130756"/>
              <a:gd name="connsiteX2" fmla="*/ 44455 w 51952"/>
              <a:gd name="connsiteY2" fmla="*/ 130365 h 130756"/>
              <a:gd name="connsiteX3" fmla="*/ 47630 w 51952"/>
              <a:gd name="connsiteY3" fmla="*/ 66865 h 130756"/>
              <a:gd name="connsiteX4" fmla="*/ 5 w 51952"/>
              <a:gd name="connsiteY4" fmla="*/ 190 h 13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2" h="130756">
                <a:moveTo>
                  <a:pt x="5" y="190"/>
                </a:moveTo>
                <a:cubicBezTo>
                  <a:pt x="-524" y="3894"/>
                  <a:pt x="37047" y="67394"/>
                  <a:pt x="44455" y="89090"/>
                </a:cubicBezTo>
                <a:cubicBezTo>
                  <a:pt x="51863" y="110786"/>
                  <a:pt x="43926" y="134069"/>
                  <a:pt x="44455" y="130365"/>
                </a:cubicBezTo>
                <a:cubicBezTo>
                  <a:pt x="44984" y="126661"/>
                  <a:pt x="58742" y="85915"/>
                  <a:pt x="47630" y="66865"/>
                </a:cubicBezTo>
                <a:cubicBezTo>
                  <a:pt x="36518" y="47815"/>
                  <a:pt x="534" y="-3514"/>
                  <a:pt x="5" y="19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4BF37A2-98B1-79AD-1747-AB6D1D46AC60}"/>
              </a:ext>
            </a:extLst>
          </p:cNvPr>
          <p:cNvSpPr/>
          <p:nvPr/>
        </p:nvSpPr>
        <p:spPr>
          <a:xfrm>
            <a:off x="4720125" y="5260854"/>
            <a:ext cx="128167" cy="195718"/>
          </a:xfrm>
          <a:custGeom>
            <a:avLst/>
            <a:gdLst>
              <a:gd name="connsiteX0" fmla="*/ 128100 w 128167"/>
              <a:gd name="connsiteY0" fmla="*/ 121 h 195718"/>
              <a:gd name="connsiteX1" fmla="*/ 42375 w 128167"/>
              <a:gd name="connsiteY1" fmla="*/ 117596 h 195718"/>
              <a:gd name="connsiteX2" fmla="*/ 55075 w 128167"/>
              <a:gd name="connsiteY2" fmla="*/ 82671 h 195718"/>
              <a:gd name="connsiteX3" fmla="*/ 1100 w 128167"/>
              <a:gd name="connsiteY3" fmla="*/ 193796 h 195718"/>
              <a:gd name="connsiteX4" fmla="*/ 26500 w 128167"/>
              <a:gd name="connsiteY4" fmla="*/ 142996 h 195718"/>
              <a:gd name="connsiteX5" fmla="*/ 128100 w 128167"/>
              <a:gd name="connsiteY5" fmla="*/ 121 h 19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167" h="195718">
                <a:moveTo>
                  <a:pt x="128100" y="121"/>
                </a:moveTo>
                <a:cubicBezTo>
                  <a:pt x="130746" y="-4112"/>
                  <a:pt x="54546" y="103838"/>
                  <a:pt x="42375" y="117596"/>
                </a:cubicBezTo>
                <a:cubicBezTo>
                  <a:pt x="30204" y="131354"/>
                  <a:pt x="61954" y="69971"/>
                  <a:pt x="55075" y="82671"/>
                </a:cubicBezTo>
                <a:cubicBezTo>
                  <a:pt x="48196" y="95371"/>
                  <a:pt x="5862" y="183742"/>
                  <a:pt x="1100" y="193796"/>
                </a:cubicBezTo>
                <a:cubicBezTo>
                  <a:pt x="-3663" y="203850"/>
                  <a:pt x="7450" y="172629"/>
                  <a:pt x="26500" y="142996"/>
                </a:cubicBezTo>
                <a:cubicBezTo>
                  <a:pt x="45550" y="113363"/>
                  <a:pt x="125454" y="4354"/>
                  <a:pt x="128100" y="12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5C93901A-312E-F554-643B-CE3989C622D3}"/>
              </a:ext>
            </a:extLst>
          </p:cNvPr>
          <p:cNvSpPr/>
          <p:nvPr/>
        </p:nvSpPr>
        <p:spPr>
          <a:xfrm>
            <a:off x="4660877" y="5572043"/>
            <a:ext cx="49325" cy="190671"/>
          </a:xfrm>
          <a:custGeom>
            <a:avLst/>
            <a:gdLst>
              <a:gd name="connsiteX0" fmla="*/ 23 w 49325"/>
              <a:gd name="connsiteY0" fmla="*/ 82 h 190671"/>
              <a:gd name="connsiteX1" fmla="*/ 41298 w 49325"/>
              <a:gd name="connsiteY1" fmla="*/ 104857 h 190671"/>
              <a:gd name="connsiteX2" fmla="*/ 41298 w 49325"/>
              <a:gd name="connsiteY2" fmla="*/ 190582 h 190671"/>
              <a:gd name="connsiteX3" fmla="*/ 47648 w 49325"/>
              <a:gd name="connsiteY3" fmla="*/ 88982 h 190671"/>
              <a:gd name="connsiteX4" fmla="*/ 23 w 49325"/>
              <a:gd name="connsiteY4" fmla="*/ 82 h 19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5" h="190671">
                <a:moveTo>
                  <a:pt x="23" y="82"/>
                </a:moveTo>
                <a:cubicBezTo>
                  <a:pt x="-1035" y="2728"/>
                  <a:pt x="34419" y="73107"/>
                  <a:pt x="41298" y="104857"/>
                </a:cubicBezTo>
                <a:cubicBezTo>
                  <a:pt x="48177" y="136607"/>
                  <a:pt x="40240" y="193228"/>
                  <a:pt x="41298" y="190582"/>
                </a:cubicBezTo>
                <a:cubicBezTo>
                  <a:pt x="42356" y="187936"/>
                  <a:pt x="53469" y="119145"/>
                  <a:pt x="47648" y="88982"/>
                </a:cubicBezTo>
                <a:cubicBezTo>
                  <a:pt x="41827" y="58819"/>
                  <a:pt x="1081" y="-2564"/>
                  <a:pt x="23" y="8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D6B7971-D274-3713-DB6C-695A2F8ECC28}"/>
              </a:ext>
            </a:extLst>
          </p:cNvPr>
          <p:cNvSpPr/>
          <p:nvPr/>
        </p:nvSpPr>
        <p:spPr>
          <a:xfrm>
            <a:off x="4663621" y="5883275"/>
            <a:ext cx="41906" cy="282585"/>
          </a:xfrm>
          <a:custGeom>
            <a:avLst/>
            <a:gdLst>
              <a:gd name="connsiteX0" fmla="*/ 32204 w 41906"/>
              <a:gd name="connsiteY0" fmla="*/ 0 h 282585"/>
              <a:gd name="connsiteX1" fmla="*/ 32204 w 41906"/>
              <a:gd name="connsiteY1" fmla="*/ 117475 h 282585"/>
              <a:gd name="connsiteX2" fmla="*/ 41729 w 41906"/>
              <a:gd name="connsiteY2" fmla="*/ 203200 h 282585"/>
              <a:gd name="connsiteX3" fmla="*/ 22679 w 41906"/>
              <a:gd name="connsiteY3" fmla="*/ 174625 h 282585"/>
              <a:gd name="connsiteX4" fmla="*/ 32204 w 41906"/>
              <a:gd name="connsiteY4" fmla="*/ 282575 h 282585"/>
              <a:gd name="connsiteX5" fmla="*/ 29029 w 41906"/>
              <a:gd name="connsiteY5" fmla="*/ 180975 h 282585"/>
              <a:gd name="connsiteX6" fmla="*/ 454 w 41906"/>
              <a:gd name="connsiteY6" fmla="*/ 123825 h 282585"/>
              <a:gd name="connsiteX7" fmla="*/ 13154 w 41906"/>
              <a:gd name="connsiteY7" fmla="*/ 158750 h 282585"/>
              <a:gd name="connsiteX8" fmla="*/ 35379 w 41906"/>
              <a:gd name="connsiteY8" fmla="*/ 117475 h 282585"/>
              <a:gd name="connsiteX9" fmla="*/ 32204 w 41906"/>
              <a:gd name="connsiteY9" fmla="*/ 0 h 2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06" h="282585">
                <a:moveTo>
                  <a:pt x="32204" y="0"/>
                </a:moveTo>
                <a:cubicBezTo>
                  <a:pt x="31675" y="0"/>
                  <a:pt x="30617" y="83608"/>
                  <a:pt x="32204" y="117475"/>
                </a:cubicBezTo>
                <a:cubicBezTo>
                  <a:pt x="33791" y="151342"/>
                  <a:pt x="43317" y="193675"/>
                  <a:pt x="41729" y="203200"/>
                </a:cubicBezTo>
                <a:cubicBezTo>
                  <a:pt x="40142" y="212725"/>
                  <a:pt x="24266" y="161396"/>
                  <a:pt x="22679" y="174625"/>
                </a:cubicBezTo>
                <a:cubicBezTo>
                  <a:pt x="21092" y="187854"/>
                  <a:pt x="31146" y="281517"/>
                  <a:pt x="32204" y="282575"/>
                </a:cubicBezTo>
                <a:cubicBezTo>
                  <a:pt x="33262" y="283633"/>
                  <a:pt x="34321" y="207433"/>
                  <a:pt x="29029" y="180975"/>
                </a:cubicBezTo>
                <a:cubicBezTo>
                  <a:pt x="23737" y="154517"/>
                  <a:pt x="3100" y="127529"/>
                  <a:pt x="454" y="123825"/>
                </a:cubicBezTo>
                <a:cubicBezTo>
                  <a:pt x="-2192" y="120121"/>
                  <a:pt x="7333" y="159808"/>
                  <a:pt x="13154" y="158750"/>
                </a:cubicBezTo>
                <a:cubicBezTo>
                  <a:pt x="18975" y="157692"/>
                  <a:pt x="31675" y="139171"/>
                  <a:pt x="35379" y="117475"/>
                </a:cubicBezTo>
                <a:cubicBezTo>
                  <a:pt x="39083" y="95779"/>
                  <a:pt x="32733" y="0"/>
                  <a:pt x="32204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82584DCB-0A64-1474-386E-3E3C95A8CF36}"/>
              </a:ext>
            </a:extLst>
          </p:cNvPr>
          <p:cNvSpPr/>
          <p:nvPr/>
        </p:nvSpPr>
        <p:spPr>
          <a:xfrm>
            <a:off x="4676620" y="6311858"/>
            <a:ext cx="191775" cy="197065"/>
          </a:xfrm>
          <a:custGeom>
            <a:avLst/>
            <a:gdLst>
              <a:gd name="connsiteX0" fmla="*/ 190655 w 191775"/>
              <a:gd name="connsiteY0" fmla="*/ 196892 h 197065"/>
              <a:gd name="connsiteX1" fmla="*/ 108105 w 191775"/>
              <a:gd name="connsiteY1" fmla="*/ 149267 h 197065"/>
              <a:gd name="connsiteX2" fmla="*/ 35080 w 191775"/>
              <a:gd name="connsiteY2" fmla="*/ 139742 h 197065"/>
              <a:gd name="connsiteX3" fmla="*/ 35080 w 191775"/>
              <a:gd name="connsiteY3" fmla="*/ 107992 h 197065"/>
              <a:gd name="connsiteX4" fmla="*/ 155 w 191775"/>
              <a:gd name="connsiteY4" fmla="*/ 42 h 197065"/>
              <a:gd name="connsiteX5" fmla="*/ 22380 w 191775"/>
              <a:gd name="connsiteY5" fmla="*/ 95292 h 197065"/>
              <a:gd name="connsiteX6" fmla="*/ 25555 w 191775"/>
              <a:gd name="connsiteY6" fmla="*/ 120692 h 197065"/>
              <a:gd name="connsiteX7" fmla="*/ 44605 w 191775"/>
              <a:gd name="connsiteY7" fmla="*/ 130217 h 197065"/>
              <a:gd name="connsiteX8" fmla="*/ 190655 w 191775"/>
              <a:gd name="connsiteY8" fmla="*/ 196892 h 1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75" h="197065">
                <a:moveTo>
                  <a:pt x="190655" y="196892"/>
                </a:moveTo>
                <a:cubicBezTo>
                  <a:pt x="201238" y="200067"/>
                  <a:pt x="134034" y="158792"/>
                  <a:pt x="108105" y="149267"/>
                </a:cubicBezTo>
                <a:cubicBezTo>
                  <a:pt x="82176" y="139742"/>
                  <a:pt x="47251" y="146621"/>
                  <a:pt x="35080" y="139742"/>
                </a:cubicBezTo>
                <a:cubicBezTo>
                  <a:pt x="22909" y="132863"/>
                  <a:pt x="40901" y="131275"/>
                  <a:pt x="35080" y="107992"/>
                </a:cubicBezTo>
                <a:cubicBezTo>
                  <a:pt x="29259" y="84709"/>
                  <a:pt x="2272" y="2159"/>
                  <a:pt x="155" y="42"/>
                </a:cubicBezTo>
                <a:cubicBezTo>
                  <a:pt x="-1962" y="-2075"/>
                  <a:pt x="18147" y="75184"/>
                  <a:pt x="22380" y="95292"/>
                </a:cubicBezTo>
                <a:cubicBezTo>
                  <a:pt x="26613" y="115400"/>
                  <a:pt x="25555" y="120692"/>
                  <a:pt x="25555" y="120692"/>
                </a:cubicBezTo>
                <a:cubicBezTo>
                  <a:pt x="29259" y="126513"/>
                  <a:pt x="21851" y="116459"/>
                  <a:pt x="44605" y="130217"/>
                </a:cubicBezTo>
                <a:cubicBezTo>
                  <a:pt x="67359" y="143975"/>
                  <a:pt x="180072" y="193717"/>
                  <a:pt x="190655" y="19689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1D3B4F0-6382-E7A9-076E-9301E1D253EB}"/>
              </a:ext>
            </a:extLst>
          </p:cNvPr>
          <p:cNvSpPr/>
          <p:nvPr/>
        </p:nvSpPr>
        <p:spPr>
          <a:xfrm>
            <a:off x="4203687" y="5340349"/>
            <a:ext cx="101660" cy="413965"/>
          </a:xfrm>
          <a:custGeom>
            <a:avLst/>
            <a:gdLst>
              <a:gd name="connsiteX0" fmla="*/ 13 w 101660"/>
              <a:gd name="connsiteY0" fmla="*/ 1 h 413965"/>
              <a:gd name="connsiteX1" fmla="*/ 76213 w 101660"/>
              <a:gd name="connsiteY1" fmla="*/ 142876 h 413965"/>
              <a:gd name="connsiteX2" fmla="*/ 101613 w 101660"/>
              <a:gd name="connsiteY2" fmla="*/ 234951 h 413965"/>
              <a:gd name="connsiteX3" fmla="*/ 82563 w 101660"/>
              <a:gd name="connsiteY3" fmla="*/ 219076 h 413965"/>
              <a:gd name="connsiteX4" fmla="*/ 82563 w 101660"/>
              <a:gd name="connsiteY4" fmla="*/ 273051 h 413965"/>
              <a:gd name="connsiteX5" fmla="*/ 88913 w 101660"/>
              <a:gd name="connsiteY5" fmla="*/ 412751 h 413965"/>
              <a:gd name="connsiteX6" fmla="*/ 88913 w 101660"/>
              <a:gd name="connsiteY6" fmla="*/ 336551 h 413965"/>
              <a:gd name="connsiteX7" fmla="*/ 95263 w 101660"/>
              <a:gd name="connsiteY7" fmla="*/ 260351 h 413965"/>
              <a:gd name="connsiteX8" fmla="*/ 95263 w 101660"/>
              <a:gd name="connsiteY8" fmla="*/ 219076 h 413965"/>
              <a:gd name="connsiteX9" fmla="*/ 79388 w 101660"/>
              <a:gd name="connsiteY9" fmla="*/ 85726 h 413965"/>
              <a:gd name="connsiteX10" fmla="*/ 82563 w 101660"/>
              <a:gd name="connsiteY10" fmla="*/ 139701 h 413965"/>
              <a:gd name="connsiteX11" fmla="*/ 13 w 101660"/>
              <a:gd name="connsiteY11" fmla="*/ 1 h 41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660" h="413965">
                <a:moveTo>
                  <a:pt x="13" y="1"/>
                </a:moveTo>
                <a:cubicBezTo>
                  <a:pt x="-1045" y="530"/>
                  <a:pt x="59280" y="103718"/>
                  <a:pt x="76213" y="142876"/>
                </a:cubicBezTo>
                <a:cubicBezTo>
                  <a:pt x="93146" y="182034"/>
                  <a:pt x="101613" y="234951"/>
                  <a:pt x="101613" y="234951"/>
                </a:cubicBezTo>
                <a:cubicBezTo>
                  <a:pt x="102671" y="247651"/>
                  <a:pt x="85738" y="212726"/>
                  <a:pt x="82563" y="219076"/>
                </a:cubicBezTo>
                <a:cubicBezTo>
                  <a:pt x="79388" y="225426"/>
                  <a:pt x="81505" y="240772"/>
                  <a:pt x="82563" y="273051"/>
                </a:cubicBezTo>
                <a:cubicBezTo>
                  <a:pt x="83621" y="305330"/>
                  <a:pt x="87855" y="402168"/>
                  <a:pt x="88913" y="412751"/>
                </a:cubicBezTo>
                <a:cubicBezTo>
                  <a:pt x="89971" y="423334"/>
                  <a:pt x="87855" y="361951"/>
                  <a:pt x="88913" y="336551"/>
                </a:cubicBezTo>
                <a:cubicBezTo>
                  <a:pt x="89971" y="311151"/>
                  <a:pt x="94205" y="279930"/>
                  <a:pt x="95263" y="260351"/>
                </a:cubicBezTo>
                <a:cubicBezTo>
                  <a:pt x="96321" y="240772"/>
                  <a:pt x="97909" y="248180"/>
                  <a:pt x="95263" y="219076"/>
                </a:cubicBezTo>
                <a:cubicBezTo>
                  <a:pt x="92617" y="189972"/>
                  <a:pt x="81505" y="98955"/>
                  <a:pt x="79388" y="85726"/>
                </a:cubicBezTo>
                <a:cubicBezTo>
                  <a:pt x="77271" y="72497"/>
                  <a:pt x="91559" y="150284"/>
                  <a:pt x="82563" y="139701"/>
                </a:cubicBezTo>
                <a:cubicBezTo>
                  <a:pt x="73567" y="129118"/>
                  <a:pt x="1071" y="-528"/>
                  <a:pt x="13" y="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FCC9485-7998-6404-42C9-AEEB202847DB}"/>
              </a:ext>
            </a:extLst>
          </p:cNvPr>
          <p:cNvSpPr/>
          <p:nvPr/>
        </p:nvSpPr>
        <p:spPr>
          <a:xfrm>
            <a:off x="4073436" y="5276796"/>
            <a:ext cx="153118" cy="95527"/>
          </a:xfrm>
          <a:custGeom>
            <a:avLst/>
            <a:gdLst>
              <a:gd name="connsiteX0" fmla="*/ 89 w 153118"/>
              <a:gd name="connsiteY0" fmla="*/ 54 h 95527"/>
              <a:gd name="connsiteX1" fmla="*/ 104864 w 153118"/>
              <a:gd name="connsiteY1" fmla="*/ 47679 h 95527"/>
              <a:gd name="connsiteX2" fmla="*/ 152489 w 153118"/>
              <a:gd name="connsiteY2" fmla="*/ 95304 h 95527"/>
              <a:gd name="connsiteX3" fmla="*/ 133439 w 153118"/>
              <a:gd name="connsiteY3" fmla="*/ 66729 h 95527"/>
              <a:gd name="connsiteX4" fmla="*/ 123914 w 153118"/>
              <a:gd name="connsiteY4" fmla="*/ 57204 h 95527"/>
              <a:gd name="connsiteX5" fmla="*/ 89 w 153118"/>
              <a:gd name="connsiteY5" fmla="*/ 54 h 9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118" h="95527">
                <a:moveTo>
                  <a:pt x="89" y="54"/>
                </a:moveTo>
                <a:cubicBezTo>
                  <a:pt x="-3086" y="-1533"/>
                  <a:pt x="79464" y="31804"/>
                  <a:pt x="104864" y="47679"/>
                </a:cubicBezTo>
                <a:cubicBezTo>
                  <a:pt x="130264" y="63554"/>
                  <a:pt x="147727" y="92129"/>
                  <a:pt x="152489" y="95304"/>
                </a:cubicBezTo>
                <a:cubicBezTo>
                  <a:pt x="157251" y="98479"/>
                  <a:pt x="133439" y="66729"/>
                  <a:pt x="133439" y="66729"/>
                </a:cubicBezTo>
                <a:cubicBezTo>
                  <a:pt x="128677" y="60379"/>
                  <a:pt x="139789" y="65671"/>
                  <a:pt x="123914" y="57204"/>
                </a:cubicBezTo>
                <a:cubicBezTo>
                  <a:pt x="108039" y="48737"/>
                  <a:pt x="3264" y="1641"/>
                  <a:pt x="89" y="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9F3D414B-3F82-7654-CDA8-940491C4AA2A}"/>
              </a:ext>
            </a:extLst>
          </p:cNvPr>
          <p:cNvSpPr/>
          <p:nvPr/>
        </p:nvSpPr>
        <p:spPr>
          <a:xfrm>
            <a:off x="3967200" y="5267016"/>
            <a:ext cx="116155" cy="220708"/>
          </a:xfrm>
          <a:custGeom>
            <a:avLst/>
            <a:gdLst>
              <a:gd name="connsiteX0" fmla="*/ 115850 w 116155"/>
              <a:gd name="connsiteY0" fmla="*/ 309 h 220708"/>
              <a:gd name="connsiteX1" fmla="*/ 39650 w 116155"/>
              <a:gd name="connsiteY1" fmla="*/ 79684 h 220708"/>
              <a:gd name="connsiteX2" fmla="*/ 17425 w 116155"/>
              <a:gd name="connsiteY2" fmla="*/ 124134 h 220708"/>
              <a:gd name="connsiteX3" fmla="*/ 11075 w 116155"/>
              <a:gd name="connsiteY3" fmla="*/ 168584 h 220708"/>
              <a:gd name="connsiteX4" fmla="*/ 4725 w 116155"/>
              <a:gd name="connsiteY4" fmla="*/ 219384 h 220708"/>
              <a:gd name="connsiteX5" fmla="*/ 7900 w 116155"/>
              <a:gd name="connsiteY5" fmla="*/ 111434 h 220708"/>
              <a:gd name="connsiteX6" fmla="*/ 115850 w 116155"/>
              <a:gd name="connsiteY6" fmla="*/ 309 h 22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55" h="220708">
                <a:moveTo>
                  <a:pt x="115850" y="309"/>
                </a:moveTo>
                <a:cubicBezTo>
                  <a:pt x="121142" y="-4983"/>
                  <a:pt x="56054" y="59047"/>
                  <a:pt x="39650" y="79684"/>
                </a:cubicBezTo>
                <a:cubicBezTo>
                  <a:pt x="23246" y="100321"/>
                  <a:pt x="22188" y="109317"/>
                  <a:pt x="17425" y="124134"/>
                </a:cubicBezTo>
                <a:cubicBezTo>
                  <a:pt x="12662" y="138951"/>
                  <a:pt x="13192" y="152709"/>
                  <a:pt x="11075" y="168584"/>
                </a:cubicBezTo>
                <a:cubicBezTo>
                  <a:pt x="8958" y="184459"/>
                  <a:pt x="5254" y="228909"/>
                  <a:pt x="4725" y="219384"/>
                </a:cubicBezTo>
                <a:cubicBezTo>
                  <a:pt x="4196" y="209859"/>
                  <a:pt x="-7446" y="146359"/>
                  <a:pt x="7900" y="111434"/>
                </a:cubicBezTo>
                <a:cubicBezTo>
                  <a:pt x="23246" y="76509"/>
                  <a:pt x="110558" y="5601"/>
                  <a:pt x="115850" y="30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5D264C48-188C-7D77-E724-EC31C12B8F83}"/>
              </a:ext>
            </a:extLst>
          </p:cNvPr>
          <p:cNvSpPr/>
          <p:nvPr/>
        </p:nvSpPr>
        <p:spPr>
          <a:xfrm>
            <a:off x="3948032" y="5407020"/>
            <a:ext cx="62010" cy="333390"/>
          </a:xfrm>
          <a:custGeom>
            <a:avLst/>
            <a:gdLst>
              <a:gd name="connsiteX0" fmla="*/ 20718 w 62010"/>
              <a:gd name="connsiteY0" fmla="*/ 5 h 333390"/>
              <a:gd name="connsiteX1" fmla="*/ 8018 w 62010"/>
              <a:gd name="connsiteY1" fmla="*/ 200030 h 333390"/>
              <a:gd name="connsiteX2" fmla="*/ 61993 w 62010"/>
              <a:gd name="connsiteY2" fmla="*/ 333380 h 333390"/>
              <a:gd name="connsiteX3" fmla="*/ 1668 w 62010"/>
              <a:gd name="connsiteY3" fmla="*/ 193680 h 333390"/>
              <a:gd name="connsiteX4" fmla="*/ 20718 w 62010"/>
              <a:gd name="connsiteY4" fmla="*/ 5 h 33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10" h="333390">
                <a:moveTo>
                  <a:pt x="20718" y="5"/>
                </a:moveTo>
                <a:cubicBezTo>
                  <a:pt x="21776" y="1063"/>
                  <a:pt x="1139" y="144468"/>
                  <a:pt x="8018" y="200030"/>
                </a:cubicBezTo>
                <a:cubicBezTo>
                  <a:pt x="14897" y="255592"/>
                  <a:pt x="63051" y="334438"/>
                  <a:pt x="61993" y="333380"/>
                </a:cubicBezTo>
                <a:cubicBezTo>
                  <a:pt x="60935" y="332322"/>
                  <a:pt x="10135" y="242893"/>
                  <a:pt x="1668" y="193680"/>
                </a:cubicBezTo>
                <a:cubicBezTo>
                  <a:pt x="-6799" y="144467"/>
                  <a:pt x="19660" y="-1053"/>
                  <a:pt x="20718" y="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A8EB4F25-D47C-D976-2BE1-2DB1B4456FBD}"/>
              </a:ext>
            </a:extLst>
          </p:cNvPr>
          <p:cNvSpPr/>
          <p:nvPr/>
        </p:nvSpPr>
        <p:spPr>
          <a:xfrm>
            <a:off x="4251325" y="5432029"/>
            <a:ext cx="41921" cy="231183"/>
          </a:xfrm>
          <a:custGeom>
            <a:avLst/>
            <a:gdLst>
              <a:gd name="connsiteX0" fmla="*/ 22225 w 41921"/>
              <a:gd name="connsiteY0" fmla="*/ 396 h 231183"/>
              <a:gd name="connsiteX1" fmla="*/ 15875 w 41921"/>
              <a:gd name="connsiteY1" fmla="*/ 101996 h 231183"/>
              <a:gd name="connsiteX2" fmla="*/ 25400 w 41921"/>
              <a:gd name="connsiteY2" fmla="*/ 143271 h 231183"/>
              <a:gd name="connsiteX3" fmla="*/ 41275 w 41921"/>
              <a:gd name="connsiteY3" fmla="*/ 228996 h 231183"/>
              <a:gd name="connsiteX4" fmla="*/ 34925 w 41921"/>
              <a:gd name="connsiteY4" fmla="*/ 200421 h 231183"/>
              <a:gd name="connsiteX5" fmla="*/ 0 w 41921"/>
              <a:gd name="connsiteY5" fmla="*/ 143271 h 231183"/>
              <a:gd name="connsiteX6" fmla="*/ 22225 w 41921"/>
              <a:gd name="connsiteY6" fmla="*/ 396 h 2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21" h="231183">
                <a:moveTo>
                  <a:pt x="22225" y="396"/>
                </a:moveTo>
                <a:cubicBezTo>
                  <a:pt x="24871" y="-6483"/>
                  <a:pt x="15346" y="78184"/>
                  <a:pt x="15875" y="101996"/>
                </a:cubicBezTo>
                <a:cubicBezTo>
                  <a:pt x="16404" y="125808"/>
                  <a:pt x="21167" y="122104"/>
                  <a:pt x="25400" y="143271"/>
                </a:cubicBezTo>
                <a:cubicBezTo>
                  <a:pt x="29633" y="164438"/>
                  <a:pt x="39688" y="219471"/>
                  <a:pt x="41275" y="228996"/>
                </a:cubicBezTo>
                <a:cubicBezTo>
                  <a:pt x="42863" y="238521"/>
                  <a:pt x="41804" y="214709"/>
                  <a:pt x="34925" y="200421"/>
                </a:cubicBezTo>
                <a:cubicBezTo>
                  <a:pt x="28046" y="186134"/>
                  <a:pt x="0" y="176079"/>
                  <a:pt x="0" y="143271"/>
                </a:cubicBezTo>
                <a:cubicBezTo>
                  <a:pt x="0" y="110463"/>
                  <a:pt x="19579" y="7275"/>
                  <a:pt x="22225" y="39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72F3FF5-434B-E6AC-5B57-9A99BC85444B}"/>
              </a:ext>
            </a:extLst>
          </p:cNvPr>
          <p:cNvSpPr/>
          <p:nvPr/>
        </p:nvSpPr>
        <p:spPr>
          <a:xfrm>
            <a:off x="4060641" y="5298989"/>
            <a:ext cx="108718" cy="32643"/>
          </a:xfrm>
          <a:custGeom>
            <a:avLst/>
            <a:gdLst>
              <a:gd name="connsiteX0" fmla="*/ 184 w 108718"/>
              <a:gd name="connsiteY0" fmla="*/ 86 h 32643"/>
              <a:gd name="connsiteX1" fmla="*/ 104959 w 108718"/>
              <a:gd name="connsiteY1" fmla="*/ 31836 h 32643"/>
              <a:gd name="connsiteX2" fmla="*/ 79559 w 108718"/>
              <a:gd name="connsiteY2" fmla="*/ 22311 h 32643"/>
              <a:gd name="connsiteX3" fmla="*/ 184 w 108718"/>
              <a:gd name="connsiteY3" fmla="*/ 86 h 3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18" h="32643">
                <a:moveTo>
                  <a:pt x="184" y="86"/>
                </a:moveTo>
                <a:cubicBezTo>
                  <a:pt x="4417" y="1673"/>
                  <a:pt x="104959" y="31836"/>
                  <a:pt x="104959" y="31836"/>
                </a:cubicBezTo>
                <a:cubicBezTo>
                  <a:pt x="118188" y="35540"/>
                  <a:pt x="93317" y="25486"/>
                  <a:pt x="79559" y="22311"/>
                </a:cubicBezTo>
                <a:cubicBezTo>
                  <a:pt x="65801" y="19136"/>
                  <a:pt x="-4049" y="-1501"/>
                  <a:pt x="184" y="8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5F93D3DF-EEC4-0CC6-D142-BEE7242651BE}"/>
              </a:ext>
            </a:extLst>
          </p:cNvPr>
          <p:cNvSpPr/>
          <p:nvPr/>
        </p:nvSpPr>
        <p:spPr>
          <a:xfrm>
            <a:off x="4063974" y="5321074"/>
            <a:ext cx="184244" cy="204381"/>
          </a:xfrm>
          <a:custGeom>
            <a:avLst/>
            <a:gdLst>
              <a:gd name="connsiteX0" fmla="*/ 26 w 184244"/>
              <a:gd name="connsiteY0" fmla="*/ 226 h 204381"/>
              <a:gd name="connsiteX1" fmla="*/ 92101 w 184244"/>
              <a:gd name="connsiteY1" fmla="*/ 31976 h 204381"/>
              <a:gd name="connsiteX2" fmla="*/ 139726 w 184244"/>
              <a:gd name="connsiteY2" fmla="*/ 149451 h 204381"/>
              <a:gd name="connsiteX3" fmla="*/ 142901 w 184244"/>
              <a:gd name="connsiteY3" fmla="*/ 203426 h 204381"/>
              <a:gd name="connsiteX4" fmla="*/ 142901 w 184244"/>
              <a:gd name="connsiteY4" fmla="*/ 181201 h 204381"/>
              <a:gd name="connsiteX5" fmla="*/ 184176 w 184244"/>
              <a:gd name="connsiteY5" fmla="*/ 146276 h 204381"/>
              <a:gd name="connsiteX6" fmla="*/ 152426 w 184244"/>
              <a:gd name="connsiteY6" fmla="*/ 130401 h 204381"/>
              <a:gd name="connsiteX7" fmla="*/ 142901 w 184244"/>
              <a:gd name="connsiteY7" fmla="*/ 92301 h 204381"/>
              <a:gd name="connsiteX8" fmla="*/ 161951 w 184244"/>
              <a:gd name="connsiteY8" fmla="*/ 89126 h 204381"/>
              <a:gd name="connsiteX9" fmla="*/ 133376 w 184244"/>
              <a:gd name="connsiteY9" fmla="*/ 73251 h 204381"/>
              <a:gd name="connsiteX10" fmla="*/ 146076 w 184244"/>
              <a:gd name="connsiteY10" fmla="*/ 41501 h 204381"/>
              <a:gd name="connsiteX11" fmla="*/ 111151 w 184244"/>
              <a:gd name="connsiteY11" fmla="*/ 51026 h 204381"/>
              <a:gd name="connsiteX12" fmla="*/ 101626 w 184244"/>
              <a:gd name="connsiteY12" fmla="*/ 19276 h 204381"/>
              <a:gd name="connsiteX13" fmla="*/ 26 w 184244"/>
              <a:gd name="connsiteY13" fmla="*/ 226 h 20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244" h="204381">
                <a:moveTo>
                  <a:pt x="26" y="226"/>
                </a:moveTo>
                <a:cubicBezTo>
                  <a:pt x="-1562" y="2343"/>
                  <a:pt x="68818" y="7105"/>
                  <a:pt x="92101" y="31976"/>
                </a:cubicBezTo>
                <a:cubicBezTo>
                  <a:pt x="115384" y="56847"/>
                  <a:pt x="131259" y="120876"/>
                  <a:pt x="139726" y="149451"/>
                </a:cubicBezTo>
                <a:cubicBezTo>
                  <a:pt x="148193" y="178026"/>
                  <a:pt x="142372" y="198134"/>
                  <a:pt x="142901" y="203426"/>
                </a:cubicBezTo>
                <a:cubicBezTo>
                  <a:pt x="143430" y="208718"/>
                  <a:pt x="136022" y="190726"/>
                  <a:pt x="142901" y="181201"/>
                </a:cubicBezTo>
                <a:cubicBezTo>
                  <a:pt x="149780" y="171676"/>
                  <a:pt x="182589" y="154743"/>
                  <a:pt x="184176" y="146276"/>
                </a:cubicBezTo>
                <a:cubicBezTo>
                  <a:pt x="185763" y="137809"/>
                  <a:pt x="159305" y="139397"/>
                  <a:pt x="152426" y="130401"/>
                </a:cubicBezTo>
                <a:cubicBezTo>
                  <a:pt x="145547" y="121405"/>
                  <a:pt x="142901" y="92301"/>
                  <a:pt x="142901" y="92301"/>
                </a:cubicBezTo>
                <a:cubicBezTo>
                  <a:pt x="144488" y="85422"/>
                  <a:pt x="163538" y="92301"/>
                  <a:pt x="161951" y="89126"/>
                </a:cubicBezTo>
                <a:cubicBezTo>
                  <a:pt x="160364" y="85951"/>
                  <a:pt x="136022" y="81188"/>
                  <a:pt x="133376" y="73251"/>
                </a:cubicBezTo>
                <a:cubicBezTo>
                  <a:pt x="130730" y="65314"/>
                  <a:pt x="149780" y="45205"/>
                  <a:pt x="146076" y="41501"/>
                </a:cubicBezTo>
                <a:cubicBezTo>
                  <a:pt x="142372" y="37797"/>
                  <a:pt x="118559" y="54730"/>
                  <a:pt x="111151" y="51026"/>
                </a:cubicBezTo>
                <a:cubicBezTo>
                  <a:pt x="103743" y="47322"/>
                  <a:pt x="114326" y="27213"/>
                  <a:pt x="101626" y="19276"/>
                </a:cubicBezTo>
                <a:cubicBezTo>
                  <a:pt x="88926" y="11339"/>
                  <a:pt x="1614" y="-1891"/>
                  <a:pt x="26" y="22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E98B53B-9630-53DF-FF70-C36BF28BDE2F}"/>
              </a:ext>
            </a:extLst>
          </p:cNvPr>
          <p:cNvSpPr/>
          <p:nvPr/>
        </p:nvSpPr>
        <p:spPr>
          <a:xfrm>
            <a:off x="3970869" y="5656944"/>
            <a:ext cx="318675" cy="242615"/>
          </a:xfrm>
          <a:custGeom>
            <a:avLst/>
            <a:gdLst>
              <a:gd name="connsiteX0" fmla="*/ 1056 w 318675"/>
              <a:gd name="connsiteY0" fmla="*/ 906 h 242615"/>
              <a:gd name="connsiteX1" fmla="*/ 45506 w 318675"/>
              <a:gd name="connsiteY1" fmla="*/ 99331 h 242615"/>
              <a:gd name="connsiteX2" fmla="*/ 112181 w 318675"/>
              <a:gd name="connsiteY2" fmla="*/ 194581 h 242615"/>
              <a:gd name="connsiteX3" fmla="*/ 178856 w 318675"/>
              <a:gd name="connsiteY3" fmla="*/ 223156 h 242615"/>
              <a:gd name="connsiteX4" fmla="*/ 318556 w 318675"/>
              <a:gd name="connsiteY4" fmla="*/ 242206 h 242615"/>
              <a:gd name="connsiteX5" fmla="*/ 153456 w 318675"/>
              <a:gd name="connsiteY5" fmla="*/ 229506 h 242615"/>
              <a:gd name="connsiteX6" fmla="*/ 89956 w 318675"/>
              <a:gd name="connsiteY6" fmla="*/ 159656 h 242615"/>
              <a:gd name="connsiteX7" fmla="*/ 1056 w 318675"/>
              <a:gd name="connsiteY7" fmla="*/ 906 h 24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75" h="242615">
                <a:moveTo>
                  <a:pt x="1056" y="906"/>
                </a:moveTo>
                <a:cubicBezTo>
                  <a:pt x="-6352" y="-9148"/>
                  <a:pt x="26985" y="67052"/>
                  <a:pt x="45506" y="99331"/>
                </a:cubicBezTo>
                <a:cubicBezTo>
                  <a:pt x="64027" y="131610"/>
                  <a:pt x="89956" y="173944"/>
                  <a:pt x="112181" y="194581"/>
                </a:cubicBezTo>
                <a:cubicBezTo>
                  <a:pt x="134406" y="215218"/>
                  <a:pt x="144460" y="215219"/>
                  <a:pt x="178856" y="223156"/>
                </a:cubicBezTo>
                <a:cubicBezTo>
                  <a:pt x="213252" y="231093"/>
                  <a:pt x="322789" y="241148"/>
                  <a:pt x="318556" y="242206"/>
                </a:cubicBezTo>
                <a:cubicBezTo>
                  <a:pt x="314323" y="243264"/>
                  <a:pt x="191556" y="243264"/>
                  <a:pt x="153456" y="229506"/>
                </a:cubicBezTo>
                <a:cubicBezTo>
                  <a:pt x="115356" y="215748"/>
                  <a:pt x="113239" y="191935"/>
                  <a:pt x="89956" y="159656"/>
                </a:cubicBezTo>
                <a:cubicBezTo>
                  <a:pt x="66673" y="127377"/>
                  <a:pt x="8464" y="10960"/>
                  <a:pt x="1056" y="90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CCED93C-8366-D9EB-2C82-93A718FBB72C}"/>
              </a:ext>
            </a:extLst>
          </p:cNvPr>
          <p:cNvSpPr/>
          <p:nvPr/>
        </p:nvSpPr>
        <p:spPr>
          <a:xfrm>
            <a:off x="3978275" y="5311326"/>
            <a:ext cx="114523" cy="465273"/>
          </a:xfrm>
          <a:custGeom>
            <a:avLst/>
            <a:gdLst>
              <a:gd name="connsiteX0" fmla="*/ 114300 w 114523"/>
              <a:gd name="connsiteY0" fmla="*/ 449 h 465273"/>
              <a:gd name="connsiteX1" fmla="*/ 12700 w 114523"/>
              <a:gd name="connsiteY1" fmla="*/ 70299 h 465273"/>
              <a:gd name="connsiteX2" fmla="*/ 47625 w 114523"/>
              <a:gd name="connsiteY2" fmla="*/ 70299 h 465273"/>
              <a:gd name="connsiteX3" fmla="*/ 41275 w 114523"/>
              <a:gd name="connsiteY3" fmla="*/ 108399 h 465273"/>
              <a:gd name="connsiteX4" fmla="*/ 6350 w 114523"/>
              <a:gd name="connsiteY4" fmla="*/ 216349 h 465273"/>
              <a:gd name="connsiteX5" fmla="*/ 9525 w 114523"/>
              <a:gd name="connsiteY5" fmla="*/ 283024 h 465273"/>
              <a:gd name="connsiteX6" fmla="*/ 0 w 114523"/>
              <a:gd name="connsiteY6" fmla="*/ 257624 h 465273"/>
              <a:gd name="connsiteX7" fmla="*/ 44450 w 114523"/>
              <a:gd name="connsiteY7" fmla="*/ 375099 h 465273"/>
              <a:gd name="connsiteX8" fmla="*/ 60325 w 114523"/>
              <a:gd name="connsiteY8" fmla="*/ 416374 h 465273"/>
              <a:gd name="connsiteX9" fmla="*/ 69850 w 114523"/>
              <a:gd name="connsiteY9" fmla="*/ 463999 h 465273"/>
              <a:gd name="connsiteX10" fmla="*/ 66675 w 114523"/>
              <a:gd name="connsiteY10" fmla="*/ 435424 h 465273"/>
              <a:gd name="connsiteX11" fmla="*/ 9525 w 114523"/>
              <a:gd name="connsiteY11" fmla="*/ 276674 h 465273"/>
              <a:gd name="connsiteX12" fmla="*/ 25400 w 114523"/>
              <a:gd name="connsiteY12" fmla="*/ 89349 h 465273"/>
              <a:gd name="connsiteX13" fmla="*/ 28575 w 114523"/>
              <a:gd name="connsiteY13" fmla="*/ 111574 h 465273"/>
              <a:gd name="connsiteX14" fmla="*/ 41275 w 114523"/>
              <a:gd name="connsiteY14" fmla="*/ 60774 h 465273"/>
              <a:gd name="connsiteX15" fmla="*/ 41275 w 114523"/>
              <a:gd name="connsiteY15" fmla="*/ 41724 h 465273"/>
              <a:gd name="connsiteX16" fmla="*/ 114300 w 114523"/>
              <a:gd name="connsiteY16" fmla="*/ 449 h 46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523" h="465273">
                <a:moveTo>
                  <a:pt x="114300" y="449"/>
                </a:moveTo>
                <a:cubicBezTo>
                  <a:pt x="109538" y="5211"/>
                  <a:pt x="23812" y="58657"/>
                  <a:pt x="12700" y="70299"/>
                </a:cubicBezTo>
                <a:cubicBezTo>
                  <a:pt x="1587" y="81941"/>
                  <a:pt x="42863" y="63949"/>
                  <a:pt x="47625" y="70299"/>
                </a:cubicBezTo>
                <a:cubicBezTo>
                  <a:pt x="52387" y="76649"/>
                  <a:pt x="48154" y="84057"/>
                  <a:pt x="41275" y="108399"/>
                </a:cubicBezTo>
                <a:cubicBezTo>
                  <a:pt x="34396" y="132741"/>
                  <a:pt x="11642" y="187245"/>
                  <a:pt x="6350" y="216349"/>
                </a:cubicBezTo>
                <a:cubicBezTo>
                  <a:pt x="1058" y="245453"/>
                  <a:pt x="10583" y="276145"/>
                  <a:pt x="9525" y="283024"/>
                </a:cubicBezTo>
                <a:cubicBezTo>
                  <a:pt x="8467" y="289903"/>
                  <a:pt x="0" y="257624"/>
                  <a:pt x="0" y="257624"/>
                </a:cubicBezTo>
                <a:lnTo>
                  <a:pt x="44450" y="375099"/>
                </a:lnTo>
                <a:cubicBezTo>
                  <a:pt x="54504" y="401557"/>
                  <a:pt x="56092" y="401557"/>
                  <a:pt x="60325" y="416374"/>
                </a:cubicBezTo>
                <a:cubicBezTo>
                  <a:pt x="64558" y="431191"/>
                  <a:pt x="68792" y="460824"/>
                  <a:pt x="69850" y="463999"/>
                </a:cubicBezTo>
                <a:cubicBezTo>
                  <a:pt x="70908" y="467174"/>
                  <a:pt x="76729" y="466645"/>
                  <a:pt x="66675" y="435424"/>
                </a:cubicBezTo>
                <a:cubicBezTo>
                  <a:pt x="56621" y="404203"/>
                  <a:pt x="16404" y="334353"/>
                  <a:pt x="9525" y="276674"/>
                </a:cubicBezTo>
                <a:cubicBezTo>
                  <a:pt x="2646" y="218995"/>
                  <a:pt x="22225" y="116866"/>
                  <a:pt x="25400" y="89349"/>
                </a:cubicBezTo>
                <a:cubicBezTo>
                  <a:pt x="28575" y="61832"/>
                  <a:pt x="25929" y="116336"/>
                  <a:pt x="28575" y="111574"/>
                </a:cubicBezTo>
                <a:cubicBezTo>
                  <a:pt x="31221" y="106812"/>
                  <a:pt x="41275" y="60774"/>
                  <a:pt x="41275" y="60774"/>
                </a:cubicBezTo>
                <a:cubicBezTo>
                  <a:pt x="43392" y="49132"/>
                  <a:pt x="36513" y="53366"/>
                  <a:pt x="41275" y="41724"/>
                </a:cubicBezTo>
                <a:cubicBezTo>
                  <a:pt x="46037" y="30082"/>
                  <a:pt x="119062" y="-4313"/>
                  <a:pt x="114300" y="44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CB15CBA-389E-D9B0-2D27-E41F74BA620F}"/>
              </a:ext>
            </a:extLst>
          </p:cNvPr>
          <p:cNvSpPr/>
          <p:nvPr/>
        </p:nvSpPr>
        <p:spPr>
          <a:xfrm>
            <a:off x="3998683" y="5355992"/>
            <a:ext cx="93904" cy="339958"/>
          </a:xfrm>
          <a:custGeom>
            <a:avLst/>
            <a:gdLst>
              <a:gd name="connsiteX0" fmla="*/ 93892 w 93904"/>
              <a:gd name="connsiteY0" fmla="*/ 233 h 339958"/>
              <a:gd name="connsiteX1" fmla="*/ 8167 w 93904"/>
              <a:gd name="connsiteY1" fmla="*/ 171683 h 339958"/>
              <a:gd name="connsiteX2" fmla="*/ 8167 w 93904"/>
              <a:gd name="connsiteY2" fmla="*/ 247883 h 339958"/>
              <a:gd name="connsiteX3" fmla="*/ 49442 w 93904"/>
              <a:gd name="connsiteY3" fmla="*/ 339958 h 339958"/>
              <a:gd name="connsiteX4" fmla="*/ 8167 w 93904"/>
              <a:gd name="connsiteY4" fmla="*/ 247883 h 339958"/>
              <a:gd name="connsiteX5" fmla="*/ 8167 w 93904"/>
              <a:gd name="connsiteY5" fmla="*/ 193908 h 339958"/>
              <a:gd name="connsiteX6" fmla="*/ 11342 w 93904"/>
              <a:gd name="connsiteY6" fmla="*/ 105008 h 339958"/>
              <a:gd name="connsiteX7" fmla="*/ 14517 w 93904"/>
              <a:gd name="connsiteY7" fmla="*/ 133583 h 339958"/>
              <a:gd name="connsiteX8" fmla="*/ 93892 w 93904"/>
              <a:gd name="connsiteY8" fmla="*/ 233 h 33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4" h="339958">
                <a:moveTo>
                  <a:pt x="93892" y="233"/>
                </a:moveTo>
                <a:cubicBezTo>
                  <a:pt x="92834" y="6583"/>
                  <a:pt x="22454" y="130408"/>
                  <a:pt x="8167" y="171683"/>
                </a:cubicBezTo>
                <a:cubicBezTo>
                  <a:pt x="-6121" y="212958"/>
                  <a:pt x="1288" y="219837"/>
                  <a:pt x="8167" y="247883"/>
                </a:cubicBezTo>
                <a:cubicBezTo>
                  <a:pt x="15046" y="275929"/>
                  <a:pt x="49442" y="339958"/>
                  <a:pt x="49442" y="339958"/>
                </a:cubicBezTo>
                <a:cubicBezTo>
                  <a:pt x="49442" y="339958"/>
                  <a:pt x="15046" y="272225"/>
                  <a:pt x="8167" y="247883"/>
                </a:cubicBezTo>
                <a:cubicBezTo>
                  <a:pt x="1288" y="223541"/>
                  <a:pt x="7638" y="217720"/>
                  <a:pt x="8167" y="193908"/>
                </a:cubicBezTo>
                <a:cubicBezTo>
                  <a:pt x="8696" y="170096"/>
                  <a:pt x="10284" y="115062"/>
                  <a:pt x="11342" y="105008"/>
                </a:cubicBezTo>
                <a:cubicBezTo>
                  <a:pt x="12400" y="94954"/>
                  <a:pt x="759" y="147871"/>
                  <a:pt x="14517" y="133583"/>
                </a:cubicBezTo>
                <a:cubicBezTo>
                  <a:pt x="28275" y="119295"/>
                  <a:pt x="94950" y="-6117"/>
                  <a:pt x="93892" y="23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0F3EE204-F655-9F5E-A8E1-863BA914E338}"/>
              </a:ext>
            </a:extLst>
          </p:cNvPr>
          <p:cNvSpPr/>
          <p:nvPr/>
        </p:nvSpPr>
        <p:spPr>
          <a:xfrm>
            <a:off x="4037749" y="5372097"/>
            <a:ext cx="154427" cy="311596"/>
          </a:xfrm>
          <a:custGeom>
            <a:avLst/>
            <a:gdLst>
              <a:gd name="connsiteX0" fmla="*/ 115151 w 154427"/>
              <a:gd name="connsiteY0" fmla="*/ 3 h 311596"/>
              <a:gd name="connsiteX1" fmla="*/ 83401 w 154427"/>
              <a:gd name="connsiteY1" fmla="*/ 73028 h 311596"/>
              <a:gd name="connsiteX2" fmla="*/ 115151 w 154427"/>
              <a:gd name="connsiteY2" fmla="*/ 85728 h 311596"/>
              <a:gd name="connsiteX3" fmla="*/ 153251 w 154427"/>
              <a:gd name="connsiteY3" fmla="*/ 76203 h 311596"/>
              <a:gd name="connsiteX4" fmla="*/ 67526 w 154427"/>
              <a:gd name="connsiteY4" fmla="*/ 107953 h 311596"/>
              <a:gd name="connsiteX5" fmla="*/ 19901 w 154427"/>
              <a:gd name="connsiteY5" fmla="*/ 136528 h 311596"/>
              <a:gd name="connsiteX6" fmla="*/ 10376 w 154427"/>
              <a:gd name="connsiteY6" fmla="*/ 241303 h 311596"/>
              <a:gd name="connsiteX7" fmla="*/ 13551 w 154427"/>
              <a:gd name="connsiteY7" fmla="*/ 219078 h 311596"/>
              <a:gd name="connsiteX8" fmla="*/ 26251 w 154427"/>
              <a:gd name="connsiteY8" fmla="*/ 311153 h 311596"/>
              <a:gd name="connsiteX9" fmla="*/ 13551 w 154427"/>
              <a:gd name="connsiteY9" fmla="*/ 250828 h 311596"/>
              <a:gd name="connsiteX10" fmla="*/ 851 w 154427"/>
              <a:gd name="connsiteY10" fmla="*/ 177803 h 311596"/>
              <a:gd name="connsiteX11" fmla="*/ 38951 w 154427"/>
              <a:gd name="connsiteY11" fmla="*/ 117478 h 311596"/>
              <a:gd name="connsiteX12" fmla="*/ 48476 w 154427"/>
              <a:gd name="connsiteY12" fmla="*/ 146053 h 311596"/>
              <a:gd name="connsiteX13" fmla="*/ 102451 w 154427"/>
              <a:gd name="connsiteY13" fmla="*/ 120653 h 311596"/>
              <a:gd name="connsiteX14" fmla="*/ 54826 w 154427"/>
              <a:gd name="connsiteY14" fmla="*/ 120653 h 311596"/>
              <a:gd name="connsiteX15" fmla="*/ 89751 w 154427"/>
              <a:gd name="connsiteY15" fmla="*/ 92078 h 311596"/>
              <a:gd name="connsiteX16" fmla="*/ 64351 w 154427"/>
              <a:gd name="connsiteY16" fmla="*/ 76203 h 311596"/>
              <a:gd name="connsiteX17" fmla="*/ 115151 w 154427"/>
              <a:gd name="connsiteY17" fmla="*/ 3 h 31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4427" h="311596">
                <a:moveTo>
                  <a:pt x="115151" y="3"/>
                </a:moveTo>
                <a:cubicBezTo>
                  <a:pt x="118326" y="-526"/>
                  <a:pt x="83401" y="58741"/>
                  <a:pt x="83401" y="73028"/>
                </a:cubicBezTo>
                <a:cubicBezTo>
                  <a:pt x="83401" y="87315"/>
                  <a:pt x="103509" y="85199"/>
                  <a:pt x="115151" y="85728"/>
                </a:cubicBezTo>
                <a:cubicBezTo>
                  <a:pt x="126793" y="86257"/>
                  <a:pt x="161188" y="72499"/>
                  <a:pt x="153251" y="76203"/>
                </a:cubicBezTo>
                <a:cubicBezTo>
                  <a:pt x="145314" y="79907"/>
                  <a:pt x="89751" y="97899"/>
                  <a:pt x="67526" y="107953"/>
                </a:cubicBezTo>
                <a:cubicBezTo>
                  <a:pt x="45301" y="118007"/>
                  <a:pt x="29426" y="114303"/>
                  <a:pt x="19901" y="136528"/>
                </a:cubicBezTo>
                <a:cubicBezTo>
                  <a:pt x="10376" y="158753"/>
                  <a:pt x="11434" y="227545"/>
                  <a:pt x="10376" y="241303"/>
                </a:cubicBezTo>
                <a:cubicBezTo>
                  <a:pt x="9318" y="255061"/>
                  <a:pt x="10905" y="207436"/>
                  <a:pt x="13551" y="219078"/>
                </a:cubicBezTo>
                <a:cubicBezTo>
                  <a:pt x="16197" y="230720"/>
                  <a:pt x="26251" y="305861"/>
                  <a:pt x="26251" y="311153"/>
                </a:cubicBezTo>
                <a:cubicBezTo>
                  <a:pt x="26251" y="316445"/>
                  <a:pt x="17784" y="273053"/>
                  <a:pt x="13551" y="250828"/>
                </a:cubicBezTo>
                <a:cubicBezTo>
                  <a:pt x="9318" y="228603"/>
                  <a:pt x="-3382" y="200028"/>
                  <a:pt x="851" y="177803"/>
                </a:cubicBezTo>
                <a:cubicBezTo>
                  <a:pt x="5084" y="155578"/>
                  <a:pt x="31014" y="122770"/>
                  <a:pt x="38951" y="117478"/>
                </a:cubicBezTo>
                <a:cubicBezTo>
                  <a:pt x="46888" y="112186"/>
                  <a:pt x="37893" y="145524"/>
                  <a:pt x="48476" y="146053"/>
                </a:cubicBezTo>
                <a:cubicBezTo>
                  <a:pt x="59059" y="146582"/>
                  <a:pt x="101393" y="124886"/>
                  <a:pt x="102451" y="120653"/>
                </a:cubicBezTo>
                <a:cubicBezTo>
                  <a:pt x="103509" y="116420"/>
                  <a:pt x="56943" y="125415"/>
                  <a:pt x="54826" y="120653"/>
                </a:cubicBezTo>
                <a:cubicBezTo>
                  <a:pt x="52709" y="115891"/>
                  <a:pt x="88164" y="99486"/>
                  <a:pt x="89751" y="92078"/>
                </a:cubicBezTo>
                <a:cubicBezTo>
                  <a:pt x="91338" y="84670"/>
                  <a:pt x="63822" y="87845"/>
                  <a:pt x="64351" y="76203"/>
                </a:cubicBezTo>
                <a:cubicBezTo>
                  <a:pt x="64880" y="64561"/>
                  <a:pt x="111976" y="532"/>
                  <a:pt x="115151" y="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2B97AE1-DCB9-C81D-421F-77F801339A5B}"/>
              </a:ext>
            </a:extLst>
          </p:cNvPr>
          <p:cNvSpPr/>
          <p:nvPr/>
        </p:nvSpPr>
        <p:spPr>
          <a:xfrm>
            <a:off x="4136820" y="5473687"/>
            <a:ext cx="120870" cy="251472"/>
          </a:xfrm>
          <a:custGeom>
            <a:avLst/>
            <a:gdLst>
              <a:gd name="connsiteX0" fmla="*/ 120855 w 120870"/>
              <a:gd name="connsiteY0" fmla="*/ 13 h 251472"/>
              <a:gd name="connsiteX1" fmla="*/ 98630 w 120870"/>
              <a:gd name="connsiteY1" fmla="*/ 82563 h 251472"/>
              <a:gd name="connsiteX2" fmla="*/ 31955 w 120870"/>
              <a:gd name="connsiteY2" fmla="*/ 161938 h 251472"/>
              <a:gd name="connsiteX3" fmla="*/ 16080 w 120870"/>
              <a:gd name="connsiteY3" fmla="*/ 190513 h 251472"/>
              <a:gd name="connsiteX4" fmla="*/ 22430 w 120870"/>
              <a:gd name="connsiteY4" fmla="*/ 222263 h 251472"/>
              <a:gd name="connsiteX5" fmla="*/ 47830 w 120870"/>
              <a:gd name="connsiteY5" fmla="*/ 250838 h 251472"/>
              <a:gd name="connsiteX6" fmla="*/ 205 w 120870"/>
              <a:gd name="connsiteY6" fmla="*/ 193688 h 251472"/>
              <a:gd name="connsiteX7" fmla="*/ 70055 w 120870"/>
              <a:gd name="connsiteY7" fmla="*/ 120663 h 251472"/>
              <a:gd name="connsiteX8" fmla="*/ 101805 w 120870"/>
              <a:gd name="connsiteY8" fmla="*/ 76213 h 251472"/>
              <a:gd name="connsiteX9" fmla="*/ 120855 w 120870"/>
              <a:gd name="connsiteY9" fmla="*/ 13 h 2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70" h="251472">
                <a:moveTo>
                  <a:pt x="120855" y="13"/>
                </a:moveTo>
                <a:cubicBezTo>
                  <a:pt x="120326" y="1071"/>
                  <a:pt x="113447" y="55575"/>
                  <a:pt x="98630" y="82563"/>
                </a:cubicBezTo>
                <a:cubicBezTo>
                  <a:pt x="83813" y="109551"/>
                  <a:pt x="45713" y="143946"/>
                  <a:pt x="31955" y="161938"/>
                </a:cubicBezTo>
                <a:cubicBezTo>
                  <a:pt x="18197" y="179930"/>
                  <a:pt x="17667" y="180459"/>
                  <a:pt x="16080" y="190513"/>
                </a:cubicBezTo>
                <a:cubicBezTo>
                  <a:pt x="14493" y="200567"/>
                  <a:pt x="17138" y="212209"/>
                  <a:pt x="22430" y="222263"/>
                </a:cubicBezTo>
                <a:cubicBezTo>
                  <a:pt x="27722" y="232317"/>
                  <a:pt x="51534" y="255600"/>
                  <a:pt x="47830" y="250838"/>
                </a:cubicBezTo>
                <a:cubicBezTo>
                  <a:pt x="44126" y="246076"/>
                  <a:pt x="-3499" y="215384"/>
                  <a:pt x="205" y="193688"/>
                </a:cubicBezTo>
                <a:cubicBezTo>
                  <a:pt x="3909" y="171992"/>
                  <a:pt x="53122" y="140242"/>
                  <a:pt x="70055" y="120663"/>
                </a:cubicBezTo>
                <a:cubicBezTo>
                  <a:pt x="86988" y="101084"/>
                  <a:pt x="95455" y="94205"/>
                  <a:pt x="101805" y="76213"/>
                </a:cubicBezTo>
                <a:cubicBezTo>
                  <a:pt x="108155" y="58221"/>
                  <a:pt x="121384" y="-1045"/>
                  <a:pt x="120855" y="1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CF571632-64B9-09A2-5D1B-B468278F57C7}"/>
              </a:ext>
            </a:extLst>
          </p:cNvPr>
          <p:cNvSpPr/>
          <p:nvPr/>
        </p:nvSpPr>
        <p:spPr>
          <a:xfrm>
            <a:off x="4111613" y="5498935"/>
            <a:ext cx="104820" cy="134091"/>
          </a:xfrm>
          <a:custGeom>
            <a:avLst/>
            <a:gdLst>
              <a:gd name="connsiteX0" fmla="*/ 104787 w 104820"/>
              <a:gd name="connsiteY0" fmla="*/ 165 h 134091"/>
              <a:gd name="connsiteX1" fmla="*/ 38112 w 104820"/>
              <a:gd name="connsiteY1" fmla="*/ 85890 h 134091"/>
              <a:gd name="connsiteX2" fmla="*/ 28587 w 104820"/>
              <a:gd name="connsiteY2" fmla="*/ 133515 h 134091"/>
              <a:gd name="connsiteX3" fmla="*/ 25412 w 104820"/>
              <a:gd name="connsiteY3" fmla="*/ 108115 h 134091"/>
              <a:gd name="connsiteX4" fmla="*/ 28587 w 104820"/>
              <a:gd name="connsiteY4" fmla="*/ 47790 h 134091"/>
              <a:gd name="connsiteX5" fmla="*/ 3187 w 104820"/>
              <a:gd name="connsiteY5" fmla="*/ 57315 h 134091"/>
              <a:gd name="connsiteX6" fmla="*/ 31762 w 104820"/>
              <a:gd name="connsiteY6" fmla="*/ 12865 h 134091"/>
              <a:gd name="connsiteX7" fmla="*/ 12 w 104820"/>
              <a:gd name="connsiteY7" fmla="*/ 63665 h 134091"/>
              <a:gd name="connsiteX8" fmla="*/ 28587 w 104820"/>
              <a:gd name="connsiteY8" fmla="*/ 63665 h 134091"/>
              <a:gd name="connsiteX9" fmla="*/ 104787 w 104820"/>
              <a:gd name="connsiteY9" fmla="*/ 165 h 13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820" h="134091">
                <a:moveTo>
                  <a:pt x="104787" y="165"/>
                </a:moveTo>
                <a:cubicBezTo>
                  <a:pt x="106374" y="3869"/>
                  <a:pt x="50812" y="63665"/>
                  <a:pt x="38112" y="85890"/>
                </a:cubicBezTo>
                <a:cubicBezTo>
                  <a:pt x="25412" y="108115"/>
                  <a:pt x="30704" y="129811"/>
                  <a:pt x="28587" y="133515"/>
                </a:cubicBezTo>
                <a:cubicBezTo>
                  <a:pt x="26470" y="137219"/>
                  <a:pt x="25412" y="122402"/>
                  <a:pt x="25412" y="108115"/>
                </a:cubicBezTo>
                <a:cubicBezTo>
                  <a:pt x="25412" y="93828"/>
                  <a:pt x="32291" y="56257"/>
                  <a:pt x="28587" y="47790"/>
                </a:cubicBezTo>
                <a:cubicBezTo>
                  <a:pt x="24883" y="39323"/>
                  <a:pt x="2658" y="63136"/>
                  <a:pt x="3187" y="57315"/>
                </a:cubicBezTo>
                <a:cubicBezTo>
                  <a:pt x="3716" y="51494"/>
                  <a:pt x="32291" y="11807"/>
                  <a:pt x="31762" y="12865"/>
                </a:cubicBezTo>
                <a:cubicBezTo>
                  <a:pt x="31233" y="13923"/>
                  <a:pt x="541" y="55198"/>
                  <a:pt x="12" y="63665"/>
                </a:cubicBezTo>
                <a:cubicBezTo>
                  <a:pt x="-517" y="72132"/>
                  <a:pt x="15358" y="71073"/>
                  <a:pt x="28587" y="63665"/>
                </a:cubicBezTo>
                <a:cubicBezTo>
                  <a:pt x="41816" y="56257"/>
                  <a:pt x="103200" y="-3539"/>
                  <a:pt x="104787" y="16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8A03621B-CB3F-A46C-2ADF-6717DFF4C060}"/>
              </a:ext>
            </a:extLst>
          </p:cNvPr>
          <p:cNvSpPr/>
          <p:nvPr/>
        </p:nvSpPr>
        <p:spPr>
          <a:xfrm>
            <a:off x="4190904" y="5518108"/>
            <a:ext cx="108619" cy="254512"/>
          </a:xfrm>
          <a:custGeom>
            <a:avLst/>
            <a:gdLst>
              <a:gd name="connsiteX0" fmla="*/ 57246 w 108619"/>
              <a:gd name="connsiteY0" fmla="*/ 42 h 254512"/>
              <a:gd name="connsiteX1" fmla="*/ 28671 w 108619"/>
              <a:gd name="connsiteY1" fmla="*/ 146092 h 254512"/>
              <a:gd name="connsiteX2" fmla="*/ 41371 w 108619"/>
              <a:gd name="connsiteY2" fmla="*/ 136567 h 254512"/>
              <a:gd name="connsiteX3" fmla="*/ 60421 w 108619"/>
              <a:gd name="connsiteY3" fmla="*/ 190542 h 254512"/>
              <a:gd name="connsiteX4" fmla="*/ 54071 w 108619"/>
              <a:gd name="connsiteY4" fmla="*/ 212767 h 254512"/>
              <a:gd name="connsiteX5" fmla="*/ 96 w 108619"/>
              <a:gd name="connsiteY5" fmla="*/ 203242 h 254512"/>
              <a:gd name="connsiteX6" fmla="*/ 41371 w 108619"/>
              <a:gd name="connsiteY6" fmla="*/ 212767 h 254512"/>
              <a:gd name="connsiteX7" fmla="*/ 60421 w 108619"/>
              <a:gd name="connsiteY7" fmla="*/ 219117 h 254512"/>
              <a:gd name="connsiteX8" fmla="*/ 31846 w 108619"/>
              <a:gd name="connsiteY8" fmla="*/ 254042 h 254512"/>
              <a:gd name="connsiteX9" fmla="*/ 108046 w 108619"/>
              <a:gd name="connsiteY9" fmla="*/ 190542 h 254512"/>
              <a:gd name="connsiteX10" fmla="*/ 66771 w 108619"/>
              <a:gd name="connsiteY10" fmla="*/ 203242 h 254512"/>
              <a:gd name="connsiteX11" fmla="*/ 66771 w 108619"/>
              <a:gd name="connsiteY11" fmla="*/ 171492 h 254512"/>
              <a:gd name="connsiteX12" fmla="*/ 54071 w 108619"/>
              <a:gd name="connsiteY12" fmla="*/ 142917 h 254512"/>
              <a:gd name="connsiteX13" fmla="*/ 60421 w 108619"/>
              <a:gd name="connsiteY13" fmla="*/ 92117 h 254512"/>
              <a:gd name="connsiteX14" fmla="*/ 41371 w 108619"/>
              <a:gd name="connsiteY14" fmla="*/ 130217 h 254512"/>
              <a:gd name="connsiteX15" fmla="*/ 57246 w 108619"/>
              <a:gd name="connsiteY15" fmla="*/ 42 h 25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619" h="254512">
                <a:moveTo>
                  <a:pt x="57246" y="42"/>
                </a:moveTo>
                <a:cubicBezTo>
                  <a:pt x="55129" y="2688"/>
                  <a:pt x="28671" y="146092"/>
                  <a:pt x="28671" y="146092"/>
                </a:cubicBezTo>
                <a:cubicBezTo>
                  <a:pt x="26025" y="168846"/>
                  <a:pt x="36079" y="129159"/>
                  <a:pt x="41371" y="136567"/>
                </a:cubicBezTo>
                <a:cubicBezTo>
                  <a:pt x="46663" y="143975"/>
                  <a:pt x="58304" y="177842"/>
                  <a:pt x="60421" y="190542"/>
                </a:cubicBezTo>
                <a:cubicBezTo>
                  <a:pt x="62538" y="203242"/>
                  <a:pt x="64125" y="210650"/>
                  <a:pt x="54071" y="212767"/>
                </a:cubicBezTo>
                <a:cubicBezTo>
                  <a:pt x="44017" y="214884"/>
                  <a:pt x="2213" y="203242"/>
                  <a:pt x="96" y="203242"/>
                </a:cubicBezTo>
                <a:cubicBezTo>
                  <a:pt x="-2021" y="203242"/>
                  <a:pt x="31317" y="210121"/>
                  <a:pt x="41371" y="212767"/>
                </a:cubicBezTo>
                <a:cubicBezTo>
                  <a:pt x="51425" y="215413"/>
                  <a:pt x="62008" y="212238"/>
                  <a:pt x="60421" y="219117"/>
                </a:cubicBezTo>
                <a:cubicBezTo>
                  <a:pt x="58834" y="225996"/>
                  <a:pt x="23908" y="258805"/>
                  <a:pt x="31846" y="254042"/>
                </a:cubicBezTo>
                <a:cubicBezTo>
                  <a:pt x="39783" y="249280"/>
                  <a:pt x="102225" y="199009"/>
                  <a:pt x="108046" y="190542"/>
                </a:cubicBezTo>
                <a:cubicBezTo>
                  <a:pt x="113867" y="182075"/>
                  <a:pt x="73650" y="206417"/>
                  <a:pt x="66771" y="203242"/>
                </a:cubicBezTo>
                <a:cubicBezTo>
                  <a:pt x="59892" y="200067"/>
                  <a:pt x="68888" y="181546"/>
                  <a:pt x="66771" y="171492"/>
                </a:cubicBezTo>
                <a:cubicBezTo>
                  <a:pt x="64654" y="161438"/>
                  <a:pt x="55129" y="156146"/>
                  <a:pt x="54071" y="142917"/>
                </a:cubicBezTo>
                <a:cubicBezTo>
                  <a:pt x="53013" y="129688"/>
                  <a:pt x="62538" y="94234"/>
                  <a:pt x="60421" y="92117"/>
                </a:cubicBezTo>
                <a:cubicBezTo>
                  <a:pt x="58304" y="90000"/>
                  <a:pt x="39254" y="141859"/>
                  <a:pt x="41371" y="130217"/>
                </a:cubicBezTo>
                <a:cubicBezTo>
                  <a:pt x="43488" y="118575"/>
                  <a:pt x="59363" y="-2604"/>
                  <a:pt x="57246" y="4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6B131F0-3306-68F7-FA2C-43A2F2B3D3BC}"/>
              </a:ext>
            </a:extLst>
          </p:cNvPr>
          <p:cNvSpPr/>
          <p:nvPr/>
        </p:nvSpPr>
        <p:spPr>
          <a:xfrm>
            <a:off x="4022012" y="5489464"/>
            <a:ext cx="55792" cy="229745"/>
          </a:xfrm>
          <a:custGeom>
            <a:avLst/>
            <a:gdLst>
              <a:gd name="connsiteX0" fmla="*/ 16588 w 55792"/>
              <a:gd name="connsiteY0" fmla="*/ 111 h 229745"/>
              <a:gd name="connsiteX1" fmla="*/ 713 w 55792"/>
              <a:gd name="connsiteY1" fmla="*/ 111236 h 229745"/>
              <a:gd name="connsiteX2" fmla="*/ 10238 w 55792"/>
              <a:gd name="connsiteY2" fmla="*/ 149336 h 229745"/>
              <a:gd name="connsiteX3" fmla="*/ 54688 w 55792"/>
              <a:gd name="connsiteY3" fmla="*/ 228711 h 229745"/>
              <a:gd name="connsiteX4" fmla="*/ 38813 w 55792"/>
              <a:gd name="connsiteY4" fmla="*/ 190611 h 229745"/>
              <a:gd name="connsiteX5" fmla="*/ 713 w 55792"/>
              <a:gd name="connsiteY5" fmla="*/ 133461 h 229745"/>
              <a:gd name="connsiteX6" fmla="*/ 16588 w 55792"/>
              <a:gd name="connsiteY6" fmla="*/ 111 h 22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92" h="229745">
                <a:moveTo>
                  <a:pt x="16588" y="111"/>
                </a:moveTo>
                <a:cubicBezTo>
                  <a:pt x="16588" y="-3593"/>
                  <a:pt x="1771" y="86365"/>
                  <a:pt x="713" y="111236"/>
                </a:cubicBezTo>
                <a:cubicBezTo>
                  <a:pt x="-345" y="136107"/>
                  <a:pt x="1242" y="129757"/>
                  <a:pt x="10238" y="149336"/>
                </a:cubicBezTo>
                <a:cubicBezTo>
                  <a:pt x="19234" y="168915"/>
                  <a:pt x="49926" y="221832"/>
                  <a:pt x="54688" y="228711"/>
                </a:cubicBezTo>
                <a:cubicBezTo>
                  <a:pt x="59450" y="235590"/>
                  <a:pt x="47809" y="206486"/>
                  <a:pt x="38813" y="190611"/>
                </a:cubicBezTo>
                <a:cubicBezTo>
                  <a:pt x="29817" y="174736"/>
                  <a:pt x="5475" y="159919"/>
                  <a:pt x="713" y="133461"/>
                </a:cubicBezTo>
                <a:cubicBezTo>
                  <a:pt x="-4049" y="107003"/>
                  <a:pt x="16588" y="3815"/>
                  <a:pt x="16588" y="11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4738F72-F4AD-F44A-CACF-EB4D138E8E9E}"/>
              </a:ext>
            </a:extLst>
          </p:cNvPr>
          <p:cNvSpPr/>
          <p:nvPr/>
        </p:nvSpPr>
        <p:spPr>
          <a:xfrm>
            <a:off x="4063440" y="5609726"/>
            <a:ext cx="145594" cy="165642"/>
          </a:xfrm>
          <a:custGeom>
            <a:avLst/>
            <a:gdLst>
              <a:gd name="connsiteX0" fmla="*/ 48185 w 145594"/>
              <a:gd name="connsiteY0" fmla="*/ 499 h 165642"/>
              <a:gd name="connsiteX1" fmla="*/ 560 w 145594"/>
              <a:gd name="connsiteY1" fmla="*/ 127499 h 165642"/>
              <a:gd name="connsiteX2" fmla="*/ 25960 w 145594"/>
              <a:gd name="connsiteY2" fmla="*/ 92574 h 165642"/>
              <a:gd name="connsiteX3" fmla="*/ 83110 w 145594"/>
              <a:gd name="connsiteY3" fmla="*/ 127499 h 165642"/>
              <a:gd name="connsiteX4" fmla="*/ 143435 w 145594"/>
              <a:gd name="connsiteY4" fmla="*/ 165599 h 165642"/>
              <a:gd name="connsiteX5" fmla="*/ 127560 w 145594"/>
              <a:gd name="connsiteY5" fmla="*/ 133849 h 165642"/>
              <a:gd name="connsiteX6" fmla="*/ 83110 w 145594"/>
              <a:gd name="connsiteY6" fmla="*/ 79874 h 165642"/>
              <a:gd name="connsiteX7" fmla="*/ 108510 w 145594"/>
              <a:gd name="connsiteY7" fmla="*/ 143374 h 165642"/>
              <a:gd name="connsiteX8" fmla="*/ 64060 w 145594"/>
              <a:gd name="connsiteY8" fmla="*/ 95749 h 165642"/>
              <a:gd name="connsiteX9" fmla="*/ 3735 w 145594"/>
              <a:gd name="connsiteY9" fmla="*/ 83049 h 165642"/>
              <a:gd name="connsiteX10" fmla="*/ 48185 w 145594"/>
              <a:gd name="connsiteY10" fmla="*/ 499 h 16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594" h="165642">
                <a:moveTo>
                  <a:pt x="48185" y="499"/>
                </a:moveTo>
                <a:cubicBezTo>
                  <a:pt x="47656" y="7907"/>
                  <a:pt x="4264" y="112153"/>
                  <a:pt x="560" y="127499"/>
                </a:cubicBezTo>
                <a:cubicBezTo>
                  <a:pt x="-3144" y="142845"/>
                  <a:pt x="12202" y="92574"/>
                  <a:pt x="25960" y="92574"/>
                </a:cubicBezTo>
                <a:cubicBezTo>
                  <a:pt x="39718" y="92574"/>
                  <a:pt x="83110" y="127499"/>
                  <a:pt x="83110" y="127499"/>
                </a:cubicBezTo>
                <a:cubicBezTo>
                  <a:pt x="102689" y="139670"/>
                  <a:pt x="136027" y="164541"/>
                  <a:pt x="143435" y="165599"/>
                </a:cubicBezTo>
                <a:cubicBezTo>
                  <a:pt x="150843" y="166657"/>
                  <a:pt x="137614" y="148136"/>
                  <a:pt x="127560" y="133849"/>
                </a:cubicBezTo>
                <a:cubicBezTo>
                  <a:pt x="117506" y="119562"/>
                  <a:pt x="86285" y="78287"/>
                  <a:pt x="83110" y="79874"/>
                </a:cubicBezTo>
                <a:cubicBezTo>
                  <a:pt x="79935" y="81461"/>
                  <a:pt x="111685" y="140728"/>
                  <a:pt x="108510" y="143374"/>
                </a:cubicBezTo>
                <a:cubicBezTo>
                  <a:pt x="105335" y="146020"/>
                  <a:pt x="81522" y="105803"/>
                  <a:pt x="64060" y="95749"/>
                </a:cubicBezTo>
                <a:cubicBezTo>
                  <a:pt x="46598" y="85695"/>
                  <a:pt x="5322" y="95749"/>
                  <a:pt x="3735" y="83049"/>
                </a:cubicBezTo>
                <a:cubicBezTo>
                  <a:pt x="2148" y="70349"/>
                  <a:pt x="48714" y="-6909"/>
                  <a:pt x="48185" y="49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5B1AF7D-D1DE-BA57-342A-9C9888E98F87}"/>
              </a:ext>
            </a:extLst>
          </p:cNvPr>
          <p:cNvSpPr/>
          <p:nvPr/>
        </p:nvSpPr>
        <p:spPr>
          <a:xfrm>
            <a:off x="4194015" y="5753039"/>
            <a:ext cx="92671" cy="148397"/>
          </a:xfrm>
          <a:custGeom>
            <a:avLst/>
            <a:gdLst>
              <a:gd name="connsiteX0" fmla="*/ 160 w 92671"/>
              <a:gd name="connsiteY0" fmla="*/ 61 h 148397"/>
              <a:gd name="connsiteX1" fmla="*/ 54135 w 92671"/>
              <a:gd name="connsiteY1" fmla="*/ 41336 h 148397"/>
              <a:gd name="connsiteX2" fmla="*/ 73185 w 92671"/>
              <a:gd name="connsiteY2" fmla="*/ 79436 h 148397"/>
              <a:gd name="connsiteX3" fmla="*/ 92235 w 92671"/>
              <a:gd name="connsiteY3" fmla="*/ 146111 h 148397"/>
              <a:gd name="connsiteX4" fmla="*/ 82710 w 92671"/>
              <a:gd name="connsiteY4" fmla="*/ 127061 h 148397"/>
              <a:gd name="connsiteX5" fmla="*/ 41435 w 92671"/>
              <a:gd name="connsiteY5" fmla="*/ 69911 h 148397"/>
              <a:gd name="connsiteX6" fmla="*/ 66835 w 92671"/>
              <a:gd name="connsiteY6" fmla="*/ 104836 h 148397"/>
              <a:gd name="connsiteX7" fmla="*/ 73185 w 92671"/>
              <a:gd name="connsiteY7" fmla="*/ 50861 h 148397"/>
              <a:gd name="connsiteX8" fmla="*/ 160 w 92671"/>
              <a:gd name="connsiteY8" fmla="*/ 61 h 14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71" h="148397">
                <a:moveTo>
                  <a:pt x="160" y="61"/>
                </a:moveTo>
                <a:cubicBezTo>
                  <a:pt x="-3015" y="-1526"/>
                  <a:pt x="41964" y="28107"/>
                  <a:pt x="54135" y="41336"/>
                </a:cubicBezTo>
                <a:cubicBezTo>
                  <a:pt x="66306" y="54565"/>
                  <a:pt x="66835" y="61974"/>
                  <a:pt x="73185" y="79436"/>
                </a:cubicBezTo>
                <a:cubicBezTo>
                  <a:pt x="79535" y="96898"/>
                  <a:pt x="92235" y="146111"/>
                  <a:pt x="92235" y="146111"/>
                </a:cubicBezTo>
                <a:cubicBezTo>
                  <a:pt x="93823" y="154049"/>
                  <a:pt x="91177" y="139761"/>
                  <a:pt x="82710" y="127061"/>
                </a:cubicBezTo>
                <a:cubicBezTo>
                  <a:pt x="74243" y="114361"/>
                  <a:pt x="44081" y="73615"/>
                  <a:pt x="41435" y="69911"/>
                </a:cubicBezTo>
                <a:cubicBezTo>
                  <a:pt x="38789" y="66207"/>
                  <a:pt x="61543" y="108011"/>
                  <a:pt x="66835" y="104836"/>
                </a:cubicBezTo>
                <a:cubicBezTo>
                  <a:pt x="72127" y="101661"/>
                  <a:pt x="79006" y="64090"/>
                  <a:pt x="73185" y="50861"/>
                </a:cubicBezTo>
                <a:cubicBezTo>
                  <a:pt x="67364" y="37632"/>
                  <a:pt x="3335" y="1648"/>
                  <a:pt x="160" y="6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5FCA6073-9550-E1B0-0CB7-3281D74C7D11}"/>
              </a:ext>
            </a:extLst>
          </p:cNvPr>
          <p:cNvSpPr/>
          <p:nvPr/>
        </p:nvSpPr>
        <p:spPr>
          <a:xfrm>
            <a:off x="4079871" y="5738886"/>
            <a:ext cx="172863" cy="141586"/>
          </a:xfrm>
          <a:custGeom>
            <a:avLst/>
            <a:gdLst>
              <a:gd name="connsiteX0" fmla="*/ 4 w 172863"/>
              <a:gd name="connsiteY0" fmla="*/ 30089 h 141586"/>
              <a:gd name="connsiteX1" fmla="*/ 63504 w 172863"/>
              <a:gd name="connsiteY1" fmla="*/ 23739 h 141586"/>
              <a:gd name="connsiteX2" fmla="*/ 171454 w 172863"/>
              <a:gd name="connsiteY2" fmla="*/ 112639 h 141586"/>
              <a:gd name="connsiteX3" fmla="*/ 127004 w 172863"/>
              <a:gd name="connsiteY3" fmla="*/ 141214 h 141586"/>
              <a:gd name="connsiteX4" fmla="*/ 155579 w 172863"/>
              <a:gd name="connsiteY4" fmla="*/ 96764 h 141586"/>
              <a:gd name="connsiteX5" fmla="*/ 107954 w 172863"/>
              <a:gd name="connsiteY5" fmla="*/ 80889 h 141586"/>
              <a:gd name="connsiteX6" fmla="*/ 63504 w 172863"/>
              <a:gd name="connsiteY6" fmla="*/ 109464 h 141586"/>
              <a:gd name="connsiteX7" fmla="*/ 127004 w 172863"/>
              <a:gd name="connsiteY7" fmla="*/ 49139 h 141586"/>
              <a:gd name="connsiteX8" fmla="*/ 73029 w 172863"/>
              <a:gd name="connsiteY8" fmla="*/ 42789 h 141586"/>
              <a:gd name="connsiteX9" fmla="*/ 63504 w 172863"/>
              <a:gd name="connsiteY9" fmla="*/ 106289 h 141586"/>
              <a:gd name="connsiteX10" fmla="*/ 60329 w 172863"/>
              <a:gd name="connsiteY10" fmla="*/ 1514 h 141586"/>
              <a:gd name="connsiteX11" fmla="*/ 4 w 172863"/>
              <a:gd name="connsiteY11" fmla="*/ 30089 h 14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63" h="141586">
                <a:moveTo>
                  <a:pt x="4" y="30089"/>
                </a:moveTo>
                <a:cubicBezTo>
                  <a:pt x="533" y="33793"/>
                  <a:pt x="34929" y="9981"/>
                  <a:pt x="63504" y="23739"/>
                </a:cubicBezTo>
                <a:cubicBezTo>
                  <a:pt x="92079" y="37497"/>
                  <a:pt x="160871" y="93060"/>
                  <a:pt x="171454" y="112639"/>
                </a:cubicBezTo>
                <a:cubicBezTo>
                  <a:pt x="182037" y="132218"/>
                  <a:pt x="129650" y="143860"/>
                  <a:pt x="127004" y="141214"/>
                </a:cubicBezTo>
                <a:cubicBezTo>
                  <a:pt x="124358" y="138568"/>
                  <a:pt x="158754" y="106818"/>
                  <a:pt x="155579" y="96764"/>
                </a:cubicBezTo>
                <a:cubicBezTo>
                  <a:pt x="152404" y="86710"/>
                  <a:pt x="123300" y="78772"/>
                  <a:pt x="107954" y="80889"/>
                </a:cubicBezTo>
                <a:cubicBezTo>
                  <a:pt x="92608" y="83006"/>
                  <a:pt x="60329" y="114756"/>
                  <a:pt x="63504" y="109464"/>
                </a:cubicBezTo>
                <a:cubicBezTo>
                  <a:pt x="66679" y="104172"/>
                  <a:pt x="125417" y="60251"/>
                  <a:pt x="127004" y="49139"/>
                </a:cubicBezTo>
                <a:cubicBezTo>
                  <a:pt x="128591" y="38027"/>
                  <a:pt x="83612" y="33264"/>
                  <a:pt x="73029" y="42789"/>
                </a:cubicBezTo>
                <a:cubicBezTo>
                  <a:pt x="62446" y="52314"/>
                  <a:pt x="65621" y="113168"/>
                  <a:pt x="63504" y="106289"/>
                </a:cubicBezTo>
                <a:cubicBezTo>
                  <a:pt x="61387" y="99410"/>
                  <a:pt x="75146" y="10510"/>
                  <a:pt x="60329" y="1514"/>
                </a:cubicBezTo>
                <a:cubicBezTo>
                  <a:pt x="45512" y="-7482"/>
                  <a:pt x="-525" y="26385"/>
                  <a:pt x="4" y="3008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670C7B70-2BEE-E40C-CF52-89A1CD8FCD61}"/>
              </a:ext>
            </a:extLst>
          </p:cNvPr>
          <p:cNvSpPr/>
          <p:nvPr/>
        </p:nvSpPr>
        <p:spPr>
          <a:xfrm>
            <a:off x="4380566" y="5098735"/>
            <a:ext cx="264661" cy="670443"/>
          </a:xfrm>
          <a:custGeom>
            <a:avLst/>
            <a:gdLst>
              <a:gd name="connsiteX0" fmla="*/ 264459 w 264661"/>
              <a:gd name="connsiteY0" fmla="*/ 315 h 670443"/>
              <a:gd name="connsiteX1" fmla="*/ 19984 w 264661"/>
              <a:gd name="connsiteY1" fmla="*/ 140015 h 670443"/>
              <a:gd name="connsiteX2" fmla="*/ 70784 w 264661"/>
              <a:gd name="connsiteY2" fmla="*/ 124140 h 670443"/>
              <a:gd name="connsiteX3" fmla="*/ 35859 w 264661"/>
              <a:gd name="connsiteY3" fmla="*/ 222565 h 670443"/>
              <a:gd name="connsiteX4" fmla="*/ 83484 w 264661"/>
              <a:gd name="connsiteY4" fmla="*/ 197165 h 670443"/>
              <a:gd name="connsiteX5" fmla="*/ 39034 w 264661"/>
              <a:gd name="connsiteY5" fmla="*/ 263840 h 670443"/>
              <a:gd name="connsiteX6" fmla="*/ 73959 w 264661"/>
              <a:gd name="connsiteY6" fmla="*/ 244790 h 670443"/>
              <a:gd name="connsiteX7" fmla="*/ 42209 w 264661"/>
              <a:gd name="connsiteY7" fmla="*/ 314640 h 670443"/>
              <a:gd name="connsiteX8" fmla="*/ 73959 w 264661"/>
              <a:gd name="connsiteY8" fmla="*/ 282890 h 670443"/>
              <a:gd name="connsiteX9" fmla="*/ 45384 w 264661"/>
              <a:gd name="connsiteY9" fmla="*/ 368615 h 670443"/>
              <a:gd name="connsiteX10" fmla="*/ 64434 w 264661"/>
              <a:gd name="connsiteY10" fmla="*/ 384490 h 670443"/>
              <a:gd name="connsiteX11" fmla="*/ 32684 w 264661"/>
              <a:gd name="connsiteY11" fmla="*/ 514665 h 670443"/>
              <a:gd name="connsiteX12" fmla="*/ 70784 w 264661"/>
              <a:gd name="connsiteY12" fmla="*/ 473390 h 670443"/>
              <a:gd name="connsiteX13" fmla="*/ 26334 w 264661"/>
              <a:gd name="connsiteY13" fmla="*/ 568640 h 670443"/>
              <a:gd name="connsiteX14" fmla="*/ 39034 w 264661"/>
              <a:gd name="connsiteY14" fmla="*/ 625790 h 670443"/>
              <a:gd name="connsiteX15" fmla="*/ 48559 w 264661"/>
              <a:gd name="connsiteY15" fmla="*/ 603565 h 670443"/>
              <a:gd name="connsiteX16" fmla="*/ 89834 w 264661"/>
              <a:gd name="connsiteY16" fmla="*/ 670240 h 670443"/>
              <a:gd name="connsiteX17" fmla="*/ 67609 w 264661"/>
              <a:gd name="connsiteY17" fmla="*/ 625790 h 670443"/>
              <a:gd name="connsiteX18" fmla="*/ 39034 w 264661"/>
              <a:gd name="connsiteY18" fmla="*/ 568640 h 670443"/>
              <a:gd name="connsiteX19" fmla="*/ 51734 w 264661"/>
              <a:gd name="connsiteY19" fmla="*/ 422590 h 670443"/>
              <a:gd name="connsiteX20" fmla="*/ 51734 w 264661"/>
              <a:gd name="connsiteY20" fmla="*/ 276540 h 670443"/>
              <a:gd name="connsiteX21" fmla="*/ 13634 w 264661"/>
              <a:gd name="connsiteY21" fmla="*/ 333690 h 670443"/>
              <a:gd name="connsiteX22" fmla="*/ 51734 w 264661"/>
              <a:gd name="connsiteY22" fmla="*/ 247965 h 670443"/>
              <a:gd name="connsiteX23" fmla="*/ 51734 w 264661"/>
              <a:gd name="connsiteY23" fmla="*/ 140015 h 670443"/>
              <a:gd name="connsiteX24" fmla="*/ 4109 w 264661"/>
              <a:gd name="connsiteY24" fmla="*/ 130490 h 670443"/>
              <a:gd name="connsiteX25" fmla="*/ 172384 w 264661"/>
              <a:gd name="connsiteY25" fmla="*/ 6665 h 670443"/>
              <a:gd name="connsiteX26" fmla="*/ 64434 w 264661"/>
              <a:gd name="connsiteY26" fmla="*/ 98740 h 670443"/>
              <a:gd name="connsiteX27" fmla="*/ 264459 w 264661"/>
              <a:gd name="connsiteY27" fmla="*/ 315 h 67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4661" h="670443">
                <a:moveTo>
                  <a:pt x="264459" y="315"/>
                </a:moveTo>
                <a:cubicBezTo>
                  <a:pt x="257051" y="7194"/>
                  <a:pt x="52263" y="119378"/>
                  <a:pt x="19984" y="140015"/>
                </a:cubicBezTo>
                <a:cubicBezTo>
                  <a:pt x="-12295" y="160653"/>
                  <a:pt x="68138" y="110382"/>
                  <a:pt x="70784" y="124140"/>
                </a:cubicBezTo>
                <a:cubicBezTo>
                  <a:pt x="73430" y="137898"/>
                  <a:pt x="33742" y="210394"/>
                  <a:pt x="35859" y="222565"/>
                </a:cubicBezTo>
                <a:cubicBezTo>
                  <a:pt x="37976" y="234736"/>
                  <a:pt x="82955" y="190286"/>
                  <a:pt x="83484" y="197165"/>
                </a:cubicBezTo>
                <a:cubicBezTo>
                  <a:pt x="84013" y="204044"/>
                  <a:pt x="40622" y="255902"/>
                  <a:pt x="39034" y="263840"/>
                </a:cubicBezTo>
                <a:cubicBezTo>
                  <a:pt x="37446" y="271778"/>
                  <a:pt x="73430" y="236323"/>
                  <a:pt x="73959" y="244790"/>
                </a:cubicBezTo>
                <a:cubicBezTo>
                  <a:pt x="74488" y="253257"/>
                  <a:pt x="42209" y="308290"/>
                  <a:pt x="42209" y="314640"/>
                </a:cubicBezTo>
                <a:cubicBezTo>
                  <a:pt x="42209" y="320990"/>
                  <a:pt x="73430" y="273894"/>
                  <a:pt x="73959" y="282890"/>
                </a:cubicBezTo>
                <a:cubicBezTo>
                  <a:pt x="74488" y="291886"/>
                  <a:pt x="45384" y="368615"/>
                  <a:pt x="45384" y="368615"/>
                </a:cubicBezTo>
                <a:cubicBezTo>
                  <a:pt x="43796" y="385548"/>
                  <a:pt x="66551" y="360148"/>
                  <a:pt x="64434" y="384490"/>
                </a:cubicBezTo>
                <a:cubicBezTo>
                  <a:pt x="62317" y="408832"/>
                  <a:pt x="31626" y="499848"/>
                  <a:pt x="32684" y="514665"/>
                </a:cubicBezTo>
                <a:cubicBezTo>
                  <a:pt x="33742" y="529482"/>
                  <a:pt x="71842" y="464394"/>
                  <a:pt x="70784" y="473390"/>
                </a:cubicBezTo>
                <a:cubicBezTo>
                  <a:pt x="69726" y="482386"/>
                  <a:pt x="31626" y="543240"/>
                  <a:pt x="26334" y="568640"/>
                </a:cubicBezTo>
                <a:cubicBezTo>
                  <a:pt x="21042" y="594040"/>
                  <a:pt x="35330" y="619969"/>
                  <a:pt x="39034" y="625790"/>
                </a:cubicBezTo>
                <a:cubicBezTo>
                  <a:pt x="42738" y="631611"/>
                  <a:pt x="40092" y="596157"/>
                  <a:pt x="48559" y="603565"/>
                </a:cubicBezTo>
                <a:cubicBezTo>
                  <a:pt x="57026" y="610973"/>
                  <a:pt x="86659" y="666536"/>
                  <a:pt x="89834" y="670240"/>
                </a:cubicBezTo>
                <a:cubicBezTo>
                  <a:pt x="93009" y="673944"/>
                  <a:pt x="67609" y="625790"/>
                  <a:pt x="67609" y="625790"/>
                </a:cubicBezTo>
                <a:cubicBezTo>
                  <a:pt x="59142" y="608857"/>
                  <a:pt x="41680" y="602507"/>
                  <a:pt x="39034" y="568640"/>
                </a:cubicBezTo>
                <a:cubicBezTo>
                  <a:pt x="36388" y="534773"/>
                  <a:pt x="49617" y="471273"/>
                  <a:pt x="51734" y="422590"/>
                </a:cubicBezTo>
                <a:cubicBezTo>
                  <a:pt x="53851" y="373907"/>
                  <a:pt x="58084" y="291357"/>
                  <a:pt x="51734" y="276540"/>
                </a:cubicBezTo>
                <a:cubicBezTo>
                  <a:pt x="45384" y="261723"/>
                  <a:pt x="13634" y="338452"/>
                  <a:pt x="13634" y="333690"/>
                </a:cubicBezTo>
                <a:cubicBezTo>
                  <a:pt x="13634" y="328928"/>
                  <a:pt x="45384" y="280244"/>
                  <a:pt x="51734" y="247965"/>
                </a:cubicBezTo>
                <a:cubicBezTo>
                  <a:pt x="58084" y="215686"/>
                  <a:pt x="59672" y="159594"/>
                  <a:pt x="51734" y="140015"/>
                </a:cubicBezTo>
                <a:cubicBezTo>
                  <a:pt x="43796" y="120436"/>
                  <a:pt x="-15999" y="152715"/>
                  <a:pt x="4109" y="130490"/>
                </a:cubicBezTo>
                <a:cubicBezTo>
                  <a:pt x="24217" y="108265"/>
                  <a:pt x="162330" y="11957"/>
                  <a:pt x="172384" y="6665"/>
                </a:cubicBezTo>
                <a:cubicBezTo>
                  <a:pt x="182438" y="1373"/>
                  <a:pt x="54909" y="96094"/>
                  <a:pt x="64434" y="98740"/>
                </a:cubicBezTo>
                <a:cubicBezTo>
                  <a:pt x="73959" y="101386"/>
                  <a:pt x="271867" y="-6564"/>
                  <a:pt x="264459" y="31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250B9934-8AAB-A2C9-8FDA-787075736F4D}"/>
              </a:ext>
            </a:extLst>
          </p:cNvPr>
          <p:cNvSpPr/>
          <p:nvPr/>
        </p:nvSpPr>
        <p:spPr>
          <a:xfrm>
            <a:off x="3839581" y="5194299"/>
            <a:ext cx="159271" cy="1000229"/>
          </a:xfrm>
          <a:custGeom>
            <a:avLst/>
            <a:gdLst>
              <a:gd name="connsiteX0" fmla="*/ 113294 w 159271"/>
              <a:gd name="connsiteY0" fmla="*/ 1 h 1000229"/>
              <a:gd name="connsiteX1" fmla="*/ 8519 w 159271"/>
              <a:gd name="connsiteY1" fmla="*/ 196851 h 1000229"/>
              <a:gd name="connsiteX2" fmla="*/ 11694 w 159271"/>
              <a:gd name="connsiteY2" fmla="*/ 422276 h 1000229"/>
              <a:gd name="connsiteX3" fmla="*/ 5344 w 159271"/>
              <a:gd name="connsiteY3" fmla="*/ 403226 h 1000229"/>
              <a:gd name="connsiteX4" fmla="*/ 100594 w 159271"/>
              <a:gd name="connsiteY4" fmla="*/ 650876 h 1000229"/>
              <a:gd name="connsiteX5" fmla="*/ 94244 w 159271"/>
              <a:gd name="connsiteY5" fmla="*/ 619126 h 1000229"/>
              <a:gd name="connsiteX6" fmla="*/ 157744 w 159271"/>
              <a:gd name="connsiteY6" fmla="*/ 730251 h 1000229"/>
              <a:gd name="connsiteX7" fmla="*/ 138694 w 159271"/>
              <a:gd name="connsiteY7" fmla="*/ 676276 h 1000229"/>
              <a:gd name="connsiteX8" fmla="*/ 129169 w 159271"/>
              <a:gd name="connsiteY8" fmla="*/ 752476 h 1000229"/>
              <a:gd name="connsiteX9" fmla="*/ 135519 w 159271"/>
              <a:gd name="connsiteY9" fmla="*/ 1000126 h 1000229"/>
              <a:gd name="connsiteX10" fmla="*/ 125994 w 159271"/>
              <a:gd name="connsiteY10" fmla="*/ 720726 h 1000229"/>
              <a:gd name="connsiteX11" fmla="*/ 30744 w 159271"/>
              <a:gd name="connsiteY11" fmla="*/ 469901 h 1000229"/>
              <a:gd name="connsiteX12" fmla="*/ 5344 w 159271"/>
              <a:gd name="connsiteY12" fmla="*/ 393701 h 1000229"/>
              <a:gd name="connsiteX13" fmla="*/ 24394 w 159271"/>
              <a:gd name="connsiteY13" fmla="*/ 190501 h 1000229"/>
              <a:gd name="connsiteX14" fmla="*/ 14869 w 159271"/>
              <a:gd name="connsiteY14" fmla="*/ 200026 h 1000229"/>
              <a:gd name="connsiteX15" fmla="*/ 113294 w 159271"/>
              <a:gd name="connsiteY15" fmla="*/ 1 h 100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9271" h="1000229">
                <a:moveTo>
                  <a:pt x="113294" y="1"/>
                </a:moveTo>
                <a:cubicBezTo>
                  <a:pt x="112236" y="-528"/>
                  <a:pt x="25452" y="126472"/>
                  <a:pt x="8519" y="196851"/>
                </a:cubicBezTo>
                <a:cubicBezTo>
                  <a:pt x="-8414" y="267230"/>
                  <a:pt x="12223" y="387880"/>
                  <a:pt x="11694" y="422276"/>
                </a:cubicBezTo>
                <a:cubicBezTo>
                  <a:pt x="11165" y="456672"/>
                  <a:pt x="-9473" y="365126"/>
                  <a:pt x="5344" y="403226"/>
                </a:cubicBezTo>
                <a:cubicBezTo>
                  <a:pt x="20161" y="441326"/>
                  <a:pt x="85777" y="614893"/>
                  <a:pt x="100594" y="650876"/>
                </a:cubicBezTo>
                <a:cubicBezTo>
                  <a:pt x="115411" y="686859"/>
                  <a:pt x="84719" y="605897"/>
                  <a:pt x="94244" y="619126"/>
                </a:cubicBezTo>
                <a:cubicBezTo>
                  <a:pt x="103769" y="632355"/>
                  <a:pt x="150336" y="720726"/>
                  <a:pt x="157744" y="730251"/>
                </a:cubicBezTo>
                <a:cubicBezTo>
                  <a:pt x="165152" y="739776"/>
                  <a:pt x="143456" y="672572"/>
                  <a:pt x="138694" y="676276"/>
                </a:cubicBezTo>
                <a:cubicBezTo>
                  <a:pt x="133932" y="679980"/>
                  <a:pt x="129698" y="698501"/>
                  <a:pt x="129169" y="752476"/>
                </a:cubicBezTo>
                <a:cubicBezTo>
                  <a:pt x="128640" y="806451"/>
                  <a:pt x="136048" y="1005418"/>
                  <a:pt x="135519" y="1000126"/>
                </a:cubicBezTo>
                <a:cubicBezTo>
                  <a:pt x="134990" y="994834"/>
                  <a:pt x="143457" y="809097"/>
                  <a:pt x="125994" y="720726"/>
                </a:cubicBezTo>
                <a:cubicBezTo>
                  <a:pt x="108531" y="632355"/>
                  <a:pt x="50852" y="524405"/>
                  <a:pt x="30744" y="469901"/>
                </a:cubicBezTo>
                <a:cubicBezTo>
                  <a:pt x="10636" y="415397"/>
                  <a:pt x="6402" y="440268"/>
                  <a:pt x="5344" y="393701"/>
                </a:cubicBezTo>
                <a:cubicBezTo>
                  <a:pt x="4286" y="347134"/>
                  <a:pt x="24394" y="190501"/>
                  <a:pt x="24394" y="190501"/>
                </a:cubicBezTo>
                <a:cubicBezTo>
                  <a:pt x="25981" y="158222"/>
                  <a:pt x="2169" y="227543"/>
                  <a:pt x="14869" y="200026"/>
                </a:cubicBezTo>
                <a:cubicBezTo>
                  <a:pt x="27569" y="172509"/>
                  <a:pt x="114352" y="530"/>
                  <a:pt x="113294" y="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77E626E-CF9D-C207-FBA9-35AC2A89F4D9}"/>
              </a:ext>
            </a:extLst>
          </p:cNvPr>
          <p:cNvSpPr/>
          <p:nvPr/>
        </p:nvSpPr>
        <p:spPr>
          <a:xfrm>
            <a:off x="4219544" y="5270469"/>
            <a:ext cx="181305" cy="540855"/>
          </a:xfrm>
          <a:custGeom>
            <a:avLst/>
            <a:gdLst>
              <a:gd name="connsiteX0" fmla="*/ 31 w 181305"/>
              <a:gd name="connsiteY0" fmla="*/ 31 h 540855"/>
              <a:gd name="connsiteX1" fmla="*/ 69881 w 181305"/>
              <a:gd name="connsiteY1" fmla="*/ 133381 h 540855"/>
              <a:gd name="connsiteX2" fmla="*/ 95281 w 181305"/>
              <a:gd name="connsiteY2" fmla="*/ 311181 h 540855"/>
              <a:gd name="connsiteX3" fmla="*/ 92106 w 181305"/>
              <a:gd name="connsiteY3" fmla="*/ 247681 h 540855"/>
              <a:gd name="connsiteX4" fmla="*/ 117506 w 181305"/>
              <a:gd name="connsiteY4" fmla="*/ 57181 h 540855"/>
              <a:gd name="connsiteX5" fmla="*/ 117506 w 181305"/>
              <a:gd name="connsiteY5" fmla="*/ 200056 h 540855"/>
              <a:gd name="connsiteX6" fmla="*/ 104806 w 181305"/>
              <a:gd name="connsiteY6" fmla="*/ 393731 h 540855"/>
              <a:gd name="connsiteX7" fmla="*/ 107981 w 181305"/>
              <a:gd name="connsiteY7" fmla="*/ 339756 h 540855"/>
              <a:gd name="connsiteX8" fmla="*/ 146081 w 181305"/>
              <a:gd name="connsiteY8" fmla="*/ 104806 h 540855"/>
              <a:gd name="connsiteX9" fmla="*/ 149256 w 181305"/>
              <a:gd name="connsiteY9" fmla="*/ 311181 h 540855"/>
              <a:gd name="connsiteX10" fmla="*/ 155606 w 181305"/>
              <a:gd name="connsiteY10" fmla="*/ 415956 h 540855"/>
              <a:gd name="connsiteX11" fmla="*/ 152431 w 181305"/>
              <a:gd name="connsiteY11" fmla="*/ 308006 h 540855"/>
              <a:gd name="connsiteX12" fmla="*/ 181006 w 181305"/>
              <a:gd name="connsiteY12" fmla="*/ 536606 h 540855"/>
              <a:gd name="connsiteX13" fmla="*/ 165131 w 181305"/>
              <a:gd name="connsiteY13" fmla="*/ 431831 h 540855"/>
              <a:gd name="connsiteX14" fmla="*/ 130206 w 181305"/>
              <a:gd name="connsiteY14" fmla="*/ 130206 h 540855"/>
              <a:gd name="connsiteX15" fmla="*/ 120681 w 181305"/>
              <a:gd name="connsiteY15" fmla="*/ 196881 h 540855"/>
              <a:gd name="connsiteX16" fmla="*/ 98456 w 181305"/>
              <a:gd name="connsiteY16" fmla="*/ 155606 h 540855"/>
              <a:gd name="connsiteX17" fmla="*/ 95281 w 181305"/>
              <a:gd name="connsiteY17" fmla="*/ 181006 h 540855"/>
              <a:gd name="connsiteX18" fmla="*/ 41306 w 181305"/>
              <a:gd name="connsiteY18" fmla="*/ 117506 h 540855"/>
              <a:gd name="connsiteX19" fmla="*/ 60356 w 181305"/>
              <a:gd name="connsiteY19" fmla="*/ 120681 h 540855"/>
              <a:gd name="connsiteX20" fmla="*/ 31 w 181305"/>
              <a:gd name="connsiteY20" fmla="*/ 31 h 54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1305" h="540855">
                <a:moveTo>
                  <a:pt x="31" y="31"/>
                </a:moveTo>
                <a:cubicBezTo>
                  <a:pt x="1619" y="2148"/>
                  <a:pt x="54006" y="81523"/>
                  <a:pt x="69881" y="133381"/>
                </a:cubicBezTo>
                <a:cubicBezTo>
                  <a:pt x="85756" y="185239"/>
                  <a:pt x="91577" y="292131"/>
                  <a:pt x="95281" y="311181"/>
                </a:cubicBezTo>
                <a:cubicBezTo>
                  <a:pt x="98985" y="330231"/>
                  <a:pt x="88402" y="290014"/>
                  <a:pt x="92106" y="247681"/>
                </a:cubicBezTo>
                <a:cubicBezTo>
                  <a:pt x="95810" y="205348"/>
                  <a:pt x="113273" y="65118"/>
                  <a:pt x="117506" y="57181"/>
                </a:cubicBezTo>
                <a:cubicBezTo>
                  <a:pt x="121739" y="49244"/>
                  <a:pt x="119623" y="143964"/>
                  <a:pt x="117506" y="200056"/>
                </a:cubicBezTo>
                <a:cubicBezTo>
                  <a:pt x="115389" y="256148"/>
                  <a:pt x="106394" y="370448"/>
                  <a:pt x="104806" y="393731"/>
                </a:cubicBezTo>
                <a:cubicBezTo>
                  <a:pt x="103219" y="417014"/>
                  <a:pt x="101102" y="387910"/>
                  <a:pt x="107981" y="339756"/>
                </a:cubicBezTo>
                <a:cubicBezTo>
                  <a:pt x="114860" y="291602"/>
                  <a:pt x="139202" y="109568"/>
                  <a:pt x="146081" y="104806"/>
                </a:cubicBezTo>
                <a:cubicBezTo>
                  <a:pt x="152960" y="100044"/>
                  <a:pt x="147669" y="259323"/>
                  <a:pt x="149256" y="311181"/>
                </a:cubicBezTo>
                <a:cubicBezTo>
                  <a:pt x="150844" y="363039"/>
                  <a:pt x="155077" y="416485"/>
                  <a:pt x="155606" y="415956"/>
                </a:cubicBezTo>
                <a:cubicBezTo>
                  <a:pt x="156135" y="415427"/>
                  <a:pt x="148198" y="287898"/>
                  <a:pt x="152431" y="308006"/>
                </a:cubicBezTo>
                <a:cubicBezTo>
                  <a:pt x="156664" y="328114"/>
                  <a:pt x="178889" y="515969"/>
                  <a:pt x="181006" y="536606"/>
                </a:cubicBezTo>
                <a:cubicBezTo>
                  <a:pt x="183123" y="557243"/>
                  <a:pt x="173598" y="499564"/>
                  <a:pt x="165131" y="431831"/>
                </a:cubicBezTo>
                <a:cubicBezTo>
                  <a:pt x="156664" y="364098"/>
                  <a:pt x="137614" y="169364"/>
                  <a:pt x="130206" y="130206"/>
                </a:cubicBezTo>
                <a:cubicBezTo>
                  <a:pt x="122798" y="91048"/>
                  <a:pt x="125973" y="192648"/>
                  <a:pt x="120681" y="196881"/>
                </a:cubicBezTo>
                <a:cubicBezTo>
                  <a:pt x="115389" y="201114"/>
                  <a:pt x="102689" y="158252"/>
                  <a:pt x="98456" y="155606"/>
                </a:cubicBezTo>
                <a:cubicBezTo>
                  <a:pt x="94223" y="152960"/>
                  <a:pt x="104806" y="187356"/>
                  <a:pt x="95281" y="181006"/>
                </a:cubicBezTo>
                <a:cubicBezTo>
                  <a:pt x="85756" y="174656"/>
                  <a:pt x="41306" y="117506"/>
                  <a:pt x="41306" y="117506"/>
                </a:cubicBezTo>
                <a:cubicBezTo>
                  <a:pt x="35485" y="107452"/>
                  <a:pt x="62473" y="136556"/>
                  <a:pt x="60356" y="120681"/>
                </a:cubicBezTo>
                <a:cubicBezTo>
                  <a:pt x="58239" y="104806"/>
                  <a:pt x="-1557" y="-2086"/>
                  <a:pt x="31" y="3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E7DE1E9A-5F30-C30F-21ED-CD1051C510B9}"/>
              </a:ext>
            </a:extLst>
          </p:cNvPr>
          <p:cNvSpPr/>
          <p:nvPr/>
        </p:nvSpPr>
        <p:spPr>
          <a:xfrm>
            <a:off x="4086196" y="5882965"/>
            <a:ext cx="78581" cy="416592"/>
          </a:xfrm>
          <a:custGeom>
            <a:avLst/>
            <a:gdLst>
              <a:gd name="connsiteX0" fmla="*/ 29 w 78581"/>
              <a:gd name="connsiteY0" fmla="*/ 310 h 416592"/>
              <a:gd name="connsiteX1" fmla="*/ 76229 w 78581"/>
              <a:gd name="connsiteY1" fmla="*/ 127310 h 416592"/>
              <a:gd name="connsiteX2" fmla="*/ 60354 w 78581"/>
              <a:gd name="connsiteY2" fmla="*/ 228910 h 416592"/>
              <a:gd name="connsiteX3" fmla="*/ 73054 w 78581"/>
              <a:gd name="connsiteY3" fmla="*/ 178110 h 416592"/>
              <a:gd name="connsiteX4" fmla="*/ 47654 w 78581"/>
              <a:gd name="connsiteY4" fmla="*/ 282885 h 416592"/>
              <a:gd name="connsiteX5" fmla="*/ 19079 w 78581"/>
              <a:gd name="connsiteY5" fmla="*/ 416235 h 416592"/>
              <a:gd name="connsiteX6" fmla="*/ 38129 w 78581"/>
              <a:gd name="connsiteY6" fmla="*/ 317810 h 416592"/>
              <a:gd name="connsiteX7" fmla="*/ 54004 w 78581"/>
              <a:gd name="connsiteY7" fmla="*/ 190810 h 416592"/>
              <a:gd name="connsiteX8" fmla="*/ 76229 w 78581"/>
              <a:gd name="connsiteY8" fmla="*/ 130485 h 416592"/>
              <a:gd name="connsiteX9" fmla="*/ 66704 w 78581"/>
              <a:gd name="connsiteY9" fmla="*/ 92385 h 416592"/>
              <a:gd name="connsiteX10" fmla="*/ 29 w 78581"/>
              <a:gd name="connsiteY10" fmla="*/ 310 h 41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581" h="416592">
                <a:moveTo>
                  <a:pt x="29" y="310"/>
                </a:moveTo>
                <a:cubicBezTo>
                  <a:pt x="1617" y="6131"/>
                  <a:pt x="66175" y="89210"/>
                  <a:pt x="76229" y="127310"/>
                </a:cubicBezTo>
                <a:cubicBezTo>
                  <a:pt x="86283" y="165410"/>
                  <a:pt x="60883" y="220443"/>
                  <a:pt x="60354" y="228910"/>
                </a:cubicBezTo>
                <a:cubicBezTo>
                  <a:pt x="59825" y="237377"/>
                  <a:pt x="75171" y="169114"/>
                  <a:pt x="73054" y="178110"/>
                </a:cubicBezTo>
                <a:cubicBezTo>
                  <a:pt x="70937" y="187106"/>
                  <a:pt x="56650" y="243198"/>
                  <a:pt x="47654" y="282885"/>
                </a:cubicBezTo>
                <a:cubicBezTo>
                  <a:pt x="38658" y="322572"/>
                  <a:pt x="20667" y="410414"/>
                  <a:pt x="19079" y="416235"/>
                </a:cubicBezTo>
                <a:cubicBezTo>
                  <a:pt x="17492" y="422056"/>
                  <a:pt x="32308" y="355381"/>
                  <a:pt x="38129" y="317810"/>
                </a:cubicBezTo>
                <a:cubicBezTo>
                  <a:pt x="43950" y="280239"/>
                  <a:pt x="47654" y="222031"/>
                  <a:pt x="54004" y="190810"/>
                </a:cubicBezTo>
                <a:cubicBezTo>
                  <a:pt x="60354" y="159589"/>
                  <a:pt x="74112" y="146889"/>
                  <a:pt x="76229" y="130485"/>
                </a:cubicBezTo>
                <a:cubicBezTo>
                  <a:pt x="78346" y="114081"/>
                  <a:pt x="71466" y="112493"/>
                  <a:pt x="66704" y="92385"/>
                </a:cubicBezTo>
                <a:cubicBezTo>
                  <a:pt x="61942" y="72277"/>
                  <a:pt x="-1559" y="-5511"/>
                  <a:pt x="29" y="31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1FF6AFA-3799-2D13-9CFD-69F14FEBD8D2}"/>
              </a:ext>
            </a:extLst>
          </p:cNvPr>
          <p:cNvSpPr/>
          <p:nvPr/>
        </p:nvSpPr>
        <p:spPr>
          <a:xfrm>
            <a:off x="4986797" y="6689590"/>
            <a:ext cx="144249" cy="184900"/>
          </a:xfrm>
          <a:custGeom>
            <a:avLst/>
            <a:gdLst>
              <a:gd name="connsiteX0" fmla="*/ 144003 w 144249"/>
              <a:gd name="connsiteY0" fmla="*/ 135 h 184900"/>
              <a:gd name="connsiteX1" fmla="*/ 74153 w 144249"/>
              <a:gd name="connsiteY1" fmla="*/ 79510 h 184900"/>
              <a:gd name="connsiteX2" fmla="*/ 90028 w 144249"/>
              <a:gd name="connsiteY2" fmla="*/ 57285 h 184900"/>
              <a:gd name="connsiteX3" fmla="*/ 1128 w 144249"/>
              <a:gd name="connsiteY3" fmla="*/ 184285 h 184900"/>
              <a:gd name="connsiteX4" fmla="*/ 45578 w 144249"/>
              <a:gd name="connsiteY4" fmla="*/ 101735 h 184900"/>
              <a:gd name="connsiteX5" fmla="*/ 144003 w 144249"/>
              <a:gd name="connsiteY5" fmla="*/ 135 h 18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49" h="184900">
                <a:moveTo>
                  <a:pt x="144003" y="135"/>
                </a:moveTo>
                <a:cubicBezTo>
                  <a:pt x="148765" y="-3569"/>
                  <a:pt x="83149" y="69985"/>
                  <a:pt x="74153" y="79510"/>
                </a:cubicBezTo>
                <a:cubicBezTo>
                  <a:pt x="65157" y="89035"/>
                  <a:pt x="90028" y="57285"/>
                  <a:pt x="90028" y="57285"/>
                </a:cubicBezTo>
                <a:cubicBezTo>
                  <a:pt x="77857" y="74747"/>
                  <a:pt x="8536" y="176877"/>
                  <a:pt x="1128" y="184285"/>
                </a:cubicBezTo>
                <a:cubicBezTo>
                  <a:pt x="-6280" y="191693"/>
                  <a:pt x="24411" y="130310"/>
                  <a:pt x="45578" y="101735"/>
                </a:cubicBezTo>
                <a:cubicBezTo>
                  <a:pt x="66745" y="73160"/>
                  <a:pt x="139241" y="3839"/>
                  <a:pt x="144003" y="13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DBEA714-D91A-C89A-7344-F893E9F1F8F1}"/>
              </a:ext>
            </a:extLst>
          </p:cNvPr>
          <p:cNvSpPr/>
          <p:nvPr/>
        </p:nvSpPr>
        <p:spPr>
          <a:xfrm>
            <a:off x="4394007" y="6299065"/>
            <a:ext cx="329352" cy="208073"/>
          </a:xfrm>
          <a:custGeom>
            <a:avLst/>
            <a:gdLst>
              <a:gd name="connsiteX0" fmla="*/ 193 w 329352"/>
              <a:gd name="connsiteY0" fmla="*/ 6485 h 208073"/>
              <a:gd name="connsiteX1" fmla="*/ 174818 w 329352"/>
              <a:gd name="connsiteY1" fmla="*/ 89035 h 208073"/>
              <a:gd name="connsiteX2" fmla="*/ 320868 w 329352"/>
              <a:gd name="connsiteY2" fmla="*/ 203335 h 208073"/>
              <a:gd name="connsiteX3" fmla="*/ 295468 w 329352"/>
              <a:gd name="connsiteY3" fmla="*/ 184285 h 208073"/>
              <a:gd name="connsiteX4" fmla="*/ 158943 w 329352"/>
              <a:gd name="connsiteY4" fmla="*/ 165235 h 208073"/>
              <a:gd name="connsiteX5" fmla="*/ 266893 w 329352"/>
              <a:gd name="connsiteY5" fmla="*/ 165235 h 208073"/>
              <a:gd name="connsiteX6" fmla="*/ 212918 w 329352"/>
              <a:gd name="connsiteY6" fmla="*/ 120785 h 208073"/>
              <a:gd name="connsiteX7" fmla="*/ 190693 w 329352"/>
              <a:gd name="connsiteY7" fmla="*/ 135 h 208073"/>
              <a:gd name="connsiteX8" fmla="*/ 209743 w 329352"/>
              <a:gd name="connsiteY8" fmla="*/ 95385 h 208073"/>
              <a:gd name="connsiteX9" fmla="*/ 193 w 329352"/>
              <a:gd name="connsiteY9" fmla="*/ 6485 h 2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352" h="208073">
                <a:moveTo>
                  <a:pt x="193" y="6485"/>
                </a:moveTo>
                <a:cubicBezTo>
                  <a:pt x="-5628" y="5427"/>
                  <a:pt x="121372" y="56227"/>
                  <a:pt x="174818" y="89035"/>
                </a:cubicBezTo>
                <a:cubicBezTo>
                  <a:pt x="228264" y="121843"/>
                  <a:pt x="300760" y="187460"/>
                  <a:pt x="320868" y="203335"/>
                </a:cubicBezTo>
                <a:cubicBezTo>
                  <a:pt x="340976" y="219210"/>
                  <a:pt x="322455" y="190635"/>
                  <a:pt x="295468" y="184285"/>
                </a:cubicBezTo>
                <a:cubicBezTo>
                  <a:pt x="268481" y="177935"/>
                  <a:pt x="163705" y="168410"/>
                  <a:pt x="158943" y="165235"/>
                </a:cubicBezTo>
                <a:cubicBezTo>
                  <a:pt x="154181" y="162060"/>
                  <a:pt x="257897" y="172643"/>
                  <a:pt x="266893" y="165235"/>
                </a:cubicBezTo>
                <a:cubicBezTo>
                  <a:pt x="275889" y="157827"/>
                  <a:pt x="225618" y="148302"/>
                  <a:pt x="212918" y="120785"/>
                </a:cubicBezTo>
                <a:cubicBezTo>
                  <a:pt x="200218" y="93268"/>
                  <a:pt x="191222" y="4368"/>
                  <a:pt x="190693" y="135"/>
                </a:cubicBezTo>
                <a:cubicBezTo>
                  <a:pt x="190164" y="-4098"/>
                  <a:pt x="238847" y="92210"/>
                  <a:pt x="209743" y="95385"/>
                </a:cubicBezTo>
                <a:cubicBezTo>
                  <a:pt x="180639" y="98560"/>
                  <a:pt x="6014" y="7543"/>
                  <a:pt x="193" y="648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4F980F09-E351-A03A-37D9-EECB1108D060}"/>
              </a:ext>
            </a:extLst>
          </p:cNvPr>
          <p:cNvSpPr/>
          <p:nvPr/>
        </p:nvSpPr>
        <p:spPr>
          <a:xfrm>
            <a:off x="4246720" y="5948066"/>
            <a:ext cx="192092" cy="438297"/>
          </a:xfrm>
          <a:custGeom>
            <a:avLst/>
            <a:gdLst>
              <a:gd name="connsiteX0" fmla="*/ 1430 w 192092"/>
              <a:gd name="connsiteY0" fmla="*/ 1884 h 438297"/>
              <a:gd name="connsiteX1" fmla="*/ 137955 w 192092"/>
              <a:gd name="connsiteY1" fmla="*/ 306684 h 438297"/>
              <a:gd name="connsiteX2" fmla="*/ 112555 w 192092"/>
              <a:gd name="connsiteY2" fmla="*/ 268584 h 438297"/>
              <a:gd name="connsiteX3" fmla="*/ 191930 w 192092"/>
              <a:gd name="connsiteY3" fmla="*/ 436859 h 438297"/>
              <a:gd name="connsiteX4" fmla="*/ 134780 w 192092"/>
              <a:gd name="connsiteY4" fmla="*/ 354309 h 438297"/>
              <a:gd name="connsiteX5" fmla="*/ 20480 w 192092"/>
              <a:gd name="connsiteY5" fmla="*/ 189209 h 438297"/>
              <a:gd name="connsiteX6" fmla="*/ 77630 w 192092"/>
              <a:gd name="connsiteY6" fmla="*/ 262234 h 438297"/>
              <a:gd name="connsiteX7" fmla="*/ 106205 w 192092"/>
              <a:gd name="connsiteY7" fmla="*/ 284459 h 438297"/>
              <a:gd name="connsiteX8" fmla="*/ 103030 w 192092"/>
              <a:gd name="connsiteY8" fmla="*/ 246359 h 438297"/>
              <a:gd name="connsiteX9" fmla="*/ 42705 w 192092"/>
              <a:gd name="connsiteY9" fmla="*/ 100309 h 438297"/>
              <a:gd name="connsiteX10" fmla="*/ 64930 w 192092"/>
              <a:gd name="connsiteY10" fmla="*/ 173334 h 438297"/>
              <a:gd name="connsiteX11" fmla="*/ 1430 w 192092"/>
              <a:gd name="connsiteY11" fmla="*/ 1884 h 4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092" h="438297">
                <a:moveTo>
                  <a:pt x="1430" y="1884"/>
                </a:moveTo>
                <a:cubicBezTo>
                  <a:pt x="13601" y="24109"/>
                  <a:pt x="119434" y="262234"/>
                  <a:pt x="137955" y="306684"/>
                </a:cubicBezTo>
                <a:cubicBezTo>
                  <a:pt x="156476" y="351134"/>
                  <a:pt x="103559" y="246888"/>
                  <a:pt x="112555" y="268584"/>
                </a:cubicBezTo>
                <a:cubicBezTo>
                  <a:pt x="121551" y="290280"/>
                  <a:pt x="188226" y="422572"/>
                  <a:pt x="191930" y="436859"/>
                </a:cubicBezTo>
                <a:cubicBezTo>
                  <a:pt x="195634" y="451146"/>
                  <a:pt x="134780" y="354309"/>
                  <a:pt x="134780" y="354309"/>
                </a:cubicBezTo>
                <a:cubicBezTo>
                  <a:pt x="106205" y="313034"/>
                  <a:pt x="30005" y="204555"/>
                  <a:pt x="20480" y="189209"/>
                </a:cubicBezTo>
                <a:cubicBezTo>
                  <a:pt x="10955" y="173863"/>
                  <a:pt x="63343" y="246359"/>
                  <a:pt x="77630" y="262234"/>
                </a:cubicBezTo>
                <a:cubicBezTo>
                  <a:pt x="91918" y="278109"/>
                  <a:pt x="101972" y="287105"/>
                  <a:pt x="106205" y="284459"/>
                </a:cubicBezTo>
                <a:cubicBezTo>
                  <a:pt x="110438" y="281813"/>
                  <a:pt x="113613" y="277051"/>
                  <a:pt x="103030" y="246359"/>
                </a:cubicBezTo>
                <a:cubicBezTo>
                  <a:pt x="92447" y="215667"/>
                  <a:pt x="49055" y="112480"/>
                  <a:pt x="42705" y="100309"/>
                </a:cubicBezTo>
                <a:cubicBezTo>
                  <a:pt x="36355" y="88138"/>
                  <a:pt x="71280" y="185505"/>
                  <a:pt x="64930" y="173334"/>
                </a:cubicBezTo>
                <a:cubicBezTo>
                  <a:pt x="58580" y="161163"/>
                  <a:pt x="-10741" y="-20341"/>
                  <a:pt x="1430" y="188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1236926A-3FCF-0DC9-942E-B3B719EC172E}"/>
              </a:ext>
            </a:extLst>
          </p:cNvPr>
          <p:cNvSpPr/>
          <p:nvPr/>
        </p:nvSpPr>
        <p:spPr>
          <a:xfrm>
            <a:off x="4171719" y="5908341"/>
            <a:ext cx="79806" cy="175433"/>
          </a:xfrm>
          <a:custGeom>
            <a:avLst/>
            <a:gdLst>
              <a:gd name="connsiteX0" fmla="*/ 231 w 79806"/>
              <a:gd name="connsiteY0" fmla="*/ 334 h 175433"/>
              <a:gd name="connsiteX1" fmla="*/ 51031 w 79806"/>
              <a:gd name="connsiteY1" fmla="*/ 82884 h 175433"/>
              <a:gd name="connsiteX2" fmla="*/ 76431 w 79806"/>
              <a:gd name="connsiteY2" fmla="*/ 174959 h 175433"/>
              <a:gd name="connsiteX3" fmla="*/ 73256 w 79806"/>
              <a:gd name="connsiteY3" fmla="*/ 114634 h 175433"/>
              <a:gd name="connsiteX4" fmla="*/ 231 w 79806"/>
              <a:gd name="connsiteY4" fmla="*/ 334 h 1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06" h="175433">
                <a:moveTo>
                  <a:pt x="231" y="334"/>
                </a:moveTo>
                <a:cubicBezTo>
                  <a:pt x="-3473" y="-4958"/>
                  <a:pt x="38331" y="53780"/>
                  <a:pt x="51031" y="82884"/>
                </a:cubicBezTo>
                <a:cubicBezTo>
                  <a:pt x="63731" y="111988"/>
                  <a:pt x="72727" y="169667"/>
                  <a:pt x="76431" y="174959"/>
                </a:cubicBezTo>
                <a:cubicBezTo>
                  <a:pt x="80135" y="180251"/>
                  <a:pt x="82781" y="140034"/>
                  <a:pt x="73256" y="114634"/>
                </a:cubicBezTo>
                <a:cubicBezTo>
                  <a:pt x="63731" y="89234"/>
                  <a:pt x="3935" y="5626"/>
                  <a:pt x="231" y="33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5F70B71-B33D-EE61-C7B4-311F02C16D83}"/>
              </a:ext>
            </a:extLst>
          </p:cNvPr>
          <p:cNvSpPr/>
          <p:nvPr/>
        </p:nvSpPr>
        <p:spPr>
          <a:xfrm>
            <a:off x="4471591" y="5918190"/>
            <a:ext cx="49672" cy="181006"/>
          </a:xfrm>
          <a:custGeom>
            <a:avLst/>
            <a:gdLst>
              <a:gd name="connsiteX0" fmla="*/ 1984 w 49672"/>
              <a:gd name="connsiteY0" fmla="*/ 10 h 181006"/>
              <a:gd name="connsiteX1" fmla="*/ 14684 w 49672"/>
              <a:gd name="connsiteY1" fmla="*/ 114310 h 181006"/>
              <a:gd name="connsiteX2" fmla="*/ 49609 w 49672"/>
              <a:gd name="connsiteY2" fmla="*/ 180985 h 181006"/>
              <a:gd name="connsiteX3" fmla="*/ 5159 w 49672"/>
              <a:gd name="connsiteY3" fmla="*/ 107960 h 181006"/>
              <a:gd name="connsiteX4" fmla="*/ 1984 w 49672"/>
              <a:gd name="connsiteY4" fmla="*/ 10 h 18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72" h="181006">
                <a:moveTo>
                  <a:pt x="1984" y="10"/>
                </a:moveTo>
                <a:cubicBezTo>
                  <a:pt x="3572" y="1068"/>
                  <a:pt x="6746" y="84147"/>
                  <a:pt x="14684" y="114310"/>
                </a:cubicBezTo>
                <a:cubicBezTo>
                  <a:pt x="22622" y="144473"/>
                  <a:pt x="51197" y="182043"/>
                  <a:pt x="49609" y="180985"/>
                </a:cubicBezTo>
                <a:cubicBezTo>
                  <a:pt x="48021" y="179927"/>
                  <a:pt x="13096" y="137064"/>
                  <a:pt x="5159" y="107960"/>
                </a:cubicBezTo>
                <a:cubicBezTo>
                  <a:pt x="-2778" y="78856"/>
                  <a:pt x="396" y="-1048"/>
                  <a:pt x="1984" y="1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9AF3FA61-34A7-D101-2656-63F87273D046}"/>
              </a:ext>
            </a:extLst>
          </p:cNvPr>
          <p:cNvSpPr/>
          <p:nvPr/>
        </p:nvSpPr>
        <p:spPr>
          <a:xfrm>
            <a:off x="5098996" y="5835634"/>
            <a:ext cx="76258" cy="117522"/>
          </a:xfrm>
          <a:custGeom>
            <a:avLst/>
            <a:gdLst>
              <a:gd name="connsiteX0" fmla="*/ 76254 w 76258"/>
              <a:gd name="connsiteY0" fmla="*/ 16 h 117522"/>
              <a:gd name="connsiteX1" fmla="*/ 19104 w 76258"/>
              <a:gd name="connsiteY1" fmla="*/ 73041 h 117522"/>
              <a:gd name="connsiteX2" fmla="*/ 54 w 76258"/>
              <a:gd name="connsiteY2" fmla="*/ 117491 h 117522"/>
              <a:gd name="connsiteX3" fmla="*/ 15929 w 76258"/>
              <a:gd name="connsiteY3" fmla="*/ 66691 h 117522"/>
              <a:gd name="connsiteX4" fmla="*/ 76254 w 76258"/>
              <a:gd name="connsiteY4" fmla="*/ 16 h 11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58" h="117522">
                <a:moveTo>
                  <a:pt x="76254" y="16"/>
                </a:moveTo>
                <a:cubicBezTo>
                  <a:pt x="76783" y="1074"/>
                  <a:pt x="31804" y="53462"/>
                  <a:pt x="19104" y="73041"/>
                </a:cubicBezTo>
                <a:cubicBezTo>
                  <a:pt x="6404" y="92620"/>
                  <a:pt x="583" y="118549"/>
                  <a:pt x="54" y="117491"/>
                </a:cubicBezTo>
                <a:cubicBezTo>
                  <a:pt x="-475" y="116433"/>
                  <a:pt x="2700" y="85741"/>
                  <a:pt x="15929" y="66691"/>
                </a:cubicBezTo>
                <a:cubicBezTo>
                  <a:pt x="29158" y="47641"/>
                  <a:pt x="75725" y="-1042"/>
                  <a:pt x="76254" y="1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7F204DA1-2D4B-074E-6B0E-489C8BB16B1C}"/>
              </a:ext>
            </a:extLst>
          </p:cNvPr>
          <p:cNvSpPr/>
          <p:nvPr/>
        </p:nvSpPr>
        <p:spPr>
          <a:xfrm>
            <a:off x="5549242" y="5892697"/>
            <a:ext cx="42122" cy="111228"/>
          </a:xfrm>
          <a:custGeom>
            <a:avLst/>
            <a:gdLst>
              <a:gd name="connsiteX0" fmla="*/ 16533 w 42122"/>
              <a:gd name="connsiteY0" fmla="*/ 103 h 111228"/>
              <a:gd name="connsiteX1" fmla="*/ 16533 w 42122"/>
              <a:gd name="connsiteY1" fmla="*/ 73128 h 111228"/>
              <a:gd name="connsiteX2" fmla="*/ 658 w 42122"/>
              <a:gd name="connsiteY2" fmla="*/ 111228 h 111228"/>
              <a:gd name="connsiteX3" fmla="*/ 41933 w 42122"/>
              <a:gd name="connsiteY3" fmla="*/ 73128 h 111228"/>
              <a:gd name="connsiteX4" fmla="*/ 16533 w 42122"/>
              <a:gd name="connsiteY4" fmla="*/ 89003 h 111228"/>
              <a:gd name="connsiteX5" fmla="*/ 29233 w 42122"/>
              <a:gd name="connsiteY5" fmla="*/ 57253 h 111228"/>
              <a:gd name="connsiteX6" fmla="*/ 16533 w 42122"/>
              <a:gd name="connsiteY6" fmla="*/ 103 h 1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2" h="111228">
                <a:moveTo>
                  <a:pt x="16533" y="103"/>
                </a:moveTo>
                <a:cubicBezTo>
                  <a:pt x="14416" y="2749"/>
                  <a:pt x="19179" y="54607"/>
                  <a:pt x="16533" y="73128"/>
                </a:cubicBezTo>
                <a:cubicBezTo>
                  <a:pt x="13887" y="91649"/>
                  <a:pt x="-3575" y="111228"/>
                  <a:pt x="658" y="111228"/>
                </a:cubicBezTo>
                <a:cubicBezTo>
                  <a:pt x="4891" y="111228"/>
                  <a:pt x="39287" y="76832"/>
                  <a:pt x="41933" y="73128"/>
                </a:cubicBezTo>
                <a:cubicBezTo>
                  <a:pt x="44579" y="69424"/>
                  <a:pt x="18650" y="91649"/>
                  <a:pt x="16533" y="89003"/>
                </a:cubicBezTo>
                <a:cubicBezTo>
                  <a:pt x="14416" y="86357"/>
                  <a:pt x="30820" y="68365"/>
                  <a:pt x="29233" y="57253"/>
                </a:cubicBezTo>
                <a:cubicBezTo>
                  <a:pt x="27646" y="46141"/>
                  <a:pt x="18650" y="-2543"/>
                  <a:pt x="16533" y="10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2C673A29-B474-8BD1-C784-F6B4BD66236D}"/>
              </a:ext>
            </a:extLst>
          </p:cNvPr>
          <p:cNvSpPr/>
          <p:nvPr/>
        </p:nvSpPr>
        <p:spPr>
          <a:xfrm>
            <a:off x="4988229" y="6156311"/>
            <a:ext cx="82277" cy="130592"/>
          </a:xfrm>
          <a:custGeom>
            <a:avLst/>
            <a:gdLst>
              <a:gd name="connsiteX0" fmla="*/ 82246 w 82277"/>
              <a:gd name="connsiteY0" fmla="*/ 14 h 130592"/>
              <a:gd name="connsiteX1" fmla="*/ 12396 w 82277"/>
              <a:gd name="connsiteY1" fmla="*/ 73039 h 130592"/>
              <a:gd name="connsiteX2" fmla="*/ 2871 w 82277"/>
              <a:gd name="connsiteY2" fmla="*/ 101614 h 130592"/>
              <a:gd name="connsiteX3" fmla="*/ 12396 w 82277"/>
              <a:gd name="connsiteY3" fmla="*/ 130189 h 130592"/>
              <a:gd name="connsiteX4" fmla="*/ 2871 w 82277"/>
              <a:gd name="connsiteY4" fmla="*/ 79389 h 130592"/>
              <a:gd name="connsiteX5" fmla="*/ 82246 w 82277"/>
              <a:gd name="connsiteY5" fmla="*/ 14 h 13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77" h="130592">
                <a:moveTo>
                  <a:pt x="82246" y="14"/>
                </a:moveTo>
                <a:cubicBezTo>
                  <a:pt x="83834" y="-1044"/>
                  <a:pt x="25625" y="56106"/>
                  <a:pt x="12396" y="73039"/>
                </a:cubicBezTo>
                <a:cubicBezTo>
                  <a:pt x="-833" y="89972"/>
                  <a:pt x="2871" y="92089"/>
                  <a:pt x="2871" y="101614"/>
                </a:cubicBezTo>
                <a:cubicBezTo>
                  <a:pt x="2871" y="111139"/>
                  <a:pt x="12396" y="133893"/>
                  <a:pt x="12396" y="130189"/>
                </a:cubicBezTo>
                <a:cubicBezTo>
                  <a:pt x="12396" y="126485"/>
                  <a:pt x="-7183" y="100556"/>
                  <a:pt x="2871" y="79389"/>
                </a:cubicBezTo>
                <a:cubicBezTo>
                  <a:pt x="12925" y="58222"/>
                  <a:pt x="80658" y="1072"/>
                  <a:pt x="82246" y="1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D57E3B8B-5E8C-8A64-9E70-DEA9A895A851}"/>
              </a:ext>
            </a:extLst>
          </p:cNvPr>
          <p:cNvSpPr/>
          <p:nvPr/>
        </p:nvSpPr>
        <p:spPr>
          <a:xfrm>
            <a:off x="4959325" y="6124568"/>
            <a:ext cx="47313" cy="69867"/>
          </a:xfrm>
          <a:custGeom>
            <a:avLst/>
            <a:gdLst>
              <a:gd name="connsiteX0" fmla="*/ 25 w 47313"/>
              <a:gd name="connsiteY0" fmla="*/ 7 h 69867"/>
              <a:gd name="connsiteX1" fmla="*/ 38125 w 47313"/>
              <a:gd name="connsiteY1" fmla="*/ 38107 h 69867"/>
              <a:gd name="connsiteX2" fmla="*/ 44475 w 47313"/>
              <a:gd name="connsiteY2" fmla="*/ 69857 h 69867"/>
              <a:gd name="connsiteX3" fmla="*/ 44475 w 47313"/>
              <a:gd name="connsiteY3" fmla="*/ 41282 h 69867"/>
              <a:gd name="connsiteX4" fmla="*/ 25 w 47313"/>
              <a:gd name="connsiteY4" fmla="*/ 7 h 6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3" h="69867">
                <a:moveTo>
                  <a:pt x="25" y="7"/>
                </a:moveTo>
                <a:cubicBezTo>
                  <a:pt x="-1033" y="-522"/>
                  <a:pt x="30717" y="26465"/>
                  <a:pt x="38125" y="38107"/>
                </a:cubicBezTo>
                <a:cubicBezTo>
                  <a:pt x="45533" y="49749"/>
                  <a:pt x="43417" y="69328"/>
                  <a:pt x="44475" y="69857"/>
                </a:cubicBezTo>
                <a:cubicBezTo>
                  <a:pt x="45533" y="70386"/>
                  <a:pt x="50296" y="50807"/>
                  <a:pt x="44475" y="41282"/>
                </a:cubicBezTo>
                <a:cubicBezTo>
                  <a:pt x="38654" y="31757"/>
                  <a:pt x="1083" y="536"/>
                  <a:pt x="25" y="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3880AF0B-0E6F-305A-A8F4-5B4BEDDE1A08}"/>
              </a:ext>
            </a:extLst>
          </p:cNvPr>
          <p:cNvSpPr/>
          <p:nvPr/>
        </p:nvSpPr>
        <p:spPr>
          <a:xfrm>
            <a:off x="5464126" y="6251558"/>
            <a:ext cx="22353" cy="92147"/>
          </a:xfrm>
          <a:custGeom>
            <a:avLst/>
            <a:gdLst>
              <a:gd name="connsiteX0" fmla="*/ 49 w 22353"/>
              <a:gd name="connsiteY0" fmla="*/ 17 h 92147"/>
              <a:gd name="connsiteX1" fmla="*/ 15924 w 22353"/>
              <a:gd name="connsiteY1" fmla="*/ 63517 h 92147"/>
              <a:gd name="connsiteX2" fmla="*/ 3224 w 22353"/>
              <a:gd name="connsiteY2" fmla="*/ 92092 h 92147"/>
              <a:gd name="connsiteX3" fmla="*/ 22274 w 22353"/>
              <a:gd name="connsiteY3" fmla="*/ 57167 h 92147"/>
              <a:gd name="connsiteX4" fmla="*/ 49 w 22353"/>
              <a:gd name="connsiteY4" fmla="*/ 17 h 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3" h="92147">
                <a:moveTo>
                  <a:pt x="49" y="17"/>
                </a:moveTo>
                <a:cubicBezTo>
                  <a:pt x="-1009" y="1075"/>
                  <a:pt x="15395" y="48171"/>
                  <a:pt x="15924" y="63517"/>
                </a:cubicBezTo>
                <a:cubicBezTo>
                  <a:pt x="16453" y="78863"/>
                  <a:pt x="2166" y="93150"/>
                  <a:pt x="3224" y="92092"/>
                </a:cubicBezTo>
                <a:cubicBezTo>
                  <a:pt x="4282" y="91034"/>
                  <a:pt x="20687" y="68809"/>
                  <a:pt x="22274" y="57167"/>
                </a:cubicBezTo>
                <a:cubicBezTo>
                  <a:pt x="23861" y="45525"/>
                  <a:pt x="1107" y="-1041"/>
                  <a:pt x="49" y="1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BD74E331-2A29-C46F-74ED-574BCF2FAA8F}"/>
              </a:ext>
            </a:extLst>
          </p:cNvPr>
          <p:cNvSpPr/>
          <p:nvPr/>
        </p:nvSpPr>
        <p:spPr>
          <a:xfrm>
            <a:off x="5148458" y="6099121"/>
            <a:ext cx="58546" cy="89036"/>
          </a:xfrm>
          <a:custGeom>
            <a:avLst/>
            <a:gdLst>
              <a:gd name="connsiteX0" fmla="*/ 58542 w 58546"/>
              <a:gd name="connsiteY0" fmla="*/ 54 h 89036"/>
              <a:gd name="connsiteX1" fmla="*/ 7742 w 58546"/>
              <a:gd name="connsiteY1" fmla="*/ 54029 h 89036"/>
              <a:gd name="connsiteX2" fmla="*/ 1392 w 58546"/>
              <a:gd name="connsiteY2" fmla="*/ 88954 h 89036"/>
              <a:gd name="connsiteX3" fmla="*/ 4567 w 58546"/>
              <a:gd name="connsiteY3" fmla="*/ 44504 h 89036"/>
              <a:gd name="connsiteX4" fmla="*/ 58542 w 58546"/>
              <a:gd name="connsiteY4" fmla="*/ 54 h 8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6" h="89036">
                <a:moveTo>
                  <a:pt x="58542" y="54"/>
                </a:moveTo>
                <a:cubicBezTo>
                  <a:pt x="59071" y="1641"/>
                  <a:pt x="17267" y="39212"/>
                  <a:pt x="7742" y="54029"/>
                </a:cubicBezTo>
                <a:cubicBezTo>
                  <a:pt x="-1783" y="68846"/>
                  <a:pt x="1921" y="90541"/>
                  <a:pt x="1392" y="88954"/>
                </a:cubicBezTo>
                <a:cubicBezTo>
                  <a:pt x="863" y="87367"/>
                  <a:pt x="-2841" y="57204"/>
                  <a:pt x="4567" y="44504"/>
                </a:cubicBezTo>
                <a:cubicBezTo>
                  <a:pt x="11975" y="31804"/>
                  <a:pt x="58013" y="-1533"/>
                  <a:pt x="58542" y="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FDE671B0-6765-509B-B933-EA009C367DC2}"/>
              </a:ext>
            </a:extLst>
          </p:cNvPr>
          <p:cNvSpPr/>
          <p:nvPr/>
        </p:nvSpPr>
        <p:spPr>
          <a:xfrm>
            <a:off x="4721139" y="5416491"/>
            <a:ext cx="187434" cy="74215"/>
          </a:xfrm>
          <a:custGeom>
            <a:avLst/>
            <a:gdLst>
              <a:gd name="connsiteX0" fmla="*/ 86 w 187434"/>
              <a:gd name="connsiteY0" fmla="*/ 59 h 74215"/>
              <a:gd name="connsiteX1" fmla="*/ 85811 w 187434"/>
              <a:gd name="connsiteY1" fmla="*/ 31809 h 74215"/>
              <a:gd name="connsiteX2" fmla="*/ 177886 w 187434"/>
              <a:gd name="connsiteY2" fmla="*/ 15934 h 74215"/>
              <a:gd name="connsiteX3" fmla="*/ 152486 w 187434"/>
              <a:gd name="connsiteY3" fmla="*/ 41334 h 74215"/>
              <a:gd name="connsiteX4" fmla="*/ 187411 w 187434"/>
              <a:gd name="connsiteY4" fmla="*/ 19109 h 74215"/>
              <a:gd name="connsiteX5" fmla="*/ 146136 w 187434"/>
              <a:gd name="connsiteY5" fmla="*/ 57209 h 74215"/>
              <a:gd name="connsiteX6" fmla="*/ 123911 w 187434"/>
              <a:gd name="connsiteY6" fmla="*/ 63559 h 74215"/>
              <a:gd name="connsiteX7" fmla="*/ 44536 w 187434"/>
              <a:gd name="connsiteY7" fmla="*/ 73084 h 74215"/>
              <a:gd name="connsiteX8" fmla="*/ 146136 w 187434"/>
              <a:gd name="connsiteY8" fmla="*/ 34984 h 74215"/>
              <a:gd name="connsiteX9" fmla="*/ 101686 w 187434"/>
              <a:gd name="connsiteY9" fmla="*/ 41334 h 74215"/>
              <a:gd name="connsiteX10" fmla="*/ 86 w 187434"/>
              <a:gd name="connsiteY10" fmla="*/ 59 h 7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34" h="74215">
                <a:moveTo>
                  <a:pt x="86" y="59"/>
                </a:moveTo>
                <a:cubicBezTo>
                  <a:pt x="-2560" y="-1529"/>
                  <a:pt x="56178" y="29163"/>
                  <a:pt x="85811" y="31809"/>
                </a:cubicBezTo>
                <a:cubicBezTo>
                  <a:pt x="115444" y="34455"/>
                  <a:pt x="166774" y="14347"/>
                  <a:pt x="177886" y="15934"/>
                </a:cubicBezTo>
                <a:cubicBezTo>
                  <a:pt x="188998" y="17521"/>
                  <a:pt x="150899" y="40805"/>
                  <a:pt x="152486" y="41334"/>
                </a:cubicBezTo>
                <a:cubicBezTo>
                  <a:pt x="154073" y="41863"/>
                  <a:pt x="188469" y="16463"/>
                  <a:pt x="187411" y="19109"/>
                </a:cubicBezTo>
                <a:cubicBezTo>
                  <a:pt x="186353" y="21755"/>
                  <a:pt x="156719" y="49801"/>
                  <a:pt x="146136" y="57209"/>
                </a:cubicBezTo>
                <a:cubicBezTo>
                  <a:pt x="135553" y="64617"/>
                  <a:pt x="140844" y="60913"/>
                  <a:pt x="123911" y="63559"/>
                </a:cubicBezTo>
                <a:cubicBezTo>
                  <a:pt x="106978" y="66205"/>
                  <a:pt x="40832" y="77846"/>
                  <a:pt x="44536" y="73084"/>
                </a:cubicBezTo>
                <a:cubicBezTo>
                  <a:pt x="48240" y="68322"/>
                  <a:pt x="136611" y="40276"/>
                  <a:pt x="146136" y="34984"/>
                </a:cubicBezTo>
                <a:cubicBezTo>
                  <a:pt x="155661" y="29692"/>
                  <a:pt x="125499" y="47155"/>
                  <a:pt x="101686" y="41334"/>
                </a:cubicBezTo>
                <a:cubicBezTo>
                  <a:pt x="77873" y="35513"/>
                  <a:pt x="2732" y="1647"/>
                  <a:pt x="86" y="5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C1C06C0-4239-D708-EB85-A9DC40CFAA39}"/>
              </a:ext>
            </a:extLst>
          </p:cNvPr>
          <p:cNvSpPr/>
          <p:nvPr/>
        </p:nvSpPr>
        <p:spPr>
          <a:xfrm>
            <a:off x="5162516" y="5568946"/>
            <a:ext cx="31863" cy="85744"/>
          </a:xfrm>
          <a:custGeom>
            <a:avLst/>
            <a:gdLst>
              <a:gd name="connsiteX0" fmla="*/ 9559 w 31863"/>
              <a:gd name="connsiteY0" fmla="*/ 4 h 85744"/>
              <a:gd name="connsiteX1" fmla="*/ 31784 w 31863"/>
              <a:gd name="connsiteY1" fmla="*/ 60329 h 85744"/>
              <a:gd name="connsiteX2" fmla="*/ 34 w 31863"/>
              <a:gd name="connsiteY2" fmla="*/ 85729 h 85744"/>
              <a:gd name="connsiteX3" fmla="*/ 25434 w 31863"/>
              <a:gd name="connsiteY3" fmla="*/ 63504 h 85744"/>
              <a:gd name="connsiteX4" fmla="*/ 9559 w 31863"/>
              <a:gd name="connsiteY4" fmla="*/ 4 h 8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3" h="85744">
                <a:moveTo>
                  <a:pt x="9559" y="4"/>
                </a:moveTo>
                <a:cubicBezTo>
                  <a:pt x="10617" y="-525"/>
                  <a:pt x="33371" y="46042"/>
                  <a:pt x="31784" y="60329"/>
                </a:cubicBezTo>
                <a:cubicBezTo>
                  <a:pt x="30197" y="74616"/>
                  <a:pt x="1092" y="85200"/>
                  <a:pt x="34" y="85729"/>
                </a:cubicBezTo>
                <a:cubicBezTo>
                  <a:pt x="-1024" y="86258"/>
                  <a:pt x="22259" y="73029"/>
                  <a:pt x="25434" y="63504"/>
                </a:cubicBezTo>
                <a:cubicBezTo>
                  <a:pt x="28609" y="53979"/>
                  <a:pt x="8501" y="533"/>
                  <a:pt x="9559" y="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F8BFDA6-AC0D-47D4-9C06-892D92F31373}"/>
              </a:ext>
            </a:extLst>
          </p:cNvPr>
          <p:cNvSpPr/>
          <p:nvPr/>
        </p:nvSpPr>
        <p:spPr>
          <a:xfrm>
            <a:off x="5564481" y="5626100"/>
            <a:ext cx="118882" cy="88900"/>
          </a:xfrm>
          <a:custGeom>
            <a:avLst/>
            <a:gdLst>
              <a:gd name="connsiteX0" fmla="*/ 118769 w 118882"/>
              <a:gd name="connsiteY0" fmla="*/ 0 h 88900"/>
              <a:gd name="connsiteX1" fmla="*/ 23519 w 118882"/>
              <a:gd name="connsiteY1" fmla="*/ 50800 h 88900"/>
              <a:gd name="connsiteX2" fmla="*/ 52094 w 118882"/>
              <a:gd name="connsiteY2" fmla="*/ 88900 h 88900"/>
              <a:gd name="connsiteX3" fmla="*/ 1294 w 118882"/>
              <a:gd name="connsiteY3" fmla="*/ 50800 h 88900"/>
              <a:gd name="connsiteX4" fmla="*/ 118769 w 118882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82" h="88900">
                <a:moveTo>
                  <a:pt x="118769" y="0"/>
                </a:moveTo>
                <a:cubicBezTo>
                  <a:pt x="122473" y="0"/>
                  <a:pt x="34631" y="35984"/>
                  <a:pt x="23519" y="50800"/>
                </a:cubicBezTo>
                <a:cubicBezTo>
                  <a:pt x="12407" y="65616"/>
                  <a:pt x="55798" y="88900"/>
                  <a:pt x="52094" y="88900"/>
                </a:cubicBezTo>
                <a:cubicBezTo>
                  <a:pt x="48390" y="88900"/>
                  <a:pt x="-9289" y="65088"/>
                  <a:pt x="1294" y="50800"/>
                </a:cubicBezTo>
                <a:cubicBezTo>
                  <a:pt x="11877" y="36513"/>
                  <a:pt x="115065" y="0"/>
                  <a:pt x="118769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FF04ABA0-3FF2-5713-8CD4-B82C11F7F976}"/>
              </a:ext>
            </a:extLst>
          </p:cNvPr>
          <p:cNvSpPr/>
          <p:nvPr/>
        </p:nvSpPr>
        <p:spPr>
          <a:xfrm>
            <a:off x="4676275" y="5435171"/>
            <a:ext cx="103034" cy="118468"/>
          </a:xfrm>
          <a:custGeom>
            <a:avLst/>
            <a:gdLst>
              <a:gd name="connsiteX0" fmla="*/ 500 w 103034"/>
              <a:gd name="connsiteY0" fmla="*/ 429 h 118468"/>
              <a:gd name="connsiteX1" fmla="*/ 57650 w 103034"/>
              <a:gd name="connsiteY1" fmla="*/ 51229 h 118468"/>
              <a:gd name="connsiteX2" fmla="*/ 98925 w 103034"/>
              <a:gd name="connsiteY2" fmla="*/ 117904 h 118468"/>
              <a:gd name="connsiteX3" fmla="*/ 92575 w 103034"/>
              <a:gd name="connsiteY3" fmla="*/ 79804 h 118468"/>
              <a:gd name="connsiteX4" fmla="*/ 500 w 103034"/>
              <a:gd name="connsiteY4" fmla="*/ 429 h 11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34" h="118468">
                <a:moveTo>
                  <a:pt x="500" y="429"/>
                </a:moveTo>
                <a:cubicBezTo>
                  <a:pt x="-5321" y="-4333"/>
                  <a:pt x="41246" y="31650"/>
                  <a:pt x="57650" y="51229"/>
                </a:cubicBezTo>
                <a:cubicBezTo>
                  <a:pt x="74054" y="70808"/>
                  <a:pt x="93104" y="113142"/>
                  <a:pt x="98925" y="117904"/>
                </a:cubicBezTo>
                <a:cubicBezTo>
                  <a:pt x="104746" y="122666"/>
                  <a:pt x="105804" y="96208"/>
                  <a:pt x="92575" y="79804"/>
                </a:cubicBezTo>
                <a:cubicBezTo>
                  <a:pt x="79346" y="63400"/>
                  <a:pt x="6321" y="5191"/>
                  <a:pt x="500" y="42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CC5E5DA5-82F9-0A3E-207B-41A6DA7E1CF0}"/>
              </a:ext>
            </a:extLst>
          </p:cNvPr>
          <p:cNvSpPr/>
          <p:nvPr/>
        </p:nvSpPr>
        <p:spPr>
          <a:xfrm>
            <a:off x="5029081" y="6285300"/>
            <a:ext cx="187575" cy="58540"/>
          </a:xfrm>
          <a:custGeom>
            <a:avLst/>
            <a:gdLst>
              <a:gd name="connsiteX0" fmla="*/ 119 w 187575"/>
              <a:gd name="connsiteY0" fmla="*/ 4375 h 58540"/>
              <a:gd name="connsiteX1" fmla="*/ 60444 w 187575"/>
              <a:gd name="connsiteY1" fmla="*/ 4375 h 58540"/>
              <a:gd name="connsiteX2" fmla="*/ 127119 w 187575"/>
              <a:gd name="connsiteY2" fmla="*/ 58350 h 58540"/>
              <a:gd name="connsiteX3" fmla="*/ 117594 w 187575"/>
              <a:gd name="connsiteY3" fmla="*/ 23425 h 58540"/>
              <a:gd name="connsiteX4" fmla="*/ 187444 w 187575"/>
              <a:gd name="connsiteY4" fmla="*/ 55175 h 58540"/>
              <a:gd name="connsiteX5" fmla="*/ 133469 w 187575"/>
              <a:gd name="connsiteY5" fmla="*/ 32950 h 58540"/>
              <a:gd name="connsiteX6" fmla="*/ 76319 w 187575"/>
              <a:gd name="connsiteY6" fmla="*/ 13900 h 58540"/>
              <a:gd name="connsiteX7" fmla="*/ 119 w 187575"/>
              <a:gd name="connsiteY7" fmla="*/ 4375 h 5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575" h="58540">
                <a:moveTo>
                  <a:pt x="119" y="4375"/>
                </a:moveTo>
                <a:cubicBezTo>
                  <a:pt x="-2527" y="2787"/>
                  <a:pt x="39277" y="-4621"/>
                  <a:pt x="60444" y="4375"/>
                </a:cubicBezTo>
                <a:cubicBezTo>
                  <a:pt x="81611" y="13371"/>
                  <a:pt x="117594" y="55175"/>
                  <a:pt x="127119" y="58350"/>
                </a:cubicBezTo>
                <a:cubicBezTo>
                  <a:pt x="136644" y="61525"/>
                  <a:pt x="107540" y="23954"/>
                  <a:pt x="117594" y="23425"/>
                </a:cubicBezTo>
                <a:cubicBezTo>
                  <a:pt x="127648" y="22896"/>
                  <a:pt x="184798" y="53588"/>
                  <a:pt x="187444" y="55175"/>
                </a:cubicBezTo>
                <a:cubicBezTo>
                  <a:pt x="190090" y="56763"/>
                  <a:pt x="151990" y="39829"/>
                  <a:pt x="133469" y="32950"/>
                </a:cubicBezTo>
                <a:cubicBezTo>
                  <a:pt x="114948" y="26071"/>
                  <a:pt x="93252" y="19192"/>
                  <a:pt x="76319" y="13900"/>
                </a:cubicBezTo>
                <a:cubicBezTo>
                  <a:pt x="59386" y="8608"/>
                  <a:pt x="2765" y="5963"/>
                  <a:pt x="119" y="437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0899A98F-8DB3-FF1D-4DED-7EF278F7787B}"/>
              </a:ext>
            </a:extLst>
          </p:cNvPr>
          <p:cNvSpPr/>
          <p:nvPr/>
        </p:nvSpPr>
        <p:spPr>
          <a:xfrm>
            <a:off x="5321169" y="5343427"/>
            <a:ext cx="89225" cy="97625"/>
          </a:xfrm>
          <a:custGeom>
            <a:avLst/>
            <a:gdLst>
              <a:gd name="connsiteX0" fmla="*/ 89031 w 89225"/>
              <a:gd name="connsiteY0" fmla="*/ 9623 h 97625"/>
              <a:gd name="connsiteX1" fmla="*/ 16006 w 89225"/>
              <a:gd name="connsiteY1" fmla="*/ 95348 h 97625"/>
              <a:gd name="connsiteX2" fmla="*/ 25531 w 89225"/>
              <a:gd name="connsiteY2" fmla="*/ 69948 h 97625"/>
              <a:gd name="connsiteX3" fmla="*/ 16006 w 89225"/>
              <a:gd name="connsiteY3" fmla="*/ 38198 h 97625"/>
              <a:gd name="connsiteX4" fmla="*/ 131 w 89225"/>
              <a:gd name="connsiteY4" fmla="*/ 98 h 97625"/>
              <a:gd name="connsiteX5" fmla="*/ 25531 w 89225"/>
              <a:gd name="connsiteY5" fmla="*/ 28673 h 97625"/>
              <a:gd name="connsiteX6" fmla="*/ 38231 w 89225"/>
              <a:gd name="connsiteY6" fmla="*/ 73123 h 97625"/>
              <a:gd name="connsiteX7" fmla="*/ 89031 w 89225"/>
              <a:gd name="connsiteY7" fmla="*/ 9623 h 9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25" h="97625">
                <a:moveTo>
                  <a:pt x="89031" y="9623"/>
                </a:moveTo>
                <a:cubicBezTo>
                  <a:pt x="85327" y="13327"/>
                  <a:pt x="26589" y="85294"/>
                  <a:pt x="16006" y="95348"/>
                </a:cubicBezTo>
                <a:cubicBezTo>
                  <a:pt x="5423" y="105402"/>
                  <a:pt x="25531" y="79473"/>
                  <a:pt x="25531" y="69948"/>
                </a:cubicBezTo>
                <a:cubicBezTo>
                  <a:pt x="25531" y="60423"/>
                  <a:pt x="20239" y="49840"/>
                  <a:pt x="16006" y="38198"/>
                </a:cubicBezTo>
                <a:cubicBezTo>
                  <a:pt x="11773" y="26556"/>
                  <a:pt x="-1456" y="1685"/>
                  <a:pt x="131" y="98"/>
                </a:cubicBezTo>
                <a:cubicBezTo>
                  <a:pt x="1718" y="-1489"/>
                  <a:pt x="19181" y="16502"/>
                  <a:pt x="25531" y="28673"/>
                </a:cubicBezTo>
                <a:cubicBezTo>
                  <a:pt x="31881" y="40844"/>
                  <a:pt x="33998" y="71536"/>
                  <a:pt x="38231" y="73123"/>
                </a:cubicBezTo>
                <a:cubicBezTo>
                  <a:pt x="42464" y="74710"/>
                  <a:pt x="92735" y="5919"/>
                  <a:pt x="89031" y="962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0629B81-2B5F-EFBA-129C-11AB2CAFA61E}"/>
              </a:ext>
            </a:extLst>
          </p:cNvPr>
          <p:cNvSpPr/>
          <p:nvPr/>
        </p:nvSpPr>
        <p:spPr>
          <a:xfrm>
            <a:off x="3911409" y="5133634"/>
            <a:ext cx="238349" cy="311491"/>
          </a:xfrm>
          <a:custGeom>
            <a:avLst/>
            <a:gdLst>
              <a:gd name="connsiteX0" fmla="*/ 238316 w 238349"/>
              <a:gd name="connsiteY0" fmla="*/ 341 h 311491"/>
              <a:gd name="connsiteX1" fmla="*/ 44641 w 238349"/>
              <a:gd name="connsiteY1" fmla="*/ 184491 h 311491"/>
              <a:gd name="connsiteX2" fmla="*/ 73216 w 238349"/>
              <a:gd name="connsiteY2" fmla="*/ 168616 h 311491"/>
              <a:gd name="connsiteX3" fmla="*/ 35116 w 238349"/>
              <a:gd name="connsiteY3" fmla="*/ 232116 h 311491"/>
              <a:gd name="connsiteX4" fmla="*/ 191 w 238349"/>
              <a:gd name="connsiteY4" fmla="*/ 311491 h 311491"/>
              <a:gd name="connsiteX5" fmla="*/ 50991 w 238349"/>
              <a:gd name="connsiteY5" fmla="*/ 232116 h 311491"/>
              <a:gd name="connsiteX6" fmla="*/ 92266 w 238349"/>
              <a:gd name="connsiteY6" fmla="*/ 92416 h 311491"/>
              <a:gd name="connsiteX7" fmla="*/ 60516 w 238349"/>
              <a:gd name="connsiteY7" fmla="*/ 136866 h 311491"/>
              <a:gd name="connsiteX8" fmla="*/ 238316 w 238349"/>
              <a:gd name="connsiteY8" fmla="*/ 341 h 31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349" h="311491">
                <a:moveTo>
                  <a:pt x="238316" y="341"/>
                </a:moveTo>
                <a:cubicBezTo>
                  <a:pt x="235670" y="8278"/>
                  <a:pt x="72158" y="156445"/>
                  <a:pt x="44641" y="184491"/>
                </a:cubicBezTo>
                <a:cubicBezTo>
                  <a:pt x="17124" y="212537"/>
                  <a:pt x="74804" y="160678"/>
                  <a:pt x="73216" y="168616"/>
                </a:cubicBezTo>
                <a:cubicBezTo>
                  <a:pt x="71628" y="176554"/>
                  <a:pt x="47287" y="208304"/>
                  <a:pt x="35116" y="232116"/>
                </a:cubicBezTo>
                <a:cubicBezTo>
                  <a:pt x="22945" y="255929"/>
                  <a:pt x="-2455" y="311491"/>
                  <a:pt x="191" y="311491"/>
                </a:cubicBezTo>
                <a:cubicBezTo>
                  <a:pt x="2837" y="311491"/>
                  <a:pt x="35645" y="268628"/>
                  <a:pt x="50991" y="232116"/>
                </a:cubicBezTo>
                <a:cubicBezTo>
                  <a:pt x="66337" y="195604"/>
                  <a:pt x="90678" y="108291"/>
                  <a:pt x="92266" y="92416"/>
                </a:cubicBezTo>
                <a:cubicBezTo>
                  <a:pt x="93853" y="76541"/>
                  <a:pt x="37233" y="148508"/>
                  <a:pt x="60516" y="136866"/>
                </a:cubicBezTo>
                <a:cubicBezTo>
                  <a:pt x="83799" y="125224"/>
                  <a:pt x="240962" y="-7596"/>
                  <a:pt x="238316" y="34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C954CD7E-907B-5EF8-790C-C88B9996D3FF}"/>
              </a:ext>
            </a:extLst>
          </p:cNvPr>
          <p:cNvSpPr/>
          <p:nvPr/>
        </p:nvSpPr>
        <p:spPr>
          <a:xfrm>
            <a:off x="3908277" y="5524144"/>
            <a:ext cx="159169" cy="471554"/>
          </a:xfrm>
          <a:custGeom>
            <a:avLst/>
            <a:gdLst>
              <a:gd name="connsiteX0" fmla="*/ 148 w 159169"/>
              <a:gd name="connsiteY0" fmla="*/ 356 h 471554"/>
              <a:gd name="connsiteX1" fmla="*/ 16023 w 159169"/>
              <a:gd name="connsiteY1" fmla="*/ 149581 h 471554"/>
              <a:gd name="connsiteX2" fmla="*/ 73173 w 159169"/>
              <a:gd name="connsiteY2" fmla="*/ 279756 h 471554"/>
              <a:gd name="connsiteX3" fmla="*/ 63648 w 159169"/>
              <a:gd name="connsiteY3" fmla="*/ 257531 h 471554"/>
              <a:gd name="connsiteX4" fmla="*/ 120798 w 159169"/>
              <a:gd name="connsiteY4" fmla="*/ 413106 h 471554"/>
              <a:gd name="connsiteX5" fmla="*/ 158898 w 159169"/>
              <a:gd name="connsiteY5" fmla="*/ 470256 h 471554"/>
              <a:gd name="connsiteX6" fmla="*/ 101748 w 159169"/>
              <a:gd name="connsiteY6" fmla="*/ 365481 h 471554"/>
              <a:gd name="connsiteX7" fmla="*/ 41423 w 159169"/>
              <a:gd name="connsiteY7" fmla="*/ 228956 h 471554"/>
              <a:gd name="connsiteX8" fmla="*/ 9673 w 159169"/>
              <a:gd name="connsiteY8" fmla="*/ 194031 h 471554"/>
              <a:gd name="connsiteX9" fmla="*/ 148 w 159169"/>
              <a:gd name="connsiteY9" fmla="*/ 356 h 47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169" h="471554">
                <a:moveTo>
                  <a:pt x="148" y="356"/>
                </a:moveTo>
                <a:cubicBezTo>
                  <a:pt x="1206" y="-7052"/>
                  <a:pt x="3852" y="103014"/>
                  <a:pt x="16023" y="149581"/>
                </a:cubicBezTo>
                <a:cubicBezTo>
                  <a:pt x="28194" y="196148"/>
                  <a:pt x="65236" y="261764"/>
                  <a:pt x="73173" y="279756"/>
                </a:cubicBezTo>
                <a:cubicBezTo>
                  <a:pt x="81111" y="297748"/>
                  <a:pt x="55711" y="235306"/>
                  <a:pt x="63648" y="257531"/>
                </a:cubicBezTo>
                <a:cubicBezTo>
                  <a:pt x="71586" y="279756"/>
                  <a:pt x="104923" y="377652"/>
                  <a:pt x="120798" y="413106"/>
                </a:cubicBezTo>
                <a:cubicBezTo>
                  <a:pt x="136673" y="448560"/>
                  <a:pt x="162073" y="478194"/>
                  <a:pt x="158898" y="470256"/>
                </a:cubicBezTo>
                <a:cubicBezTo>
                  <a:pt x="155723" y="462318"/>
                  <a:pt x="121327" y="405698"/>
                  <a:pt x="101748" y="365481"/>
                </a:cubicBezTo>
                <a:cubicBezTo>
                  <a:pt x="82169" y="325264"/>
                  <a:pt x="56769" y="257531"/>
                  <a:pt x="41423" y="228956"/>
                </a:cubicBezTo>
                <a:cubicBezTo>
                  <a:pt x="26077" y="200381"/>
                  <a:pt x="15494" y="226839"/>
                  <a:pt x="9673" y="194031"/>
                </a:cubicBezTo>
                <a:cubicBezTo>
                  <a:pt x="3852" y="161223"/>
                  <a:pt x="-910" y="7764"/>
                  <a:pt x="148" y="35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FCCCB951-1519-DE3C-7D64-8576B24E2173}"/>
              </a:ext>
            </a:extLst>
          </p:cNvPr>
          <p:cNvSpPr/>
          <p:nvPr/>
        </p:nvSpPr>
        <p:spPr>
          <a:xfrm>
            <a:off x="4562433" y="5280025"/>
            <a:ext cx="28654" cy="161925"/>
          </a:xfrm>
          <a:custGeom>
            <a:avLst/>
            <a:gdLst>
              <a:gd name="connsiteX0" fmla="*/ 28617 w 28654"/>
              <a:gd name="connsiteY0" fmla="*/ 0 h 161925"/>
              <a:gd name="connsiteX1" fmla="*/ 6392 w 28654"/>
              <a:gd name="connsiteY1" fmla="*/ 98425 h 161925"/>
              <a:gd name="connsiteX2" fmla="*/ 19092 w 28654"/>
              <a:gd name="connsiteY2" fmla="*/ 161925 h 161925"/>
              <a:gd name="connsiteX3" fmla="*/ 42 w 28654"/>
              <a:gd name="connsiteY3" fmla="*/ 98425 h 161925"/>
              <a:gd name="connsiteX4" fmla="*/ 28617 w 28654"/>
              <a:gd name="connsiteY4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4" h="161925">
                <a:moveTo>
                  <a:pt x="28617" y="0"/>
                </a:moveTo>
                <a:cubicBezTo>
                  <a:pt x="29675" y="0"/>
                  <a:pt x="7979" y="71438"/>
                  <a:pt x="6392" y="98425"/>
                </a:cubicBezTo>
                <a:cubicBezTo>
                  <a:pt x="4805" y="125412"/>
                  <a:pt x="20150" y="161925"/>
                  <a:pt x="19092" y="161925"/>
                </a:cubicBezTo>
                <a:cubicBezTo>
                  <a:pt x="18034" y="161925"/>
                  <a:pt x="-1016" y="120650"/>
                  <a:pt x="42" y="98425"/>
                </a:cubicBezTo>
                <a:cubicBezTo>
                  <a:pt x="1100" y="76200"/>
                  <a:pt x="27559" y="0"/>
                  <a:pt x="28617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C56C5002-0327-39B2-904B-4E029BF60EAD}"/>
              </a:ext>
            </a:extLst>
          </p:cNvPr>
          <p:cNvSpPr/>
          <p:nvPr/>
        </p:nvSpPr>
        <p:spPr>
          <a:xfrm>
            <a:off x="4673591" y="5248261"/>
            <a:ext cx="25726" cy="117530"/>
          </a:xfrm>
          <a:custGeom>
            <a:avLst/>
            <a:gdLst>
              <a:gd name="connsiteX0" fmla="*/ 6359 w 25726"/>
              <a:gd name="connsiteY0" fmla="*/ 14 h 117530"/>
              <a:gd name="connsiteX1" fmla="*/ 22234 w 25726"/>
              <a:gd name="connsiteY1" fmla="*/ 76214 h 117530"/>
              <a:gd name="connsiteX2" fmla="*/ 9 w 25726"/>
              <a:gd name="connsiteY2" fmla="*/ 117489 h 117530"/>
              <a:gd name="connsiteX3" fmla="*/ 25409 w 25726"/>
              <a:gd name="connsiteY3" fmla="*/ 82564 h 117530"/>
              <a:gd name="connsiteX4" fmla="*/ 6359 w 25726"/>
              <a:gd name="connsiteY4" fmla="*/ 14 h 11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6" h="117530">
                <a:moveTo>
                  <a:pt x="6359" y="14"/>
                </a:moveTo>
                <a:cubicBezTo>
                  <a:pt x="5830" y="-1044"/>
                  <a:pt x="23292" y="56635"/>
                  <a:pt x="22234" y="76214"/>
                </a:cubicBezTo>
                <a:cubicBezTo>
                  <a:pt x="21176" y="95793"/>
                  <a:pt x="-520" y="116431"/>
                  <a:pt x="9" y="117489"/>
                </a:cubicBezTo>
                <a:cubicBezTo>
                  <a:pt x="538" y="118547"/>
                  <a:pt x="22234" y="98968"/>
                  <a:pt x="25409" y="82564"/>
                </a:cubicBezTo>
                <a:cubicBezTo>
                  <a:pt x="28584" y="66160"/>
                  <a:pt x="6888" y="1072"/>
                  <a:pt x="6359" y="1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テキスト ボックス 1083">
            <a:extLst>
              <a:ext uri="{FF2B5EF4-FFF2-40B4-BE49-F238E27FC236}">
                <a16:creationId xmlns:a16="http://schemas.microsoft.com/office/drawing/2014/main" id="{AAA2CB91-7197-655A-6378-146895434CF5}"/>
              </a:ext>
            </a:extLst>
          </p:cNvPr>
          <p:cNvSpPr txBox="1"/>
          <p:nvPr/>
        </p:nvSpPr>
        <p:spPr>
          <a:xfrm>
            <a:off x="5335877" y="540391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chemeClr val="bg1"/>
                </a:solidFill>
              </a:rPr>
              <a:t>・</a:t>
            </a:r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C381CFD-D0FF-62F2-FAB5-6C489BFCEA2E}"/>
              </a:ext>
            </a:extLst>
          </p:cNvPr>
          <p:cNvSpPr/>
          <p:nvPr/>
        </p:nvSpPr>
        <p:spPr>
          <a:xfrm>
            <a:off x="4991041" y="6200674"/>
            <a:ext cx="111228" cy="44557"/>
          </a:xfrm>
          <a:custGeom>
            <a:avLst/>
            <a:gdLst>
              <a:gd name="connsiteX0" fmla="*/ 59 w 111228"/>
              <a:gd name="connsiteY0" fmla="*/ 101 h 44557"/>
              <a:gd name="connsiteX1" fmla="*/ 47684 w 111228"/>
              <a:gd name="connsiteY1" fmla="*/ 31851 h 44557"/>
              <a:gd name="connsiteX2" fmla="*/ 111184 w 111228"/>
              <a:gd name="connsiteY2" fmla="*/ 12801 h 44557"/>
              <a:gd name="connsiteX3" fmla="*/ 57209 w 111228"/>
              <a:gd name="connsiteY3" fmla="*/ 44551 h 44557"/>
              <a:gd name="connsiteX4" fmla="*/ 59 w 111228"/>
              <a:gd name="connsiteY4" fmla="*/ 101 h 4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28" h="44557">
                <a:moveTo>
                  <a:pt x="59" y="101"/>
                </a:moveTo>
                <a:cubicBezTo>
                  <a:pt x="-1529" y="-2016"/>
                  <a:pt x="29163" y="29734"/>
                  <a:pt x="47684" y="31851"/>
                </a:cubicBezTo>
                <a:cubicBezTo>
                  <a:pt x="66205" y="33968"/>
                  <a:pt x="109596" y="10684"/>
                  <a:pt x="111184" y="12801"/>
                </a:cubicBezTo>
                <a:cubicBezTo>
                  <a:pt x="112772" y="14918"/>
                  <a:pt x="70967" y="45080"/>
                  <a:pt x="57209" y="44551"/>
                </a:cubicBezTo>
                <a:cubicBezTo>
                  <a:pt x="43451" y="44022"/>
                  <a:pt x="1647" y="2218"/>
                  <a:pt x="59" y="10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A9443D5A-728A-329A-3DEF-F732D31277FF}"/>
              </a:ext>
            </a:extLst>
          </p:cNvPr>
          <p:cNvSpPr/>
          <p:nvPr/>
        </p:nvSpPr>
        <p:spPr>
          <a:xfrm>
            <a:off x="4794234" y="5699024"/>
            <a:ext cx="31800" cy="117823"/>
          </a:xfrm>
          <a:custGeom>
            <a:avLst/>
            <a:gdLst>
              <a:gd name="connsiteX0" fmla="*/ 12716 w 31800"/>
              <a:gd name="connsiteY0" fmla="*/ 101 h 117823"/>
              <a:gd name="connsiteX1" fmla="*/ 6366 w 31800"/>
              <a:gd name="connsiteY1" fmla="*/ 66776 h 117823"/>
              <a:gd name="connsiteX2" fmla="*/ 31766 w 31800"/>
              <a:gd name="connsiteY2" fmla="*/ 117576 h 117823"/>
              <a:gd name="connsiteX3" fmla="*/ 16 w 31800"/>
              <a:gd name="connsiteY3" fmla="*/ 82651 h 117823"/>
              <a:gd name="connsiteX4" fmla="*/ 12716 w 31800"/>
              <a:gd name="connsiteY4" fmla="*/ 101 h 11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0" h="117823">
                <a:moveTo>
                  <a:pt x="12716" y="101"/>
                </a:moveTo>
                <a:cubicBezTo>
                  <a:pt x="13774" y="-2545"/>
                  <a:pt x="3191" y="47197"/>
                  <a:pt x="6366" y="66776"/>
                </a:cubicBezTo>
                <a:cubicBezTo>
                  <a:pt x="9541" y="86355"/>
                  <a:pt x="32824" y="114930"/>
                  <a:pt x="31766" y="117576"/>
                </a:cubicBezTo>
                <a:cubicBezTo>
                  <a:pt x="30708" y="120222"/>
                  <a:pt x="545" y="101172"/>
                  <a:pt x="16" y="82651"/>
                </a:cubicBezTo>
                <a:cubicBezTo>
                  <a:pt x="-513" y="64130"/>
                  <a:pt x="11658" y="2747"/>
                  <a:pt x="12716" y="10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27305905-F09D-0112-D455-0C6077CAE199}"/>
              </a:ext>
            </a:extLst>
          </p:cNvPr>
          <p:cNvSpPr/>
          <p:nvPr/>
        </p:nvSpPr>
        <p:spPr>
          <a:xfrm>
            <a:off x="5302149" y="5410187"/>
            <a:ext cx="28967" cy="130218"/>
          </a:xfrm>
          <a:custGeom>
            <a:avLst/>
            <a:gdLst>
              <a:gd name="connsiteX0" fmla="*/ 101 w 28967"/>
              <a:gd name="connsiteY0" fmla="*/ 13 h 130218"/>
              <a:gd name="connsiteX1" fmla="*/ 19151 w 28967"/>
              <a:gd name="connsiteY1" fmla="*/ 82563 h 130218"/>
              <a:gd name="connsiteX2" fmla="*/ 19151 w 28967"/>
              <a:gd name="connsiteY2" fmla="*/ 130188 h 130218"/>
              <a:gd name="connsiteX3" fmla="*/ 28676 w 28967"/>
              <a:gd name="connsiteY3" fmla="*/ 76213 h 130218"/>
              <a:gd name="connsiteX4" fmla="*/ 101 w 28967"/>
              <a:gd name="connsiteY4" fmla="*/ 13 h 13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67" h="130218">
                <a:moveTo>
                  <a:pt x="101" y="13"/>
                </a:moveTo>
                <a:cubicBezTo>
                  <a:pt x="-1487" y="1071"/>
                  <a:pt x="15976" y="60867"/>
                  <a:pt x="19151" y="82563"/>
                </a:cubicBezTo>
                <a:cubicBezTo>
                  <a:pt x="22326" y="104259"/>
                  <a:pt x="17563" y="131246"/>
                  <a:pt x="19151" y="130188"/>
                </a:cubicBezTo>
                <a:cubicBezTo>
                  <a:pt x="20739" y="129130"/>
                  <a:pt x="30793" y="91559"/>
                  <a:pt x="28676" y="76213"/>
                </a:cubicBezTo>
                <a:cubicBezTo>
                  <a:pt x="26559" y="60867"/>
                  <a:pt x="1689" y="-1045"/>
                  <a:pt x="101" y="1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C4D3030-6BEF-5B9A-E3D4-A6E84F90CC86}"/>
              </a:ext>
            </a:extLst>
          </p:cNvPr>
          <p:cNvSpPr/>
          <p:nvPr/>
        </p:nvSpPr>
        <p:spPr>
          <a:xfrm>
            <a:off x="5467329" y="5429721"/>
            <a:ext cx="149602" cy="85285"/>
          </a:xfrm>
          <a:custGeom>
            <a:avLst/>
            <a:gdLst>
              <a:gd name="connsiteX0" fmla="*/ 21 w 149602"/>
              <a:gd name="connsiteY0" fmla="*/ 85254 h 85285"/>
              <a:gd name="connsiteX1" fmla="*/ 114321 w 149602"/>
              <a:gd name="connsiteY1" fmla="*/ 5879 h 85285"/>
              <a:gd name="connsiteX2" fmla="*/ 149246 w 149602"/>
              <a:gd name="connsiteY2" fmla="*/ 5879 h 85285"/>
              <a:gd name="connsiteX3" fmla="*/ 133371 w 149602"/>
              <a:gd name="connsiteY3" fmla="*/ 9054 h 85285"/>
              <a:gd name="connsiteX4" fmla="*/ 104796 w 149602"/>
              <a:gd name="connsiteY4" fmla="*/ 15404 h 85285"/>
              <a:gd name="connsiteX5" fmla="*/ 21 w 149602"/>
              <a:gd name="connsiteY5" fmla="*/ 85254 h 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2" h="85285">
                <a:moveTo>
                  <a:pt x="21" y="85254"/>
                </a:moveTo>
                <a:cubicBezTo>
                  <a:pt x="1608" y="83667"/>
                  <a:pt x="89450" y="19108"/>
                  <a:pt x="114321" y="5879"/>
                </a:cubicBezTo>
                <a:cubicBezTo>
                  <a:pt x="139192" y="-7350"/>
                  <a:pt x="149246" y="5879"/>
                  <a:pt x="149246" y="5879"/>
                </a:cubicBezTo>
                <a:cubicBezTo>
                  <a:pt x="152421" y="6408"/>
                  <a:pt x="133371" y="9054"/>
                  <a:pt x="133371" y="9054"/>
                </a:cubicBezTo>
                <a:cubicBezTo>
                  <a:pt x="125963" y="10641"/>
                  <a:pt x="124904" y="2704"/>
                  <a:pt x="104796" y="15404"/>
                </a:cubicBezTo>
                <a:cubicBezTo>
                  <a:pt x="84688" y="28104"/>
                  <a:pt x="-1566" y="86841"/>
                  <a:pt x="21" y="852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3020A72-16E1-357F-2997-702BEAC75E0F}"/>
              </a:ext>
            </a:extLst>
          </p:cNvPr>
          <p:cNvSpPr/>
          <p:nvPr/>
        </p:nvSpPr>
        <p:spPr>
          <a:xfrm>
            <a:off x="3933707" y="4978315"/>
            <a:ext cx="610488" cy="217383"/>
          </a:xfrm>
          <a:custGeom>
            <a:avLst/>
            <a:gdLst>
              <a:gd name="connsiteX0" fmla="*/ 609718 w 610488"/>
              <a:gd name="connsiteY0" fmla="*/ 85 h 217383"/>
              <a:gd name="connsiteX1" fmla="*/ 304918 w 610488"/>
              <a:gd name="connsiteY1" fmla="*/ 50885 h 217383"/>
              <a:gd name="connsiteX2" fmla="*/ 184268 w 610488"/>
              <a:gd name="connsiteY2" fmla="*/ 92160 h 217383"/>
              <a:gd name="connsiteX3" fmla="*/ 228718 w 610488"/>
              <a:gd name="connsiteY3" fmla="*/ 73110 h 217383"/>
              <a:gd name="connsiteX4" fmla="*/ 108068 w 610488"/>
              <a:gd name="connsiteY4" fmla="*/ 127085 h 217383"/>
              <a:gd name="connsiteX5" fmla="*/ 6468 w 610488"/>
              <a:gd name="connsiteY5" fmla="*/ 212810 h 217383"/>
              <a:gd name="connsiteX6" fmla="*/ 31868 w 610488"/>
              <a:gd name="connsiteY6" fmla="*/ 190585 h 217383"/>
              <a:gd name="connsiteX7" fmla="*/ 206493 w 610488"/>
              <a:gd name="connsiteY7" fmla="*/ 63585 h 217383"/>
              <a:gd name="connsiteX8" fmla="*/ 609718 w 610488"/>
              <a:gd name="connsiteY8" fmla="*/ 85 h 21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88" h="217383">
                <a:moveTo>
                  <a:pt x="609718" y="85"/>
                </a:moveTo>
                <a:cubicBezTo>
                  <a:pt x="626122" y="-2032"/>
                  <a:pt x="375826" y="35539"/>
                  <a:pt x="304918" y="50885"/>
                </a:cubicBezTo>
                <a:cubicBezTo>
                  <a:pt x="234010" y="66231"/>
                  <a:pt x="196968" y="88456"/>
                  <a:pt x="184268" y="92160"/>
                </a:cubicBezTo>
                <a:cubicBezTo>
                  <a:pt x="171568" y="95864"/>
                  <a:pt x="241418" y="67289"/>
                  <a:pt x="228718" y="73110"/>
                </a:cubicBezTo>
                <a:cubicBezTo>
                  <a:pt x="216018" y="78931"/>
                  <a:pt x="145110" y="103802"/>
                  <a:pt x="108068" y="127085"/>
                </a:cubicBezTo>
                <a:cubicBezTo>
                  <a:pt x="71026" y="150368"/>
                  <a:pt x="19168" y="202227"/>
                  <a:pt x="6468" y="212810"/>
                </a:cubicBezTo>
                <a:cubicBezTo>
                  <a:pt x="-6232" y="223393"/>
                  <a:pt x="-1469" y="215456"/>
                  <a:pt x="31868" y="190585"/>
                </a:cubicBezTo>
                <a:cubicBezTo>
                  <a:pt x="65205" y="165714"/>
                  <a:pt x="116535" y="94806"/>
                  <a:pt x="206493" y="63585"/>
                </a:cubicBezTo>
                <a:cubicBezTo>
                  <a:pt x="296451" y="32364"/>
                  <a:pt x="593314" y="2202"/>
                  <a:pt x="609718" y="8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8104FEAA-FB5A-2752-7911-EF1BE7AE33B0}"/>
              </a:ext>
            </a:extLst>
          </p:cNvPr>
          <p:cNvSpPr/>
          <p:nvPr/>
        </p:nvSpPr>
        <p:spPr>
          <a:xfrm>
            <a:off x="4514763" y="5025909"/>
            <a:ext cx="343065" cy="124913"/>
          </a:xfrm>
          <a:custGeom>
            <a:avLst/>
            <a:gdLst>
              <a:gd name="connsiteX0" fmla="*/ 87 w 343065"/>
              <a:gd name="connsiteY0" fmla="*/ 116 h 124913"/>
              <a:gd name="connsiteX1" fmla="*/ 247737 w 343065"/>
              <a:gd name="connsiteY1" fmla="*/ 85841 h 124913"/>
              <a:gd name="connsiteX2" fmla="*/ 339812 w 343065"/>
              <a:gd name="connsiteY2" fmla="*/ 123941 h 124913"/>
              <a:gd name="connsiteX3" fmla="*/ 323937 w 343065"/>
              <a:gd name="connsiteY3" fmla="*/ 114416 h 124913"/>
              <a:gd name="connsiteX4" fmla="*/ 206462 w 343065"/>
              <a:gd name="connsiteY4" fmla="*/ 50916 h 124913"/>
              <a:gd name="connsiteX5" fmla="*/ 219162 w 343065"/>
              <a:gd name="connsiteY5" fmla="*/ 66791 h 124913"/>
              <a:gd name="connsiteX6" fmla="*/ 87 w 343065"/>
              <a:gd name="connsiteY6" fmla="*/ 116 h 12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065" h="124913">
                <a:moveTo>
                  <a:pt x="87" y="116"/>
                </a:moveTo>
                <a:cubicBezTo>
                  <a:pt x="4849" y="3291"/>
                  <a:pt x="191116" y="65204"/>
                  <a:pt x="247737" y="85841"/>
                </a:cubicBezTo>
                <a:cubicBezTo>
                  <a:pt x="304358" y="106478"/>
                  <a:pt x="339812" y="123941"/>
                  <a:pt x="339812" y="123941"/>
                </a:cubicBezTo>
                <a:cubicBezTo>
                  <a:pt x="352512" y="128704"/>
                  <a:pt x="323937" y="114416"/>
                  <a:pt x="323937" y="114416"/>
                </a:cubicBezTo>
                <a:cubicBezTo>
                  <a:pt x="301712" y="102245"/>
                  <a:pt x="223924" y="58853"/>
                  <a:pt x="206462" y="50916"/>
                </a:cubicBezTo>
                <a:cubicBezTo>
                  <a:pt x="189000" y="42979"/>
                  <a:pt x="250912" y="74199"/>
                  <a:pt x="219162" y="66791"/>
                </a:cubicBezTo>
                <a:cubicBezTo>
                  <a:pt x="187412" y="59383"/>
                  <a:pt x="-4675" y="-3059"/>
                  <a:pt x="87" y="11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92B6AF0E-BE93-5BA4-46E9-89F0A7356644}"/>
              </a:ext>
            </a:extLst>
          </p:cNvPr>
          <p:cNvSpPr/>
          <p:nvPr/>
        </p:nvSpPr>
        <p:spPr>
          <a:xfrm>
            <a:off x="4514587" y="4987960"/>
            <a:ext cx="355801" cy="136775"/>
          </a:xfrm>
          <a:custGeom>
            <a:avLst/>
            <a:gdLst>
              <a:gd name="connsiteX0" fmla="*/ 6613 w 355801"/>
              <a:gd name="connsiteY0" fmla="*/ 3140 h 136775"/>
              <a:gd name="connsiteX1" fmla="*/ 336813 w 355801"/>
              <a:gd name="connsiteY1" fmla="*/ 130140 h 136775"/>
              <a:gd name="connsiteX2" fmla="*/ 295538 w 355801"/>
              <a:gd name="connsiteY2" fmla="*/ 111090 h 136775"/>
              <a:gd name="connsiteX3" fmla="*/ 127263 w 355801"/>
              <a:gd name="connsiteY3" fmla="*/ 44415 h 136775"/>
              <a:gd name="connsiteX4" fmla="*/ 6613 w 355801"/>
              <a:gd name="connsiteY4" fmla="*/ 3140 h 13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01" h="136775">
                <a:moveTo>
                  <a:pt x="6613" y="3140"/>
                </a:moveTo>
                <a:cubicBezTo>
                  <a:pt x="41538" y="17428"/>
                  <a:pt x="288659" y="112148"/>
                  <a:pt x="336813" y="130140"/>
                </a:cubicBezTo>
                <a:cubicBezTo>
                  <a:pt x="384967" y="148132"/>
                  <a:pt x="330463" y="125378"/>
                  <a:pt x="295538" y="111090"/>
                </a:cubicBezTo>
                <a:cubicBezTo>
                  <a:pt x="260613" y="96803"/>
                  <a:pt x="170125" y="61877"/>
                  <a:pt x="127263" y="44415"/>
                </a:cubicBezTo>
                <a:cubicBezTo>
                  <a:pt x="84401" y="26953"/>
                  <a:pt x="-28312" y="-11148"/>
                  <a:pt x="6613" y="314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4950AA9A-9CA2-5396-1072-5AFABE40EB20}"/>
              </a:ext>
            </a:extLst>
          </p:cNvPr>
          <p:cNvSpPr/>
          <p:nvPr/>
        </p:nvSpPr>
        <p:spPr>
          <a:xfrm>
            <a:off x="4737159" y="5052982"/>
            <a:ext cx="1178703" cy="354520"/>
          </a:xfrm>
          <a:custGeom>
            <a:avLst/>
            <a:gdLst>
              <a:gd name="connsiteX0" fmla="*/ 6291 w 1178703"/>
              <a:gd name="connsiteY0" fmla="*/ 1618 h 354520"/>
              <a:gd name="connsiteX1" fmla="*/ 434916 w 1178703"/>
              <a:gd name="connsiteY1" fmla="*/ 188943 h 354520"/>
              <a:gd name="connsiteX2" fmla="*/ 825441 w 1178703"/>
              <a:gd name="connsiteY2" fmla="*/ 274668 h 354520"/>
              <a:gd name="connsiteX3" fmla="*/ 1130241 w 1178703"/>
              <a:gd name="connsiteY3" fmla="*/ 344518 h 354520"/>
              <a:gd name="connsiteX4" fmla="*/ 1177866 w 1178703"/>
              <a:gd name="connsiteY4" fmla="*/ 354043 h 354520"/>
              <a:gd name="connsiteX5" fmla="*/ 825441 w 1178703"/>
              <a:gd name="connsiteY5" fmla="*/ 284193 h 354520"/>
              <a:gd name="connsiteX6" fmla="*/ 431741 w 1178703"/>
              <a:gd name="connsiteY6" fmla="*/ 198468 h 354520"/>
              <a:gd name="connsiteX7" fmla="*/ 196791 w 1178703"/>
              <a:gd name="connsiteY7" fmla="*/ 103218 h 354520"/>
              <a:gd name="connsiteX8" fmla="*/ 6291 w 1178703"/>
              <a:gd name="connsiteY8" fmla="*/ 1618 h 35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703" h="354520">
                <a:moveTo>
                  <a:pt x="6291" y="1618"/>
                </a:moveTo>
                <a:cubicBezTo>
                  <a:pt x="45978" y="15905"/>
                  <a:pt x="298391" y="143435"/>
                  <a:pt x="434916" y="188943"/>
                </a:cubicBezTo>
                <a:cubicBezTo>
                  <a:pt x="571441" y="234451"/>
                  <a:pt x="825441" y="274668"/>
                  <a:pt x="825441" y="274668"/>
                </a:cubicBezTo>
                <a:lnTo>
                  <a:pt x="1130241" y="344518"/>
                </a:lnTo>
                <a:cubicBezTo>
                  <a:pt x="1188978" y="357747"/>
                  <a:pt x="1177866" y="354043"/>
                  <a:pt x="1177866" y="354043"/>
                </a:cubicBezTo>
                <a:lnTo>
                  <a:pt x="825441" y="284193"/>
                </a:lnTo>
                <a:cubicBezTo>
                  <a:pt x="701087" y="258264"/>
                  <a:pt x="536516" y="228630"/>
                  <a:pt x="431741" y="198468"/>
                </a:cubicBezTo>
                <a:cubicBezTo>
                  <a:pt x="326966" y="168306"/>
                  <a:pt x="268758" y="134968"/>
                  <a:pt x="196791" y="103218"/>
                </a:cubicBezTo>
                <a:cubicBezTo>
                  <a:pt x="124824" y="71468"/>
                  <a:pt x="-33396" y="-12669"/>
                  <a:pt x="6291" y="161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B531CA07-21B1-2BCF-DF61-0588AF431CAF}"/>
              </a:ext>
            </a:extLst>
          </p:cNvPr>
          <p:cNvSpPr/>
          <p:nvPr/>
        </p:nvSpPr>
        <p:spPr>
          <a:xfrm>
            <a:off x="5743575" y="5184775"/>
            <a:ext cx="233124" cy="235027"/>
          </a:xfrm>
          <a:custGeom>
            <a:avLst/>
            <a:gdLst>
              <a:gd name="connsiteX0" fmla="*/ 0 w 233124"/>
              <a:gd name="connsiteY0" fmla="*/ 0 h 235027"/>
              <a:gd name="connsiteX1" fmla="*/ 117475 w 233124"/>
              <a:gd name="connsiteY1" fmla="*/ 136525 h 235027"/>
              <a:gd name="connsiteX2" fmla="*/ 209550 w 233124"/>
              <a:gd name="connsiteY2" fmla="*/ 196850 h 235027"/>
              <a:gd name="connsiteX3" fmla="*/ 231775 w 233124"/>
              <a:gd name="connsiteY3" fmla="*/ 212725 h 235027"/>
              <a:gd name="connsiteX4" fmla="*/ 180975 w 233124"/>
              <a:gd name="connsiteY4" fmla="*/ 234950 h 235027"/>
              <a:gd name="connsiteX5" fmla="*/ 231775 w 233124"/>
              <a:gd name="connsiteY5" fmla="*/ 219075 h 235027"/>
              <a:gd name="connsiteX6" fmla="*/ 206375 w 233124"/>
              <a:gd name="connsiteY6" fmla="*/ 193675 h 235027"/>
              <a:gd name="connsiteX7" fmla="*/ 98425 w 233124"/>
              <a:gd name="connsiteY7" fmla="*/ 123825 h 235027"/>
              <a:gd name="connsiteX8" fmla="*/ 117475 w 233124"/>
              <a:gd name="connsiteY8" fmla="*/ 149225 h 235027"/>
              <a:gd name="connsiteX9" fmla="*/ 0 w 233124"/>
              <a:gd name="connsiteY9" fmla="*/ 0 h 23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124" h="235027">
                <a:moveTo>
                  <a:pt x="0" y="0"/>
                </a:moveTo>
                <a:cubicBezTo>
                  <a:pt x="41275" y="51858"/>
                  <a:pt x="82550" y="103717"/>
                  <a:pt x="117475" y="136525"/>
                </a:cubicBezTo>
                <a:cubicBezTo>
                  <a:pt x="152400" y="169333"/>
                  <a:pt x="190500" y="184150"/>
                  <a:pt x="209550" y="196850"/>
                </a:cubicBezTo>
                <a:cubicBezTo>
                  <a:pt x="228600" y="209550"/>
                  <a:pt x="236537" y="206375"/>
                  <a:pt x="231775" y="212725"/>
                </a:cubicBezTo>
                <a:cubicBezTo>
                  <a:pt x="227013" y="219075"/>
                  <a:pt x="180975" y="233892"/>
                  <a:pt x="180975" y="234950"/>
                </a:cubicBezTo>
                <a:cubicBezTo>
                  <a:pt x="180975" y="236008"/>
                  <a:pt x="227542" y="225954"/>
                  <a:pt x="231775" y="219075"/>
                </a:cubicBezTo>
                <a:cubicBezTo>
                  <a:pt x="236008" y="212196"/>
                  <a:pt x="228600" y="209550"/>
                  <a:pt x="206375" y="193675"/>
                </a:cubicBezTo>
                <a:cubicBezTo>
                  <a:pt x="184150" y="177800"/>
                  <a:pt x="113242" y="131233"/>
                  <a:pt x="98425" y="123825"/>
                </a:cubicBezTo>
                <a:cubicBezTo>
                  <a:pt x="83608" y="116417"/>
                  <a:pt x="117475" y="149225"/>
                  <a:pt x="117475" y="149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976D3CD-6FA3-D2CC-B3DA-D169A14221EF}"/>
              </a:ext>
            </a:extLst>
          </p:cNvPr>
          <p:cNvSpPr/>
          <p:nvPr/>
        </p:nvSpPr>
        <p:spPr>
          <a:xfrm>
            <a:off x="4660620" y="4997425"/>
            <a:ext cx="1219832" cy="343410"/>
          </a:xfrm>
          <a:custGeom>
            <a:avLst/>
            <a:gdLst>
              <a:gd name="connsiteX0" fmla="*/ 280 w 1219832"/>
              <a:gd name="connsiteY0" fmla="*/ 25 h 343410"/>
              <a:gd name="connsiteX1" fmla="*/ 454305 w 1219832"/>
              <a:gd name="connsiteY1" fmla="*/ 177825 h 343410"/>
              <a:gd name="connsiteX2" fmla="*/ 1019455 w 1219832"/>
              <a:gd name="connsiteY2" fmla="*/ 317525 h 343410"/>
              <a:gd name="connsiteX3" fmla="*/ 1219480 w 1219832"/>
              <a:gd name="connsiteY3" fmla="*/ 342925 h 343410"/>
              <a:gd name="connsiteX4" fmla="*/ 1057555 w 1219832"/>
              <a:gd name="connsiteY4" fmla="*/ 327050 h 343410"/>
              <a:gd name="connsiteX5" fmla="*/ 692430 w 1219832"/>
              <a:gd name="connsiteY5" fmla="*/ 247675 h 343410"/>
              <a:gd name="connsiteX6" fmla="*/ 390805 w 1219832"/>
              <a:gd name="connsiteY6" fmla="*/ 165125 h 343410"/>
              <a:gd name="connsiteX7" fmla="*/ 280 w 1219832"/>
              <a:gd name="connsiteY7" fmla="*/ 25 h 3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2" h="343410">
                <a:moveTo>
                  <a:pt x="280" y="25"/>
                </a:moveTo>
                <a:cubicBezTo>
                  <a:pt x="10863" y="2142"/>
                  <a:pt x="284443" y="124908"/>
                  <a:pt x="454305" y="177825"/>
                </a:cubicBezTo>
                <a:cubicBezTo>
                  <a:pt x="624168" y="230742"/>
                  <a:pt x="891926" y="290008"/>
                  <a:pt x="1019455" y="317525"/>
                </a:cubicBezTo>
                <a:cubicBezTo>
                  <a:pt x="1146984" y="345042"/>
                  <a:pt x="1213130" y="341338"/>
                  <a:pt x="1219480" y="342925"/>
                </a:cubicBezTo>
                <a:cubicBezTo>
                  <a:pt x="1225830" y="344513"/>
                  <a:pt x="1145396" y="342925"/>
                  <a:pt x="1057555" y="327050"/>
                </a:cubicBezTo>
                <a:cubicBezTo>
                  <a:pt x="969714" y="311175"/>
                  <a:pt x="803555" y="274662"/>
                  <a:pt x="692430" y="247675"/>
                </a:cubicBezTo>
                <a:cubicBezTo>
                  <a:pt x="581305" y="220688"/>
                  <a:pt x="500343" y="202167"/>
                  <a:pt x="390805" y="165125"/>
                </a:cubicBezTo>
                <a:cubicBezTo>
                  <a:pt x="281268" y="128083"/>
                  <a:pt x="-10303" y="-2092"/>
                  <a:pt x="280" y="2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84EB40B2-8544-5AB9-27F4-039DF5060317}"/>
              </a:ext>
            </a:extLst>
          </p:cNvPr>
          <p:cNvSpPr/>
          <p:nvPr/>
        </p:nvSpPr>
        <p:spPr>
          <a:xfrm>
            <a:off x="5202496" y="5228722"/>
            <a:ext cx="492561" cy="119046"/>
          </a:xfrm>
          <a:custGeom>
            <a:avLst/>
            <a:gdLst>
              <a:gd name="connsiteX0" fmla="*/ 1329 w 492561"/>
              <a:gd name="connsiteY0" fmla="*/ 503 h 119046"/>
              <a:gd name="connsiteX1" fmla="*/ 477579 w 492561"/>
              <a:gd name="connsiteY1" fmla="*/ 114803 h 119046"/>
              <a:gd name="connsiteX2" fmla="*/ 369629 w 492561"/>
              <a:gd name="connsiteY2" fmla="*/ 92578 h 119046"/>
              <a:gd name="connsiteX3" fmla="*/ 334704 w 492561"/>
              <a:gd name="connsiteY3" fmla="*/ 73528 h 119046"/>
              <a:gd name="connsiteX4" fmla="*/ 1329 w 492561"/>
              <a:gd name="connsiteY4" fmla="*/ 503 h 1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561" h="119046">
                <a:moveTo>
                  <a:pt x="1329" y="503"/>
                </a:moveTo>
                <a:cubicBezTo>
                  <a:pt x="25141" y="7382"/>
                  <a:pt x="416196" y="99457"/>
                  <a:pt x="477579" y="114803"/>
                </a:cubicBezTo>
                <a:cubicBezTo>
                  <a:pt x="538962" y="130149"/>
                  <a:pt x="393441" y="99457"/>
                  <a:pt x="369629" y="92578"/>
                </a:cubicBezTo>
                <a:cubicBezTo>
                  <a:pt x="345817" y="85699"/>
                  <a:pt x="388679" y="87816"/>
                  <a:pt x="334704" y="73528"/>
                </a:cubicBezTo>
                <a:cubicBezTo>
                  <a:pt x="280729" y="59241"/>
                  <a:pt x="-22483" y="-6376"/>
                  <a:pt x="1329" y="50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E0BCD64-C12F-874B-E6BA-C01E180FB707}"/>
              </a:ext>
            </a:extLst>
          </p:cNvPr>
          <p:cNvSpPr/>
          <p:nvPr/>
        </p:nvSpPr>
        <p:spPr>
          <a:xfrm>
            <a:off x="4784725" y="5307349"/>
            <a:ext cx="154464" cy="96618"/>
          </a:xfrm>
          <a:custGeom>
            <a:avLst/>
            <a:gdLst>
              <a:gd name="connsiteX0" fmla="*/ 152400 w 154464"/>
              <a:gd name="connsiteY0" fmla="*/ 1251 h 96618"/>
              <a:gd name="connsiteX1" fmla="*/ 104775 w 154464"/>
              <a:gd name="connsiteY1" fmla="*/ 20301 h 96618"/>
              <a:gd name="connsiteX2" fmla="*/ 63500 w 154464"/>
              <a:gd name="connsiteY2" fmla="*/ 55226 h 96618"/>
              <a:gd name="connsiteX3" fmla="*/ 76200 w 154464"/>
              <a:gd name="connsiteY3" fmla="*/ 26651 h 96618"/>
              <a:gd name="connsiteX4" fmla="*/ 19050 w 154464"/>
              <a:gd name="connsiteY4" fmla="*/ 86976 h 96618"/>
              <a:gd name="connsiteX5" fmla="*/ 31750 w 154464"/>
              <a:gd name="connsiteY5" fmla="*/ 42526 h 96618"/>
              <a:gd name="connsiteX6" fmla="*/ 0 w 154464"/>
              <a:gd name="connsiteY6" fmla="*/ 96501 h 96618"/>
              <a:gd name="connsiteX7" fmla="*/ 31750 w 154464"/>
              <a:gd name="connsiteY7" fmla="*/ 55226 h 96618"/>
              <a:gd name="connsiteX8" fmla="*/ 152400 w 154464"/>
              <a:gd name="connsiteY8" fmla="*/ 1251 h 9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464" h="96618">
                <a:moveTo>
                  <a:pt x="152400" y="1251"/>
                </a:moveTo>
                <a:cubicBezTo>
                  <a:pt x="164571" y="-4570"/>
                  <a:pt x="119592" y="11305"/>
                  <a:pt x="104775" y="20301"/>
                </a:cubicBezTo>
                <a:cubicBezTo>
                  <a:pt x="89958" y="29297"/>
                  <a:pt x="68262" y="54168"/>
                  <a:pt x="63500" y="55226"/>
                </a:cubicBezTo>
                <a:cubicBezTo>
                  <a:pt x="58738" y="56284"/>
                  <a:pt x="83608" y="21359"/>
                  <a:pt x="76200" y="26651"/>
                </a:cubicBezTo>
                <a:cubicBezTo>
                  <a:pt x="68792" y="31943"/>
                  <a:pt x="26458" y="84330"/>
                  <a:pt x="19050" y="86976"/>
                </a:cubicBezTo>
                <a:cubicBezTo>
                  <a:pt x="11642" y="89622"/>
                  <a:pt x="34925" y="40939"/>
                  <a:pt x="31750" y="42526"/>
                </a:cubicBezTo>
                <a:cubicBezTo>
                  <a:pt x="28575" y="44113"/>
                  <a:pt x="0" y="94384"/>
                  <a:pt x="0" y="96501"/>
                </a:cubicBezTo>
                <a:cubicBezTo>
                  <a:pt x="0" y="98618"/>
                  <a:pt x="11113" y="71630"/>
                  <a:pt x="31750" y="55226"/>
                </a:cubicBezTo>
                <a:cubicBezTo>
                  <a:pt x="52387" y="38822"/>
                  <a:pt x="140229" y="7072"/>
                  <a:pt x="152400" y="125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91754950-AA47-2EB7-834C-109A5E5A1CFD}"/>
              </a:ext>
            </a:extLst>
          </p:cNvPr>
          <p:cNvSpPr/>
          <p:nvPr/>
        </p:nvSpPr>
        <p:spPr>
          <a:xfrm>
            <a:off x="4733797" y="5371941"/>
            <a:ext cx="137081" cy="45133"/>
          </a:xfrm>
          <a:custGeom>
            <a:avLst/>
            <a:gdLst>
              <a:gd name="connsiteX0" fmla="*/ 128 w 137081"/>
              <a:gd name="connsiteY0" fmla="*/ 25559 h 45133"/>
              <a:gd name="connsiteX1" fmla="*/ 76328 w 137081"/>
              <a:gd name="connsiteY1" fmla="*/ 44609 h 45133"/>
              <a:gd name="connsiteX2" fmla="*/ 136653 w 137081"/>
              <a:gd name="connsiteY2" fmla="*/ 159 h 45133"/>
              <a:gd name="connsiteX3" fmla="*/ 104903 w 137081"/>
              <a:gd name="connsiteY3" fmla="*/ 28734 h 45133"/>
              <a:gd name="connsiteX4" fmla="*/ 95378 w 137081"/>
              <a:gd name="connsiteY4" fmla="*/ 41434 h 45133"/>
              <a:gd name="connsiteX5" fmla="*/ 128 w 137081"/>
              <a:gd name="connsiteY5" fmla="*/ 25559 h 4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081" h="45133">
                <a:moveTo>
                  <a:pt x="128" y="25559"/>
                </a:moveTo>
                <a:cubicBezTo>
                  <a:pt x="-3047" y="26088"/>
                  <a:pt x="53574" y="48842"/>
                  <a:pt x="76328" y="44609"/>
                </a:cubicBezTo>
                <a:cubicBezTo>
                  <a:pt x="99082" y="40376"/>
                  <a:pt x="131891" y="2805"/>
                  <a:pt x="136653" y="159"/>
                </a:cubicBezTo>
                <a:cubicBezTo>
                  <a:pt x="141415" y="-2487"/>
                  <a:pt x="104903" y="28734"/>
                  <a:pt x="104903" y="28734"/>
                </a:cubicBezTo>
                <a:cubicBezTo>
                  <a:pt x="98024" y="35613"/>
                  <a:pt x="111253" y="41963"/>
                  <a:pt x="95378" y="41434"/>
                </a:cubicBezTo>
                <a:cubicBezTo>
                  <a:pt x="79503" y="40905"/>
                  <a:pt x="3303" y="25030"/>
                  <a:pt x="128" y="2555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5CD99FF-0BA1-AE54-EB74-6413234666AE}"/>
              </a:ext>
            </a:extLst>
          </p:cNvPr>
          <p:cNvSpPr/>
          <p:nvPr/>
        </p:nvSpPr>
        <p:spPr>
          <a:xfrm>
            <a:off x="4540452" y="5175184"/>
            <a:ext cx="72823" cy="117672"/>
          </a:xfrm>
          <a:custGeom>
            <a:avLst/>
            <a:gdLst>
              <a:gd name="connsiteX0" fmla="*/ 72823 w 72823"/>
              <a:gd name="connsiteY0" fmla="*/ 66 h 117672"/>
              <a:gd name="connsiteX1" fmla="*/ 6148 w 72823"/>
              <a:gd name="connsiteY1" fmla="*/ 76266 h 117672"/>
              <a:gd name="connsiteX2" fmla="*/ 2973 w 72823"/>
              <a:gd name="connsiteY2" fmla="*/ 117541 h 117672"/>
              <a:gd name="connsiteX3" fmla="*/ 6148 w 72823"/>
              <a:gd name="connsiteY3" fmla="*/ 63566 h 117672"/>
              <a:gd name="connsiteX4" fmla="*/ 72823 w 72823"/>
              <a:gd name="connsiteY4" fmla="*/ 66 h 11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23" h="117672">
                <a:moveTo>
                  <a:pt x="72823" y="66"/>
                </a:moveTo>
                <a:cubicBezTo>
                  <a:pt x="72823" y="2183"/>
                  <a:pt x="17790" y="56687"/>
                  <a:pt x="6148" y="76266"/>
                </a:cubicBezTo>
                <a:cubicBezTo>
                  <a:pt x="-5494" y="95845"/>
                  <a:pt x="2973" y="119658"/>
                  <a:pt x="2973" y="117541"/>
                </a:cubicBezTo>
                <a:cubicBezTo>
                  <a:pt x="2973" y="115424"/>
                  <a:pt x="-3377" y="80499"/>
                  <a:pt x="6148" y="63566"/>
                </a:cubicBezTo>
                <a:cubicBezTo>
                  <a:pt x="15673" y="46633"/>
                  <a:pt x="72823" y="-2051"/>
                  <a:pt x="72823" y="6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A997EB7-6841-5F13-4D67-B4DCBDC9A8E2}"/>
              </a:ext>
            </a:extLst>
          </p:cNvPr>
          <p:cNvSpPr/>
          <p:nvPr/>
        </p:nvSpPr>
        <p:spPr>
          <a:xfrm>
            <a:off x="3917352" y="4838700"/>
            <a:ext cx="38977" cy="331128"/>
          </a:xfrm>
          <a:custGeom>
            <a:avLst/>
            <a:gdLst>
              <a:gd name="connsiteX0" fmla="*/ 38698 w 38977"/>
              <a:gd name="connsiteY0" fmla="*/ 0 h 331128"/>
              <a:gd name="connsiteX1" fmla="*/ 29173 w 38977"/>
              <a:gd name="connsiteY1" fmla="*/ 120650 h 331128"/>
              <a:gd name="connsiteX2" fmla="*/ 32348 w 38977"/>
              <a:gd name="connsiteY2" fmla="*/ 234950 h 331128"/>
              <a:gd name="connsiteX3" fmla="*/ 35523 w 38977"/>
              <a:gd name="connsiteY3" fmla="*/ 330200 h 331128"/>
              <a:gd name="connsiteX4" fmla="*/ 35523 w 38977"/>
              <a:gd name="connsiteY4" fmla="*/ 273050 h 331128"/>
              <a:gd name="connsiteX5" fmla="*/ 598 w 38977"/>
              <a:gd name="connsiteY5" fmla="*/ 111125 h 331128"/>
              <a:gd name="connsiteX6" fmla="*/ 16473 w 38977"/>
              <a:gd name="connsiteY6" fmla="*/ 120650 h 331128"/>
              <a:gd name="connsiteX7" fmla="*/ 38698 w 38977"/>
              <a:gd name="connsiteY7" fmla="*/ 0 h 33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77" h="331128">
                <a:moveTo>
                  <a:pt x="38698" y="0"/>
                </a:moveTo>
                <a:cubicBezTo>
                  <a:pt x="40815" y="0"/>
                  <a:pt x="30231" y="81492"/>
                  <a:pt x="29173" y="120650"/>
                </a:cubicBezTo>
                <a:cubicBezTo>
                  <a:pt x="28115" y="159808"/>
                  <a:pt x="31290" y="200025"/>
                  <a:pt x="32348" y="234950"/>
                </a:cubicBezTo>
                <a:cubicBezTo>
                  <a:pt x="33406" y="269875"/>
                  <a:pt x="34994" y="323850"/>
                  <a:pt x="35523" y="330200"/>
                </a:cubicBezTo>
                <a:cubicBezTo>
                  <a:pt x="36052" y="336550"/>
                  <a:pt x="41344" y="309562"/>
                  <a:pt x="35523" y="273050"/>
                </a:cubicBezTo>
                <a:cubicBezTo>
                  <a:pt x="29702" y="236538"/>
                  <a:pt x="3773" y="136525"/>
                  <a:pt x="598" y="111125"/>
                </a:cubicBezTo>
                <a:cubicBezTo>
                  <a:pt x="-2577" y="85725"/>
                  <a:pt x="7477" y="135467"/>
                  <a:pt x="16473" y="120650"/>
                </a:cubicBezTo>
                <a:cubicBezTo>
                  <a:pt x="25469" y="105833"/>
                  <a:pt x="36581" y="0"/>
                  <a:pt x="38698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360B4543-C106-23E2-0995-40A8C4D61B7F}"/>
              </a:ext>
            </a:extLst>
          </p:cNvPr>
          <p:cNvSpPr/>
          <p:nvPr/>
        </p:nvSpPr>
        <p:spPr>
          <a:xfrm>
            <a:off x="5723524" y="4802973"/>
            <a:ext cx="10768" cy="197116"/>
          </a:xfrm>
          <a:custGeom>
            <a:avLst/>
            <a:gdLst>
              <a:gd name="connsiteX0" fmla="*/ 1001 w 10768"/>
              <a:gd name="connsiteY0" fmla="*/ 802 h 197116"/>
              <a:gd name="connsiteX1" fmla="*/ 1001 w 10768"/>
              <a:gd name="connsiteY1" fmla="*/ 194477 h 197116"/>
              <a:gd name="connsiteX2" fmla="*/ 10526 w 10768"/>
              <a:gd name="connsiteY2" fmla="*/ 118277 h 197116"/>
              <a:gd name="connsiteX3" fmla="*/ 7351 w 10768"/>
              <a:gd name="connsiteY3" fmla="*/ 124627 h 197116"/>
              <a:gd name="connsiteX4" fmla="*/ 1001 w 10768"/>
              <a:gd name="connsiteY4" fmla="*/ 802 h 19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8" h="197116">
                <a:moveTo>
                  <a:pt x="1001" y="802"/>
                </a:moveTo>
                <a:cubicBezTo>
                  <a:pt x="-57" y="12444"/>
                  <a:pt x="-586" y="174898"/>
                  <a:pt x="1001" y="194477"/>
                </a:cubicBezTo>
                <a:cubicBezTo>
                  <a:pt x="2588" y="214056"/>
                  <a:pt x="10526" y="118277"/>
                  <a:pt x="10526" y="118277"/>
                </a:cubicBezTo>
                <a:cubicBezTo>
                  <a:pt x="11584" y="106635"/>
                  <a:pt x="8939" y="141560"/>
                  <a:pt x="7351" y="124627"/>
                </a:cubicBezTo>
                <a:cubicBezTo>
                  <a:pt x="5764" y="107694"/>
                  <a:pt x="2059" y="-10840"/>
                  <a:pt x="1001" y="80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BA38BECB-9D34-0866-E32B-53598E880B5B}"/>
              </a:ext>
            </a:extLst>
          </p:cNvPr>
          <p:cNvSpPr/>
          <p:nvPr/>
        </p:nvSpPr>
        <p:spPr>
          <a:xfrm>
            <a:off x="3911600" y="4649523"/>
            <a:ext cx="1554515" cy="192352"/>
          </a:xfrm>
          <a:custGeom>
            <a:avLst/>
            <a:gdLst>
              <a:gd name="connsiteX0" fmla="*/ 0 w 1554515"/>
              <a:gd name="connsiteY0" fmla="*/ 192352 h 192352"/>
              <a:gd name="connsiteX1" fmla="*/ 733425 w 1554515"/>
              <a:gd name="connsiteY1" fmla="*/ 8202 h 192352"/>
              <a:gd name="connsiteX2" fmla="*/ 1549400 w 1554515"/>
              <a:gd name="connsiteY2" fmla="*/ 30427 h 192352"/>
              <a:gd name="connsiteX3" fmla="*/ 1057275 w 1554515"/>
              <a:gd name="connsiteY3" fmla="*/ 14552 h 192352"/>
              <a:gd name="connsiteX4" fmla="*/ 596900 w 1554515"/>
              <a:gd name="connsiteY4" fmla="*/ 24077 h 192352"/>
              <a:gd name="connsiteX5" fmla="*/ 263525 w 1554515"/>
              <a:gd name="connsiteY5" fmla="*/ 119327 h 192352"/>
              <a:gd name="connsiteX6" fmla="*/ 0 w 1554515"/>
              <a:gd name="connsiteY6" fmla="*/ 192352 h 19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515" h="192352">
                <a:moveTo>
                  <a:pt x="0" y="192352"/>
                </a:moveTo>
                <a:cubicBezTo>
                  <a:pt x="78317" y="173831"/>
                  <a:pt x="475192" y="35189"/>
                  <a:pt x="733425" y="8202"/>
                </a:cubicBezTo>
                <a:cubicBezTo>
                  <a:pt x="991658" y="-18785"/>
                  <a:pt x="1495425" y="29369"/>
                  <a:pt x="1549400" y="30427"/>
                </a:cubicBezTo>
                <a:cubicBezTo>
                  <a:pt x="1603375" y="31485"/>
                  <a:pt x="1216025" y="15610"/>
                  <a:pt x="1057275" y="14552"/>
                </a:cubicBezTo>
                <a:cubicBezTo>
                  <a:pt x="898525" y="13494"/>
                  <a:pt x="729192" y="6615"/>
                  <a:pt x="596900" y="24077"/>
                </a:cubicBezTo>
                <a:cubicBezTo>
                  <a:pt x="464608" y="41539"/>
                  <a:pt x="363008" y="92339"/>
                  <a:pt x="263525" y="119327"/>
                </a:cubicBezTo>
                <a:lnTo>
                  <a:pt x="0" y="192352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D047A59-A576-9C99-E4C8-8546871EBB41}"/>
              </a:ext>
            </a:extLst>
          </p:cNvPr>
          <p:cNvSpPr/>
          <p:nvPr/>
        </p:nvSpPr>
        <p:spPr>
          <a:xfrm>
            <a:off x="5701507" y="4812442"/>
            <a:ext cx="7261" cy="225591"/>
          </a:xfrm>
          <a:custGeom>
            <a:avLst/>
            <a:gdLst>
              <a:gd name="connsiteX0" fmla="*/ 793 w 7261"/>
              <a:gd name="connsiteY0" fmla="*/ 858 h 225591"/>
              <a:gd name="connsiteX1" fmla="*/ 793 w 7261"/>
              <a:gd name="connsiteY1" fmla="*/ 219933 h 225591"/>
              <a:gd name="connsiteX2" fmla="*/ 7143 w 7261"/>
              <a:gd name="connsiteY2" fmla="*/ 146908 h 225591"/>
              <a:gd name="connsiteX3" fmla="*/ 793 w 7261"/>
              <a:gd name="connsiteY3" fmla="*/ 858 h 22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1" h="225591">
                <a:moveTo>
                  <a:pt x="793" y="858"/>
                </a:moveTo>
                <a:cubicBezTo>
                  <a:pt x="-265" y="13029"/>
                  <a:pt x="-265" y="195591"/>
                  <a:pt x="793" y="219933"/>
                </a:cubicBezTo>
                <a:cubicBezTo>
                  <a:pt x="1851" y="244275"/>
                  <a:pt x="6085" y="184479"/>
                  <a:pt x="7143" y="146908"/>
                </a:cubicBezTo>
                <a:cubicBezTo>
                  <a:pt x="8201" y="109337"/>
                  <a:pt x="1851" y="-11313"/>
                  <a:pt x="793" y="85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A5B77E7-1ECA-85CE-B428-07233E244B3B}"/>
              </a:ext>
            </a:extLst>
          </p:cNvPr>
          <p:cNvSpPr/>
          <p:nvPr/>
        </p:nvSpPr>
        <p:spPr>
          <a:xfrm>
            <a:off x="3962236" y="4746763"/>
            <a:ext cx="768638" cy="165050"/>
          </a:xfrm>
          <a:custGeom>
            <a:avLst/>
            <a:gdLst>
              <a:gd name="connsiteX0" fmla="*/ 164 w 768638"/>
              <a:gd name="connsiteY0" fmla="*/ 164962 h 165050"/>
              <a:gd name="connsiteX1" fmla="*/ 155739 w 768638"/>
              <a:gd name="connsiteY1" fmla="*/ 72887 h 165050"/>
              <a:gd name="connsiteX2" fmla="*/ 590714 w 768638"/>
              <a:gd name="connsiteY2" fmla="*/ 3037 h 165050"/>
              <a:gd name="connsiteX3" fmla="*/ 768514 w 768638"/>
              <a:gd name="connsiteY3" fmla="*/ 12562 h 165050"/>
              <a:gd name="connsiteX4" fmla="*/ 568489 w 768638"/>
              <a:gd name="connsiteY4" fmla="*/ 12562 h 165050"/>
              <a:gd name="connsiteX5" fmla="*/ 327189 w 768638"/>
              <a:gd name="connsiteY5" fmla="*/ 44312 h 165050"/>
              <a:gd name="connsiteX6" fmla="*/ 130339 w 768638"/>
              <a:gd name="connsiteY6" fmla="*/ 88762 h 165050"/>
              <a:gd name="connsiteX7" fmla="*/ 164 w 768638"/>
              <a:gd name="connsiteY7" fmla="*/ 164962 h 16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638" h="165050">
                <a:moveTo>
                  <a:pt x="164" y="164962"/>
                </a:moveTo>
                <a:cubicBezTo>
                  <a:pt x="4397" y="162316"/>
                  <a:pt x="57314" y="99874"/>
                  <a:pt x="155739" y="72887"/>
                </a:cubicBezTo>
                <a:cubicBezTo>
                  <a:pt x="254164" y="45900"/>
                  <a:pt x="488585" y="13091"/>
                  <a:pt x="590714" y="3037"/>
                </a:cubicBezTo>
                <a:cubicBezTo>
                  <a:pt x="692843" y="-7017"/>
                  <a:pt x="772218" y="10975"/>
                  <a:pt x="768514" y="12562"/>
                </a:cubicBezTo>
                <a:cubicBezTo>
                  <a:pt x="764810" y="14149"/>
                  <a:pt x="642043" y="7270"/>
                  <a:pt x="568489" y="12562"/>
                </a:cubicBezTo>
                <a:cubicBezTo>
                  <a:pt x="494935" y="17854"/>
                  <a:pt x="400214" y="31612"/>
                  <a:pt x="327189" y="44312"/>
                </a:cubicBezTo>
                <a:cubicBezTo>
                  <a:pt x="254164" y="57012"/>
                  <a:pt x="186431" y="67595"/>
                  <a:pt x="130339" y="88762"/>
                </a:cubicBezTo>
                <a:cubicBezTo>
                  <a:pt x="74247" y="109929"/>
                  <a:pt x="-4069" y="167608"/>
                  <a:pt x="164" y="16496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E6B7115-5A47-7B6B-F8A9-1289109C6DC6}"/>
              </a:ext>
            </a:extLst>
          </p:cNvPr>
          <p:cNvSpPr/>
          <p:nvPr/>
        </p:nvSpPr>
        <p:spPr>
          <a:xfrm>
            <a:off x="3943039" y="4794434"/>
            <a:ext cx="534513" cy="206298"/>
          </a:xfrm>
          <a:custGeom>
            <a:avLst/>
            <a:gdLst>
              <a:gd name="connsiteX0" fmla="*/ 311 w 534513"/>
              <a:gd name="connsiteY0" fmla="*/ 206191 h 206298"/>
              <a:gd name="connsiteX1" fmla="*/ 105086 w 534513"/>
              <a:gd name="connsiteY1" fmla="*/ 107766 h 206298"/>
              <a:gd name="connsiteX2" fmla="*/ 527361 w 534513"/>
              <a:gd name="connsiteY2" fmla="*/ 2991 h 206298"/>
              <a:gd name="connsiteX3" fmla="*/ 359086 w 534513"/>
              <a:gd name="connsiteY3" fmla="*/ 31566 h 206298"/>
              <a:gd name="connsiteX4" fmla="*/ 206686 w 534513"/>
              <a:gd name="connsiteY4" fmla="*/ 63316 h 206298"/>
              <a:gd name="connsiteX5" fmla="*/ 124136 w 534513"/>
              <a:gd name="connsiteY5" fmla="*/ 88716 h 206298"/>
              <a:gd name="connsiteX6" fmla="*/ 311 w 534513"/>
              <a:gd name="connsiteY6" fmla="*/ 206191 h 20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513" h="206298">
                <a:moveTo>
                  <a:pt x="311" y="206191"/>
                </a:moveTo>
                <a:cubicBezTo>
                  <a:pt x="-2864" y="209366"/>
                  <a:pt x="17244" y="141633"/>
                  <a:pt x="105086" y="107766"/>
                </a:cubicBezTo>
                <a:cubicBezTo>
                  <a:pt x="192928" y="73899"/>
                  <a:pt x="485028" y="15691"/>
                  <a:pt x="527361" y="2991"/>
                </a:cubicBezTo>
                <a:cubicBezTo>
                  <a:pt x="569694" y="-9709"/>
                  <a:pt x="412532" y="21512"/>
                  <a:pt x="359086" y="31566"/>
                </a:cubicBezTo>
                <a:cubicBezTo>
                  <a:pt x="305640" y="41620"/>
                  <a:pt x="245844" y="53791"/>
                  <a:pt x="206686" y="63316"/>
                </a:cubicBezTo>
                <a:cubicBezTo>
                  <a:pt x="167528" y="72841"/>
                  <a:pt x="156415" y="70195"/>
                  <a:pt x="124136" y="88716"/>
                </a:cubicBezTo>
                <a:cubicBezTo>
                  <a:pt x="91857" y="107237"/>
                  <a:pt x="3486" y="203016"/>
                  <a:pt x="311" y="20619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313E2DE-9D36-561D-95C2-9ABEE70AB8D4}"/>
              </a:ext>
            </a:extLst>
          </p:cNvPr>
          <p:cNvSpPr/>
          <p:nvPr/>
        </p:nvSpPr>
        <p:spPr>
          <a:xfrm>
            <a:off x="4698734" y="4742887"/>
            <a:ext cx="1048533" cy="173906"/>
          </a:xfrm>
          <a:custGeom>
            <a:avLst/>
            <a:gdLst>
              <a:gd name="connsiteX0" fmla="*/ 266 w 1048533"/>
              <a:gd name="connsiteY0" fmla="*/ 563 h 173906"/>
              <a:gd name="connsiteX1" fmla="*/ 470166 w 1048533"/>
              <a:gd name="connsiteY1" fmla="*/ 45013 h 173906"/>
              <a:gd name="connsiteX2" fmla="*/ 1038491 w 1048533"/>
              <a:gd name="connsiteY2" fmla="*/ 172013 h 173906"/>
              <a:gd name="connsiteX3" fmla="*/ 828941 w 1048533"/>
              <a:gd name="connsiteY3" fmla="*/ 121213 h 173906"/>
              <a:gd name="connsiteX4" fmla="*/ 771791 w 1048533"/>
              <a:gd name="connsiteY4" fmla="*/ 121213 h 173906"/>
              <a:gd name="connsiteX5" fmla="*/ 355866 w 1048533"/>
              <a:gd name="connsiteY5" fmla="*/ 45013 h 173906"/>
              <a:gd name="connsiteX6" fmla="*/ 533666 w 1048533"/>
              <a:gd name="connsiteY6" fmla="*/ 70413 h 173906"/>
              <a:gd name="connsiteX7" fmla="*/ 266 w 1048533"/>
              <a:gd name="connsiteY7" fmla="*/ 563 h 1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533" h="173906">
                <a:moveTo>
                  <a:pt x="266" y="563"/>
                </a:moveTo>
                <a:cubicBezTo>
                  <a:pt x="-10317" y="-3670"/>
                  <a:pt x="297129" y="16438"/>
                  <a:pt x="470166" y="45013"/>
                </a:cubicBezTo>
                <a:cubicBezTo>
                  <a:pt x="643204" y="73588"/>
                  <a:pt x="978695" y="159313"/>
                  <a:pt x="1038491" y="172013"/>
                </a:cubicBezTo>
                <a:cubicBezTo>
                  <a:pt x="1098287" y="184713"/>
                  <a:pt x="873391" y="129680"/>
                  <a:pt x="828941" y="121213"/>
                </a:cubicBezTo>
                <a:cubicBezTo>
                  <a:pt x="784491" y="112746"/>
                  <a:pt x="850637" y="133913"/>
                  <a:pt x="771791" y="121213"/>
                </a:cubicBezTo>
                <a:cubicBezTo>
                  <a:pt x="692945" y="108513"/>
                  <a:pt x="395554" y="53480"/>
                  <a:pt x="355866" y="45013"/>
                </a:cubicBezTo>
                <a:cubicBezTo>
                  <a:pt x="316179" y="36546"/>
                  <a:pt x="593462" y="75705"/>
                  <a:pt x="533666" y="70413"/>
                </a:cubicBezTo>
                <a:cubicBezTo>
                  <a:pt x="473870" y="65121"/>
                  <a:pt x="10849" y="4796"/>
                  <a:pt x="266" y="56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5DEEA2C-FB64-D25C-3EE5-1284A7CE8A07}"/>
              </a:ext>
            </a:extLst>
          </p:cNvPr>
          <p:cNvSpPr/>
          <p:nvPr/>
        </p:nvSpPr>
        <p:spPr>
          <a:xfrm>
            <a:off x="4421976" y="4803077"/>
            <a:ext cx="665035" cy="16591"/>
          </a:xfrm>
          <a:custGeom>
            <a:avLst/>
            <a:gdLst>
              <a:gd name="connsiteX0" fmla="*/ 799 w 665035"/>
              <a:gd name="connsiteY0" fmla="*/ 698 h 16591"/>
              <a:gd name="connsiteX1" fmla="*/ 635799 w 665035"/>
              <a:gd name="connsiteY1" fmla="*/ 16573 h 16591"/>
              <a:gd name="connsiteX2" fmla="*/ 505624 w 665035"/>
              <a:gd name="connsiteY2" fmla="*/ 3873 h 16591"/>
              <a:gd name="connsiteX3" fmla="*/ 799 w 665035"/>
              <a:gd name="connsiteY3" fmla="*/ 698 h 1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035" h="16591">
                <a:moveTo>
                  <a:pt x="799" y="698"/>
                </a:moveTo>
                <a:cubicBezTo>
                  <a:pt x="22495" y="2815"/>
                  <a:pt x="551662" y="16044"/>
                  <a:pt x="635799" y="16573"/>
                </a:cubicBezTo>
                <a:cubicBezTo>
                  <a:pt x="719936" y="17102"/>
                  <a:pt x="605636" y="5990"/>
                  <a:pt x="505624" y="3873"/>
                </a:cubicBezTo>
                <a:cubicBezTo>
                  <a:pt x="405612" y="1756"/>
                  <a:pt x="-20897" y="-1419"/>
                  <a:pt x="799" y="69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47036C3-6B35-6E78-6609-883CF023B334}"/>
              </a:ext>
            </a:extLst>
          </p:cNvPr>
          <p:cNvSpPr/>
          <p:nvPr/>
        </p:nvSpPr>
        <p:spPr>
          <a:xfrm>
            <a:off x="5015855" y="4814768"/>
            <a:ext cx="689563" cy="142739"/>
          </a:xfrm>
          <a:custGeom>
            <a:avLst/>
            <a:gdLst>
              <a:gd name="connsiteX0" fmla="*/ 3820 w 689563"/>
              <a:gd name="connsiteY0" fmla="*/ 1707 h 142739"/>
              <a:gd name="connsiteX1" fmla="*/ 676920 w 689563"/>
              <a:gd name="connsiteY1" fmla="*/ 141407 h 142739"/>
              <a:gd name="connsiteX2" fmla="*/ 413395 w 689563"/>
              <a:gd name="connsiteY2" fmla="*/ 68382 h 142739"/>
              <a:gd name="connsiteX3" fmla="*/ 3820 w 689563"/>
              <a:gd name="connsiteY3" fmla="*/ 1707 h 14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563" h="142739">
                <a:moveTo>
                  <a:pt x="3820" y="1707"/>
                </a:moveTo>
                <a:cubicBezTo>
                  <a:pt x="47741" y="13878"/>
                  <a:pt x="608658" y="130295"/>
                  <a:pt x="676920" y="141407"/>
                </a:cubicBezTo>
                <a:cubicBezTo>
                  <a:pt x="745182" y="152519"/>
                  <a:pt x="519758" y="91136"/>
                  <a:pt x="413395" y="68382"/>
                </a:cubicBezTo>
                <a:cubicBezTo>
                  <a:pt x="307032" y="45628"/>
                  <a:pt x="-40101" y="-10464"/>
                  <a:pt x="3820" y="170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5EC810A-6684-535A-B9D3-7F61A287CBFD}"/>
              </a:ext>
            </a:extLst>
          </p:cNvPr>
          <p:cNvSpPr/>
          <p:nvPr/>
        </p:nvSpPr>
        <p:spPr>
          <a:xfrm>
            <a:off x="3880966" y="5142246"/>
            <a:ext cx="161240" cy="227986"/>
          </a:xfrm>
          <a:custGeom>
            <a:avLst/>
            <a:gdLst>
              <a:gd name="connsiteX0" fmla="*/ 160809 w 161240"/>
              <a:gd name="connsiteY0" fmla="*/ 1254 h 227986"/>
              <a:gd name="connsiteX1" fmla="*/ 5234 w 161240"/>
              <a:gd name="connsiteY1" fmla="*/ 223504 h 227986"/>
              <a:gd name="connsiteX2" fmla="*/ 49684 w 161240"/>
              <a:gd name="connsiteY2" fmla="*/ 137779 h 227986"/>
              <a:gd name="connsiteX3" fmla="*/ 160809 w 161240"/>
              <a:gd name="connsiteY3" fmla="*/ 1254 h 2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40" h="227986">
                <a:moveTo>
                  <a:pt x="160809" y="1254"/>
                </a:moveTo>
                <a:cubicBezTo>
                  <a:pt x="153401" y="15541"/>
                  <a:pt x="23755" y="200750"/>
                  <a:pt x="5234" y="223504"/>
                </a:cubicBezTo>
                <a:cubicBezTo>
                  <a:pt x="-13287" y="246258"/>
                  <a:pt x="21109" y="176937"/>
                  <a:pt x="49684" y="137779"/>
                </a:cubicBezTo>
                <a:cubicBezTo>
                  <a:pt x="78259" y="98621"/>
                  <a:pt x="168217" y="-13033"/>
                  <a:pt x="160809" y="12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6AEC1FD5-EBED-F30C-D26B-0428A61EF22F}"/>
              </a:ext>
            </a:extLst>
          </p:cNvPr>
          <p:cNvSpPr/>
          <p:nvPr/>
        </p:nvSpPr>
        <p:spPr>
          <a:xfrm>
            <a:off x="3946521" y="4940256"/>
            <a:ext cx="291271" cy="133396"/>
          </a:xfrm>
          <a:custGeom>
            <a:avLst/>
            <a:gdLst>
              <a:gd name="connsiteX0" fmla="*/ 4 w 291271"/>
              <a:gd name="connsiteY0" fmla="*/ 133394 h 133396"/>
              <a:gd name="connsiteX1" fmla="*/ 247654 w 291271"/>
              <a:gd name="connsiteY1" fmla="*/ 28619 h 133396"/>
              <a:gd name="connsiteX2" fmla="*/ 288929 w 291271"/>
              <a:gd name="connsiteY2" fmla="*/ 44 h 133396"/>
              <a:gd name="connsiteX3" fmla="*/ 219079 w 291271"/>
              <a:gd name="connsiteY3" fmla="*/ 22269 h 133396"/>
              <a:gd name="connsiteX4" fmla="*/ 241304 w 291271"/>
              <a:gd name="connsiteY4" fmla="*/ 31794 h 133396"/>
              <a:gd name="connsiteX5" fmla="*/ 4 w 291271"/>
              <a:gd name="connsiteY5" fmla="*/ 133394 h 13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271" h="133396">
                <a:moveTo>
                  <a:pt x="4" y="133394"/>
                </a:moveTo>
                <a:cubicBezTo>
                  <a:pt x="1062" y="132865"/>
                  <a:pt x="199500" y="50844"/>
                  <a:pt x="247654" y="28619"/>
                </a:cubicBezTo>
                <a:cubicBezTo>
                  <a:pt x="295808" y="6394"/>
                  <a:pt x="293691" y="1102"/>
                  <a:pt x="288929" y="44"/>
                </a:cubicBezTo>
                <a:cubicBezTo>
                  <a:pt x="284167" y="-1014"/>
                  <a:pt x="227016" y="16977"/>
                  <a:pt x="219079" y="22269"/>
                </a:cubicBezTo>
                <a:cubicBezTo>
                  <a:pt x="211142" y="27561"/>
                  <a:pt x="277816" y="15390"/>
                  <a:pt x="241304" y="31794"/>
                </a:cubicBezTo>
                <a:cubicBezTo>
                  <a:pt x="204792" y="48198"/>
                  <a:pt x="-1054" y="133923"/>
                  <a:pt x="4" y="13339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B56DDF1-9D33-0A8A-1148-B43BBBD723EA}"/>
              </a:ext>
            </a:extLst>
          </p:cNvPr>
          <p:cNvSpPr/>
          <p:nvPr/>
        </p:nvSpPr>
        <p:spPr>
          <a:xfrm>
            <a:off x="3941950" y="4961941"/>
            <a:ext cx="268568" cy="142704"/>
          </a:xfrm>
          <a:custGeom>
            <a:avLst/>
            <a:gdLst>
              <a:gd name="connsiteX0" fmla="*/ 268100 w 268568"/>
              <a:gd name="connsiteY0" fmla="*/ 584 h 142704"/>
              <a:gd name="connsiteX1" fmla="*/ 49025 w 268568"/>
              <a:gd name="connsiteY1" fmla="*/ 92659 h 142704"/>
              <a:gd name="connsiteX2" fmla="*/ 7750 w 268568"/>
              <a:gd name="connsiteY2" fmla="*/ 140284 h 142704"/>
              <a:gd name="connsiteX3" fmla="*/ 163325 w 268568"/>
              <a:gd name="connsiteY3" fmla="*/ 19634 h 142704"/>
              <a:gd name="connsiteX4" fmla="*/ 109350 w 268568"/>
              <a:gd name="connsiteY4" fmla="*/ 51384 h 142704"/>
              <a:gd name="connsiteX5" fmla="*/ 268100 w 268568"/>
              <a:gd name="connsiteY5" fmla="*/ 584 h 14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8" h="142704">
                <a:moveTo>
                  <a:pt x="268100" y="584"/>
                </a:moveTo>
                <a:cubicBezTo>
                  <a:pt x="258046" y="7463"/>
                  <a:pt x="92417" y="69376"/>
                  <a:pt x="49025" y="92659"/>
                </a:cubicBezTo>
                <a:cubicBezTo>
                  <a:pt x="5633" y="115942"/>
                  <a:pt x="-11300" y="152455"/>
                  <a:pt x="7750" y="140284"/>
                </a:cubicBezTo>
                <a:cubicBezTo>
                  <a:pt x="26800" y="128113"/>
                  <a:pt x="146392" y="34451"/>
                  <a:pt x="163325" y="19634"/>
                </a:cubicBezTo>
                <a:cubicBezTo>
                  <a:pt x="180258" y="4817"/>
                  <a:pt x="95592" y="52971"/>
                  <a:pt x="109350" y="51384"/>
                </a:cubicBezTo>
                <a:cubicBezTo>
                  <a:pt x="123108" y="49797"/>
                  <a:pt x="278154" y="-6295"/>
                  <a:pt x="268100" y="58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CFDF7A2-1F3D-CD41-2A2D-5A0A2AA3C46C}"/>
              </a:ext>
            </a:extLst>
          </p:cNvPr>
          <p:cNvSpPr/>
          <p:nvPr/>
        </p:nvSpPr>
        <p:spPr>
          <a:xfrm>
            <a:off x="4527533" y="4826000"/>
            <a:ext cx="22378" cy="149225"/>
          </a:xfrm>
          <a:custGeom>
            <a:avLst/>
            <a:gdLst>
              <a:gd name="connsiteX0" fmla="*/ 12717 w 22378"/>
              <a:gd name="connsiteY0" fmla="*/ 0 h 149225"/>
              <a:gd name="connsiteX1" fmla="*/ 9542 w 22378"/>
              <a:gd name="connsiteY1" fmla="*/ 82550 h 149225"/>
              <a:gd name="connsiteX2" fmla="*/ 22242 w 22378"/>
              <a:gd name="connsiteY2" fmla="*/ 149225 h 149225"/>
              <a:gd name="connsiteX3" fmla="*/ 17 w 22378"/>
              <a:gd name="connsiteY3" fmla="*/ 82550 h 149225"/>
              <a:gd name="connsiteX4" fmla="*/ 12717 w 22378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8" h="149225">
                <a:moveTo>
                  <a:pt x="12717" y="0"/>
                </a:moveTo>
                <a:cubicBezTo>
                  <a:pt x="14304" y="0"/>
                  <a:pt x="7954" y="57679"/>
                  <a:pt x="9542" y="82550"/>
                </a:cubicBezTo>
                <a:cubicBezTo>
                  <a:pt x="11129" y="107421"/>
                  <a:pt x="23829" y="149225"/>
                  <a:pt x="22242" y="149225"/>
                </a:cubicBezTo>
                <a:cubicBezTo>
                  <a:pt x="20655" y="149225"/>
                  <a:pt x="546" y="109008"/>
                  <a:pt x="17" y="82550"/>
                </a:cubicBezTo>
                <a:cubicBezTo>
                  <a:pt x="-512" y="56092"/>
                  <a:pt x="11130" y="0"/>
                  <a:pt x="12717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BA1DAD0-29B6-1D9C-C0A4-1ECCDF2E6137}"/>
              </a:ext>
            </a:extLst>
          </p:cNvPr>
          <p:cNvSpPr/>
          <p:nvPr/>
        </p:nvSpPr>
        <p:spPr>
          <a:xfrm>
            <a:off x="4505034" y="4835410"/>
            <a:ext cx="16166" cy="130307"/>
          </a:xfrm>
          <a:custGeom>
            <a:avLst/>
            <a:gdLst>
              <a:gd name="connsiteX0" fmla="*/ 291 w 16166"/>
              <a:gd name="connsiteY0" fmla="*/ 115 h 130307"/>
              <a:gd name="connsiteX1" fmla="*/ 6641 w 16166"/>
              <a:gd name="connsiteY1" fmla="*/ 123940 h 130307"/>
              <a:gd name="connsiteX2" fmla="*/ 16166 w 16166"/>
              <a:gd name="connsiteY2" fmla="*/ 101715 h 130307"/>
              <a:gd name="connsiteX3" fmla="*/ 291 w 16166"/>
              <a:gd name="connsiteY3" fmla="*/ 115 h 1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66" h="130307">
                <a:moveTo>
                  <a:pt x="291" y="115"/>
                </a:moveTo>
                <a:cubicBezTo>
                  <a:pt x="-1296" y="3819"/>
                  <a:pt x="3995" y="107007"/>
                  <a:pt x="6641" y="123940"/>
                </a:cubicBezTo>
                <a:cubicBezTo>
                  <a:pt x="9287" y="140873"/>
                  <a:pt x="16166" y="120765"/>
                  <a:pt x="16166" y="101715"/>
                </a:cubicBezTo>
                <a:cubicBezTo>
                  <a:pt x="16166" y="82665"/>
                  <a:pt x="1878" y="-3589"/>
                  <a:pt x="291" y="11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942A2F0-B99E-C924-62C3-293632A68C0D}"/>
              </a:ext>
            </a:extLst>
          </p:cNvPr>
          <p:cNvSpPr/>
          <p:nvPr/>
        </p:nvSpPr>
        <p:spPr>
          <a:xfrm>
            <a:off x="4371382" y="4819597"/>
            <a:ext cx="173395" cy="26546"/>
          </a:xfrm>
          <a:custGeom>
            <a:avLst/>
            <a:gdLst>
              <a:gd name="connsiteX0" fmla="*/ 593 w 173395"/>
              <a:gd name="connsiteY0" fmla="*/ 25453 h 26546"/>
              <a:gd name="connsiteX1" fmla="*/ 168868 w 173395"/>
              <a:gd name="connsiteY1" fmla="*/ 53 h 26546"/>
              <a:gd name="connsiteX2" fmla="*/ 114893 w 173395"/>
              <a:gd name="connsiteY2" fmla="*/ 19103 h 26546"/>
              <a:gd name="connsiteX3" fmla="*/ 593 w 173395"/>
              <a:gd name="connsiteY3" fmla="*/ 25453 h 2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95" h="26546">
                <a:moveTo>
                  <a:pt x="593" y="25453"/>
                </a:moveTo>
                <a:cubicBezTo>
                  <a:pt x="9589" y="22278"/>
                  <a:pt x="149818" y="1111"/>
                  <a:pt x="168868" y="53"/>
                </a:cubicBezTo>
                <a:cubicBezTo>
                  <a:pt x="187918" y="-1005"/>
                  <a:pt x="142410" y="13811"/>
                  <a:pt x="114893" y="19103"/>
                </a:cubicBezTo>
                <a:cubicBezTo>
                  <a:pt x="87376" y="24395"/>
                  <a:pt x="-8403" y="28628"/>
                  <a:pt x="593" y="2545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6304797-ED0E-B3E5-DF20-4C518CDCC97E}"/>
              </a:ext>
            </a:extLst>
          </p:cNvPr>
          <p:cNvSpPr/>
          <p:nvPr/>
        </p:nvSpPr>
        <p:spPr>
          <a:xfrm>
            <a:off x="4387657" y="4854771"/>
            <a:ext cx="136112" cy="28379"/>
          </a:xfrm>
          <a:custGeom>
            <a:avLst/>
            <a:gdLst>
              <a:gd name="connsiteX0" fmla="*/ 193 w 136112"/>
              <a:gd name="connsiteY0" fmla="*/ 28379 h 28379"/>
              <a:gd name="connsiteX1" fmla="*/ 130368 w 136112"/>
              <a:gd name="connsiteY1" fmla="*/ 2979 h 28379"/>
              <a:gd name="connsiteX2" fmla="*/ 101793 w 136112"/>
              <a:gd name="connsiteY2" fmla="*/ 2979 h 28379"/>
              <a:gd name="connsiteX3" fmla="*/ 193 w 136112"/>
              <a:gd name="connsiteY3" fmla="*/ 28379 h 2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12" h="28379">
                <a:moveTo>
                  <a:pt x="193" y="28379"/>
                </a:moveTo>
                <a:cubicBezTo>
                  <a:pt x="4955" y="28379"/>
                  <a:pt x="113435" y="7212"/>
                  <a:pt x="130368" y="2979"/>
                </a:cubicBezTo>
                <a:cubicBezTo>
                  <a:pt x="147301" y="-1254"/>
                  <a:pt x="123489" y="-725"/>
                  <a:pt x="101793" y="2979"/>
                </a:cubicBezTo>
                <a:cubicBezTo>
                  <a:pt x="80097" y="6683"/>
                  <a:pt x="-4569" y="28379"/>
                  <a:pt x="193" y="2837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7FB4596F-AC4A-17A6-C0F0-B66350D64EEB}"/>
              </a:ext>
            </a:extLst>
          </p:cNvPr>
          <p:cNvSpPr/>
          <p:nvPr/>
        </p:nvSpPr>
        <p:spPr>
          <a:xfrm>
            <a:off x="4385270" y="4866752"/>
            <a:ext cx="116981" cy="117204"/>
          </a:xfrm>
          <a:custGeom>
            <a:avLst/>
            <a:gdLst>
              <a:gd name="connsiteX0" fmla="*/ 15280 w 116981"/>
              <a:gd name="connsiteY0" fmla="*/ 523 h 117204"/>
              <a:gd name="connsiteX1" fmla="*/ 2580 w 116981"/>
              <a:gd name="connsiteY1" fmla="*/ 111648 h 117204"/>
              <a:gd name="connsiteX2" fmla="*/ 12105 w 116981"/>
              <a:gd name="connsiteY2" fmla="*/ 95773 h 117204"/>
              <a:gd name="connsiteX3" fmla="*/ 116880 w 116981"/>
              <a:gd name="connsiteY3" fmla="*/ 54498 h 117204"/>
              <a:gd name="connsiteX4" fmla="*/ 31155 w 116981"/>
              <a:gd name="connsiteY4" fmla="*/ 95773 h 117204"/>
              <a:gd name="connsiteX5" fmla="*/ 15280 w 116981"/>
              <a:gd name="connsiteY5" fmla="*/ 98948 h 117204"/>
              <a:gd name="connsiteX6" fmla="*/ 18455 w 116981"/>
              <a:gd name="connsiteY6" fmla="*/ 70373 h 117204"/>
              <a:gd name="connsiteX7" fmla="*/ 15280 w 116981"/>
              <a:gd name="connsiteY7" fmla="*/ 523 h 11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81" h="117204">
                <a:moveTo>
                  <a:pt x="15280" y="523"/>
                </a:moveTo>
                <a:cubicBezTo>
                  <a:pt x="12634" y="7402"/>
                  <a:pt x="2580" y="111648"/>
                  <a:pt x="2580" y="111648"/>
                </a:cubicBezTo>
                <a:cubicBezTo>
                  <a:pt x="2051" y="127523"/>
                  <a:pt x="-6945" y="105298"/>
                  <a:pt x="12105" y="95773"/>
                </a:cubicBezTo>
                <a:cubicBezTo>
                  <a:pt x="31155" y="86248"/>
                  <a:pt x="113705" y="54498"/>
                  <a:pt x="116880" y="54498"/>
                </a:cubicBezTo>
                <a:cubicBezTo>
                  <a:pt x="120055" y="54498"/>
                  <a:pt x="48088" y="88365"/>
                  <a:pt x="31155" y="95773"/>
                </a:cubicBezTo>
                <a:cubicBezTo>
                  <a:pt x="14222" y="103181"/>
                  <a:pt x="17397" y="103181"/>
                  <a:pt x="15280" y="98948"/>
                </a:cubicBezTo>
                <a:cubicBezTo>
                  <a:pt x="13163" y="94715"/>
                  <a:pt x="17926" y="84131"/>
                  <a:pt x="18455" y="70373"/>
                </a:cubicBezTo>
                <a:cubicBezTo>
                  <a:pt x="18984" y="56615"/>
                  <a:pt x="17926" y="-6356"/>
                  <a:pt x="15280" y="52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C52AE11F-D463-ABF2-2C83-41E897E5F978}"/>
              </a:ext>
            </a:extLst>
          </p:cNvPr>
          <p:cNvSpPr/>
          <p:nvPr/>
        </p:nvSpPr>
        <p:spPr>
          <a:xfrm>
            <a:off x="4606866" y="4840792"/>
            <a:ext cx="63932" cy="174482"/>
          </a:xfrm>
          <a:custGeom>
            <a:avLst/>
            <a:gdLst>
              <a:gd name="connsiteX0" fmla="*/ 63559 w 63932"/>
              <a:gd name="connsiteY0" fmla="*/ 1083 h 174482"/>
              <a:gd name="connsiteX1" fmla="*/ 50859 w 63932"/>
              <a:gd name="connsiteY1" fmla="*/ 166183 h 174482"/>
              <a:gd name="connsiteX2" fmla="*/ 44509 w 63932"/>
              <a:gd name="connsiteY2" fmla="*/ 134433 h 174482"/>
              <a:gd name="connsiteX3" fmla="*/ 59 w 63932"/>
              <a:gd name="connsiteY3" fmla="*/ 1083 h 174482"/>
              <a:gd name="connsiteX4" fmla="*/ 34984 w 63932"/>
              <a:gd name="connsiteY4" fmla="*/ 89983 h 174482"/>
              <a:gd name="connsiteX5" fmla="*/ 63559 w 63932"/>
              <a:gd name="connsiteY5" fmla="*/ 1083 h 17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32" h="174482">
                <a:moveTo>
                  <a:pt x="63559" y="1083"/>
                </a:moveTo>
                <a:cubicBezTo>
                  <a:pt x="66205" y="13783"/>
                  <a:pt x="54034" y="143958"/>
                  <a:pt x="50859" y="166183"/>
                </a:cubicBezTo>
                <a:cubicBezTo>
                  <a:pt x="47684" y="188408"/>
                  <a:pt x="52976" y="161950"/>
                  <a:pt x="44509" y="134433"/>
                </a:cubicBezTo>
                <a:cubicBezTo>
                  <a:pt x="36042" y="106916"/>
                  <a:pt x="1646" y="8491"/>
                  <a:pt x="59" y="1083"/>
                </a:cubicBezTo>
                <a:cubicBezTo>
                  <a:pt x="-1528" y="-6325"/>
                  <a:pt x="29163" y="88396"/>
                  <a:pt x="34984" y="89983"/>
                </a:cubicBezTo>
                <a:cubicBezTo>
                  <a:pt x="40805" y="91571"/>
                  <a:pt x="60913" y="-11617"/>
                  <a:pt x="63559" y="108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B7BEB5B-22B4-163D-E479-B0608A867BAF}"/>
              </a:ext>
            </a:extLst>
          </p:cNvPr>
          <p:cNvSpPr/>
          <p:nvPr/>
        </p:nvSpPr>
        <p:spPr>
          <a:xfrm>
            <a:off x="4524375" y="4815880"/>
            <a:ext cx="98504" cy="203819"/>
          </a:xfrm>
          <a:custGeom>
            <a:avLst/>
            <a:gdLst>
              <a:gd name="connsiteX0" fmla="*/ 82550 w 98504"/>
              <a:gd name="connsiteY0" fmla="*/ 595 h 203819"/>
              <a:gd name="connsiteX1" fmla="*/ 53975 w 98504"/>
              <a:gd name="connsiteY1" fmla="*/ 73620 h 203819"/>
              <a:gd name="connsiteX2" fmla="*/ 69850 w 98504"/>
              <a:gd name="connsiteY2" fmla="*/ 149820 h 203819"/>
              <a:gd name="connsiteX3" fmla="*/ 98425 w 98504"/>
              <a:gd name="connsiteY3" fmla="*/ 203795 h 203819"/>
              <a:gd name="connsiteX4" fmla="*/ 60325 w 98504"/>
              <a:gd name="connsiteY4" fmla="*/ 143470 h 203819"/>
              <a:gd name="connsiteX5" fmla="*/ 0 w 98504"/>
              <a:gd name="connsiteY5" fmla="*/ 54570 h 203819"/>
              <a:gd name="connsiteX6" fmla="*/ 60325 w 98504"/>
              <a:gd name="connsiteY6" fmla="*/ 102195 h 203819"/>
              <a:gd name="connsiteX7" fmla="*/ 60325 w 98504"/>
              <a:gd name="connsiteY7" fmla="*/ 48220 h 203819"/>
              <a:gd name="connsiteX8" fmla="*/ 9525 w 98504"/>
              <a:gd name="connsiteY8" fmla="*/ 38695 h 203819"/>
              <a:gd name="connsiteX9" fmla="*/ 38100 w 98504"/>
              <a:gd name="connsiteY9" fmla="*/ 38695 h 203819"/>
              <a:gd name="connsiteX10" fmla="*/ 82550 w 98504"/>
              <a:gd name="connsiteY10" fmla="*/ 595 h 20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504" h="203819">
                <a:moveTo>
                  <a:pt x="82550" y="595"/>
                </a:moveTo>
                <a:cubicBezTo>
                  <a:pt x="85196" y="6416"/>
                  <a:pt x="56092" y="48749"/>
                  <a:pt x="53975" y="73620"/>
                </a:cubicBezTo>
                <a:cubicBezTo>
                  <a:pt x="51858" y="98491"/>
                  <a:pt x="62442" y="128124"/>
                  <a:pt x="69850" y="149820"/>
                </a:cubicBezTo>
                <a:cubicBezTo>
                  <a:pt x="77258" y="171516"/>
                  <a:pt x="100013" y="204853"/>
                  <a:pt x="98425" y="203795"/>
                </a:cubicBezTo>
                <a:cubicBezTo>
                  <a:pt x="96837" y="202737"/>
                  <a:pt x="76729" y="168341"/>
                  <a:pt x="60325" y="143470"/>
                </a:cubicBezTo>
                <a:cubicBezTo>
                  <a:pt x="43921" y="118599"/>
                  <a:pt x="0" y="61449"/>
                  <a:pt x="0" y="54570"/>
                </a:cubicBezTo>
                <a:cubicBezTo>
                  <a:pt x="0" y="47691"/>
                  <a:pt x="50271" y="103253"/>
                  <a:pt x="60325" y="102195"/>
                </a:cubicBezTo>
                <a:cubicBezTo>
                  <a:pt x="70379" y="101137"/>
                  <a:pt x="68792" y="58803"/>
                  <a:pt x="60325" y="48220"/>
                </a:cubicBezTo>
                <a:cubicBezTo>
                  <a:pt x="51858" y="37637"/>
                  <a:pt x="13229" y="40282"/>
                  <a:pt x="9525" y="38695"/>
                </a:cubicBezTo>
                <a:cubicBezTo>
                  <a:pt x="5821" y="37108"/>
                  <a:pt x="28575" y="43987"/>
                  <a:pt x="38100" y="38695"/>
                </a:cubicBezTo>
                <a:cubicBezTo>
                  <a:pt x="47625" y="33403"/>
                  <a:pt x="79904" y="-5226"/>
                  <a:pt x="82550" y="59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8340A6A4-2CFB-E242-073F-849F7CB98117}"/>
              </a:ext>
            </a:extLst>
          </p:cNvPr>
          <p:cNvSpPr/>
          <p:nvPr/>
        </p:nvSpPr>
        <p:spPr>
          <a:xfrm>
            <a:off x="4635500" y="4806950"/>
            <a:ext cx="835025" cy="136628"/>
          </a:xfrm>
          <a:custGeom>
            <a:avLst/>
            <a:gdLst>
              <a:gd name="connsiteX0" fmla="*/ 0 w 835025"/>
              <a:gd name="connsiteY0" fmla="*/ 0 h 136628"/>
              <a:gd name="connsiteX1" fmla="*/ 530225 w 835025"/>
              <a:gd name="connsiteY1" fmla="*/ 98425 h 136628"/>
              <a:gd name="connsiteX2" fmla="*/ 835025 w 835025"/>
              <a:gd name="connsiteY2" fmla="*/ 136525 h 136628"/>
              <a:gd name="connsiteX3" fmla="*/ 533400 w 835025"/>
              <a:gd name="connsiteY3" fmla="*/ 88900 h 136628"/>
              <a:gd name="connsiteX4" fmla="*/ 0 w 835025"/>
              <a:gd name="connsiteY4" fmla="*/ 0 h 13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025" h="136628">
                <a:moveTo>
                  <a:pt x="0" y="0"/>
                </a:moveTo>
                <a:lnTo>
                  <a:pt x="530225" y="98425"/>
                </a:lnTo>
                <a:cubicBezTo>
                  <a:pt x="669396" y="121179"/>
                  <a:pt x="834496" y="138112"/>
                  <a:pt x="835025" y="136525"/>
                </a:cubicBezTo>
                <a:cubicBezTo>
                  <a:pt x="835554" y="134938"/>
                  <a:pt x="533400" y="88900"/>
                  <a:pt x="533400" y="88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A49D4AF1-EEF2-8945-C8C5-17E91D8E1571}"/>
              </a:ext>
            </a:extLst>
          </p:cNvPr>
          <p:cNvSpPr/>
          <p:nvPr/>
        </p:nvSpPr>
        <p:spPr>
          <a:xfrm>
            <a:off x="5387932" y="4923266"/>
            <a:ext cx="416580" cy="162966"/>
          </a:xfrm>
          <a:custGeom>
            <a:avLst/>
            <a:gdLst>
              <a:gd name="connsiteX0" fmla="*/ 69893 w 416580"/>
              <a:gd name="connsiteY0" fmla="*/ 1159 h 162966"/>
              <a:gd name="connsiteX1" fmla="*/ 260393 w 416580"/>
              <a:gd name="connsiteY1" fmla="*/ 45609 h 162966"/>
              <a:gd name="connsiteX2" fmla="*/ 415968 w 416580"/>
              <a:gd name="connsiteY2" fmla="*/ 159909 h 162966"/>
              <a:gd name="connsiteX3" fmla="*/ 301668 w 416580"/>
              <a:gd name="connsiteY3" fmla="*/ 121809 h 162966"/>
              <a:gd name="connsiteX4" fmla="*/ 43 w 416580"/>
              <a:gd name="connsiteY4" fmla="*/ 32909 h 162966"/>
              <a:gd name="connsiteX5" fmla="*/ 323893 w 416580"/>
              <a:gd name="connsiteY5" fmla="*/ 115459 h 162966"/>
              <a:gd name="connsiteX6" fmla="*/ 387393 w 416580"/>
              <a:gd name="connsiteY6" fmla="*/ 153559 h 162966"/>
              <a:gd name="connsiteX7" fmla="*/ 314368 w 416580"/>
              <a:gd name="connsiteY7" fmla="*/ 86884 h 162966"/>
              <a:gd name="connsiteX8" fmla="*/ 69893 w 416580"/>
              <a:gd name="connsiteY8" fmla="*/ 1159 h 16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580" h="162966">
                <a:moveTo>
                  <a:pt x="69893" y="1159"/>
                </a:moveTo>
                <a:cubicBezTo>
                  <a:pt x="60897" y="-5720"/>
                  <a:pt x="202714" y="19151"/>
                  <a:pt x="260393" y="45609"/>
                </a:cubicBezTo>
                <a:cubicBezTo>
                  <a:pt x="318072" y="72067"/>
                  <a:pt x="409089" y="147209"/>
                  <a:pt x="415968" y="159909"/>
                </a:cubicBezTo>
                <a:cubicBezTo>
                  <a:pt x="422847" y="172609"/>
                  <a:pt x="370989" y="142976"/>
                  <a:pt x="301668" y="121809"/>
                </a:cubicBezTo>
                <a:cubicBezTo>
                  <a:pt x="232347" y="100642"/>
                  <a:pt x="-3661" y="33967"/>
                  <a:pt x="43" y="32909"/>
                </a:cubicBezTo>
                <a:cubicBezTo>
                  <a:pt x="3747" y="31851"/>
                  <a:pt x="259335" y="95351"/>
                  <a:pt x="323893" y="115459"/>
                </a:cubicBezTo>
                <a:cubicBezTo>
                  <a:pt x="388451" y="135567"/>
                  <a:pt x="388980" y="158321"/>
                  <a:pt x="387393" y="153559"/>
                </a:cubicBezTo>
                <a:cubicBezTo>
                  <a:pt x="385806" y="148797"/>
                  <a:pt x="360406" y="113342"/>
                  <a:pt x="314368" y="86884"/>
                </a:cubicBezTo>
                <a:cubicBezTo>
                  <a:pt x="268330" y="60426"/>
                  <a:pt x="78889" y="8038"/>
                  <a:pt x="69893" y="115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C623BA5-C83D-FC19-E75E-0D1232FBE53F}"/>
              </a:ext>
            </a:extLst>
          </p:cNvPr>
          <p:cNvSpPr/>
          <p:nvPr/>
        </p:nvSpPr>
        <p:spPr>
          <a:xfrm>
            <a:off x="4733925" y="4873625"/>
            <a:ext cx="1031222" cy="211978"/>
          </a:xfrm>
          <a:custGeom>
            <a:avLst/>
            <a:gdLst>
              <a:gd name="connsiteX0" fmla="*/ 0 w 1031222"/>
              <a:gd name="connsiteY0" fmla="*/ 0 h 211978"/>
              <a:gd name="connsiteX1" fmla="*/ 1016000 w 1031222"/>
              <a:gd name="connsiteY1" fmla="*/ 209550 h 211978"/>
              <a:gd name="connsiteX2" fmla="*/ 568325 w 1031222"/>
              <a:gd name="connsiteY2" fmla="*/ 107950 h 211978"/>
              <a:gd name="connsiteX3" fmla="*/ 0 w 1031222"/>
              <a:gd name="connsiteY3" fmla="*/ 0 h 21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222" h="211978">
                <a:moveTo>
                  <a:pt x="0" y="0"/>
                </a:moveTo>
                <a:cubicBezTo>
                  <a:pt x="74612" y="16933"/>
                  <a:pt x="921279" y="191558"/>
                  <a:pt x="1016000" y="209550"/>
                </a:cubicBezTo>
                <a:cubicBezTo>
                  <a:pt x="1110721" y="227542"/>
                  <a:pt x="739246" y="140758"/>
                  <a:pt x="568325" y="1079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90C257E-104C-1E70-FF44-A10D53B3476F}"/>
              </a:ext>
            </a:extLst>
          </p:cNvPr>
          <p:cNvSpPr/>
          <p:nvPr/>
        </p:nvSpPr>
        <p:spPr>
          <a:xfrm>
            <a:off x="4690210" y="4956767"/>
            <a:ext cx="1067030" cy="224899"/>
          </a:xfrm>
          <a:custGeom>
            <a:avLst/>
            <a:gdLst>
              <a:gd name="connsiteX0" fmla="*/ 2440 w 1067030"/>
              <a:gd name="connsiteY0" fmla="*/ 2583 h 224899"/>
              <a:gd name="connsiteX1" fmla="*/ 434240 w 1067030"/>
              <a:gd name="connsiteY1" fmla="*/ 62908 h 224899"/>
              <a:gd name="connsiteX2" fmla="*/ 1066065 w 1067030"/>
              <a:gd name="connsiteY2" fmla="*/ 224833 h 224899"/>
              <a:gd name="connsiteX3" fmla="*/ 570765 w 1067030"/>
              <a:gd name="connsiteY3" fmla="*/ 81958 h 224899"/>
              <a:gd name="connsiteX4" fmla="*/ 272315 w 1067030"/>
              <a:gd name="connsiteY4" fmla="*/ 18458 h 224899"/>
              <a:gd name="connsiteX5" fmla="*/ 2440 w 1067030"/>
              <a:gd name="connsiteY5" fmla="*/ 2583 h 22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030" h="224899">
                <a:moveTo>
                  <a:pt x="2440" y="2583"/>
                </a:moveTo>
                <a:cubicBezTo>
                  <a:pt x="29427" y="9991"/>
                  <a:pt x="256969" y="25866"/>
                  <a:pt x="434240" y="62908"/>
                </a:cubicBezTo>
                <a:cubicBezTo>
                  <a:pt x="611511" y="99950"/>
                  <a:pt x="1043311" y="221658"/>
                  <a:pt x="1066065" y="224833"/>
                </a:cubicBezTo>
                <a:cubicBezTo>
                  <a:pt x="1088819" y="228008"/>
                  <a:pt x="703057" y="116354"/>
                  <a:pt x="570765" y="81958"/>
                </a:cubicBezTo>
                <a:cubicBezTo>
                  <a:pt x="438473" y="47562"/>
                  <a:pt x="365448" y="32216"/>
                  <a:pt x="272315" y="18458"/>
                </a:cubicBezTo>
                <a:cubicBezTo>
                  <a:pt x="179182" y="4700"/>
                  <a:pt x="-24547" y="-4825"/>
                  <a:pt x="2440" y="258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D6F1F3D-C39D-7062-3108-625F42B615CC}"/>
              </a:ext>
            </a:extLst>
          </p:cNvPr>
          <p:cNvSpPr/>
          <p:nvPr/>
        </p:nvSpPr>
        <p:spPr>
          <a:xfrm>
            <a:off x="5753052" y="5022711"/>
            <a:ext cx="47868" cy="187686"/>
          </a:xfrm>
          <a:custGeom>
            <a:avLst/>
            <a:gdLst>
              <a:gd name="connsiteX0" fmla="*/ 48 w 47868"/>
              <a:gd name="connsiteY0" fmla="*/ 139 h 187686"/>
              <a:gd name="connsiteX1" fmla="*/ 38148 w 47868"/>
              <a:gd name="connsiteY1" fmla="*/ 98564 h 187686"/>
              <a:gd name="connsiteX2" fmla="*/ 12748 w 47868"/>
              <a:gd name="connsiteY2" fmla="*/ 187464 h 187686"/>
              <a:gd name="connsiteX3" fmla="*/ 47673 w 47868"/>
              <a:gd name="connsiteY3" fmla="*/ 120789 h 187686"/>
              <a:gd name="connsiteX4" fmla="*/ 48 w 47868"/>
              <a:gd name="connsiteY4" fmla="*/ 139 h 18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8" h="187686">
                <a:moveTo>
                  <a:pt x="48" y="139"/>
                </a:moveTo>
                <a:cubicBezTo>
                  <a:pt x="-1539" y="-3565"/>
                  <a:pt x="36031" y="67343"/>
                  <a:pt x="38148" y="98564"/>
                </a:cubicBezTo>
                <a:cubicBezTo>
                  <a:pt x="40265" y="129785"/>
                  <a:pt x="11161" y="183760"/>
                  <a:pt x="12748" y="187464"/>
                </a:cubicBezTo>
                <a:cubicBezTo>
                  <a:pt x="14335" y="191168"/>
                  <a:pt x="50848" y="147777"/>
                  <a:pt x="47673" y="120789"/>
                </a:cubicBezTo>
                <a:cubicBezTo>
                  <a:pt x="44498" y="93801"/>
                  <a:pt x="1635" y="3843"/>
                  <a:pt x="48" y="13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F403B1F-9CD3-D279-8986-2CBE94A10C5F}"/>
              </a:ext>
            </a:extLst>
          </p:cNvPr>
          <p:cNvSpPr/>
          <p:nvPr/>
        </p:nvSpPr>
        <p:spPr>
          <a:xfrm>
            <a:off x="4851400" y="5003800"/>
            <a:ext cx="909860" cy="302147"/>
          </a:xfrm>
          <a:custGeom>
            <a:avLst/>
            <a:gdLst>
              <a:gd name="connsiteX0" fmla="*/ 0 w 909860"/>
              <a:gd name="connsiteY0" fmla="*/ 0 h 302147"/>
              <a:gd name="connsiteX1" fmla="*/ 771525 w 909860"/>
              <a:gd name="connsiteY1" fmla="*/ 155575 h 302147"/>
              <a:gd name="connsiteX2" fmla="*/ 473075 w 909860"/>
              <a:gd name="connsiteY2" fmla="*/ 107950 h 302147"/>
              <a:gd name="connsiteX3" fmla="*/ 660400 w 909860"/>
              <a:gd name="connsiteY3" fmla="*/ 180975 h 302147"/>
              <a:gd name="connsiteX4" fmla="*/ 908050 w 909860"/>
              <a:gd name="connsiteY4" fmla="*/ 301625 h 302147"/>
              <a:gd name="connsiteX5" fmla="*/ 523875 w 909860"/>
              <a:gd name="connsiteY5" fmla="*/ 130175 h 302147"/>
              <a:gd name="connsiteX6" fmla="*/ 482600 w 909860"/>
              <a:gd name="connsiteY6" fmla="*/ 101600 h 302147"/>
              <a:gd name="connsiteX7" fmla="*/ 254000 w 909860"/>
              <a:gd name="connsiteY7" fmla="*/ 69850 h 302147"/>
              <a:gd name="connsiteX8" fmla="*/ 377825 w 909860"/>
              <a:gd name="connsiteY8" fmla="*/ 98425 h 302147"/>
              <a:gd name="connsiteX9" fmla="*/ 0 w 909860"/>
              <a:gd name="connsiteY9" fmla="*/ 0 h 30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9860" h="302147">
                <a:moveTo>
                  <a:pt x="0" y="0"/>
                </a:moveTo>
                <a:lnTo>
                  <a:pt x="771525" y="155575"/>
                </a:lnTo>
                <a:cubicBezTo>
                  <a:pt x="850371" y="173567"/>
                  <a:pt x="491596" y="103717"/>
                  <a:pt x="473075" y="107950"/>
                </a:cubicBezTo>
                <a:cubicBezTo>
                  <a:pt x="454554" y="112183"/>
                  <a:pt x="587904" y="148696"/>
                  <a:pt x="660400" y="180975"/>
                </a:cubicBezTo>
                <a:cubicBezTo>
                  <a:pt x="732896" y="213254"/>
                  <a:pt x="930804" y="310092"/>
                  <a:pt x="908050" y="301625"/>
                </a:cubicBezTo>
                <a:cubicBezTo>
                  <a:pt x="885296" y="293158"/>
                  <a:pt x="594783" y="163512"/>
                  <a:pt x="523875" y="130175"/>
                </a:cubicBezTo>
                <a:cubicBezTo>
                  <a:pt x="452967" y="96838"/>
                  <a:pt x="527579" y="111654"/>
                  <a:pt x="482600" y="101600"/>
                </a:cubicBezTo>
                <a:cubicBezTo>
                  <a:pt x="437621" y="91546"/>
                  <a:pt x="271462" y="70379"/>
                  <a:pt x="254000" y="69850"/>
                </a:cubicBezTo>
                <a:cubicBezTo>
                  <a:pt x="236538" y="69321"/>
                  <a:pt x="377825" y="98425"/>
                  <a:pt x="377825" y="98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ADB1F36A-CA8E-7AE1-5360-8F9023CC36F8}"/>
              </a:ext>
            </a:extLst>
          </p:cNvPr>
          <p:cNvSpPr/>
          <p:nvPr/>
        </p:nvSpPr>
        <p:spPr>
          <a:xfrm>
            <a:off x="5159940" y="5127620"/>
            <a:ext cx="406256" cy="146185"/>
          </a:xfrm>
          <a:custGeom>
            <a:avLst/>
            <a:gdLst>
              <a:gd name="connsiteX0" fmla="*/ 177235 w 406256"/>
              <a:gd name="connsiteY0" fmla="*/ 5 h 146185"/>
              <a:gd name="connsiteX1" fmla="*/ 161360 w 406256"/>
              <a:gd name="connsiteY1" fmla="*/ 47630 h 146185"/>
              <a:gd name="connsiteX2" fmla="*/ 2610 w 406256"/>
              <a:gd name="connsiteY2" fmla="*/ 53980 h 146185"/>
              <a:gd name="connsiteX3" fmla="*/ 88335 w 406256"/>
              <a:gd name="connsiteY3" fmla="*/ 60330 h 146185"/>
              <a:gd name="connsiteX4" fmla="*/ 405835 w 406256"/>
              <a:gd name="connsiteY4" fmla="*/ 146055 h 146185"/>
              <a:gd name="connsiteX5" fmla="*/ 155010 w 406256"/>
              <a:gd name="connsiteY5" fmla="*/ 79380 h 146185"/>
              <a:gd name="connsiteX6" fmla="*/ 104210 w 406256"/>
              <a:gd name="connsiteY6" fmla="*/ 60330 h 146185"/>
              <a:gd name="connsiteX7" fmla="*/ 158185 w 406256"/>
              <a:gd name="connsiteY7" fmla="*/ 50805 h 146185"/>
              <a:gd name="connsiteX8" fmla="*/ 177235 w 406256"/>
              <a:gd name="connsiteY8" fmla="*/ 5 h 1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256" h="146185">
                <a:moveTo>
                  <a:pt x="177235" y="5"/>
                </a:moveTo>
                <a:cubicBezTo>
                  <a:pt x="177764" y="-524"/>
                  <a:pt x="190464" y="38634"/>
                  <a:pt x="161360" y="47630"/>
                </a:cubicBezTo>
                <a:cubicBezTo>
                  <a:pt x="132256" y="56626"/>
                  <a:pt x="14781" y="51863"/>
                  <a:pt x="2610" y="53980"/>
                </a:cubicBezTo>
                <a:cubicBezTo>
                  <a:pt x="-9561" y="56097"/>
                  <a:pt x="21131" y="44984"/>
                  <a:pt x="88335" y="60330"/>
                </a:cubicBezTo>
                <a:cubicBezTo>
                  <a:pt x="155539" y="75676"/>
                  <a:pt x="394722" y="142880"/>
                  <a:pt x="405835" y="146055"/>
                </a:cubicBezTo>
                <a:cubicBezTo>
                  <a:pt x="416948" y="149230"/>
                  <a:pt x="205281" y="93667"/>
                  <a:pt x="155010" y="79380"/>
                </a:cubicBezTo>
                <a:cubicBezTo>
                  <a:pt x="104739" y="65093"/>
                  <a:pt x="103681" y="65093"/>
                  <a:pt x="104210" y="60330"/>
                </a:cubicBezTo>
                <a:cubicBezTo>
                  <a:pt x="104739" y="55568"/>
                  <a:pt x="148660" y="58213"/>
                  <a:pt x="158185" y="50805"/>
                </a:cubicBezTo>
                <a:cubicBezTo>
                  <a:pt x="167710" y="43397"/>
                  <a:pt x="176706" y="534"/>
                  <a:pt x="177235" y="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4B60357-297A-8D7D-41ED-ECD12ACEAE5D}"/>
              </a:ext>
            </a:extLst>
          </p:cNvPr>
          <p:cNvSpPr/>
          <p:nvPr/>
        </p:nvSpPr>
        <p:spPr>
          <a:xfrm>
            <a:off x="3977356" y="4808843"/>
            <a:ext cx="136265" cy="55501"/>
          </a:xfrm>
          <a:custGeom>
            <a:avLst/>
            <a:gdLst>
              <a:gd name="connsiteX0" fmla="*/ 919 w 136265"/>
              <a:gd name="connsiteY0" fmla="*/ 55257 h 55501"/>
              <a:gd name="connsiteX1" fmla="*/ 134269 w 136265"/>
              <a:gd name="connsiteY1" fmla="*/ 1282 h 55501"/>
              <a:gd name="connsiteX2" fmla="*/ 77119 w 136265"/>
              <a:gd name="connsiteY2" fmla="*/ 20332 h 55501"/>
              <a:gd name="connsiteX3" fmla="*/ 919 w 136265"/>
              <a:gd name="connsiteY3" fmla="*/ 55257 h 5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65" h="55501">
                <a:moveTo>
                  <a:pt x="919" y="55257"/>
                </a:moveTo>
                <a:cubicBezTo>
                  <a:pt x="10444" y="52082"/>
                  <a:pt x="121569" y="7103"/>
                  <a:pt x="134269" y="1282"/>
                </a:cubicBezTo>
                <a:cubicBezTo>
                  <a:pt x="146969" y="-4539"/>
                  <a:pt x="95640" y="10807"/>
                  <a:pt x="77119" y="20332"/>
                </a:cubicBezTo>
                <a:cubicBezTo>
                  <a:pt x="58598" y="29857"/>
                  <a:pt x="-8606" y="58432"/>
                  <a:pt x="919" y="5525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F899E037-6ED0-5D2A-FE49-5E1C639ACD6F}"/>
              </a:ext>
            </a:extLst>
          </p:cNvPr>
          <p:cNvSpPr/>
          <p:nvPr/>
        </p:nvSpPr>
        <p:spPr>
          <a:xfrm>
            <a:off x="5686582" y="4622035"/>
            <a:ext cx="355966" cy="340846"/>
          </a:xfrm>
          <a:custGeom>
            <a:avLst/>
            <a:gdLst>
              <a:gd name="connsiteX0" fmla="*/ 355443 w 355966"/>
              <a:gd name="connsiteY0" fmla="*/ 765 h 340846"/>
              <a:gd name="connsiteX1" fmla="*/ 241143 w 355966"/>
              <a:gd name="connsiteY1" fmla="*/ 153165 h 340846"/>
              <a:gd name="connsiteX2" fmla="*/ 250668 w 355966"/>
              <a:gd name="connsiteY2" fmla="*/ 149990 h 340846"/>
              <a:gd name="connsiteX3" fmla="*/ 12543 w 355966"/>
              <a:gd name="connsiteY3" fmla="*/ 334140 h 340846"/>
              <a:gd name="connsiteX4" fmla="*/ 50643 w 355966"/>
              <a:gd name="connsiteY4" fmla="*/ 289690 h 340846"/>
              <a:gd name="connsiteX5" fmla="*/ 199868 w 355966"/>
              <a:gd name="connsiteY5" fmla="*/ 184915 h 340846"/>
              <a:gd name="connsiteX6" fmla="*/ 228443 w 355966"/>
              <a:gd name="connsiteY6" fmla="*/ 140465 h 340846"/>
              <a:gd name="connsiteX7" fmla="*/ 266543 w 355966"/>
              <a:gd name="connsiteY7" fmla="*/ 134115 h 340846"/>
              <a:gd name="connsiteX8" fmla="*/ 326868 w 355966"/>
              <a:gd name="connsiteY8" fmla="*/ 61090 h 340846"/>
              <a:gd name="connsiteX9" fmla="*/ 285593 w 355966"/>
              <a:gd name="connsiteY9" fmla="*/ 92840 h 340846"/>
              <a:gd name="connsiteX10" fmla="*/ 355443 w 355966"/>
              <a:gd name="connsiteY10" fmla="*/ 765 h 34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966" h="340846">
                <a:moveTo>
                  <a:pt x="355443" y="765"/>
                </a:moveTo>
                <a:cubicBezTo>
                  <a:pt x="348035" y="10819"/>
                  <a:pt x="241143" y="153165"/>
                  <a:pt x="241143" y="153165"/>
                </a:cubicBezTo>
                <a:cubicBezTo>
                  <a:pt x="223681" y="178036"/>
                  <a:pt x="288768" y="119828"/>
                  <a:pt x="250668" y="149990"/>
                </a:cubicBezTo>
                <a:cubicBezTo>
                  <a:pt x="212568" y="180152"/>
                  <a:pt x="45880" y="310857"/>
                  <a:pt x="12543" y="334140"/>
                </a:cubicBezTo>
                <a:cubicBezTo>
                  <a:pt x="-20794" y="357423"/>
                  <a:pt x="19422" y="314561"/>
                  <a:pt x="50643" y="289690"/>
                </a:cubicBezTo>
                <a:cubicBezTo>
                  <a:pt x="81864" y="264819"/>
                  <a:pt x="170235" y="209786"/>
                  <a:pt x="199868" y="184915"/>
                </a:cubicBezTo>
                <a:cubicBezTo>
                  <a:pt x="229501" y="160044"/>
                  <a:pt x="217331" y="148932"/>
                  <a:pt x="228443" y="140465"/>
                </a:cubicBezTo>
                <a:cubicBezTo>
                  <a:pt x="239555" y="131998"/>
                  <a:pt x="250139" y="147344"/>
                  <a:pt x="266543" y="134115"/>
                </a:cubicBezTo>
                <a:cubicBezTo>
                  <a:pt x="282947" y="120886"/>
                  <a:pt x="323693" y="67969"/>
                  <a:pt x="326868" y="61090"/>
                </a:cubicBezTo>
                <a:cubicBezTo>
                  <a:pt x="330043" y="54211"/>
                  <a:pt x="281889" y="102894"/>
                  <a:pt x="285593" y="92840"/>
                </a:cubicBezTo>
                <a:cubicBezTo>
                  <a:pt x="289297" y="82786"/>
                  <a:pt x="362851" y="-9289"/>
                  <a:pt x="355443" y="76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D394B16-5D7D-E6AC-0D8D-BE44C4BFEE89}"/>
              </a:ext>
            </a:extLst>
          </p:cNvPr>
          <p:cNvSpPr/>
          <p:nvPr/>
        </p:nvSpPr>
        <p:spPr>
          <a:xfrm>
            <a:off x="5997258" y="4448174"/>
            <a:ext cx="96155" cy="225829"/>
          </a:xfrm>
          <a:custGeom>
            <a:avLst/>
            <a:gdLst>
              <a:gd name="connsiteX0" fmla="*/ 76517 w 96155"/>
              <a:gd name="connsiteY0" fmla="*/ 1 h 225829"/>
              <a:gd name="connsiteX1" fmla="*/ 63817 w 96155"/>
              <a:gd name="connsiteY1" fmla="*/ 133351 h 225829"/>
              <a:gd name="connsiteX2" fmla="*/ 317 w 96155"/>
              <a:gd name="connsiteY2" fmla="*/ 225426 h 225829"/>
              <a:gd name="connsiteX3" fmla="*/ 41592 w 96155"/>
              <a:gd name="connsiteY3" fmla="*/ 165101 h 225829"/>
              <a:gd name="connsiteX4" fmla="*/ 92392 w 96155"/>
              <a:gd name="connsiteY4" fmla="*/ 120651 h 225829"/>
              <a:gd name="connsiteX5" fmla="*/ 92392 w 96155"/>
              <a:gd name="connsiteY5" fmla="*/ 53976 h 225829"/>
              <a:gd name="connsiteX6" fmla="*/ 92392 w 96155"/>
              <a:gd name="connsiteY6" fmla="*/ 104776 h 225829"/>
              <a:gd name="connsiteX7" fmla="*/ 76517 w 96155"/>
              <a:gd name="connsiteY7" fmla="*/ 107951 h 225829"/>
              <a:gd name="connsiteX8" fmla="*/ 76517 w 96155"/>
              <a:gd name="connsiteY8" fmla="*/ 82551 h 225829"/>
              <a:gd name="connsiteX9" fmla="*/ 54292 w 96155"/>
              <a:gd name="connsiteY9" fmla="*/ 130176 h 225829"/>
              <a:gd name="connsiteX10" fmla="*/ 76517 w 96155"/>
              <a:gd name="connsiteY10" fmla="*/ 1 h 22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55" h="225829">
                <a:moveTo>
                  <a:pt x="76517" y="1"/>
                </a:moveTo>
                <a:cubicBezTo>
                  <a:pt x="78104" y="530"/>
                  <a:pt x="76517" y="95780"/>
                  <a:pt x="63817" y="133351"/>
                </a:cubicBezTo>
                <a:cubicBezTo>
                  <a:pt x="51117" y="170922"/>
                  <a:pt x="4021" y="220134"/>
                  <a:pt x="317" y="225426"/>
                </a:cubicBezTo>
                <a:cubicBezTo>
                  <a:pt x="-3387" y="230718"/>
                  <a:pt x="26246" y="182563"/>
                  <a:pt x="41592" y="165101"/>
                </a:cubicBezTo>
                <a:cubicBezTo>
                  <a:pt x="56938" y="147639"/>
                  <a:pt x="83925" y="139172"/>
                  <a:pt x="92392" y="120651"/>
                </a:cubicBezTo>
                <a:cubicBezTo>
                  <a:pt x="100859" y="102130"/>
                  <a:pt x="92392" y="53976"/>
                  <a:pt x="92392" y="53976"/>
                </a:cubicBezTo>
                <a:lnTo>
                  <a:pt x="92392" y="104776"/>
                </a:lnTo>
                <a:cubicBezTo>
                  <a:pt x="89746" y="113772"/>
                  <a:pt x="79163" y="111655"/>
                  <a:pt x="76517" y="107951"/>
                </a:cubicBezTo>
                <a:cubicBezTo>
                  <a:pt x="73871" y="104247"/>
                  <a:pt x="80221" y="78847"/>
                  <a:pt x="76517" y="82551"/>
                </a:cubicBezTo>
                <a:cubicBezTo>
                  <a:pt x="72813" y="86255"/>
                  <a:pt x="54821" y="147109"/>
                  <a:pt x="54292" y="130176"/>
                </a:cubicBezTo>
                <a:cubicBezTo>
                  <a:pt x="53763" y="113243"/>
                  <a:pt x="74930" y="-528"/>
                  <a:pt x="76517" y="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8C0F37B-8C25-ABC8-38CA-62B87F34ED06}"/>
              </a:ext>
            </a:extLst>
          </p:cNvPr>
          <p:cNvSpPr/>
          <p:nvPr/>
        </p:nvSpPr>
        <p:spPr>
          <a:xfrm>
            <a:off x="3606800" y="4800600"/>
            <a:ext cx="337623" cy="219844"/>
          </a:xfrm>
          <a:custGeom>
            <a:avLst/>
            <a:gdLst>
              <a:gd name="connsiteX0" fmla="*/ 0 w 337623"/>
              <a:gd name="connsiteY0" fmla="*/ 0 h 219844"/>
              <a:gd name="connsiteX1" fmla="*/ 136525 w 337623"/>
              <a:gd name="connsiteY1" fmla="*/ 149225 h 219844"/>
              <a:gd name="connsiteX2" fmla="*/ 117475 w 337623"/>
              <a:gd name="connsiteY2" fmla="*/ 130175 h 219844"/>
              <a:gd name="connsiteX3" fmla="*/ 323850 w 337623"/>
              <a:gd name="connsiteY3" fmla="*/ 215900 h 219844"/>
              <a:gd name="connsiteX4" fmla="*/ 298450 w 337623"/>
              <a:gd name="connsiteY4" fmla="*/ 196850 h 219844"/>
              <a:gd name="connsiteX5" fmla="*/ 136525 w 337623"/>
              <a:gd name="connsiteY5" fmla="*/ 120650 h 219844"/>
              <a:gd name="connsiteX6" fmla="*/ 161925 w 337623"/>
              <a:gd name="connsiteY6" fmla="*/ 142875 h 219844"/>
              <a:gd name="connsiteX7" fmla="*/ 0 w 337623"/>
              <a:gd name="connsiteY7" fmla="*/ 0 h 21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623" h="219844">
                <a:moveTo>
                  <a:pt x="0" y="0"/>
                </a:moveTo>
                <a:lnTo>
                  <a:pt x="136525" y="149225"/>
                </a:lnTo>
                <a:cubicBezTo>
                  <a:pt x="156104" y="170921"/>
                  <a:pt x="86254" y="119063"/>
                  <a:pt x="117475" y="130175"/>
                </a:cubicBezTo>
                <a:cubicBezTo>
                  <a:pt x="148696" y="141287"/>
                  <a:pt x="323850" y="215900"/>
                  <a:pt x="323850" y="215900"/>
                </a:cubicBezTo>
                <a:cubicBezTo>
                  <a:pt x="354012" y="227012"/>
                  <a:pt x="329671" y="212725"/>
                  <a:pt x="298450" y="196850"/>
                </a:cubicBezTo>
                <a:cubicBezTo>
                  <a:pt x="267229" y="180975"/>
                  <a:pt x="159279" y="129646"/>
                  <a:pt x="136525" y="120650"/>
                </a:cubicBezTo>
                <a:cubicBezTo>
                  <a:pt x="113771" y="111654"/>
                  <a:pt x="161925" y="142875"/>
                  <a:pt x="161925" y="142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6A1D7A33-AFD1-79BF-89B8-3AB0DB50E2D2}"/>
              </a:ext>
            </a:extLst>
          </p:cNvPr>
          <p:cNvSpPr/>
          <p:nvPr/>
        </p:nvSpPr>
        <p:spPr>
          <a:xfrm>
            <a:off x="3593366" y="4591042"/>
            <a:ext cx="131016" cy="187363"/>
          </a:xfrm>
          <a:custGeom>
            <a:avLst/>
            <a:gdLst>
              <a:gd name="connsiteX0" fmla="*/ 130909 w 131016"/>
              <a:gd name="connsiteY0" fmla="*/ 8 h 187363"/>
              <a:gd name="connsiteX1" fmla="*/ 26134 w 131016"/>
              <a:gd name="connsiteY1" fmla="*/ 130183 h 187363"/>
              <a:gd name="connsiteX2" fmla="*/ 734 w 131016"/>
              <a:gd name="connsiteY2" fmla="*/ 187333 h 187363"/>
              <a:gd name="connsiteX3" fmla="*/ 45184 w 131016"/>
              <a:gd name="connsiteY3" fmla="*/ 123833 h 187363"/>
              <a:gd name="connsiteX4" fmla="*/ 130909 w 131016"/>
              <a:gd name="connsiteY4" fmla="*/ 8 h 18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16" h="187363">
                <a:moveTo>
                  <a:pt x="130909" y="8"/>
                </a:moveTo>
                <a:cubicBezTo>
                  <a:pt x="127734" y="1066"/>
                  <a:pt x="47830" y="98962"/>
                  <a:pt x="26134" y="130183"/>
                </a:cubicBezTo>
                <a:cubicBezTo>
                  <a:pt x="4438" y="161404"/>
                  <a:pt x="-2441" y="188391"/>
                  <a:pt x="734" y="187333"/>
                </a:cubicBezTo>
                <a:cubicBezTo>
                  <a:pt x="3909" y="186275"/>
                  <a:pt x="24547" y="151350"/>
                  <a:pt x="45184" y="123833"/>
                </a:cubicBezTo>
                <a:cubicBezTo>
                  <a:pt x="65821" y="96316"/>
                  <a:pt x="134084" y="-1050"/>
                  <a:pt x="130909" y="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A3403BA3-9073-F01A-D760-53CBDD279C61}"/>
              </a:ext>
            </a:extLst>
          </p:cNvPr>
          <p:cNvSpPr/>
          <p:nvPr/>
        </p:nvSpPr>
        <p:spPr>
          <a:xfrm>
            <a:off x="3672310" y="4311351"/>
            <a:ext cx="939173" cy="304109"/>
          </a:xfrm>
          <a:custGeom>
            <a:avLst/>
            <a:gdLst>
              <a:gd name="connsiteX0" fmla="*/ 7515 w 939173"/>
              <a:gd name="connsiteY0" fmla="*/ 301924 h 304109"/>
              <a:gd name="connsiteX1" fmla="*/ 509165 w 939173"/>
              <a:gd name="connsiteY1" fmla="*/ 127299 h 304109"/>
              <a:gd name="connsiteX2" fmla="*/ 407565 w 939173"/>
              <a:gd name="connsiteY2" fmla="*/ 146349 h 304109"/>
              <a:gd name="connsiteX3" fmla="*/ 937790 w 939173"/>
              <a:gd name="connsiteY3" fmla="*/ 299 h 304109"/>
              <a:gd name="connsiteX4" fmla="*/ 223415 w 939173"/>
              <a:gd name="connsiteY4" fmla="*/ 190799 h 304109"/>
              <a:gd name="connsiteX5" fmla="*/ 353590 w 939173"/>
              <a:gd name="connsiteY5" fmla="*/ 162224 h 304109"/>
              <a:gd name="connsiteX6" fmla="*/ 217065 w 939173"/>
              <a:gd name="connsiteY6" fmla="*/ 222549 h 304109"/>
              <a:gd name="connsiteX7" fmla="*/ 7515 w 939173"/>
              <a:gd name="connsiteY7" fmla="*/ 301924 h 3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173" h="304109">
                <a:moveTo>
                  <a:pt x="7515" y="301924"/>
                </a:moveTo>
                <a:cubicBezTo>
                  <a:pt x="56198" y="286049"/>
                  <a:pt x="442490" y="153228"/>
                  <a:pt x="509165" y="127299"/>
                </a:cubicBezTo>
                <a:cubicBezTo>
                  <a:pt x="575840" y="101370"/>
                  <a:pt x="336128" y="167516"/>
                  <a:pt x="407565" y="146349"/>
                </a:cubicBezTo>
                <a:cubicBezTo>
                  <a:pt x="479002" y="125182"/>
                  <a:pt x="968482" y="-7109"/>
                  <a:pt x="937790" y="299"/>
                </a:cubicBezTo>
                <a:cubicBezTo>
                  <a:pt x="907098" y="7707"/>
                  <a:pt x="320782" y="163811"/>
                  <a:pt x="223415" y="190799"/>
                </a:cubicBezTo>
                <a:cubicBezTo>
                  <a:pt x="126048" y="217786"/>
                  <a:pt x="354648" y="156933"/>
                  <a:pt x="353590" y="162224"/>
                </a:cubicBezTo>
                <a:cubicBezTo>
                  <a:pt x="352532" y="167515"/>
                  <a:pt x="273686" y="202441"/>
                  <a:pt x="217065" y="222549"/>
                </a:cubicBezTo>
                <a:cubicBezTo>
                  <a:pt x="160444" y="242657"/>
                  <a:pt x="-41168" y="317799"/>
                  <a:pt x="7515" y="30192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70F936BF-158B-0E79-F093-620DCD5A2D59}"/>
              </a:ext>
            </a:extLst>
          </p:cNvPr>
          <p:cNvSpPr/>
          <p:nvPr/>
        </p:nvSpPr>
        <p:spPr>
          <a:xfrm>
            <a:off x="4502150" y="4104989"/>
            <a:ext cx="1079514" cy="225711"/>
          </a:xfrm>
          <a:custGeom>
            <a:avLst/>
            <a:gdLst>
              <a:gd name="connsiteX0" fmla="*/ 0 w 1079514"/>
              <a:gd name="connsiteY0" fmla="*/ 225711 h 225711"/>
              <a:gd name="connsiteX1" fmla="*/ 762000 w 1079514"/>
              <a:gd name="connsiteY1" fmla="*/ 28861 h 225711"/>
              <a:gd name="connsiteX2" fmla="*/ 663575 w 1079514"/>
              <a:gd name="connsiteY2" fmla="*/ 44736 h 225711"/>
              <a:gd name="connsiteX3" fmla="*/ 1079500 w 1079514"/>
              <a:gd name="connsiteY3" fmla="*/ 286 h 225711"/>
              <a:gd name="connsiteX4" fmla="*/ 647700 w 1079514"/>
              <a:gd name="connsiteY4" fmla="*/ 70136 h 225711"/>
              <a:gd name="connsiteX5" fmla="*/ 800100 w 1079514"/>
              <a:gd name="connsiteY5" fmla="*/ 35211 h 225711"/>
              <a:gd name="connsiteX6" fmla="*/ 314325 w 1079514"/>
              <a:gd name="connsiteY6" fmla="*/ 149511 h 225711"/>
              <a:gd name="connsiteX7" fmla="*/ 454025 w 1079514"/>
              <a:gd name="connsiteY7" fmla="*/ 108236 h 225711"/>
              <a:gd name="connsiteX8" fmla="*/ 241300 w 1079514"/>
              <a:gd name="connsiteY8" fmla="*/ 159036 h 225711"/>
              <a:gd name="connsiteX9" fmla="*/ 371475 w 1079514"/>
              <a:gd name="connsiteY9" fmla="*/ 127286 h 225711"/>
              <a:gd name="connsiteX10" fmla="*/ 0 w 1079514"/>
              <a:gd name="connsiteY10" fmla="*/ 225711 h 22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514" h="225711">
                <a:moveTo>
                  <a:pt x="0" y="225711"/>
                </a:moveTo>
                <a:lnTo>
                  <a:pt x="762000" y="28861"/>
                </a:lnTo>
                <a:cubicBezTo>
                  <a:pt x="872596" y="-1301"/>
                  <a:pt x="610658" y="49498"/>
                  <a:pt x="663575" y="44736"/>
                </a:cubicBezTo>
                <a:cubicBezTo>
                  <a:pt x="716492" y="39974"/>
                  <a:pt x="1082146" y="-3947"/>
                  <a:pt x="1079500" y="286"/>
                </a:cubicBezTo>
                <a:cubicBezTo>
                  <a:pt x="1076854" y="4519"/>
                  <a:pt x="694267" y="64315"/>
                  <a:pt x="647700" y="70136"/>
                </a:cubicBezTo>
                <a:cubicBezTo>
                  <a:pt x="601133" y="75957"/>
                  <a:pt x="800100" y="35211"/>
                  <a:pt x="800100" y="35211"/>
                </a:cubicBezTo>
                <a:lnTo>
                  <a:pt x="314325" y="149511"/>
                </a:lnTo>
                <a:cubicBezTo>
                  <a:pt x="256646" y="161682"/>
                  <a:pt x="466196" y="106649"/>
                  <a:pt x="454025" y="108236"/>
                </a:cubicBezTo>
                <a:cubicBezTo>
                  <a:pt x="441854" y="109823"/>
                  <a:pt x="255058" y="155861"/>
                  <a:pt x="241300" y="159036"/>
                </a:cubicBezTo>
                <a:cubicBezTo>
                  <a:pt x="227542" y="162211"/>
                  <a:pt x="371475" y="127286"/>
                  <a:pt x="371475" y="127286"/>
                </a:cubicBezTo>
                <a:lnTo>
                  <a:pt x="0" y="225711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5EDC8C27-70B4-8E1F-CB53-6C94417E332A}"/>
              </a:ext>
            </a:extLst>
          </p:cNvPr>
          <p:cNvSpPr/>
          <p:nvPr/>
        </p:nvSpPr>
        <p:spPr>
          <a:xfrm>
            <a:off x="5565687" y="4102034"/>
            <a:ext cx="504330" cy="345596"/>
          </a:xfrm>
          <a:custGeom>
            <a:avLst/>
            <a:gdLst>
              <a:gd name="connsiteX0" fmla="*/ 88 w 504330"/>
              <a:gd name="connsiteY0" fmla="*/ 66 h 345596"/>
              <a:gd name="connsiteX1" fmla="*/ 269963 w 504330"/>
              <a:gd name="connsiteY1" fmla="*/ 82616 h 345596"/>
              <a:gd name="connsiteX2" fmla="*/ 489038 w 504330"/>
              <a:gd name="connsiteY2" fmla="*/ 330266 h 345596"/>
              <a:gd name="connsiteX3" fmla="*/ 473163 w 504330"/>
              <a:gd name="connsiteY3" fmla="*/ 301691 h 345596"/>
              <a:gd name="connsiteX4" fmla="*/ 371563 w 504330"/>
              <a:gd name="connsiteY4" fmla="*/ 158816 h 345596"/>
              <a:gd name="connsiteX5" fmla="*/ 374738 w 504330"/>
              <a:gd name="connsiteY5" fmla="*/ 196916 h 345596"/>
              <a:gd name="connsiteX6" fmla="*/ 282663 w 504330"/>
              <a:gd name="connsiteY6" fmla="*/ 104841 h 345596"/>
              <a:gd name="connsiteX7" fmla="*/ 327113 w 504330"/>
              <a:gd name="connsiteY7" fmla="*/ 133416 h 345596"/>
              <a:gd name="connsiteX8" fmla="*/ 241388 w 504330"/>
              <a:gd name="connsiteY8" fmla="*/ 69916 h 345596"/>
              <a:gd name="connsiteX9" fmla="*/ 88 w 504330"/>
              <a:gd name="connsiteY9" fmla="*/ 66 h 34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330" h="345596">
                <a:moveTo>
                  <a:pt x="88" y="66"/>
                </a:moveTo>
                <a:cubicBezTo>
                  <a:pt x="4850" y="2183"/>
                  <a:pt x="188471" y="27583"/>
                  <a:pt x="269963" y="82616"/>
                </a:cubicBezTo>
                <a:cubicBezTo>
                  <a:pt x="351455" y="137649"/>
                  <a:pt x="455171" y="293754"/>
                  <a:pt x="489038" y="330266"/>
                </a:cubicBezTo>
                <a:cubicBezTo>
                  <a:pt x="522905" y="366778"/>
                  <a:pt x="492742" y="330266"/>
                  <a:pt x="473163" y="301691"/>
                </a:cubicBezTo>
                <a:cubicBezTo>
                  <a:pt x="453584" y="273116"/>
                  <a:pt x="387967" y="176279"/>
                  <a:pt x="371563" y="158816"/>
                </a:cubicBezTo>
                <a:cubicBezTo>
                  <a:pt x="355159" y="141354"/>
                  <a:pt x="389555" y="205912"/>
                  <a:pt x="374738" y="196916"/>
                </a:cubicBezTo>
                <a:cubicBezTo>
                  <a:pt x="359921" y="187920"/>
                  <a:pt x="290600" y="115424"/>
                  <a:pt x="282663" y="104841"/>
                </a:cubicBezTo>
                <a:cubicBezTo>
                  <a:pt x="274726" y="94258"/>
                  <a:pt x="333992" y="139237"/>
                  <a:pt x="327113" y="133416"/>
                </a:cubicBezTo>
                <a:cubicBezTo>
                  <a:pt x="320234" y="127595"/>
                  <a:pt x="298009" y="92670"/>
                  <a:pt x="241388" y="69916"/>
                </a:cubicBezTo>
                <a:cubicBezTo>
                  <a:pt x="184767" y="47162"/>
                  <a:pt x="-4674" y="-2051"/>
                  <a:pt x="88" y="6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45E4CA2-EB2C-AC51-7CB7-D751A5079CD1}"/>
              </a:ext>
            </a:extLst>
          </p:cNvPr>
          <p:cNvSpPr/>
          <p:nvPr/>
        </p:nvSpPr>
        <p:spPr>
          <a:xfrm>
            <a:off x="3562350" y="4120389"/>
            <a:ext cx="1532208" cy="648465"/>
          </a:xfrm>
          <a:custGeom>
            <a:avLst/>
            <a:gdLst>
              <a:gd name="connsiteX0" fmla="*/ 0 w 1532208"/>
              <a:gd name="connsiteY0" fmla="*/ 648461 h 648465"/>
              <a:gd name="connsiteX1" fmla="*/ 155575 w 1532208"/>
              <a:gd name="connsiteY1" fmla="*/ 435736 h 648465"/>
              <a:gd name="connsiteX2" fmla="*/ 692150 w 1532208"/>
              <a:gd name="connsiteY2" fmla="*/ 197611 h 648465"/>
              <a:gd name="connsiteX3" fmla="*/ 635000 w 1532208"/>
              <a:gd name="connsiteY3" fmla="*/ 226186 h 648465"/>
              <a:gd name="connsiteX4" fmla="*/ 1527175 w 1532208"/>
              <a:gd name="connsiteY4" fmla="*/ 761 h 648465"/>
              <a:gd name="connsiteX5" fmla="*/ 1006475 w 1532208"/>
              <a:gd name="connsiteY5" fmla="*/ 149986 h 648465"/>
              <a:gd name="connsiteX6" fmla="*/ 1203325 w 1532208"/>
              <a:gd name="connsiteY6" fmla="*/ 70611 h 648465"/>
              <a:gd name="connsiteX7" fmla="*/ 574675 w 1532208"/>
              <a:gd name="connsiteY7" fmla="*/ 245236 h 648465"/>
              <a:gd name="connsiteX8" fmla="*/ 631825 w 1532208"/>
              <a:gd name="connsiteY8" fmla="*/ 242061 h 648465"/>
              <a:gd name="connsiteX9" fmla="*/ 215900 w 1532208"/>
              <a:gd name="connsiteY9" fmla="*/ 407161 h 648465"/>
              <a:gd name="connsiteX10" fmla="*/ 155575 w 1532208"/>
              <a:gd name="connsiteY10" fmla="*/ 442086 h 648465"/>
              <a:gd name="connsiteX11" fmla="*/ 0 w 1532208"/>
              <a:gd name="connsiteY11" fmla="*/ 648461 h 64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2208" h="648465">
                <a:moveTo>
                  <a:pt x="0" y="648461"/>
                </a:moveTo>
                <a:cubicBezTo>
                  <a:pt x="0" y="647403"/>
                  <a:pt x="40217" y="510878"/>
                  <a:pt x="155575" y="435736"/>
                </a:cubicBezTo>
                <a:cubicBezTo>
                  <a:pt x="270933" y="360594"/>
                  <a:pt x="612246" y="232536"/>
                  <a:pt x="692150" y="197611"/>
                </a:cubicBezTo>
                <a:cubicBezTo>
                  <a:pt x="772054" y="162686"/>
                  <a:pt x="495829" y="258994"/>
                  <a:pt x="635000" y="226186"/>
                </a:cubicBezTo>
                <a:cubicBezTo>
                  <a:pt x="774171" y="193378"/>
                  <a:pt x="1465263" y="13461"/>
                  <a:pt x="1527175" y="761"/>
                </a:cubicBezTo>
                <a:cubicBezTo>
                  <a:pt x="1589088" y="-11939"/>
                  <a:pt x="1060450" y="138344"/>
                  <a:pt x="1006475" y="149986"/>
                </a:cubicBezTo>
                <a:cubicBezTo>
                  <a:pt x="952500" y="161628"/>
                  <a:pt x="1275292" y="54736"/>
                  <a:pt x="1203325" y="70611"/>
                </a:cubicBezTo>
                <a:cubicBezTo>
                  <a:pt x="1131358" y="86486"/>
                  <a:pt x="669925" y="216661"/>
                  <a:pt x="574675" y="245236"/>
                </a:cubicBezTo>
                <a:cubicBezTo>
                  <a:pt x="479425" y="273811"/>
                  <a:pt x="691621" y="215074"/>
                  <a:pt x="631825" y="242061"/>
                </a:cubicBezTo>
                <a:cubicBezTo>
                  <a:pt x="572029" y="269048"/>
                  <a:pt x="295275" y="373824"/>
                  <a:pt x="215900" y="407161"/>
                </a:cubicBezTo>
                <a:cubicBezTo>
                  <a:pt x="136525" y="440498"/>
                  <a:pt x="195792" y="405044"/>
                  <a:pt x="155575" y="442086"/>
                </a:cubicBezTo>
                <a:cubicBezTo>
                  <a:pt x="115358" y="479128"/>
                  <a:pt x="0" y="649519"/>
                  <a:pt x="0" y="64846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01008B43-89E6-2B56-DB48-D92D0151B946}"/>
              </a:ext>
            </a:extLst>
          </p:cNvPr>
          <p:cNvSpPr/>
          <p:nvPr/>
        </p:nvSpPr>
        <p:spPr>
          <a:xfrm>
            <a:off x="5051257" y="4085755"/>
            <a:ext cx="1031934" cy="300122"/>
          </a:xfrm>
          <a:custGeom>
            <a:avLst/>
            <a:gdLst>
              <a:gd name="connsiteX0" fmla="*/ 168 w 1031934"/>
              <a:gd name="connsiteY0" fmla="*/ 54445 h 300122"/>
              <a:gd name="connsiteX1" fmla="*/ 295443 w 1031934"/>
              <a:gd name="connsiteY1" fmla="*/ 9995 h 300122"/>
              <a:gd name="connsiteX2" fmla="*/ 581193 w 1031934"/>
              <a:gd name="connsiteY2" fmla="*/ 9995 h 300122"/>
              <a:gd name="connsiteX3" fmla="*/ 568493 w 1031934"/>
              <a:gd name="connsiteY3" fmla="*/ 6820 h 300122"/>
              <a:gd name="connsiteX4" fmla="*/ 730418 w 1031934"/>
              <a:gd name="connsiteY4" fmla="*/ 38570 h 300122"/>
              <a:gd name="connsiteX5" fmla="*/ 987593 w 1031934"/>
              <a:gd name="connsiteY5" fmla="*/ 235420 h 300122"/>
              <a:gd name="connsiteX6" fmla="*/ 1025693 w 1031934"/>
              <a:gd name="connsiteY6" fmla="*/ 298920 h 300122"/>
              <a:gd name="connsiteX7" fmla="*/ 917743 w 1031934"/>
              <a:gd name="connsiteY7" fmla="*/ 190970 h 300122"/>
              <a:gd name="connsiteX8" fmla="*/ 705018 w 1031934"/>
              <a:gd name="connsiteY8" fmla="*/ 13170 h 300122"/>
              <a:gd name="connsiteX9" fmla="*/ 647868 w 1031934"/>
              <a:gd name="connsiteY9" fmla="*/ 13170 h 300122"/>
              <a:gd name="connsiteX10" fmla="*/ 216068 w 1031934"/>
              <a:gd name="connsiteY10" fmla="*/ 19520 h 300122"/>
              <a:gd name="connsiteX11" fmla="*/ 336718 w 1031934"/>
              <a:gd name="connsiteY11" fmla="*/ 19520 h 300122"/>
              <a:gd name="connsiteX12" fmla="*/ 168 w 1031934"/>
              <a:gd name="connsiteY12" fmla="*/ 54445 h 30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1934" h="300122">
                <a:moveTo>
                  <a:pt x="168" y="54445"/>
                </a:moveTo>
                <a:cubicBezTo>
                  <a:pt x="-6711" y="52858"/>
                  <a:pt x="198606" y="17403"/>
                  <a:pt x="295443" y="9995"/>
                </a:cubicBezTo>
                <a:cubicBezTo>
                  <a:pt x="392280" y="2587"/>
                  <a:pt x="535685" y="10524"/>
                  <a:pt x="581193" y="9995"/>
                </a:cubicBezTo>
                <a:cubicBezTo>
                  <a:pt x="626701" y="9466"/>
                  <a:pt x="568493" y="6820"/>
                  <a:pt x="568493" y="6820"/>
                </a:cubicBezTo>
                <a:cubicBezTo>
                  <a:pt x="593364" y="11582"/>
                  <a:pt x="660568" y="470"/>
                  <a:pt x="730418" y="38570"/>
                </a:cubicBezTo>
                <a:cubicBezTo>
                  <a:pt x="800268" y="76670"/>
                  <a:pt x="938381" y="192028"/>
                  <a:pt x="987593" y="235420"/>
                </a:cubicBezTo>
                <a:cubicBezTo>
                  <a:pt x="1036805" y="278812"/>
                  <a:pt x="1037335" y="306328"/>
                  <a:pt x="1025693" y="298920"/>
                </a:cubicBezTo>
                <a:cubicBezTo>
                  <a:pt x="1014051" y="291512"/>
                  <a:pt x="971189" y="238595"/>
                  <a:pt x="917743" y="190970"/>
                </a:cubicBezTo>
                <a:cubicBezTo>
                  <a:pt x="864297" y="143345"/>
                  <a:pt x="749997" y="42803"/>
                  <a:pt x="705018" y="13170"/>
                </a:cubicBezTo>
                <a:cubicBezTo>
                  <a:pt x="660039" y="-16463"/>
                  <a:pt x="647868" y="13170"/>
                  <a:pt x="647868" y="13170"/>
                </a:cubicBezTo>
                <a:lnTo>
                  <a:pt x="216068" y="19520"/>
                </a:lnTo>
                <a:cubicBezTo>
                  <a:pt x="164210" y="20578"/>
                  <a:pt x="377464" y="15816"/>
                  <a:pt x="336718" y="19520"/>
                </a:cubicBezTo>
                <a:cubicBezTo>
                  <a:pt x="295972" y="23224"/>
                  <a:pt x="7047" y="56032"/>
                  <a:pt x="168" y="5444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2F28CDB0-13C1-072A-BB70-5A2427B501A6}"/>
              </a:ext>
            </a:extLst>
          </p:cNvPr>
          <p:cNvSpPr/>
          <p:nvPr/>
        </p:nvSpPr>
        <p:spPr>
          <a:xfrm>
            <a:off x="4613156" y="5441765"/>
            <a:ext cx="63619" cy="486043"/>
          </a:xfrm>
          <a:custGeom>
            <a:avLst/>
            <a:gdLst>
              <a:gd name="connsiteX0" fmla="*/ 44569 w 63619"/>
              <a:gd name="connsiteY0" fmla="*/ 185 h 486043"/>
              <a:gd name="connsiteX1" fmla="*/ 12819 w 63619"/>
              <a:gd name="connsiteY1" fmla="*/ 101785 h 486043"/>
              <a:gd name="connsiteX2" fmla="*/ 25519 w 63619"/>
              <a:gd name="connsiteY2" fmla="*/ 219260 h 486043"/>
              <a:gd name="connsiteX3" fmla="*/ 15994 w 63619"/>
              <a:gd name="connsiteY3" fmla="*/ 212910 h 486043"/>
              <a:gd name="connsiteX4" fmla="*/ 54094 w 63619"/>
              <a:gd name="connsiteY4" fmla="*/ 397060 h 486043"/>
              <a:gd name="connsiteX5" fmla="*/ 35044 w 63619"/>
              <a:gd name="connsiteY5" fmla="*/ 485960 h 486043"/>
              <a:gd name="connsiteX6" fmla="*/ 63619 w 63619"/>
              <a:gd name="connsiteY6" fmla="*/ 409760 h 486043"/>
              <a:gd name="connsiteX7" fmla="*/ 35044 w 63619"/>
              <a:gd name="connsiteY7" fmla="*/ 247835 h 486043"/>
              <a:gd name="connsiteX8" fmla="*/ 119 w 63619"/>
              <a:gd name="connsiteY8" fmla="*/ 127185 h 486043"/>
              <a:gd name="connsiteX9" fmla="*/ 44569 w 63619"/>
              <a:gd name="connsiteY9" fmla="*/ 185 h 48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19" h="486043">
                <a:moveTo>
                  <a:pt x="44569" y="185"/>
                </a:moveTo>
                <a:cubicBezTo>
                  <a:pt x="46686" y="-4048"/>
                  <a:pt x="15994" y="65273"/>
                  <a:pt x="12819" y="101785"/>
                </a:cubicBezTo>
                <a:cubicBezTo>
                  <a:pt x="9644" y="138297"/>
                  <a:pt x="24990" y="200739"/>
                  <a:pt x="25519" y="219260"/>
                </a:cubicBezTo>
                <a:cubicBezTo>
                  <a:pt x="26048" y="237781"/>
                  <a:pt x="11232" y="183277"/>
                  <a:pt x="15994" y="212910"/>
                </a:cubicBezTo>
                <a:cubicBezTo>
                  <a:pt x="20756" y="242543"/>
                  <a:pt x="50919" y="351552"/>
                  <a:pt x="54094" y="397060"/>
                </a:cubicBezTo>
                <a:cubicBezTo>
                  <a:pt x="57269" y="442568"/>
                  <a:pt x="33456" y="483843"/>
                  <a:pt x="35044" y="485960"/>
                </a:cubicBezTo>
                <a:cubicBezTo>
                  <a:pt x="36632" y="488077"/>
                  <a:pt x="63619" y="449447"/>
                  <a:pt x="63619" y="409760"/>
                </a:cubicBezTo>
                <a:cubicBezTo>
                  <a:pt x="63619" y="370073"/>
                  <a:pt x="45627" y="294931"/>
                  <a:pt x="35044" y="247835"/>
                </a:cubicBezTo>
                <a:cubicBezTo>
                  <a:pt x="24461" y="200739"/>
                  <a:pt x="-1998" y="169518"/>
                  <a:pt x="119" y="127185"/>
                </a:cubicBezTo>
                <a:cubicBezTo>
                  <a:pt x="2236" y="84852"/>
                  <a:pt x="42452" y="4418"/>
                  <a:pt x="44569" y="18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D51CCF23-F812-798A-7DF4-99168FB358A1}"/>
              </a:ext>
            </a:extLst>
          </p:cNvPr>
          <p:cNvSpPr/>
          <p:nvPr/>
        </p:nvSpPr>
        <p:spPr>
          <a:xfrm>
            <a:off x="4991007" y="5911778"/>
            <a:ext cx="28668" cy="105009"/>
          </a:xfrm>
          <a:custGeom>
            <a:avLst/>
            <a:gdLst>
              <a:gd name="connsiteX0" fmla="*/ 93 w 28668"/>
              <a:gd name="connsiteY0" fmla="*/ 72 h 105009"/>
              <a:gd name="connsiteX1" fmla="*/ 19143 w 28668"/>
              <a:gd name="connsiteY1" fmla="*/ 60397 h 105009"/>
              <a:gd name="connsiteX2" fmla="*/ 9618 w 28668"/>
              <a:gd name="connsiteY2" fmla="*/ 104847 h 105009"/>
              <a:gd name="connsiteX3" fmla="*/ 28668 w 28668"/>
              <a:gd name="connsiteY3" fmla="*/ 73097 h 105009"/>
              <a:gd name="connsiteX4" fmla="*/ 93 w 28668"/>
              <a:gd name="connsiteY4" fmla="*/ 72 h 10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8" h="105009">
                <a:moveTo>
                  <a:pt x="93" y="72"/>
                </a:moveTo>
                <a:cubicBezTo>
                  <a:pt x="-1495" y="-2045"/>
                  <a:pt x="17556" y="42935"/>
                  <a:pt x="19143" y="60397"/>
                </a:cubicBezTo>
                <a:cubicBezTo>
                  <a:pt x="20730" y="77859"/>
                  <a:pt x="8030" y="102730"/>
                  <a:pt x="9618" y="104847"/>
                </a:cubicBezTo>
                <a:cubicBezTo>
                  <a:pt x="11206" y="106964"/>
                  <a:pt x="28668" y="87914"/>
                  <a:pt x="28668" y="73097"/>
                </a:cubicBezTo>
                <a:cubicBezTo>
                  <a:pt x="28668" y="58280"/>
                  <a:pt x="1681" y="2189"/>
                  <a:pt x="93" y="7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19266E46-19C7-BA94-8880-109D11F134B9}"/>
              </a:ext>
            </a:extLst>
          </p:cNvPr>
          <p:cNvSpPr/>
          <p:nvPr/>
        </p:nvSpPr>
        <p:spPr>
          <a:xfrm>
            <a:off x="4831030" y="5504964"/>
            <a:ext cx="274372" cy="113606"/>
          </a:xfrm>
          <a:custGeom>
            <a:avLst/>
            <a:gdLst>
              <a:gd name="connsiteX0" fmla="*/ 1320 w 274372"/>
              <a:gd name="connsiteY0" fmla="*/ 486 h 113606"/>
              <a:gd name="connsiteX1" fmla="*/ 169595 w 274372"/>
              <a:gd name="connsiteY1" fmla="*/ 105261 h 113606"/>
              <a:gd name="connsiteX2" fmla="*/ 147370 w 274372"/>
              <a:gd name="connsiteY2" fmla="*/ 95736 h 113606"/>
              <a:gd name="connsiteX3" fmla="*/ 274370 w 274372"/>
              <a:gd name="connsiteY3" fmla="*/ 111611 h 113606"/>
              <a:gd name="connsiteX4" fmla="*/ 150545 w 274372"/>
              <a:gd name="connsiteY4" fmla="*/ 108436 h 113606"/>
              <a:gd name="connsiteX5" fmla="*/ 93395 w 274372"/>
              <a:gd name="connsiteY5" fmla="*/ 67161 h 113606"/>
              <a:gd name="connsiteX6" fmla="*/ 1320 w 274372"/>
              <a:gd name="connsiteY6" fmla="*/ 486 h 11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72" h="113606">
                <a:moveTo>
                  <a:pt x="1320" y="486"/>
                </a:moveTo>
                <a:cubicBezTo>
                  <a:pt x="14020" y="6836"/>
                  <a:pt x="145253" y="89386"/>
                  <a:pt x="169595" y="105261"/>
                </a:cubicBezTo>
                <a:cubicBezTo>
                  <a:pt x="193937" y="121136"/>
                  <a:pt x="129908" y="94678"/>
                  <a:pt x="147370" y="95736"/>
                </a:cubicBezTo>
                <a:cubicBezTo>
                  <a:pt x="164832" y="96794"/>
                  <a:pt x="273841" y="109494"/>
                  <a:pt x="274370" y="111611"/>
                </a:cubicBezTo>
                <a:cubicBezTo>
                  <a:pt x="274899" y="113728"/>
                  <a:pt x="180707" y="115844"/>
                  <a:pt x="150545" y="108436"/>
                </a:cubicBezTo>
                <a:cubicBezTo>
                  <a:pt x="120383" y="101028"/>
                  <a:pt x="115620" y="82507"/>
                  <a:pt x="93395" y="67161"/>
                </a:cubicBezTo>
                <a:cubicBezTo>
                  <a:pt x="71170" y="51815"/>
                  <a:pt x="-11380" y="-5864"/>
                  <a:pt x="1320" y="48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79328ED-571C-CE65-6982-7212EEBF0373}"/>
              </a:ext>
            </a:extLst>
          </p:cNvPr>
          <p:cNvSpPr/>
          <p:nvPr/>
        </p:nvSpPr>
        <p:spPr>
          <a:xfrm>
            <a:off x="5129363" y="5568906"/>
            <a:ext cx="77671" cy="104527"/>
          </a:xfrm>
          <a:custGeom>
            <a:avLst/>
            <a:gdLst>
              <a:gd name="connsiteX0" fmla="*/ 77637 w 77671"/>
              <a:gd name="connsiteY0" fmla="*/ 44 h 104527"/>
              <a:gd name="connsiteX1" fmla="*/ 4612 w 77671"/>
              <a:gd name="connsiteY1" fmla="*/ 98469 h 104527"/>
              <a:gd name="connsiteX2" fmla="*/ 14137 w 77671"/>
              <a:gd name="connsiteY2" fmla="*/ 85769 h 104527"/>
              <a:gd name="connsiteX3" fmla="*/ 77637 w 77671"/>
              <a:gd name="connsiteY3" fmla="*/ 44 h 10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71" h="104527">
                <a:moveTo>
                  <a:pt x="77637" y="44"/>
                </a:moveTo>
                <a:cubicBezTo>
                  <a:pt x="76049" y="2161"/>
                  <a:pt x="4612" y="98469"/>
                  <a:pt x="4612" y="98469"/>
                </a:cubicBezTo>
                <a:cubicBezTo>
                  <a:pt x="-5971" y="112757"/>
                  <a:pt x="3554" y="98998"/>
                  <a:pt x="14137" y="85769"/>
                </a:cubicBezTo>
                <a:cubicBezTo>
                  <a:pt x="24720" y="72540"/>
                  <a:pt x="79225" y="-2073"/>
                  <a:pt x="77637" y="4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9D573FA0-3DD4-3593-1F4C-981F1CAA9DCC}"/>
              </a:ext>
            </a:extLst>
          </p:cNvPr>
          <p:cNvSpPr/>
          <p:nvPr/>
        </p:nvSpPr>
        <p:spPr>
          <a:xfrm>
            <a:off x="5136737" y="5571871"/>
            <a:ext cx="48631" cy="85039"/>
          </a:xfrm>
          <a:custGeom>
            <a:avLst/>
            <a:gdLst>
              <a:gd name="connsiteX0" fmla="*/ 48038 w 48631"/>
              <a:gd name="connsiteY0" fmla="*/ 254 h 85039"/>
              <a:gd name="connsiteX1" fmla="*/ 413 w 48631"/>
              <a:gd name="connsiteY1" fmla="*/ 82804 h 85039"/>
              <a:gd name="connsiteX2" fmla="*/ 25813 w 48631"/>
              <a:gd name="connsiteY2" fmla="*/ 57404 h 85039"/>
              <a:gd name="connsiteX3" fmla="*/ 48038 w 48631"/>
              <a:gd name="connsiteY3" fmla="*/ 254 h 8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1" h="85039">
                <a:moveTo>
                  <a:pt x="48038" y="254"/>
                </a:moveTo>
                <a:cubicBezTo>
                  <a:pt x="43805" y="4487"/>
                  <a:pt x="4117" y="73279"/>
                  <a:pt x="413" y="82804"/>
                </a:cubicBezTo>
                <a:cubicBezTo>
                  <a:pt x="-3291" y="92329"/>
                  <a:pt x="18934" y="69046"/>
                  <a:pt x="25813" y="57404"/>
                </a:cubicBezTo>
                <a:cubicBezTo>
                  <a:pt x="32692" y="45762"/>
                  <a:pt x="52271" y="-3979"/>
                  <a:pt x="48038" y="2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F60C9F32-B318-56DD-F454-1321C0C3DD47}"/>
              </a:ext>
            </a:extLst>
          </p:cNvPr>
          <p:cNvSpPr/>
          <p:nvPr/>
        </p:nvSpPr>
        <p:spPr>
          <a:xfrm>
            <a:off x="5495452" y="4425950"/>
            <a:ext cx="142432" cy="361957"/>
          </a:xfrm>
          <a:custGeom>
            <a:avLst/>
            <a:gdLst>
              <a:gd name="connsiteX0" fmla="*/ 83023 w 142432"/>
              <a:gd name="connsiteY0" fmla="*/ 0 h 361957"/>
              <a:gd name="connsiteX1" fmla="*/ 6823 w 142432"/>
              <a:gd name="connsiteY1" fmla="*/ 123825 h 361957"/>
              <a:gd name="connsiteX2" fmla="*/ 44923 w 142432"/>
              <a:gd name="connsiteY2" fmla="*/ 104775 h 361957"/>
              <a:gd name="connsiteX3" fmla="*/ 16348 w 142432"/>
              <a:gd name="connsiteY3" fmla="*/ 168275 h 361957"/>
              <a:gd name="connsiteX4" fmla="*/ 29048 w 142432"/>
              <a:gd name="connsiteY4" fmla="*/ 161925 h 361957"/>
              <a:gd name="connsiteX5" fmla="*/ 29048 w 142432"/>
              <a:gd name="connsiteY5" fmla="*/ 212725 h 361957"/>
              <a:gd name="connsiteX6" fmla="*/ 98898 w 142432"/>
              <a:gd name="connsiteY6" fmla="*/ 273050 h 361957"/>
              <a:gd name="connsiteX7" fmla="*/ 140173 w 142432"/>
              <a:gd name="connsiteY7" fmla="*/ 314325 h 361957"/>
              <a:gd name="connsiteX8" fmla="*/ 136998 w 142432"/>
              <a:gd name="connsiteY8" fmla="*/ 361950 h 361957"/>
              <a:gd name="connsiteX9" fmla="*/ 136998 w 142432"/>
              <a:gd name="connsiteY9" fmla="*/ 317500 h 361957"/>
              <a:gd name="connsiteX10" fmla="*/ 92548 w 142432"/>
              <a:gd name="connsiteY10" fmla="*/ 257175 h 361957"/>
              <a:gd name="connsiteX11" fmla="*/ 25873 w 142432"/>
              <a:gd name="connsiteY11" fmla="*/ 165100 h 361957"/>
              <a:gd name="connsiteX12" fmla="*/ 25873 w 142432"/>
              <a:gd name="connsiteY12" fmla="*/ 107950 h 361957"/>
              <a:gd name="connsiteX13" fmla="*/ 473 w 142432"/>
              <a:gd name="connsiteY13" fmla="*/ 123825 h 361957"/>
              <a:gd name="connsiteX14" fmla="*/ 83023 w 142432"/>
              <a:gd name="connsiteY14" fmla="*/ 0 h 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432" h="361957">
                <a:moveTo>
                  <a:pt x="83023" y="0"/>
                </a:moveTo>
                <a:cubicBezTo>
                  <a:pt x="84081" y="0"/>
                  <a:pt x="13173" y="106363"/>
                  <a:pt x="6823" y="123825"/>
                </a:cubicBezTo>
                <a:cubicBezTo>
                  <a:pt x="473" y="141287"/>
                  <a:pt x="43336" y="97367"/>
                  <a:pt x="44923" y="104775"/>
                </a:cubicBezTo>
                <a:cubicBezTo>
                  <a:pt x="46510" y="112183"/>
                  <a:pt x="16348" y="168275"/>
                  <a:pt x="16348" y="168275"/>
                </a:cubicBezTo>
                <a:cubicBezTo>
                  <a:pt x="13702" y="177800"/>
                  <a:pt x="26931" y="154517"/>
                  <a:pt x="29048" y="161925"/>
                </a:cubicBezTo>
                <a:cubicBezTo>
                  <a:pt x="31165" y="169333"/>
                  <a:pt x="17406" y="194204"/>
                  <a:pt x="29048" y="212725"/>
                </a:cubicBezTo>
                <a:cubicBezTo>
                  <a:pt x="40690" y="231246"/>
                  <a:pt x="80377" y="256117"/>
                  <a:pt x="98898" y="273050"/>
                </a:cubicBezTo>
                <a:cubicBezTo>
                  <a:pt x="117419" y="289983"/>
                  <a:pt x="133823" y="299508"/>
                  <a:pt x="140173" y="314325"/>
                </a:cubicBezTo>
                <a:cubicBezTo>
                  <a:pt x="146523" y="329142"/>
                  <a:pt x="137527" y="361421"/>
                  <a:pt x="136998" y="361950"/>
                </a:cubicBezTo>
                <a:cubicBezTo>
                  <a:pt x="136469" y="362479"/>
                  <a:pt x="144406" y="334962"/>
                  <a:pt x="136998" y="317500"/>
                </a:cubicBezTo>
                <a:cubicBezTo>
                  <a:pt x="129590" y="300038"/>
                  <a:pt x="92548" y="257175"/>
                  <a:pt x="92548" y="257175"/>
                </a:cubicBezTo>
                <a:cubicBezTo>
                  <a:pt x="74027" y="231775"/>
                  <a:pt x="36985" y="189971"/>
                  <a:pt x="25873" y="165100"/>
                </a:cubicBezTo>
                <a:cubicBezTo>
                  <a:pt x="14761" y="140229"/>
                  <a:pt x="30106" y="114829"/>
                  <a:pt x="25873" y="107950"/>
                </a:cubicBezTo>
                <a:cubicBezTo>
                  <a:pt x="21640" y="101071"/>
                  <a:pt x="-3760" y="139171"/>
                  <a:pt x="473" y="123825"/>
                </a:cubicBezTo>
                <a:cubicBezTo>
                  <a:pt x="4706" y="108479"/>
                  <a:pt x="81965" y="0"/>
                  <a:pt x="83023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D170DA4F-2517-B23D-EA46-233CAAE60734}"/>
              </a:ext>
            </a:extLst>
          </p:cNvPr>
          <p:cNvSpPr/>
          <p:nvPr/>
        </p:nvSpPr>
        <p:spPr>
          <a:xfrm>
            <a:off x="5467019" y="4432227"/>
            <a:ext cx="70299" cy="152679"/>
          </a:xfrm>
          <a:custGeom>
            <a:avLst/>
            <a:gdLst>
              <a:gd name="connsiteX0" fmla="*/ 70181 w 70299"/>
              <a:gd name="connsiteY0" fmla="*/ 73 h 152679"/>
              <a:gd name="connsiteX1" fmla="*/ 19381 w 70299"/>
              <a:gd name="connsiteY1" fmla="*/ 92148 h 152679"/>
              <a:gd name="connsiteX2" fmla="*/ 3506 w 70299"/>
              <a:gd name="connsiteY2" fmla="*/ 152473 h 152679"/>
              <a:gd name="connsiteX3" fmla="*/ 3506 w 70299"/>
              <a:gd name="connsiteY3" fmla="*/ 108023 h 152679"/>
              <a:gd name="connsiteX4" fmla="*/ 70181 w 70299"/>
              <a:gd name="connsiteY4" fmla="*/ 73 h 15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9" h="152679">
                <a:moveTo>
                  <a:pt x="70181" y="73"/>
                </a:moveTo>
                <a:cubicBezTo>
                  <a:pt x="72827" y="-2573"/>
                  <a:pt x="30493" y="66748"/>
                  <a:pt x="19381" y="92148"/>
                </a:cubicBezTo>
                <a:cubicBezTo>
                  <a:pt x="8269" y="117548"/>
                  <a:pt x="6152" y="149827"/>
                  <a:pt x="3506" y="152473"/>
                </a:cubicBezTo>
                <a:cubicBezTo>
                  <a:pt x="860" y="155119"/>
                  <a:pt x="-2844" y="131835"/>
                  <a:pt x="3506" y="108023"/>
                </a:cubicBezTo>
                <a:cubicBezTo>
                  <a:pt x="9856" y="84211"/>
                  <a:pt x="67535" y="2719"/>
                  <a:pt x="70181" y="7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8F39B059-3DC7-A1B6-C14F-0B7B75A8BD26}"/>
              </a:ext>
            </a:extLst>
          </p:cNvPr>
          <p:cNvSpPr/>
          <p:nvPr/>
        </p:nvSpPr>
        <p:spPr>
          <a:xfrm>
            <a:off x="5436349" y="4460856"/>
            <a:ext cx="183416" cy="336575"/>
          </a:xfrm>
          <a:custGeom>
            <a:avLst/>
            <a:gdLst>
              <a:gd name="connsiteX0" fmla="*/ 46876 w 183416"/>
              <a:gd name="connsiteY0" fmla="*/ 19 h 336575"/>
              <a:gd name="connsiteX1" fmla="*/ 21476 w 183416"/>
              <a:gd name="connsiteY1" fmla="*/ 123844 h 336575"/>
              <a:gd name="connsiteX2" fmla="*/ 34176 w 183416"/>
              <a:gd name="connsiteY2" fmla="*/ 165119 h 336575"/>
              <a:gd name="connsiteX3" fmla="*/ 110376 w 183416"/>
              <a:gd name="connsiteY3" fmla="*/ 288944 h 336575"/>
              <a:gd name="connsiteX4" fmla="*/ 94501 w 183416"/>
              <a:gd name="connsiteY4" fmla="*/ 273069 h 336575"/>
              <a:gd name="connsiteX5" fmla="*/ 183401 w 183416"/>
              <a:gd name="connsiteY5" fmla="*/ 336569 h 336575"/>
              <a:gd name="connsiteX6" fmla="*/ 100851 w 183416"/>
              <a:gd name="connsiteY6" fmla="*/ 276244 h 336575"/>
              <a:gd name="connsiteX7" fmla="*/ 2426 w 183416"/>
              <a:gd name="connsiteY7" fmla="*/ 168294 h 336575"/>
              <a:gd name="connsiteX8" fmla="*/ 27826 w 183416"/>
              <a:gd name="connsiteY8" fmla="*/ 180994 h 336575"/>
              <a:gd name="connsiteX9" fmla="*/ 2426 w 183416"/>
              <a:gd name="connsiteY9" fmla="*/ 95269 h 336575"/>
              <a:gd name="connsiteX10" fmla="*/ 18301 w 183416"/>
              <a:gd name="connsiteY10" fmla="*/ 133369 h 336575"/>
              <a:gd name="connsiteX11" fmla="*/ 46876 w 183416"/>
              <a:gd name="connsiteY11" fmla="*/ 19 h 3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416" h="336575">
                <a:moveTo>
                  <a:pt x="46876" y="19"/>
                </a:moveTo>
                <a:cubicBezTo>
                  <a:pt x="47405" y="-1568"/>
                  <a:pt x="23593" y="96327"/>
                  <a:pt x="21476" y="123844"/>
                </a:cubicBezTo>
                <a:cubicBezTo>
                  <a:pt x="19359" y="151361"/>
                  <a:pt x="19359" y="137602"/>
                  <a:pt x="34176" y="165119"/>
                </a:cubicBezTo>
                <a:cubicBezTo>
                  <a:pt x="48993" y="192636"/>
                  <a:pt x="110376" y="288944"/>
                  <a:pt x="110376" y="288944"/>
                </a:cubicBezTo>
                <a:cubicBezTo>
                  <a:pt x="120430" y="306936"/>
                  <a:pt x="82330" y="265132"/>
                  <a:pt x="94501" y="273069"/>
                </a:cubicBezTo>
                <a:cubicBezTo>
                  <a:pt x="106672" y="281006"/>
                  <a:pt x="182343" y="336040"/>
                  <a:pt x="183401" y="336569"/>
                </a:cubicBezTo>
                <a:cubicBezTo>
                  <a:pt x="184459" y="337098"/>
                  <a:pt x="131013" y="304290"/>
                  <a:pt x="100851" y="276244"/>
                </a:cubicBezTo>
                <a:cubicBezTo>
                  <a:pt x="70689" y="248198"/>
                  <a:pt x="14597" y="184169"/>
                  <a:pt x="2426" y="168294"/>
                </a:cubicBezTo>
                <a:cubicBezTo>
                  <a:pt x="-9745" y="152419"/>
                  <a:pt x="27826" y="193165"/>
                  <a:pt x="27826" y="180994"/>
                </a:cubicBezTo>
                <a:cubicBezTo>
                  <a:pt x="27826" y="168823"/>
                  <a:pt x="4014" y="103207"/>
                  <a:pt x="2426" y="95269"/>
                </a:cubicBezTo>
                <a:cubicBezTo>
                  <a:pt x="838" y="87331"/>
                  <a:pt x="6130" y="150831"/>
                  <a:pt x="18301" y="133369"/>
                </a:cubicBezTo>
                <a:cubicBezTo>
                  <a:pt x="30472" y="115907"/>
                  <a:pt x="46347" y="1606"/>
                  <a:pt x="46876" y="1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7116121-C2E8-29D4-D387-008E593FC4CC}"/>
              </a:ext>
            </a:extLst>
          </p:cNvPr>
          <p:cNvSpPr/>
          <p:nvPr/>
        </p:nvSpPr>
        <p:spPr>
          <a:xfrm>
            <a:off x="5524356" y="4592689"/>
            <a:ext cx="242291" cy="75079"/>
          </a:xfrm>
          <a:custGeom>
            <a:avLst/>
            <a:gdLst>
              <a:gd name="connsiteX0" fmla="*/ 144 w 242291"/>
              <a:gd name="connsiteY0" fmla="*/ 11061 h 75079"/>
              <a:gd name="connsiteX1" fmla="*/ 85869 w 242291"/>
              <a:gd name="connsiteY1" fmla="*/ 1536 h 75079"/>
              <a:gd name="connsiteX2" fmla="*/ 123969 w 242291"/>
              <a:gd name="connsiteY2" fmla="*/ 49161 h 75079"/>
              <a:gd name="connsiteX3" fmla="*/ 120794 w 242291"/>
              <a:gd name="connsiteY3" fmla="*/ 74561 h 75079"/>
              <a:gd name="connsiteX4" fmla="*/ 168419 w 242291"/>
              <a:gd name="connsiteY4" fmla="*/ 26936 h 75079"/>
              <a:gd name="connsiteX5" fmla="*/ 241444 w 242291"/>
              <a:gd name="connsiteY5" fmla="*/ 45986 h 75079"/>
              <a:gd name="connsiteX6" fmla="*/ 203344 w 242291"/>
              <a:gd name="connsiteY6" fmla="*/ 17411 h 75079"/>
              <a:gd name="connsiteX7" fmla="*/ 130319 w 242291"/>
              <a:gd name="connsiteY7" fmla="*/ 42811 h 75079"/>
              <a:gd name="connsiteX8" fmla="*/ 108094 w 242291"/>
              <a:gd name="connsiteY8" fmla="*/ 4711 h 75079"/>
              <a:gd name="connsiteX9" fmla="*/ 144 w 242291"/>
              <a:gd name="connsiteY9" fmla="*/ 11061 h 7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291" h="75079">
                <a:moveTo>
                  <a:pt x="144" y="11061"/>
                </a:moveTo>
                <a:cubicBezTo>
                  <a:pt x="-3560" y="10532"/>
                  <a:pt x="65232" y="-4814"/>
                  <a:pt x="85869" y="1536"/>
                </a:cubicBezTo>
                <a:cubicBezTo>
                  <a:pt x="106506" y="7886"/>
                  <a:pt x="118148" y="36990"/>
                  <a:pt x="123969" y="49161"/>
                </a:cubicBezTo>
                <a:cubicBezTo>
                  <a:pt x="129790" y="61332"/>
                  <a:pt x="113386" y="78265"/>
                  <a:pt x="120794" y="74561"/>
                </a:cubicBezTo>
                <a:cubicBezTo>
                  <a:pt x="128202" y="70857"/>
                  <a:pt x="148311" y="31698"/>
                  <a:pt x="168419" y="26936"/>
                </a:cubicBezTo>
                <a:cubicBezTo>
                  <a:pt x="188527" y="22174"/>
                  <a:pt x="235623" y="47574"/>
                  <a:pt x="241444" y="45986"/>
                </a:cubicBezTo>
                <a:cubicBezTo>
                  <a:pt x="247265" y="44399"/>
                  <a:pt x="221865" y="17940"/>
                  <a:pt x="203344" y="17411"/>
                </a:cubicBezTo>
                <a:cubicBezTo>
                  <a:pt x="184823" y="16882"/>
                  <a:pt x="146194" y="44928"/>
                  <a:pt x="130319" y="42811"/>
                </a:cubicBezTo>
                <a:cubicBezTo>
                  <a:pt x="114444" y="40694"/>
                  <a:pt x="125556" y="11061"/>
                  <a:pt x="108094" y="4711"/>
                </a:cubicBezTo>
                <a:cubicBezTo>
                  <a:pt x="90632" y="-1639"/>
                  <a:pt x="3848" y="11590"/>
                  <a:pt x="144" y="1106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C7EADB8C-D975-716D-7B71-DF66FA789840}"/>
              </a:ext>
            </a:extLst>
          </p:cNvPr>
          <p:cNvSpPr/>
          <p:nvPr/>
        </p:nvSpPr>
        <p:spPr>
          <a:xfrm>
            <a:off x="5660831" y="4428733"/>
            <a:ext cx="137830" cy="381613"/>
          </a:xfrm>
          <a:custGeom>
            <a:avLst/>
            <a:gdLst>
              <a:gd name="connsiteX0" fmla="*/ 47819 w 137830"/>
              <a:gd name="connsiteY0" fmla="*/ 392 h 381613"/>
              <a:gd name="connsiteX1" fmla="*/ 130369 w 137830"/>
              <a:gd name="connsiteY1" fmla="*/ 133742 h 381613"/>
              <a:gd name="connsiteX2" fmla="*/ 108144 w 137830"/>
              <a:gd name="connsiteY2" fmla="*/ 248042 h 381613"/>
              <a:gd name="connsiteX3" fmla="*/ 133544 w 137830"/>
              <a:gd name="connsiteY3" fmla="*/ 206767 h 381613"/>
              <a:gd name="connsiteX4" fmla="*/ 38294 w 137830"/>
              <a:gd name="connsiteY4" fmla="*/ 343292 h 381613"/>
              <a:gd name="connsiteX5" fmla="*/ 85919 w 137830"/>
              <a:gd name="connsiteY5" fmla="*/ 289317 h 381613"/>
              <a:gd name="connsiteX6" fmla="*/ 194 w 137830"/>
              <a:gd name="connsiteY6" fmla="*/ 381392 h 381613"/>
              <a:gd name="connsiteX7" fmla="*/ 114494 w 137830"/>
              <a:gd name="connsiteY7" fmla="*/ 257567 h 381613"/>
              <a:gd name="connsiteX8" fmla="*/ 133544 w 137830"/>
              <a:gd name="connsiteY8" fmla="*/ 178192 h 381613"/>
              <a:gd name="connsiteX9" fmla="*/ 47819 w 137830"/>
              <a:gd name="connsiteY9" fmla="*/ 392 h 38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30" h="381613">
                <a:moveTo>
                  <a:pt x="47819" y="392"/>
                </a:moveTo>
                <a:cubicBezTo>
                  <a:pt x="47290" y="-7016"/>
                  <a:pt x="120315" y="92467"/>
                  <a:pt x="130369" y="133742"/>
                </a:cubicBezTo>
                <a:cubicBezTo>
                  <a:pt x="140423" y="175017"/>
                  <a:pt x="107615" y="235871"/>
                  <a:pt x="108144" y="248042"/>
                </a:cubicBezTo>
                <a:cubicBezTo>
                  <a:pt x="108673" y="260213"/>
                  <a:pt x="145186" y="190892"/>
                  <a:pt x="133544" y="206767"/>
                </a:cubicBezTo>
                <a:cubicBezTo>
                  <a:pt x="121902" y="222642"/>
                  <a:pt x="46231" y="329534"/>
                  <a:pt x="38294" y="343292"/>
                </a:cubicBezTo>
                <a:cubicBezTo>
                  <a:pt x="30356" y="357050"/>
                  <a:pt x="92269" y="282967"/>
                  <a:pt x="85919" y="289317"/>
                </a:cubicBezTo>
                <a:cubicBezTo>
                  <a:pt x="79569" y="295667"/>
                  <a:pt x="-4569" y="386684"/>
                  <a:pt x="194" y="381392"/>
                </a:cubicBezTo>
                <a:cubicBezTo>
                  <a:pt x="4956" y="376100"/>
                  <a:pt x="92269" y="291434"/>
                  <a:pt x="114494" y="257567"/>
                </a:cubicBezTo>
                <a:cubicBezTo>
                  <a:pt x="136719" y="223700"/>
                  <a:pt x="143069" y="217880"/>
                  <a:pt x="133544" y="178192"/>
                </a:cubicBezTo>
                <a:cubicBezTo>
                  <a:pt x="124019" y="138505"/>
                  <a:pt x="48348" y="7800"/>
                  <a:pt x="47819" y="39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0DCDDA5-C1B2-DAD5-FB18-2C9397008F09}"/>
              </a:ext>
            </a:extLst>
          </p:cNvPr>
          <p:cNvSpPr/>
          <p:nvPr/>
        </p:nvSpPr>
        <p:spPr>
          <a:xfrm>
            <a:off x="5644417" y="4516708"/>
            <a:ext cx="138821" cy="276413"/>
          </a:xfrm>
          <a:custGeom>
            <a:avLst/>
            <a:gdLst>
              <a:gd name="connsiteX0" fmla="*/ 124558 w 138821"/>
              <a:gd name="connsiteY0" fmla="*/ 1317 h 276413"/>
              <a:gd name="connsiteX1" fmla="*/ 45183 w 138821"/>
              <a:gd name="connsiteY1" fmla="*/ 172767 h 276413"/>
              <a:gd name="connsiteX2" fmla="*/ 38833 w 138821"/>
              <a:gd name="connsiteY2" fmla="*/ 134667 h 276413"/>
              <a:gd name="connsiteX3" fmla="*/ 733 w 138821"/>
              <a:gd name="connsiteY3" fmla="*/ 274367 h 276413"/>
              <a:gd name="connsiteX4" fmla="*/ 16608 w 138821"/>
              <a:gd name="connsiteY4" fmla="*/ 214042 h 276413"/>
              <a:gd name="connsiteX5" fmla="*/ 51533 w 138821"/>
              <a:gd name="connsiteY5" fmla="*/ 160067 h 276413"/>
              <a:gd name="connsiteX6" fmla="*/ 64233 w 138821"/>
              <a:gd name="connsiteY6" fmla="*/ 182292 h 276413"/>
              <a:gd name="connsiteX7" fmla="*/ 61058 w 138821"/>
              <a:gd name="connsiteY7" fmla="*/ 214042 h 276413"/>
              <a:gd name="connsiteX8" fmla="*/ 64233 w 138821"/>
              <a:gd name="connsiteY8" fmla="*/ 147367 h 276413"/>
              <a:gd name="connsiteX9" fmla="*/ 137258 w 138821"/>
              <a:gd name="connsiteY9" fmla="*/ 64817 h 276413"/>
              <a:gd name="connsiteX10" fmla="*/ 115033 w 138821"/>
              <a:gd name="connsiteY10" fmla="*/ 90217 h 276413"/>
              <a:gd name="connsiteX11" fmla="*/ 124558 w 138821"/>
              <a:gd name="connsiteY11" fmla="*/ 1317 h 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821" h="276413">
                <a:moveTo>
                  <a:pt x="124558" y="1317"/>
                </a:moveTo>
                <a:cubicBezTo>
                  <a:pt x="112916" y="15075"/>
                  <a:pt x="59471" y="150542"/>
                  <a:pt x="45183" y="172767"/>
                </a:cubicBezTo>
                <a:cubicBezTo>
                  <a:pt x="30895" y="194992"/>
                  <a:pt x="46241" y="117734"/>
                  <a:pt x="38833" y="134667"/>
                </a:cubicBezTo>
                <a:cubicBezTo>
                  <a:pt x="31425" y="151600"/>
                  <a:pt x="4437" y="261138"/>
                  <a:pt x="733" y="274367"/>
                </a:cubicBezTo>
                <a:cubicBezTo>
                  <a:pt x="-2971" y="287596"/>
                  <a:pt x="8141" y="233092"/>
                  <a:pt x="16608" y="214042"/>
                </a:cubicBezTo>
                <a:cubicBezTo>
                  <a:pt x="25075" y="194992"/>
                  <a:pt x="51533" y="160067"/>
                  <a:pt x="51533" y="160067"/>
                </a:cubicBezTo>
                <a:cubicBezTo>
                  <a:pt x="59470" y="154775"/>
                  <a:pt x="62646" y="173296"/>
                  <a:pt x="64233" y="182292"/>
                </a:cubicBezTo>
                <a:cubicBezTo>
                  <a:pt x="65820" y="191288"/>
                  <a:pt x="61058" y="219863"/>
                  <a:pt x="61058" y="214042"/>
                </a:cubicBezTo>
                <a:cubicBezTo>
                  <a:pt x="61058" y="208221"/>
                  <a:pt x="51533" y="172238"/>
                  <a:pt x="64233" y="147367"/>
                </a:cubicBezTo>
                <a:cubicBezTo>
                  <a:pt x="76933" y="122496"/>
                  <a:pt x="128791" y="74342"/>
                  <a:pt x="137258" y="64817"/>
                </a:cubicBezTo>
                <a:cubicBezTo>
                  <a:pt x="145725" y="55292"/>
                  <a:pt x="117150" y="94450"/>
                  <a:pt x="115033" y="90217"/>
                </a:cubicBezTo>
                <a:cubicBezTo>
                  <a:pt x="112916" y="85984"/>
                  <a:pt x="136200" y="-12441"/>
                  <a:pt x="124558" y="131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DFCA389-8258-D324-57AA-846568EDE622}"/>
              </a:ext>
            </a:extLst>
          </p:cNvPr>
          <p:cNvSpPr/>
          <p:nvPr/>
        </p:nvSpPr>
        <p:spPr>
          <a:xfrm>
            <a:off x="5564108" y="4444128"/>
            <a:ext cx="121145" cy="121040"/>
          </a:xfrm>
          <a:custGeom>
            <a:avLst/>
            <a:gdLst>
              <a:gd name="connsiteX0" fmla="*/ 4842 w 121145"/>
              <a:gd name="connsiteY0" fmla="*/ 7222 h 121040"/>
              <a:gd name="connsiteX1" fmla="*/ 14367 w 121145"/>
              <a:gd name="connsiteY1" fmla="*/ 83422 h 121040"/>
              <a:gd name="connsiteX2" fmla="*/ 39767 w 121145"/>
              <a:gd name="connsiteY2" fmla="*/ 115172 h 121040"/>
              <a:gd name="connsiteX3" fmla="*/ 93742 w 121145"/>
              <a:gd name="connsiteY3" fmla="*/ 115172 h 121040"/>
              <a:gd name="connsiteX4" fmla="*/ 100092 w 121145"/>
              <a:gd name="connsiteY4" fmla="*/ 89772 h 121040"/>
              <a:gd name="connsiteX5" fmla="*/ 119142 w 121145"/>
              <a:gd name="connsiteY5" fmla="*/ 872 h 121040"/>
              <a:gd name="connsiteX6" fmla="*/ 119142 w 121145"/>
              <a:gd name="connsiteY6" fmla="*/ 48497 h 121040"/>
              <a:gd name="connsiteX7" fmla="*/ 106442 w 121145"/>
              <a:gd name="connsiteY7" fmla="*/ 115172 h 121040"/>
              <a:gd name="connsiteX8" fmla="*/ 68342 w 121145"/>
              <a:gd name="connsiteY8" fmla="*/ 115172 h 121040"/>
              <a:gd name="connsiteX9" fmla="*/ 4842 w 121145"/>
              <a:gd name="connsiteY9" fmla="*/ 92947 h 121040"/>
              <a:gd name="connsiteX10" fmla="*/ 4842 w 121145"/>
              <a:gd name="connsiteY10" fmla="*/ 7222 h 1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45" h="121040">
                <a:moveTo>
                  <a:pt x="4842" y="7222"/>
                </a:moveTo>
                <a:cubicBezTo>
                  <a:pt x="6429" y="5635"/>
                  <a:pt x="8546" y="65430"/>
                  <a:pt x="14367" y="83422"/>
                </a:cubicBezTo>
                <a:cubicBezTo>
                  <a:pt x="20188" y="101414"/>
                  <a:pt x="26538" y="109880"/>
                  <a:pt x="39767" y="115172"/>
                </a:cubicBezTo>
                <a:cubicBezTo>
                  <a:pt x="52996" y="120464"/>
                  <a:pt x="83688" y="119405"/>
                  <a:pt x="93742" y="115172"/>
                </a:cubicBezTo>
                <a:cubicBezTo>
                  <a:pt x="103796" y="110939"/>
                  <a:pt x="95859" y="108822"/>
                  <a:pt x="100092" y="89772"/>
                </a:cubicBezTo>
                <a:cubicBezTo>
                  <a:pt x="104325" y="70722"/>
                  <a:pt x="115967" y="7751"/>
                  <a:pt x="119142" y="872"/>
                </a:cubicBezTo>
                <a:cubicBezTo>
                  <a:pt x="122317" y="-6007"/>
                  <a:pt x="121259" y="29447"/>
                  <a:pt x="119142" y="48497"/>
                </a:cubicBezTo>
                <a:cubicBezTo>
                  <a:pt x="117025" y="67547"/>
                  <a:pt x="114909" y="104060"/>
                  <a:pt x="106442" y="115172"/>
                </a:cubicBezTo>
                <a:cubicBezTo>
                  <a:pt x="97975" y="126284"/>
                  <a:pt x="85275" y="118876"/>
                  <a:pt x="68342" y="115172"/>
                </a:cubicBezTo>
                <a:cubicBezTo>
                  <a:pt x="51409" y="111468"/>
                  <a:pt x="14896" y="106176"/>
                  <a:pt x="4842" y="92947"/>
                </a:cubicBezTo>
                <a:cubicBezTo>
                  <a:pt x="-5212" y="79718"/>
                  <a:pt x="3255" y="8809"/>
                  <a:pt x="4842" y="722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AC3AC67-4890-2737-C3D9-7CF713791271}"/>
              </a:ext>
            </a:extLst>
          </p:cNvPr>
          <p:cNvSpPr/>
          <p:nvPr/>
        </p:nvSpPr>
        <p:spPr>
          <a:xfrm>
            <a:off x="5537123" y="4443584"/>
            <a:ext cx="181052" cy="84987"/>
          </a:xfrm>
          <a:custGeom>
            <a:avLst/>
            <a:gdLst>
              <a:gd name="connsiteX0" fmla="*/ 77 w 181052"/>
              <a:gd name="connsiteY0" fmla="*/ 33166 h 84987"/>
              <a:gd name="connsiteX1" fmla="*/ 63577 w 181052"/>
              <a:gd name="connsiteY1" fmla="*/ 39516 h 84987"/>
              <a:gd name="connsiteX2" fmla="*/ 69927 w 181052"/>
              <a:gd name="connsiteY2" fmla="*/ 58566 h 84987"/>
              <a:gd name="connsiteX3" fmla="*/ 95327 w 181052"/>
              <a:gd name="connsiteY3" fmla="*/ 80791 h 84987"/>
              <a:gd name="connsiteX4" fmla="*/ 111202 w 181052"/>
              <a:gd name="connsiteY4" fmla="*/ 49041 h 84987"/>
              <a:gd name="connsiteX5" fmla="*/ 117552 w 181052"/>
              <a:gd name="connsiteY5" fmla="*/ 4591 h 84987"/>
              <a:gd name="connsiteX6" fmla="*/ 136602 w 181052"/>
              <a:gd name="connsiteY6" fmla="*/ 1416 h 84987"/>
              <a:gd name="connsiteX7" fmla="*/ 181052 w 181052"/>
              <a:gd name="connsiteY7" fmla="*/ 4591 h 84987"/>
              <a:gd name="connsiteX8" fmla="*/ 136602 w 181052"/>
              <a:gd name="connsiteY8" fmla="*/ 4591 h 84987"/>
              <a:gd name="connsiteX9" fmla="*/ 123902 w 181052"/>
              <a:gd name="connsiteY9" fmla="*/ 26816 h 84987"/>
              <a:gd name="connsiteX10" fmla="*/ 98502 w 181052"/>
              <a:gd name="connsiteY10" fmla="*/ 83966 h 84987"/>
              <a:gd name="connsiteX11" fmla="*/ 76277 w 181052"/>
              <a:gd name="connsiteY11" fmla="*/ 61741 h 84987"/>
              <a:gd name="connsiteX12" fmla="*/ 79452 w 181052"/>
              <a:gd name="connsiteY12" fmla="*/ 39516 h 84987"/>
              <a:gd name="connsiteX13" fmla="*/ 77 w 181052"/>
              <a:gd name="connsiteY13" fmla="*/ 33166 h 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052" h="84987">
                <a:moveTo>
                  <a:pt x="77" y="33166"/>
                </a:moveTo>
                <a:cubicBezTo>
                  <a:pt x="-2569" y="33166"/>
                  <a:pt x="63577" y="39516"/>
                  <a:pt x="63577" y="39516"/>
                </a:cubicBezTo>
                <a:cubicBezTo>
                  <a:pt x="75219" y="43749"/>
                  <a:pt x="64635" y="51687"/>
                  <a:pt x="69927" y="58566"/>
                </a:cubicBezTo>
                <a:cubicBezTo>
                  <a:pt x="75219" y="65445"/>
                  <a:pt x="88448" y="82378"/>
                  <a:pt x="95327" y="80791"/>
                </a:cubicBezTo>
                <a:cubicBezTo>
                  <a:pt x="102206" y="79204"/>
                  <a:pt x="107498" y="61741"/>
                  <a:pt x="111202" y="49041"/>
                </a:cubicBezTo>
                <a:cubicBezTo>
                  <a:pt x="114906" y="36341"/>
                  <a:pt x="117552" y="4591"/>
                  <a:pt x="117552" y="4591"/>
                </a:cubicBezTo>
                <a:cubicBezTo>
                  <a:pt x="121785" y="-3346"/>
                  <a:pt x="126019" y="1416"/>
                  <a:pt x="136602" y="1416"/>
                </a:cubicBezTo>
                <a:cubicBezTo>
                  <a:pt x="147185" y="1416"/>
                  <a:pt x="181052" y="4062"/>
                  <a:pt x="181052" y="4591"/>
                </a:cubicBezTo>
                <a:cubicBezTo>
                  <a:pt x="181052" y="5120"/>
                  <a:pt x="136602" y="4591"/>
                  <a:pt x="136602" y="4591"/>
                </a:cubicBezTo>
                <a:cubicBezTo>
                  <a:pt x="127077" y="8295"/>
                  <a:pt x="130252" y="13587"/>
                  <a:pt x="123902" y="26816"/>
                </a:cubicBezTo>
                <a:cubicBezTo>
                  <a:pt x="117552" y="40045"/>
                  <a:pt x="106439" y="78145"/>
                  <a:pt x="98502" y="83966"/>
                </a:cubicBezTo>
                <a:cubicBezTo>
                  <a:pt x="90565" y="89787"/>
                  <a:pt x="79452" y="69149"/>
                  <a:pt x="76277" y="61741"/>
                </a:cubicBezTo>
                <a:cubicBezTo>
                  <a:pt x="73102" y="54333"/>
                  <a:pt x="88977" y="43220"/>
                  <a:pt x="79452" y="39516"/>
                </a:cubicBezTo>
                <a:cubicBezTo>
                  <a:pt x="69927" y="35812"/>
                  <a:pt x="2723" y="33166"/>
                  <a:pt x="77" y="3316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80B54D4-C3C8-DB03-8224-260E61DBD552}"/>
              </a:ext>
            </a:extLst>
          </p:cNvPr>
          <p:cNvSpPr/>
          <p:nvPr/>
        </p:nvSpPr>
        <p:spPr>
          <a:xfrm>
            <a:off x="5676885" y="4422771"/>
            <a:ext cx="65980" cy="171482"/>
          </a:xfrm>
          <a:custGeom>
            <a:avLst/>
            <a:gdLst>
              <a:gd name="connsiteX0" fmla="*/ 15 w 65980"/>
              <a:gd name="connsiteY0" fmla="*/ 4 h 171482"/>
              <a:gd name="connsiteX1" fmla="*/ 63515 w 65980"/>
              <a:gd name="connsiteY1" fmla="*/ 63504 h 171482"/>
              <a:gd name="connsiteX2" fmla="*/ 53990 w 65980"/>
              <a:gd name="connsiteY2" fmla="*/ 114304 h 171482"/>
              <a:gd name="connsiteX3" fmla="*/ 41290 w 65980"/>
              <a:gd name="connsiteY3" fmla="*/ 123829 h 171482"/>
              <a:gd name="connsiteX4" fmla="*/ 60340 w 65980"/>
              <a:gd name="connsiteY4" fmla="*/ 171454 h 171482"/>
              <a:gd name="connsiteX5" fmla="*/ 44465 w 65980"/>
              <a:gd name="connsiteY5" fmla="*/ 130179 h 171482"/>
              <a:gd name="connsiteX6" fmla="*/ 60340 w 65980"/>
              <a:gd name="connsiteY6" fmla="*/ 92079 h 171482"/>
              <a:gd name="connsiteX7" fmla="*/ 57165 w 65980"/>
              <a:gd name="connsiteY7" fmla="*/ 60329 h 171482"/>
              <a:gd name="connsiteX8" fmla="*/ 15 w 65980"/>
              <a:gd name="connsiteY8" fmla="*/ 4 h 1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80" h="171482">
                <a:moveTo>
                  <a:pt x="15" y="4"/>
                </a:moveTo>
                <a:cubicBezTo>
                  <a:pt x="1073" y="533"/>
                  <a:pt x="54519" y="44454"/>
                  <a:pt x="63515" y="63504"/>
                </a:cubicBezTo>
                <a:cubicBezTo>
                  <a:pt x="72511" y="82554"/>
                  <a:pt x="53990" y="114304"/>
                  <a:pt x="53990" y="114304"/>
                </a:cubicBezTo>
                <a:cubicBezTo>
                  <a:pt x="50286" y="124358"/>
                  <a:pt x="40232" y="114304"/>
                  <a:pt x="41290" y="123829"/>
                </a:cubicBezTo>
                <a:cubicBezTo>
                  <a:pt x="42348" y="133354"/>
                  <a:pt x="59811" y="170396"/>
                  <a:pt x="60340" y="171454"/>
                </a:cubicBezTo>
                <a:cubicBezTo>
                  <a:pt x="60869" y="172512"/>
                  <a:pt x="44465" y="143408"/>
                  <a:pt x="44465" y="130179"/>
                </a:cubicBezTo>
                <a:cubicBezTo>
                  <a:pt x="44465" y="116950"/>
                  <a:pt x="58223" y="103721"/>
                  <a:pt x="60340" y="92079"/>
                </a:cubicBezTo>
                <a:cubicBezTo>
                  <a:pt x="62457" y="80437"/>
                  <a:pt x="63515" y="73558"/>
                  <a:pt x="57165" y="60329"/>
                </a:cubicBezTo>
                <a:cubicBezTo>
                  <a:pt x="50815" y="47100"/>
                  <a:pt x="-1043" y="-525"/>
                  <a:pt x="15" y="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41BB93C1-55CD-1B55-685F-02AB19D0AB61}"/>
              </a:ext>
            </a:extLst>
          </p:cNvPr>
          <p:cNvSpPr/>
          <p:nvPr/>
        </p:nvSpPr>
        <p:spPr>
          <a:xfrm>
            <a:off x="5660879" y="4479916"/>
            <a:ext cx="58721" cy="110285"/>
          </a:xfrm>
          <a:custGeom>
            <a:avLst/>
            <a:gdLst>
              <a:gd name="connsiteX0" fmla="*/ 146 w 58721"/>
              <a:gd name="connsiteY0" fmla="*/ 9 h 110285"/>
              <a:gd name="connsiteX1" fmla="*/ 57296 w 58721"/>
              <a:gd name="connsiteY1" fmla="*/ 107959 h 110285"/>
              <a:gd name="connsiteX2" fmla="*/ 41421 w 58721"/>
              <a:gd name="connsiteY2" fmla="*/ 76209 h 110285"/>
              <a:gd name="connsiteX3" fmla="*/ 41421 w 58721"/>
              <a:gd name="connsiteY3" fmla="*/ 101609 h 110285"/>
              <a:gd name="connsiteX4" fmla="*/ 146 w 58721"/>
              <a:gd name="connsiteY4" fmla="*/ 9 h 11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21" h="110285">
                <a:moveTo>
                  <a:pt x="146" y="9"/>
                </a:moveTo>
                <a:cubicBezTo>
                  <a:pt x="2792" y="1067"/>
                  <a:pt x="50417" y="95259"/>
                  <a:pt x="57296" y="107959"/>
                </a:cubicBezTo>
                <a:cubicBezTo>
                  <a:pt x="64175" y="120659"/>
                  <a:pt x="44067" y="77267"/>
                  <a:pt x="41421" y="76209"/>
                </a:cubicBezTo>
                <a:cubicBezTo>
                  <a:pt x="38775" y="75151"/>
                  <a:pt x="51475" y="116426"/>
                  <a:pt x="41421" y="101609"/>
                </a:cubicBezTo>
                <a:cubicBezTo>
                  <a:pt x="31367" y="86792"/>
                  <a:pt x="-2500" y="-1049"/>
                  <a:pt x="146" y="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36020E30-290B-1FC0-4583-389572E15414}"/>
              </a:ext>
            </a:extLst>
          </p:cNvPr>
          <p:cNvSpPr/>
          <p:nvPr/>
        </p:nvSpPr>
        <p:spPr>
          <a:xfrm>
            <a:off x="5645126" y="4489281"/>
            <a:ext cx="97523" cy="9716"/>
          </a:xfrm>
          <a:custGeom>
            <a:avLst/>
            <a:gdLst>
              <a:gd name="connsiteX0" fmla="*/ 24 w 97523"/>
              <a:gd name="connsiteY0" fmla="*/ 169 h 9716"/>
              <a:gd name="connsiteX1" fmla="*/ 92099 w 97523"/>
              <a:gd name="connsiteY1" fmla="*/ 3344 h 9716"/>
              <a:gd name="connsiteX2" fmla="*/ 82574 w 97523"/>
              <a:gd name="connsiteY2" fmla="*/ 9694 h 9716"/>
              <a:gd name="connsiteX3" fmla="*/ 24 w 97523"/>
              <a:gd name="connsiteY3" fmla="*/ 169 h 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3" h="9716">
                <a:moveTo>
                  <a:pt x="24" y="169"/>
                </a:moveTo>
                <a:cubicBezTo>
                  <a:pt x="1612" y="-889"/>
                  <a:pt x="92099" y="3344"/>
                  <a:pt x="92099" y="3344"/>
                </a:cubicBezTo>
                <a:cubicBezTo>
                  <a:pt x="105857" y="4931"/>
                  <a:pt x="89982" y="9165"/>
                  <a:pt x="82574" y="9694"/>
                </a:cubicBezTo>
                <a:cubicBezTo>
                  <a:pt x="75166" y="10223"/>
                  <a:pt x="-1564" y="1227"/>
                  <a:pt x="24" y="16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DFEC7557-B006-2D58-1869-A7888E370D65}"/>
              </a:ext>
            </a:extLst>
          </p:cNvPr>
          <p:cNvSpPr/>
          <p:nvPr/>
        </p:nvSpPr>
        <p:spPr>
          <a:xfrm>
            <a:off x="5699099" y="4514822"/>
            <a:ext cx="43437" cy="76818"/>
          </a:xfrm>
          <a:custGeom>
            <a:avLst/>
            <a:gdLst>
              <a:gd name="connsiteX0" fmla="*/ 26 w 43437"/>
              <a:gd name="connsiteY0" fmla="*/ 28 h 76818"/>
              <a:gd name="connsiteX1" fmla="*/ 41301 w 43437"/>
              <a:gd name="connsiteY1" fmla="*/ 63528 h 76818"/>
              <a:gd name="connsiteX2" fmla="*/ 34951 w 43437"/>
              <a:gd name="connsiteY2" fmla="*/ 73053 h 76818"/>
              <a:gd name="connsiteX3" fmla="*/ 26 w 43437"/>
              <a:gd name="connsiteY3" fmla="*/ 28 h 7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7" h="76818">
                <a:moveTo>
                  <a:pt x="26" y="28"/>
                </a:moveTo>
                <a:cubicBezTo>
                  <a:pt x="1084" y="-1560"/>
                  <a:pt x="41301" y="63528"/>
                  <a:pt x="41301" y="63528"/>
                </a:cubicBezTo>
                <a:cubicBezTo>
                  <a:pt x="47122" y="75699"/>
                  <a:pt x="39714" y="80991"/>
                  <a:pt x="34951" y="73053"/>
                </a:cubicBezTo>
                <a:cubicBezTo>
                  <a:pt x="30189" y="65116"/>
                  <a:pt x="-1032" y="1616"/>
                  <a:pt x="26" y="2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DC3EF17-BF31-0DF0-2CB9-E4BF4C3F9B46}"/>
              </a:ext>
            </a:extLst>
          </p:cNvPr>
          <p:cNvSpPr/>
          <p:nvPr/>
        </p:nvSpPr>
        <p:spPr>
          <a:xfrm>
            <a:off x="4216400" y="4143375"/>
            <a:ext cx="1416050" cy="311150"/>
          </a:xfrm>
          <a:custGeom>
            <a:avLst/>
            <a:gdLst>
              <a:gd name="connsiteX0" fmla="*/ 0 w 1416050"/>
              <a:gd name="connsiteY0" fmla="*/ 311150 h 311150"/>
              <a:gd name="connsiteX1" fmla="*/ 971550 w 1416050"/>
              <a:gd name="connsiteY1" fmla="*/ 69850 h 311150"/>
              <a:gd name="connsiteX2" fmla="*/ 876300 w 1416050"/>
              <a:gd name="connsiteY2" fmla="*/ 95250 h 311150"/>
              <a:gd name="connsiteX3" fmla="*/ 1038225 w 1416050"/>
              <a:gd name="connsiteY3" fmla="*/ 73025 h 311150"/>
              <a:gd name="connsiteX4" fmla="*/ 1025525 w 1416050"/>
              <a:gd name="connsiteY4" fmla="*/ 104775 h 311150"/>
              <a:gd name="connsiteX5" fmla="*/ 1279525 w 1416050"/>
              <a:gd name="connsiteY5" fmla="*/ 34925 h 311150"/>
              <a:gd name="connsiteX6" fmla="*/ 1104900 w 1416050"/>
              <a:gd name="connsiteY6" fmla="*/ 79375 h 311150"/>
              <a:gd name="connsiteX7" fmla="*/ 1416050 w 1416050"/>
              <a:gd name="connsiteY7" fmla="*/ 0 h 311150"/>
              <a:gd name="connsiteX8" fmla="*/ 1041400 w 1416050"/>
              <a:gd name="connsiteY8" fmla="*/ 92075 h 311150"/>
              <a:gd name="connsiteX9" fmla="*/ 1069975 w 1416050"/>
              <a:gd name="connsiteY9" fmla="*/ 60325 h 311150"/>
              <a:gd name="connsiteX10" fmla="*/ 631825 w 1416050"/>
              <a:gd name="connsiteY10" fmla="*/ 139700 h 311150"/>
              <a:gd name="connsiteX11" fmla="*/ 955675 w 1416050"/>
              <a:gd name="connsiteY11" fmla="*/ 44450 h 311150"/>
              <a:gd name="connsiteX12" fmla="*/ 501650 w 1416050"/>
              <a:gd name="connsiteY12" fmla="*/ 196850 h 311150"/>
              <a:gd name="connsiteX13" fmla="*/ 292100 w 1416050"/>
              <a:gd name="connsiteY13" fmla="*/ 234950 h 311150"/>
              <a:gd name="connsiteX14" fmla="*/ 584200 w 1416050"/>
              <a:gd name="connsiteY14" fmla="*/ 177800 h 311150"/>
              <a:gd name="connsiteX15" fmla="*/ 0 w 1416050"/>
              <a:gd name="connsiteY15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6050" h="311150">
                <a:moveTo>
                  <a:pt x="0" y="311150"/>
                </a:moveTo>
                <a:cubicBezTo>
                  <a:pt x="64558" y="293158"/>
                  <a:pt x="825500" y="105833"/>
                  <a:pt x="971550" y="69850"/>
                </a:cubicBezTo>
                <a:cubicBezTo>
                  <a:pt x="1117600" y="33867"/>
                  <a:pt x="865188" y="94721"/>
                  <a:pt x="876300" y="95250"/>
                </a:cubicBezTo>
                <a:cubicBezTo>
                  <a:pt x="887412" y="95779"/>
                  <a:pt x="1013354" y="71437"/>
                  <a:pt x="1038225" y="73025"/>
                </a:cubicBezTo>
                <a:cubicBezTo>
                  <a:pt x="1063096" y="74612"/>
                  <a:pt x="985308" y="111125"/>
                  <a:pt x="1025525" y="104775"/>
                </a:cubicBezTo>
                <a:cubicBezTo>
                  <a:pt x="1065742" y="98425"/>
                  <a:pt x="1266296" y="39158"/>
                  <a:pt x="1279525" y="34925"/>
                </a:cubicBezTo>
                <a:cubicBezTo>
                  <a:pt x="1292754" y="30692"/>
                  <a:pt x="1104900" y="79375"/>
                  <a:pt x="1104900" y="79375"/>
                </a:cubicBezTo>
                <a:lnTo>
                  <a:pt x="1416050" y="0"/>
                </a:lnTo>
                <a:cubicBezTo>
                  <a:pt x="1405467" y="2117"/>
                  <a:pt x="1099079" y="82021"/>
                  <a:pt x="1041400" y="92075"/>
                </a:cubicBezTo>
                <a:cubicBezTo>
                  <a:pt x="983721" y="102129"/>
                  <a:pt x="1138238" y="52387"/>
                  <a:pt x="1069975" y="60325"/>
                </a:cubicBezTo>
                <a:cubicBezTo>
                  <a:pt x="1001713" y="68262"/>
                  <a:pt x="650875" y="142346"/>
                  <a:pt x="631825" y="139700"/>
                </a:cubicBezTo>
                <a:cubicBezTo>
                  <a:pt x="612775" y="137054"/>
                  <a:pt x="977371" y="34925"/>
                  <a:pt x="955675" y="44450"/>
                </a:cubicBezTo>
                <a:cubicBezTo>
                  <a:pt x="933979" y="53975"/>
                  <a:pt x="612246" y="165100"/>
                  <a:pt x="501650" y="196850"/>
                </a:cubicBezTo>
                <a:cubicBezTo>
                  <a:pt x="391054" y="228600"/>
                  <a:pt x="278342" y="238125"/>
                  <a:pt x="292100" y="234950"/>
                </a:cubicBezTo>
                <a:cubicBezTo>
                  <a:pt x="305858" y="231775"/>
                  <a:pt x="637646" y="165100"/>
                  <a:pt x="584200" y="177800"/>
                </a:cubicBezTo>
                <a:lnTo>
                  <a:pt x="0" y="31115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AC047D4-5E9F-9BBB-9273-273BDDB1C80F}"/>
              </a:ext>
            </a:extLst>
          </p:cNvPr>
          <p:cNvSpPr/>
          <p:nvPr/>
        </p:nvSpPr>
        <p:spPr>
          <a:xfrm>
            <a:off x="5605561" y="4397309"/>
            <a:ext cx="214932" cy="231963"/>
          </a:xfrm>
          <a:custGeom>
            <a:avLst/>
            <a:gdLst>
              <a:gd name="connsiteX0" fmla="*/ 1489 w 214932"/>
              <a:gd name="connsiteY0" fmla="*/ 3241 h 231963"/>
              <a:gd name="connsiteX1" fmla="*/ 87214 w 214932"/>
              <a:gd name="connsiteY1" fmla="*/ 19116 h 231963"/>
              <a:gd name="connsiteX2" fmla="*/ 160239 w 214932"/>
              <a:gd name="connsiteY2" fmla="*/ 111191 h 231963"/>
              <a:gd name="connsiteX3" fmla="*/ 160239 w 214932"/>
              <a:gd name="connsiteY3" fmla="*/ 69916 h 231963"/>
              <a:gd name="connsiteX4" fmla="*/ 214214 w 214932"/>
              <a:gd name="connsiteY4" fmla="*/ 231841 h 231963"/>
              <a:gd name="connsiteX5" fmla="*/ 188814 w 214932"/>
              <a:gd name="connsiteY5" fmla="*/ 95316 h 231963"/>
              <a:gd name="connsiteX6" fmla="*/ 153889 w 214932"/>
              <a:gd name="connsiteY6" fmla="*/ 28641 h 231963"/>
              <a:gd name="connsiteX7" fmla="*/ 163414 w 214932"/>
              <a:gd name="connsiteY7" fmla="*/ 63566 h 231963"/>
              <a:gd name="connsiteX8" fmla="*/ 1489 w 214932"/>
              <a:gd name="connsiteY8" fmla="*/ 3241 h 23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932" h="231963">
                <a:moveTo>
                  <a:pt x="1489" y="3241"/>
                </a:moveTo>
                <a:cubicBezTo>
                  <a:pt x="-11211" y="-4167"/>
                  <a:pt x="60756" y="1124"/>
                  <a:pt x="87214" y="19116"/>
                </a:cubicBezTo>
                <a:cubicBezTo>
                  <a:pt x="113672" y="37108"/>
                  <a:pt x="148068" y="102724"/>
                  <a:pt x="160239" y="111191"/>
                </a:cubicBezTo>
                <a:cubicBezTo>
                  <a:pt x="172410" y="119658"/>
                  <a:pt x="151243" y="49808"/>
                  <a:pt x="160239" y="69916"/>
                </a:cubicBezTo>
                <a:cubicBezTo>
                  <a:pt x="169235" y="90024"/>
                  <a:pt x="209452" y="227608"/>
                  <a:pt x="214214" y="231841"/>
                </a:cubicBezTo>
                <a:cubicBezTo>
                  <a:pt x="218976" y="236074"/>
                  <a:pt x="198868" y="129183"/>
                  <a:pt x="188814" y="95316"/>
                </a:cubicBezTo>
                <a:cubicBezTo>
                  <a:pt x="178760" y="61449"/>
                  <a:pt x="158122" y="33933"/>
                  <a:pt x="153889" y="28641"/>
                </a:cubicBezTo>
                <a:cubicBezTo>
                  <a:pt x="149656" y="23349"/>
                  <a:pt x="191989" y="68858"/>
                  <a:pt x="163414" y="63566"/>
                </a:cubicBezTo>
                <a:cubicBezTo>
                  <a:pt x="134839" y="58274"/>
                  <a:pt x="14189" y="10649"/>
                  <a:pt x="1489" y="324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77DF197-62DF-2C3A-5349-34625852F9B4}"/>
              </a:ext>
            </a:extLst>
          </p:cNvPr>
          <p:cNvSpPr/>
          <p:nvPr/>
        </p:nvSpPr>
        <p:spPr>
          <a:xfrm>
            <a:off x="5655908" y="4156355"/>
            <a:ext cx="370533" cy="588781"/>
          </a:xfrm>
          <a:custGeom>
            <a:avLst/>
            <a:gdLst>
              <a:gd name="connsiteX0" fmla="*/ 1942 w 370533"/>
              <a:gd name="connsiteY0" fmla="*/ 2895 h 588781"/>
              <a:gd name="connsiteX1" fmla="*/ 294042 w 370533"/>
              <a:gd name="connsiteY1" fmla="*/ 199745 h 588781"/>
              <a:gd name="connsiteX2" fmla="*/ 348017 w 370533"/>
              <a:gd name="connsiteY2" fmla="*/ 298170 h 588781"/>
              <a:gd name="connsiteX3" fmla="*/ 370242 w 370533"/>
              <a:gd name="connsiteY3" fmla="*/ 266420 h 588781"/>
              <a:gd name="connsiteX4" fmla="*/ 360717 w 370533"/>
              <a:gd name="connsiteY4" fmla="*/ 529945 h 588781"/>
              <a:gd name="connsiteX5" fmla="*/ 360717 w 370533"/>
              <a:gd name="connsiteY5" fmla="*/ 368020 h 588781"/>
              <a:gd name="connsiteX6" fmla="*/ 249592 w 370533"/>
              <a:gd name="connsiteY6" fmla="*/ 587095 h 588781"/>
              <a:gd name="connsiteX7" fmla="*/ 271817 w 370533"/>
              <a:gd name="connsiteY7" fmla="*/ 460095 h 588781"/>
              <a:gd name="connsiteX8" fmla="*/ 316267 w 370533"/>
              <a:gd name="connsiteY8" fmla="*/ 291820 h 588781"/>
              <a:gd name="connsiteX9" fmla="*/ 262292 w 370533"/>
              <a:gd name="connsiteY9" fmla="*/ 529945 h 588781"/>
              <a:gd name="connsiteX10" fmla="*/ 322617 w 370533"/>
              <a:gd name="connsiteY10" fmla="*/ 396595 h 588781"/>
              <a:gd name="connsiteX11" fmla="*/ 341667 w 370533"/>
              <a:gd name="connsiteY11" fmla="*/ 272770 h 588781"/>
              <a:gd name="connsiteX12" fmla="*/ 208317 w 370533"/>
              <a:gd name="connsiteY12" fmla="*/ 120370 h 588781"/>
              <a:gd name="connsiteX13" fmla="*/ 147992 w 370533"/>
              <a:gd name="connsiteY13" fmla="*/ 28295 h 588781"/>
              <a:gd name="connsiteX14" fmla="*/ 167042 w 370533"/>
              <a:gd name="connsiteY14" fmla="*/ 79095 h 588781"/>
              <a:gd name="connsiteX15" fmla="*/ 1942 w 370533"/>
              <a:gd name="connsiteY15" fmla="*/ 2895 h 58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0533" h="588781">
                <a:moveTo>
                  <a:pt x="1942" y="2895"/>
                </a:moveTo>
                <a:cubicBezTo>
                  <a:pt x="23109" y="23003"/>
                  <a:pt x="236363" y="150533"/>
                  <a:pt x="294042" y="199745"/>
                </a:cubicBezTo>
                <a:cubicBezTo>
                  <a:pt x="351721" y="248957"/>
                  <a:pt x="335317" y="287058"/>
                  <a:pt x="348017" y="298170"/>
                </a:cubicBezTo>
                <a:cubicBezTo>
                  <a:pt x="360717" y="309282"/>
                  <a:pt x="368125" y="227791"/>
                  <a:pt x="370242" y="266420"/>
                </a:cubicBezTo>
                <a:cubicBezTo>
                  <a:pt x="372359" y="305049"/>
                  <a:pt x="362305" y="513012"/>
                  <a:pt x="360717" y="529945"/>
                </a:cubicBezTo>
                <a:cubicBezTo>
                  <a:pt x="359130" y="546878"/>
                  <a:pt x="379238" y="358495"/>
                  <a:pt x="360717" y="368020"/>
                </a:cubicBezTo>
                <a:cubicBezTo>
                  <a:pt x="342196" y="377545"/>
                  <a:pt x="264409" y="571749"/>
                  <a:pt x="249592" y="587095"/>
                </a:cubicBezTo>
                <a:cubicBezTo>
                  <a:pt x="234775" y="602441"/>
                  <a:pt x="260705" y="509307"/>
                  <a:pt x="271817" y="460095"/>
                </a:cubicBezTo>
                <a:cubicBezTo>
                  <a:pt x="282929" y="410883"/>
                  <a:pt x="317854" y="280178"/>
                  <a:pt x="316267" y="291820"/>
                </a:cubicBezTo>
                <a:cubicBezTo>
                  <a:pt x="314680" y="303462"/>
                  <a:pt x="261234" y="512483"/>
                  <a:pt x="262292" y="529945"/>
                </a:cubicBezTo>
                <a:cubicBezTo>
                  <a:pt x="263350" y="547407"/>
                  <a:pt x="309388" y="439457"/>
                  <a:pt x="322617" y="396595"/>
                </a:cubicBezTo>
                <a:cubicBezTo>
                  <a:pt x="335846" y="353733"/>
                  <a:pt x="360717" y="318807"/>
                  <a:pt x="341667" y="272770"/>
                </a:cubicBezTo>
                <a:cubicBezTo>
                  <a:pt x="322617" y="226733"/>
                  <a:pt x="240596" y="161116"/>
                  <a:pt x="208317" y="120370"/>
                </a:cubicBezTo>
                <a:cubicBezTo>
                  <a:pt x="176038" y="79624"/>
                  <a:pt x="154871" y="35174"/>
                  <a:pt x="147992" y="28295"/>
                </a:cubicBezTo>
                <a:cubicBezTo>
                  <a:pt x="141113" y="21416"/>
                  <a:pt x="195088" y="84387"/>
                  <a:pt x="167042" y="79095"/>
                </a:cubicBezTo>
                <a:cubicBezTo>
                  <a:pt x="138996" y="73803"/>
                  <a:pt x="-19225" y="-17213"/>
                  <a:pt x="1942" y="289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70028EF0-593D-167D-619A-CCB9096F08E7}"/>
              </a:ext>
            </a:extLst>
          </p:cNvPr>
          <p:cNvSpPr/>
          <p:nvPr/>
        </p:nvSpPr>
        <p:spPr>
          <a:xfrm>
            <a:off x="3835084" y="4456934"/>
            <a:ext cx="397685" cy="513641"/>
          </a:xfrm>
          <a:custGeom>
            <a:avLst/>
            <a:gdLst>
              <a:gd name="connsiteX0" fmla="*/ 397191 w 397685"/>
              <a:gd name="connsiteY0" fmla="*/ 766 h 513641"/>
              <a:gd name="connsiteX1" fmla="*/ 159066 w 397685"/>
              <a:gd name="connsiteY1" fmla="*/ 181741 h 513641"/>
              <a:gd name="connsiteX2" fmla="*/ 190816 w 397685"/>
              <a:gd name="connsiteY2" fmla="*/ 169041 h 513641"/>
              <a:gd name="connsiteX3" fmla="*/ 168591 w 397685"/>
              <a:gd name="connsiteY3" fmla="*/ 257941 h 513641"/>
              <a:gd name="connsiteX4" fmla="*/ 92391 w 397685"/>
              <a:gd name="connsiteY4" fmla="*/ 391291 h 513641"/>
              <a:gd name="connsiteX5" fmla="*/ 95566 w 397685"/>
              <a:gd name="connsiteY5" fmla="*/ 511941 h 513641"/>
              <a:gd name="connsiteX6" fmla="*/ 89216 w 397685"/>
              <a:gd name="connsiteY6" fmla="*/ 448441 h 513641"/>
              <a:gd name="connsiteX7" fmla="*/ 316 w 397685"/>
              <a:gd name="connsiteY7" fmla="*/ 264291 h 513641"/>
              <a:gd name="connsiteX8" fmla="*/ 60641 w 397685"/>
              <a:gd name="connsiteY8" fmla="*/ 337316 h 513641"/>
              <a:gd name="connsiteX9" fmla="*/ 89216 w 397685"/>
              <a:gd name="connsiteY9" fmla="*/ 261116 h 513641"/>
              <a:gd name="connsiteX10" fmla="*/ 124141 w 397685"/>
              <a:gd name="connsiteY10" fmla="*/ 127766 h 513641"/>
              <a:gd name="connsiteX11" fmla="*/ 76516 w 397685"/>
              <a:gd name="connsiteY11" fmla="*/ 311916 h 513641"/>
              <a:gd name="connsiteX12" fmla="*/ 66991 w 397685"/>
              <a:gd name="connsiteY12" fmla="*/ 346841 h 513641"/>
              <a:gd name="connsiteX13" fmla="*/ 54291 w 397685"/>
              <a:gd name="connsiteY13" fmla="*/ 330966 h 513641"/>
              <a:gd name="connsiteX14" fmla="*/ 92391 w 397685"/>
              <a:gd name="connsiteY14" fmla="*/ 384941 h 513641"/>
              <a:gd name="connsiteX15" fmla="*/ 136841 w 397685"/>
              <a:gd name="connsiteY15" fmla="*/ 292866 h 513641"/>
              <a:gd name="connsiteX16" fmla="*/ 213041 w 397685"/>
              <a:gd name="connsiteY16" fmla="*/ 207141 h 513641"/>
              <a:gd name="connsiteX17" fmla="*/ 171766 w 397685"/>
              <a:gd name="connsiteY17" fmla="*/ 197616 h 513641"/>
              <a:gd name="connsiteX18" fmla="*/ 260666 w 397685"/>
              <a:gd name="connsiteY18" fmla="*/ 73791 h 513641"/>
              <a:gd name="connsiteX19" fmla="*/ 222566 w 397685"/>
              <a:gd name="connsiteY19" fmla="*/ 115066 h 513641"/>
              <a:gd name="connsiteX20" fmla="*/ 397191 w 397685"/>
              <a:gd name="connsiteY20" fmla="*/ 766 h 51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7685" h="513641">
                <a:moveTo>
                  <a:pt x="397191" y="766"/>
                </a:moveTo>
                <a:cubicBezTo>
                  <a:pt x="386608" y="11878"/>
                  <a:pt x="193462" y="153695"/>
                  <a:pt x="159066" y="181741"/>
                </a:cubicBezTo>
                <a:cubicBezTo>
                  <a:pt x="124670" y="209787"/>
                  <a:pt x="189229" y="156341"/>
                  <a:pt x="190816" y="169041"/>
                </a:cubicBezTo>
                <a:cubicBezTo>
                  <a:pt x="192403" y="181741"/>
                  <a:pt x="184995" y="220899"/>
                  <a:pt x="168591" y="257941"/>
                </a:cubicBezTo>
                <a:cubicBezTo>
                  <a:pt x="152187" y="294983"/>
                  <a:pt x="104562" y="348958"/>
                  <a:pt x="92391" y="391291"/>
                </a:cubicBezTo>
                <a:cubicBezTo>
                  <a:pt x="80220" y="433624"/>
                  <a:pt x="96095" y="502416"/>
                  <a:pt x="95566" y="511941"/>
                </a:cubicBezTo>
                <a:cubicBezTo>
                  <a:pt x="95037" y="521466"/>
                  <a:pt x="105091" y="489716"/>
                  <a:pt x="89216" y="448441"/>
                </a:cubicBezTo>
                <a:cubicBezTo>
                  <a:pt x="73341" y="407166"/>
                  <a:pt x="5079" y="282812"/>
                  <a:pt x="316" y="264291"/>
                </a:cubicBezTo>
                <a:cubicBezTo>
                  <a:pt x="-4447" y="245770"/>
                  <a:pt x="45824" y="337845"/>
                  <a:pt x="60641" y="337316"/>
                </a:cubicBezTo>
                <a:cubicBezTo>
                  <a:pt x="75458" y="336787"/>
                  <a:pt x="78633" y="296041"/>
                  <a:pt x="89216" y="261116"/>
                </a:cubicBezTo>
                <a:cubicBezTo>
                  <a:pt x="99799" y="226191"/>
                  <a:pt x="126258" y="119299"/>
                  <a:pt x="124141" y="127766"/>
                </a:cubicBezTo>
                <a:cubicBezTo>
                  <a:pt x="122024" y="136233"/>
                  <a:pt x="86041" y="275404"/>
                  <a:pt x="76516" y="311916"/>
                </a:cubicBezTo>
                <a:cubicBezTo>
                  <a:pt x="66991" y="348428"/>
                  <a:pt x="70695" y="343666"/>
                  <a:pt x="66991" y="346841"/>
                </a:cubicBezTo>
                <a:cubicBezTo>
                  <a:pt x="63287" y="350016"/>
                  <a:pt x="50058" y="324616"/>
                  <a:pt x="54291" y="330966"/>
                </a:cubicBezTo>
                <a:cubicBezTo>
                  <a:pt x="58524" y="337316"/>
                  <a:pt x="78633" y="391291"/>
                  <a:pt x="92391" y="384941"/>
                </a:cubicBezTo>
                <a:cubicBezTo>
                  <a:pt x="106149" y="378591"/>
                  <a:pt x="116733" y="322499"/>
                  <a:pt x="136841" y="292866"/>
                </a:cubicBezTo>
                <a:cubicBezTo>
                  <a:pt x="156949" y="263233"/>
                  <a:pt x="207220" y="223016"/>
                  <a:pt x="213041" y="207141"/>
                </a:cubicBezTo>
                <a:cubicBezTo>
                  <a:pt x="218862" y="191266"/>
                  <a:pt x="163828" y="219841"/>
                  <a:pt x="171766" y="197616"/>
                </a:cubicBezTo>
                <a:cubicBezTo>
                  <a:pt x="179703" y="175391"/>
                  <a:pt x="252199" y="87549"/>
                  <a:pt x="260666" y="73791"/>
                </a:cubicBezTo>
                <a:cubicBezTo>
                  <a:pt x="269133" y="60033"/>
                  <a:pt x="199812" y="127237"/>
                  <a:pt x="222566" y="115066"/>
                </a:cubicBezTo>
                <a:cubicBezTo>
                  <a:pt x="245320" y="102895"/>
                  <a:pt x="407774" y="-10346"/>
                  <a:pt x="397191" y="76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063E28E2-E82B-8328-60CE-66741AB986CF}"/>
              </a:ext>
            </a:extLst>
          </p:cNvPr>
          <p:cNvSpPr/>
          <p:nvPr/>
        </p:nvSpPr>
        <p:spPr>
          <a:xfrm>
            <a:off x="3698636" y="4527247"/>
            <a:ext cx="263790" cy="294646"/>
          </a:xfrm>
          <a:custGeom>
            <a:avLst/>
            <a:gdLst>
              <a:gd name="connsiteX0" fmla="*/ 263764 w 263790"/>
              <a:gd name="connsiteY0" fmla="*/ 303 h 294646"/>
              <a:gd name="connsiteX1" fmla="*/ 22464 w 263790"/>
              <a:gd name="connsiteY1" fmla="*/ 200328 h 294646"/>
              <a:gd name="connsiteX2" fmla="*/ 9764 w 263790"/>
              <a:gd name="connsiteY2" fmla="*/ 292403 h 294646"/>
              <a:gd name="connsiteX3" fmla="*/ 16114 w 263790"/>
              <a:gd name="connsiteY3" fmla="*/ 251128 h 294646"/>
              <a:gd name="connsiteX4" fmla="*/ 57389 w 263790"/>
              <a:gd name="connsiteY4" fmla="*/ 89203 h 294646"/>
              <a:gd name="connsiteX5" fmla="*/ 38339 w 263790"/>
              <a:gd name="connsiteY5" fmla="*/ 152703 h 294646"/>
              <a:gd name="connsiteX6" fmla="*/ 263764 w 263790"/>
              <a:gd name="connsiteY6" fmla="*/ 303 h 29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790" h="294646">
                <a:moveTo>
                  <a:pt x="263764" y="303"/>
                </a:moveTo>
                <a:cubicBezTo>
                  <a:pt x="261118" y="8240"/>
                  <a:pt x="64797" y="151645"/>
                  <a:pt x="22464" y="200328"/>
                </a:cubicBezTo>
                <a:cubicBezTo>
                  <a:pt x="-19869" y="249011"/>
                  <a:pt x="10822" y="283936"/>
                  <a:pt x="9764" y="292403"/>
                </a:cubicBezTo>
                <a:cubicBezTo>
                  <a:pt x="8706" y="300870"/>
                  <a:pt x="8176" y="284995"/>
                  <a:pt x="16114" y="251128"/>
                </a:cubicBezTo>
                <a:cubicBezTo>
                  <a:pt x="24051" y="217261"/>
                  <a:pt x="53685" y="105607"/>
                  <a:pt x="57389" y="89203"/>
                </a:cubicBezTo>
                <a:cubicBezTo>
                  <a:pt x="61093" y="72799"/>
                  <a:pt x="6589" y="162757"/>
                  <a:pt x="38339" y="152703"/>
                </a:cubicBezTo>
                <a:cubicBezTo>
                  <a:pt x="70089" y="142649"/>
                  <a:pt x="266410" y="-7634"/>
                  <a:pt x="263764" y="30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FD78B690-E4D9-06FF-B741-37D9ECB5D5D3}"/>
              </a:ext>
            </a:extLst>
          </p:cNvPr>
          <p:cNvSpPr/>
          <p:nvPr/>
        </p:nvSpPr>
        <p:spPr>
          <a:xfrm>
            <a:off x="5536763" y="4168632"/>
            <a:ext cx="207805" cy="258615"/>
          </a:xfrm>
          <a:custGeom>
            <a:avLst/>
            <a:gdLst>
              <a:gd name="connsiteX0" fmla="*/ 437 w 207805"/>
              <a:gd name="connsiteY0" fmla="*/ 25543 h 258615"/>
              <a:gd name="connsiteX1" fmla="*/ 79812 w 207805"/>
              <a:gd name="connsiteY1" fmla="*/ 76343 h 258615"/>
              <a:gd name="connsiteX2" fmla="*/ 127437 w 207805"/>
              <a:gd name="connsiteY2" fmla="*/ 149368 h 258615"/>
              <a:gd name="connsiteX3" fmla="*/ 143312 w 207805"/>
              <a:gd name="connsiteY3" fmla="*/ 89043 h 258615"/>
              <a:gd name="connsiteX4" fmla="*/ 200462 w 207805"/>
              <a:gd name="connsiteY4" fmla="*/ 254143 h 258615"/>
              <a:gd name="connsiteX5" fmla="*/ 200462 w 207805"/>
              <a:gd name="connsiteY5" fmla="*/ 193818 h 258615"/>
              <a:gd name="connsiteX6" fmla="*/ 140137 w 207805"/>
              <a:gd name="connsiteY6" fmla="*/ 6493 h 258615"/>
              <a:gd name="connsiteX7" fmla="*/ 168712 w 207805"/>
              <a:gd name="connsiteY7" fmla="*/ 149368 h 258615"/>
              <a:gd name="connsiteX8" fmla="*/ 133787 w 207805"/>
              <a:gd name="connsiteY8" fmla="*/ 111268 h 258615"/>
              <a:gd name="connsiteX9" fmla="*/ 86162 w 207805"/>
              <a:gd name="connsiteY9" fmla="*/ 143 h 258615"/>
              <a:gd name="connsiteX10" fmla="*/ 117912 w 207805"/>
              <a:gd name="connsiteY10" fmla="*/ 136668 h 258615"/>
              <a:gd name="connsiteX11" fmla="*/ 437 w 207805"/>
              <a:gd name="connsiteY11" fmla="*/ 25543 h 2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805" h="258615">
                <a:moveTo>
                  <a:pt x="437" y="25543"/>
                </a:moveTo>
                <a:cubicBezTo>
                  <a:pt x="-5913" y="15489"/>
                  <a:pt x="58645" y="55706"/>
                  <a:pt x="79812" y="76343"/>
                </a:cubicBezTo>
                <a:cubicBezTo>
                  <a:pt x="100979" y="96981"/>
                  <a:pt x="116854" y="147251"/>
                  <a:pt x="127437" y="149368"/>
                </a:cubicBezTo>
                <a:cubicBezTo>
                  <a:pt x="138020" y="151485"/>
                  <a:pt x="131141" y="71581"/>
                  <a:pt x="143312" y="89043"/>
                </a:cubicBezTo>
                <a:cubicBezTo>
                  <a:pt x="155483" y="106505"/>
                  <a:pt x="190937" y="236681"/>
                  <a:pt x="200462" y="254143"/>
                </a:cubicBezTo>
                <a:cubicBezTo>
                  <a:pt x="209987" y="271606"/>
                  <a:pt x="210516" y="235093"/>
                  <a:pt x="200462" y="193818"/>
                </a:cubicBezTo>
                <a:cubicBezTo>
                  <a:pt x="190408" y="152543"/>
                  <a:pt x="145429" y="13901"/>
                  <a:pt x="140137" y="6493"/>
                </a:cubicBezTo>
                <a:cubicBezTo>
                  <a:pt x="134845" y="-915"/>
                  <a:pt x="169770" y="131906"/>
                  <a:pt x="168712" y="149368"/>
                </a:cubicBezTo>
                <a:cubicBezTo>
                  <a:pt x="167654" y="166830"/>
                  <a:pt x="147545" y="136139"/>
                  <a:pt x="133787" y="111268"/>
                </a:cubicBezTo>
                <a:cubicBezTo>
                  <a:pt x="120029" y="86397"/>
                  <a:pt x="88808" y="-4090"/>
                  <a:pt x="86162" y="143"/>
                </a:cubicBezTo>
                <a:cubicBezTo>
                  <a:pt x="83516" y="4376"/>
                  <a:pt x="125849" y="132435"/>
                  <a:pt x="117912" y="136668"/>
                </a:cubicBezTo>
                <a:cubicBezTo>
                  <a:pt x="109975" y="140901"/>
                  <a:pt x="6787" y="35597"/>
                  <a:pt x="437" y="2554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8D3E47BB-EA75-4903-BCC4-A2C690CDC3AE}"/>
              </a:ext>
            </a:extLst>
          </p:cNvPr>
          <p:cNvSpPr/>
          <p:nvPr/>
        </p:nvSpPr>
        <p:spPr>
          <a:xfrm>
            <a:off x="5486313" y="5399050"/>
            <a:ext cx="220029" cy="42928"/>
          </a:xfrm>
          <a:custGeom>
            <a:avLst/>
            <a:gdLst>
              <a:gd name="connsiteX0" fmla="*/ 87 w 220029"/>
              <a:gd name="connsiteY0" fmla="*/ 42900 h 42928"/>
              <a:gd name="connsiteX1" fmla="*/ 92162 w 220029"/>
              <a:gd name="connsiteY1" fmla="*/ 1625 h 42928"/>
              <a:gd name="connsiteX2" fmla="*/ 219162 w 220029"/>
              <a:gd name="connsiteY2" fmla="*/ 7975 h 42928"/>
              <a:gd name="connsiteX3" fmla="*/ 146137 w 220029"/>
              <a:gd name="connsiteY3" fmla="*/ 4800 h 42928"/>
              <a:gd name="connsiteX4" fmla="*/ 108037 w 220029"/>
              <a:gd name="connsiteY4" fmla="*/ 7975 h 42928"/>
              <a:gd name="connsiteX5" fmla="*/ 87 w 220029"/>
              <a:gd name="connsiteY5" fmla="*/ 42900 h 4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029" h="42928">
                <a:moveTo>
                  <a:pt x="87" y="42900"/>
                </a:moveTo>
                <a:cubicBezTo>
                  <a:pt x="-2559" y="41842"/>
                  <a:pt x="55650" y="7446"/>
                  <a:pt x="92162" y="1625"/>
                </a:cubicBezTo>
                <a:cubicBezTo>
                  <a:pt x="128674" y="-4196"/>
                  <a:pt x="210166" y="7446"/>
                  <a:pt x="219162" y="7975"/>
                </a:cubicBezTo>
                <a:cubicBezTo>
                  <a:pt x="228158" y="8504"/>
                  <a:pt x="164658" y="4800"/>
                  <a:pt x="146137" y="4800"/>
                </a:cubicBezTo>
                <a:cubicBezTo>
                  <a:pt x="127616" y="4800"/>
                  <a:pt x="130791" y="1096"/>
                  <a:pt x="108037" y="7975"/>
                </a:cubicBezTo>
                <a:cubicBezTo>
                  <a:pt x="85283" y="14854"/>
                  <a:pt x="2733" y="43958"/>
                  <a:pt x="87" y="4290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48212C80-406A-9FB9-0EA6-806DF8046F25}"/>
              </a:ext>
            </a:extLst>
          </p:cNvPr>
          <p:cNvSpPr/>
          <p:nvPr/>
        </p:nvSpPr>
        <p:spPr>
          <a:xfrm>
            <a:off x="5596281" y="5394057"/>
            <a:ext cx="147317" cy="111943"/>
          </a:xfrm>
          <a:custGeom>
            <a:avLst/>
            <a:gdLst>
              <a:gd name="connsiteX0" fmla="*/ 147294 w 147317"/>
              <a:gd name="connsiteY0" fmla="*/ 268 h 111943"/>
              <a:gd name="connsiteX1" fmla="*/ 42519 w 147317"/>
              <a:gd name="connsiteY1" fmla="*/ 73293 h 111943"/>
              <a:gd name="connsiteX2" fmla="*/ 99669 w 147317"/>
              <a:gd name="connsiteY2" fmla="*/ 41543 h 111943"/>
              <a:gd name="connsiteX3" fmla="*/ 1244 w 147317"/>
              <a:gd name="connsiteY3" fmla="*/ 111393 h 111943"/>
              <a:gd name="connsiteX4" fmla="*/ 45694 w 147317"/>
              <a:gd name="connsiteY4" fmla="*/ 73293 h 111943"/>
              <a:gd name="connsiteX5" fmla="*/ 67919 w 147317"/>
              <a:gd name="connsiteY5" fmla="*/ 57418 h 111943"/>
              <a:gd name="connsiteX6" fmla="*/ 7594 w 147317"/>
              <a:gd name="connsiteY6" fmla="*/ 47893 h 111943"/>
              <a:gd name="connsiteX7" fmla="*/ 52044 w 147317"/>
              <a:gd name="connsiteY7" fmla="*/ 47893 h 111943"/>
              <a:gd name="connsiteX8" fmla="*/ 147294 w 147317"/>
              <a:gd name="connsiteY8" fmla="*/ 268 h 1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17" h="111943">
                <a:moveTo>
                  <a:pt x="147294" y="268"/>
                </a:moveTo>
                <a:cubicBezTo>
                  <a:pt x="145707" y="4501"/>
                  <a:pt x="50457" y="66414"/>
                  <a:pt x="42519" y="73293"/>
                </a:cubicBezTo>
                <a:cubicBezTo>
                  <a:pt x="34581" y="80172"/>
                  <a:pt x="106548" y="35193"/>
                  <a:pt x="99669" y="41543"/>
                </a:cubicBezTo>
                <a:cubicBezTo>
                  <a:pt x="92790" y="47893"/>
                  <a:pt x="10240" y="106101"/>
                  <a:pt x="1244" y="111393"/>
                </a:cubicBezTo>
                <a:cubicBezTo>
                  <a:pt x="-7752" y="116685"/>
                  <a:pt x="34582" y="82289"/>
                  <a:pt x="45694" y="73293"/>
                </a:cubicBezTo>
                <a:cubicBezTo>
                  <a:pt x="56806" y="64297"/>
                  <a:pt x="74269" y="61651"/>
                  <a:pt x="67919" y="57418"/>
                </a:cubicBezTo>
                <a:cubicBezTo>
                  <a:pt x="61569" y="53185"/>
                  <a:pt x="10240" y="49481"/>
                  <a:pt x="7594" y="47893"/>
                </a:cubicBezTo>
                <a:cubicBezTo>
                  <a:pt x="4948" y="46306"/>
                  <a:pt x="32994" y="52655"/>
                  <a:pt x="52044" y="47893"/>
                </a:cubicBezTo>
                <a:cubicBezTo>
                  <a:pt x="71094" y="43131"/>
                  <a:pt x="148881" y="-3965"/>
                  <a:pt x="147294" y="26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B518BFA8-3502-789E-DCE7-A4252A390322}"/>
              </a:ext>
            </a:extLst>
          </p:cNvPr>
          <p:cNvSpPr/>
          <p:nvPr/>
        </p:nvSpPr>
        <p:spPr>
          <a:xfrm>
            <a:off x="5186506" y="6346294"/>
            <a:ext cx="233230" cy="74989"/>
          </a:xfrm>
          <a:custGeom>
            <a:avLst/>
            <a:gdLst>
              <a:gd name="connsiteX0" fmla="*/ 233219 w 233230"/>
              <a:gd name="connsiteY0" fmla="*/ 13231 h 74989"/>
              <a:gd name="connsiteX1" fmla="*/ 137969 w 233230"/>
              <a:gd name="connsiteY1" fmla="*/ 70381 h 74989"/>
              <a:gd name="connsiteX2" fmla="*/ 188769 w 233230"/>
              <a:gd name="connsiteY2" fmla="*/ 70381 h 74989"/>
              <a:gd name="connsiteX3" fmla="*/ 103044 w 233230"/>
              <a:gd name="connsiteY3" fmla="*/ 60856 h 74989"/>
              <a:gd name="connsiteX4" fmla="*/ 39544 w 233230"/>
              <a:gd name="connsiteY4" fmla="*/ 44981 h 74989"/>
              <a:gd name="connsiteX5" fmla="*/ 20494 w 233230"/>
              <a:gd name="connsiteY5" fmla="*/ 25931 h 74989"/>
              <a:gd name="connsiteX6" fmla="*/ 1444 w 233230"/>
              <a:gd name="connsiteY6" fmla="*/ 531 h 74989"/>
              <a:gd name="connsiteX7" fmla="*/ 61769 w 233230"/>
              <a:gd name="connsiteY7" fmla="*/ 51331 h 74989"/>
              <a:gd name="connsiteX8" fmla="*/ 17319 w 233230"/>
              <a:gd name="connsiteY8" fmla="*/ 25931 h 74989"/>
              <a:gd name="connsiteX9" fmla="*/ 106219 w 233230"/>
              <a:gd name="connsiteY9" fmla="*/ 57681 h 74989"/>
              <a:gd name="connsiteX10" fmla="*/ 144319 w 233230"/>
              <a:gd name="connsiteY10" fmla="*/ 70381 h 74989"/>
              <a:gd name="connsiteX11" fmla="*/ 233219 w 233230"/>
              <a:gd name="connsiteY11" fmla="*/ 13231 h 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230" h="74989">
                <a:moveTo>
                  <a:pt x="233219" y="13231"/>
                </a:moveTo>
                <a:cubicBezTo>
                  <a:pt x="232161" y="13231"/>
                  <a:pt x="145377" y="60856"/>
                  <a:pt x="137969" y="70381"/>
                </a:cubicBezTo>
                <a:cubicBezTo>
                  <a:pt x="130561" y="79906"/>
                  <a:pt x="194590" y="71969"/>
                  <a:pt x="188769" y="70381"/>
                </a:cubicBezTo>
                <a:cubicBezTo>
                  <a:pt x="182948" y="68794"/>
                  <a:pt x="127915" y="65089"/>
                  <a:pt x="103044" y="60856"/>
                </a:cubicBezTo>
                <a:cubicBezTo>
                  <a:pt x="78173" y="56623"/>
                  <a:pt x="39544" y="44981"/>
                  <a:pt x="39544" y="44981"/>
                </a:cubicBezTo>
                <a:cubicBezTo>
                  <a:pt x="25786" y="39160"/>
                  <a:pt x="26844" y="33339"/>
                  <a:pt x="20494" y="25931"/>
                </a:cubicBezTo>
                <a:cubicBezTo>
                  <a:pt x="14144" y="18523"/>
                  <a:pt x="-5435" y="-3702"/>
                  <a:pt x="1444" y="531"/>
                </a:cubicBezTo>
                <a:cubicBezTo>
                  <a:pt x="8323" y="4764"/>
                  <a:pt x="59123" y="47098"/>
                  <a:pt x="61769" y="51331"/>
                </a:cubicBezTo>
                <a:cubicBezTo>
                  <a:pt x="64415" y="55564"/>
                  <a:pt x="9911" y="24873"/>
                  <a:pt x="17319" y="25931"/>
                </a:cubicBezTo>
                <a:cubicBezTo>
                  <a:pt x="24727" y="26989"/>
                  <a:pt x="85052" y="50273"/>
                  <a:pt x="106219" y="57681"/>
                </a:cubicBezTo>
                <a:cubicBezTo>
                  <a:pt x="127386" y="65089"/>
                  <a:pt x="125798" y="76731"/>
                  <a:pt x="144319" y="70381"/>
                </a:cubicBezTo>
                <a:cubicBezTo>
                  <a:pt x="162840" y="64031"/>
                  <a:pt x="234277" y="13231"/>
                  <a:pt x="233219" y="1323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053367E9-1C45-CD6C-DC96-9C1BA81BF77B}"/>
              </a:ext>
            </a:extLst>
          </p:cNvPr>
          <p:cNvSpPr/>
          <p:nvPr/>
        </p:nvSpPr>
        <p:spPr>
          <a:xfrm>
            <a:off x="4920473" y="6333871"/>
            <a:ext cx="32675" cy="143132"/>
          </a:xfrm>
          <a:custGeom>
            <a:avLst/>
            <a:gdLst>
              <a:gd name="connsiteX0" fmla="*/ 32527 w 32675"/>
              <a:gd name="connsiteY0" fmla="*/ 254 h 143132"/>
              <a:gd name="connsiteX1" fmla="*/ 13477 w 32675"/>
              <a:gd name="connsiteY1" fmla="*/ 82804 h 143132"/>
              <a:gd name="connsiteX2" fmla="*/ 32527 w 32675"/>
              <a:gd name="connsiteY2" fmla="*/ 143129 h 143132"/>
              <a:gd name="connsiteX3" fmla="*/ 777 w 32675"/>
              <a:gd name="connsiteY3" fmla="*/ 85979 h 143132"/>
              <a:gd name="connsiteX4" fmla="*/ 10302 w 32675"/>
              <a:gd name="connsiteY4" fmla="*/ 111379 h 143132"/>
              <a:gd name="connsiteX5" fmla="*/ 32527 w 32675"/>
              <a:gd name="connsiteY5" fmla="*/ 254 h 14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75" h="143132">
                <a:moveTo>
                  <a:pt x="32527" y="254"/>
                </a:moveTo>
                <a:cubicBezTo>
                  <a:pt x="33056" y="-4509"/>
                  <a:pt x="13477" y="58992"/>
                  <a:pt x="13477" y="82804"/>
                </a:cubicBezTo>
                <a:cubicBezTo>
                  <a:pt x="13477" y="106616"/>
                  <a:pt x="34644" y="142600"/>
                  <a:pt x="32527" y="143129"/>
                </a:cubicBezTo>
                <a:cubicBezTo>
                  <a:pt x="30410" y="143658"/>
                  <a:pt x="4481" y="91271"/>
                  <a:pt x="777" y="85979"/>
                </a:cubicBezTo>
                <a:cubicBezTo>
                  <a:pt x="-2927" y="80687"/>
                  <a:pt x="7656" y="123021"/>
                  <a:pt x="10302" y="111379"/>
                </a:cubicBezTo>
                <a:cubicBezTo>
                  <a:pt x="12948" y="99737"/>
                  <a:pt x="31998" y="5017"/>
                  <a:pt x="32527" y="2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C4EAC859-450F-5202-B8EF-1B818F1E2AD6}"/>
              </a:ext>
            </a:extLst>
          </p:cNvPr>
          <p:cNvSpPr/>
          <p:nvPr/>
        </p:nvSpPr>
        <p:spPr>
          <a:xfrm>
            <a:off x="5019532" y="6429104"/>
            <a:ext cx="122329" cy="132884"/>
          </a:xfrm>
          <a:custGeom>
            <a:avLst/>
            <a:gdLst>
              <a:gd name="connsiteX0" fmla="*/ 143 w 122329"/>
              <a:gd name="connsiteY0" fmla="*/ 271 h 132884"/>
              <a:gd name="connsiteX1" fmla="*/ 120793 w 122329"/>
              <a:gd name="connsiteY1" fmla="*/ 130446 h 132884"/>
              <a:gd name="connsiteX2" fmla="*/ 69993 w 122329"/>
              <a:gd name="connsiteY2" fmla="*/ 85996 h 132884"/>
              <a:gd name="connsiteX3" fmla="*/ 95393 w 122329"/>
              <a:gd name="connsiteY3" fmla="*/ 95521 h 132884"/>
              <a:gd name="connsiteX4" fmla="*/ 143 w 122329"/>
              <a:gd name="connsiteY4" fmla="*/ 271 h 13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29" h="132884">
                <a:moveTo>
                  <a:pt x="143" y="271"/>
                </a:moveTo>
                <a:cubicBezTo>
                  <a:pt x="4376" y="6092"/>
                  <a:pt x="109151" y="116159"/>
                  <a:pt x="120793" y="130446"/>
                </a:cubicBezTo>
                <a:cubicBezTo>
                  <a:pt x="132435" y="144733"/>
                  <a:pt x="74226" y="91817"/>
                  <a:pt x="69993" y="85996"/>
                </a:cubicBezTo>
                <a:cubicBezTo>
                  <a:pt x="65760" y="80175"/>
                  <a:pt x="103860" y="107163"/>
                  <a:pt x="95393" y="95521"/>
                </a:cubicBezTo>
                <a:cubicBezTo>
                  <a:pt x="86926" y="83879"/>
                  <a:pt x="-4090" y="-5550"/>
                  <a:pt x="143" y="27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6B3B7500-0430-D0A7-2178-6C17B1EC4579}"/>
              </a:ext>
            </a:extLst>
          </p:cNvPr>
          <p:cNvSpPr/>
          <p:nvPr/>
        </p:nvSpPr>
        <p:spPr>
          <a:xfrm>
            <a:off x="3984625" y="5962637"/>
            <a:ext cx="165100" cy="203413"/>
          </a:xfrm>
          <a:custGeom>
            <a:avLst/>
            <a:gdLst>
              <a:gd name="connsiteX0" fmla="*/ 12700 w 165100"/>
              <a:gd name="connsiteY0" fmla="*/ 13 h 203413"/>
              <a:gd name="connsiteX1" fmla="*/ 104775 w 165100"/>
              <a:gd name="connsiteY1" fmla="*/ 76213 h 203413"/>
              <a:gd name="connsiteX2" fmla="*/ 111125 w 165100"/>
              <a:gd name="connsiteY2" fmla="*/ 104788 h 203413"/>
              <a:gd name="connsiteX3" fmla="*/ 85725 w 165100"/>
              <a:gd name="connsiteY3" fmla="*/ 63513 h 203413"/>
              <a:gd name="connsiteX4" fmla="*/ 44450 w 165100"/>
              <a:gd name="connsiteY4" fmla="*/ 101613 h 203413"/>
              <a:gd name="connsiteX5" fmla="*/ 98425 w 165100"/>
              <a:gd name="connsiteY5" fmla="*/ 177813 h 203413"/>
              <a:gd name="connsiteX6" fmla="*/ 47625 w 165100"/>
              <a:gd name="connsiteY6" fmla="*/ 146063 h 203413"/>
              <a:gd name="connsiteX7" fmla="*/ 127000 w 165100"/>
              <a:gd name="connsiteY7" fmla="*/ 203213 h 203413"/>
              <a:gd name="connsiteX8" fmla="*/ 69850 w 165100"/>
              <a:gd name="connsiteY8" fmla="*/ 165113 h 203413"/>
              <a:gd name="connsiteX9" fmla="*/ 0 w 165100"/>
              <a:gd name="connsiteY9" fmla="*/ 168288 h 203413"/>
              <a:gd name="connsiteX10" fmla="*/ 69850 w 165100"/>
              <a:gd name="connsiteY10" fmla="*/ 155588 h 203413"/>
              <a:gd name="connsiteX11" fmla="*/ 34925 w 165100"/>
              <a:gd name="connsiteY11" fmla="*/ 73038 h 203413"/>
              <a:gd name="connsiteX12" fmla="*/ 142875 w 165100"/>
              <a:gd name="connsiteY12" fmla="*/ 88913 h 203413"/>
              <a:gd name="connsiteX13" fmla="*/ 146050 w 165100"/>
              <a:gd name="connsiteY13" fmla="*/ 63513 h 203413"/>
              <a:gd name="connsiteX14" fmla="*/ 127000 w 165100"/>
              <a:gd name="connsiteY14" fmla="*/ 3188 h 203413"/>
              <a:gd name="connsiteX15" fmla="*/ 165100 w 165100"/>
              <a:gd name="connsiteY15" fmla="*/ 69863 h 203413"/>
              <a:gd name="connsiteX16" fmla="*/ 127000 w 165100"/>
              <a:gd name="connsiteY16" fmla="*/ 69863 h 203413"/>
              <a:gd name="connsiteX17" fmla="*/ 12700 w 165100"/>
              <a:gd name="connsiteY17" fmla="*/ 13 h 20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5100" h="203413">
                <a:moveTo>
                  <a:pt x="12700" y="13"/>
                </a:moveTo>
                <a:cubicBezTo>
                  <a:pt x="8996" y="1071"/>
                  <a:pt x="88371" y="58751"/>
                  <a:pt x="104775" y="76213"/>
                </a:cubicBezTo>
                <a:cubicBezTo>
                  <a:pt x="121179" y="93676"/>
                  <a:pt x="114300" y="106905"/>
                  <a:pt x="111125" y="104788"/>
                </a:cubicBezTo>
                <a:cubicBezTo>
                  <a:pt x="107950" y="102671"/>
                  <a:pt x="96837" y="64042"/>
                  <a:pt x="85725" y="63513"/>
                </a:cubicBezTo>
                <a:cubicBezTo>
                  <a:pt x="74613" y="62984"/>
                  <a:pt x="42333" y="82563"/>
                  <a:pt x="44450" y="101613"/>
                </a:cubicBezTo>
                <a:cubicBezTo>
                  <a:pt x="46567" y="120663"/>
                  <a:pt x="97896" y="170405"/>
                  <a:pt x="98425" y="177813"/>
                </a:cubicBezTo>
                <a:cubicBezTo>
                  <a:pt x="98954" y="185221"/>
                  <a:pt x="42863" y="141830"/>
                  <a:pt x="47625" y="146063"/>
                </a:cubicBezTo>
                <a:cubicBezTo>
                  <a:pt x="52387" y="150296"/>
                  <a:pt x="123296" y="200038"/>
                  <a:pt x="127000" y="203213"/>
                </a:cubicBezTo>
                <a:cubicBezTo>
                  <a:pt x="130704" y="206388"/>
                  <a:pt x="91017" y="170934"/>
                  <a:pt x="69850" y="165113"/>
                </a:cubicBezTo>
                <a:cubicBezTo>
                  <a:pt x="48683" y="159292"/>
                  <a:pt x="0" y="169875"/>
                  <a:pt x="0" y="168288"/>
                </a:cubicBezTo>
                <a:cubicBezTo>
                  <a:pt x="0" y="166701"/>
                  <a:pt x="64029" y="171463"/>
                  <a:pt x="69850" y="155588"/>
                </a:cubicBezTo>
                <a:cubicBezTo>
                  <a:pt x="75671" y="139713"/>
                  <a:pt x="22754" y="84151"/>
                  <a:pt x="34925" y="73038"/>
                </a:cubicBezTo>
                <a:cubicBezTo>
                  <a:pt x="47096" y="61925"/>
                  <a:pt x="124354" y="90500"/>
                  <a:pt x="142875" y="88913"/>
                </a:cubicBezTo>
                <a:cubicBezTo>
                  <a:pt x="161396" y="87326"/>
                  <a:pt x="148696" y="77800"/>
                  <a:pt x="146050" y="63513"/>
                </a:cubicBezTo>
                <a:cubicBezTo>
                  <a:pt x="143404" y="49226"/>
                  <a:pt x="123825" y="2130"/>
                  <a:pt x="127000" y="3188"/>
                </a:cubicBezTo>
                <a:cubicBezTo>
                  <a:pt x="130175" y="4246"/>
                  <a:pt x="165100" y="58751"/>
                  <a:pt x="165100" y="69863"/>
                </a:cubicBezTo>
                <a:cubicBezTo>
                  <a:pt x="165100" y="80975"/>
                  <a:pt x="150283" y="80975"/>
                  <a:pt x="127000" y="69863"/>
                </a:cubicBezTo>
                <a:cubicBezTo>
                  <a:pt x="103717" y="58751"/>
                  <a:pt x="16404" y="-1045"/>
                  <a:pt x="12700" y="1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3FBBBBB-7442-CEA0-BD81-75D2128C5306}"/>
              </a:ext>
            </a:extLst>
          </p:cNvPr>
          <p:cNvSpPr/>
          <p:nvPr/>
        </p:nvSpPr>
        <p:spPr>
          <a:xfrm>
            <a:off x="4006554" y="6111769"/>
            <a:ext cx="41687" cy="200543"/>
          </a:xfrm>
          <a:custGeom>
            <a:avLst/>
            <a:gdLst>
              <a:gd name="connsiteX0" fmla="*/ 296 w 41687"/>
              <a:gd name="connsiteY0" fmla="*/ 106 h 200543"/>
              <a:gd name="connsiteX1" fmla="*/ 41571 w 41687"/>
              <a:gd name="connsiteY1" fmla="*/ 196956 h 200543"/>
              <a:gd name="connsiteX2" fmla="*/ 12996 w 41687"/>
              <a:gd name="connsiteY2" fmla="*/ 130281 h 200543"/>
              <a:gd name="connsiteX3" fmla="*/ 22521 w 41687"/>
              <a:gd name="connsiteY3" fmla="*/ 168381 h 200543"/>
              <a:gd name="connsiteX4" fmla="*/ 296 w 41687"/>
              <a:gd name="connsiteY4" fmla="*/ 106 h 20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87" h="200543">
                <a:moveTo>
                  <a:pt x="296" y="106"/>
                </a:moveTo>
                <a:cubicBezTo>
                  <a:pt x="3471" y="4868"/>
                  <a:pt x="39454" y="175260"/>
                  <a:pt x="41571" y="196956"/>
                </a:cubicBezTo>
                <a:cubicBezTo>
                  <a:pt x="43688" y="218652"/>
                  <a:pt x="16171" y="135043"/>
                  <a:pt x="12996" y="130281"/>
                </a:cubicBezTo>
                <a:cubicBezTo>
                  <a:pt x="9821" y="125519"/>
                  <a:pt x="24638" y="185314"/>
                  <a:pt x="22521" y="168381"/>
                </a:cubicBezTo>
                <a:cubicBezTo>
                  <a:pt x="20404" y="151448"/>
                  <a:pt x="-2879" y="-4656"/>
                  <a:pt x="296" y="10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A3065132-25AB-1023-8480-170DFC49A5DD}"/>
              </a:ext>
            </a:extLst>
          </p:cNvPr>
          <p:cNvSpPr/>
          <p:nvPr/>
        </p:nvSpPr>
        <p:spPr>
          <a:xfrm>
            <a:off x="4000497" y="6121195"/>
            <a:ext cx="53983" cy="197455"/>
          </a:xfrm>
          <a:custGeom>
            <a:avLst/>
            <a:gdLst>
              <a:gd name="connsiteX0" fmla="*/ 53978 w 53983"/>
              <a:gd name="connsiteY0" fmla="*/ 205 h 197455"/>
              <a:gd name="connsiteX1" fmla="*/ 6353 w 53983"/>
              <a:gd name="connsiteY1" fmla="*/ 130380 h 197455"/>
              <a:gd name="connsiteX2" fmla="*/ 3178 w 53983"/>
              <a:gd name="connsiteY2" fmla="*/ 197055 h 197455"/>
              <a:gd name="connsiteX3" fmla="*/ 3178 w 53983"/>
              <a:gd name="connsiteY3" fmla="*/ 101805 h 197455"/>
              <a:gd name="connsiteX4" fmla="*/ 53978 w 53983"/>
              <a:gd name="connsiteY4" fmla="*/ 205 h 19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3" h="197455">
                <a:moveTo>
                  <a:pt x="53978" y="205"/>
                </a:moveTo>
                <a:cubicBezTo>
                  <a:pt x="54507" y="4968"/>
                  <a:pt x="14820" y="97572"/>
                  <a:pt x="6353" y="130380"/>
                </a:cubicBezTo>
                <a:cubicBezTo>
                  <a:pt x="-2114" y="163188"/>
                  <a:pt x="3707" y="201818"/>
                  <a:pt x="3178" y="197055"/>
                </a:cubicBezTo>
                <a:cubicBezTo>
                  <a:pt x="2649" y="192293"/>
                  <a:pt x="-3701" y="128792"/>
                  <a:pt x="3178" y="101805"/>
                </a:cubicBezTo>
                <a:cubicBezTo>
                  <a:pt x="10057" y="74818"/>
                  <a:pt x="53449" y="-4558"/>
                  <a:pt x="53978" y="20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2D60F7E-0955-BC31-0445-1DF3EF8F86BA}"/>
              </a:ext>
            </a:extLst>
          </p:cNvPr>
          <p:cNvSpPr/>
          <p:nvPr/>
        </p:nvSpPr>
        <p:spPr>
          <a:xfrm>
            <a:off x="3920966" y="6273346"/>
            <a:ext cx="35799" cy="163542"/>
          </a:xfrm>
          <a:custGeom>
            <a:avLst/>
            <a:gdLst>
              <a:gd name="connsiteX0" fmla="*/ 35084 w 35799"/>
              <a:gd name="connsiteY0" fmla="*/ 454 h 163542"/>
              <a:gd name="connsiteX1" fmla="*/ 159 w 35799"/>
              <a:gd name="connsiteY1" fmla="*/ 159204 h 163542"/>
              <a:gd name="connsiteX2" fmla="*/ 22384 w 35799"/>
              <a:gd name="connsiteY2" fmla="*/ 111579 h 163542"/>
              <a:gd name="connsiteX3" fmla="*/ 35084 w 35799"/>
              <a:gd name="connsiteY3" fmla="*/ 454 h 16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99" h="163542">
                <a:moveTo>
                  <a:pt x="35084" y="454"/>
                </a:moveTo>
                <a:cubicBezTo>
                  <a:pt x="31380" y="8391"/>
                  <a:pt x="2276" y="140683"/>
                  <a:pt x="159" y="159204"/>
                </a:cubicBezTo>
                <a:cubicBezTo>
                  <a:pt x="-1958" y="177725"/>
                  <a:pt x="17622" y="132216"/>
                  <a:pt x="22384" y="111579"/>
                </a:cubicBezTo>
                <a:cubicBezTo>
                  <a:pt x="27146" y="90942"/>
                  <a:pt x="38788" y="-7483"/>
                  <a:pt x="35084" y="4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9B7DEA86-6DFC-D3AF-5BB1-B74C21A4636A}"/>
              </a:ext>
            </a:extLst>
          </p:cNvPr>
          <p:cNvSpPr/>
          <p:nvPr/>
        </p:nvSpPr>
        <p:spPr>
          <a:xfrm>
            <a:off x="3930650" y="6305236"/>
            <a:ext cx="444500" cy="140056"/>
          </a:xfrm>
          <a:custGeom>
            <a:avLst/>
            <a:gdLst>
              <a:gd name="connsiteX0" fmla="*/ 0 w 444500"/>
              <a:gd name="connsiteY0" fmla="*/ 314 h 140056"/>
              <a:gd name="connsiteX1" fmla="*/ 238125 w 444500"/>
              <a:gd name="connsiteY1" fmla="*/ 41589 h 140056"/>
              <a:gd name="connsiteX2" fmla="*/ 444500 w 444500"/>
              <a:gd name="connsiteY2" fmla="*/ 140014 h 140056"/>
              <a:gd name="connsiteX3" fmla="*/ 238125 w 444500"/>
              <a:gd name="connsiteY3" fmla="*/ 28889 h 140056"/>
              <a:gd name="connsiteX4" fmla="*/ 0 w 444500"/>
              <a:gd name="connsiteY4" fmla="*/ 314 h 14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" h="140056">
                <a:moveTo>
                  <a:pt x="0" y="314"/>
                </a:moveTo>
                <a:cubicBezTo>
                  <a:pt x="0" y="2431"/>
                  <a:pt x="164042" y="18306"/>
                  <a:pt x="238125" y="41589"/>
                </a:cubicBezTo>
                <a:cubicBezTo>
                  <a:pt x="312208" y="64872"/>
                  <a:pt x="444500" y="142131"/>
                  <a:pt x="444500" y="140014"/>
                </a:cubicBezTo>
                <a:cubicBezTo>
                  <a:pt x="444500" y="137897"/>
                  <a:pt x="313267" y="51114"/>
                  <a:pt x="238125" y="28889"/>
                </a:cubicBezTo>
                <a:cubicBezTo>
                  <a:pt x="162983" y="6664"/>
                  <a:pt x="0" y="-1803"/>
                  <a:pt x="0" y="31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27D25E6B-E36E-01D0-1B91-898D52C661AE}"/>
              </a:ext>
            </a:extLst>
          </p:cNvPr>
          <p:cNvSpPr/>
          <p:nvPr/>
        </p:nvSpPr>
        <p:spPr>
          <a:xfrm>
            <a:off x="4387445" y="6456209"/>
            <a:ext cx="259652" cy="171946"/>
          </a:xfrm>
          <a:custGeom>
            <a:avLst/>
            <a:gdLst>
              <a:gd name="connsiteX0" fmla="*/ 3580 w 259652"/>
              <a:gd name="connsiteY0" fmla="*/ 1741 h 171946"/>
              <a:gd name="connsiteX1" fmla="*/ 257580 w 259652"/>
              <a:gd name="connsiteY1" fmla="*/ 170016 h 171946"/>
              <a:gd name="connsiteX2" fmla="*/ 117880 w 259652"/>
              <a:gd name="connsiteY2" fmla="*/ 87466 h 171946"/>
              <a:gd name="connsiteX3" fmla="*/ 3580 w 259652"/>
              <a:gd name="connsiteY3" fmla="*/ 1741 h 17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52" h="171946">
                <a:moveTo>
                  <a:pt x="3580" y="1741"/>
                </a:moveTo>
                <a:cubicBezTo>
                  <a:pt x="26863" y="15499"/>
                  <a:pt x="238530" y="155729"/>
                  <a:pt x="257580" y="170016"/>
                </a:cubicBezTo>
                <a:cubicBezTo>
                  <a:pt x="276630" y="184304"/>
                  <a:pt x="159155" y="115512"/>
                  <a:pt x="117880" y="87466"/>
                </a:cubicBezTo>
                <a:cubicBezTo>
                  <a:pt x="76605" y="59420"/>
                  <a:pt x="-19703" y="-12017"/>
                  <a:pt x="3580" y="174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A89CC31-457D-28AA-BC91-D862F23A0339}"/>
              </a:ext>
            </a:extLst>
          </p:cNvPr>
          <p:cNvSpPr/>
          <p:nvPr/>
        </p:nvSpPr>
        <p:spPr>
          <a:xfrm>
            <a:off x="4372829" y="6414416"/>
            <a:ext cx="621830" cy="480369"/>
          </a:xfrm>
          <a:custGeom>
            <a:avLst/>
            <a:gdLst>
              <a:gd name="connsiteX0" fmla="*/ 2321 w 621830"/>
              <a:gd name="connsiteY0" fmla="*/ 2259 h 480369"/>
              <a:gd name="connsiteX1" fmla="*/ 342046 w 621830"/>
              <a:gd name="connsiteY1" fmla="*/ 230859 h 480369"/>
              <a:gd name="connsiteX2" fmla="*/ 615096 w 621830"/>
              <a:gd name="connsiteY2" fmla="*/ 475334 h 480369"/>
              <a:gd name="connsiteX3" fmla="*/ 529371 w 621830"/>
              <a:gd name="connsiteY3" fmla="*/ 386434 h 480369"/>
              <a:gd name="connsiteX4" fmla="*/ 427771 w 621830"/>
              <a:gd name="connsiteY4" fmla="*/ 272134 h 480369"/>
              <a:gd name="connsiteX5" fmla="*/ 313471 w 621830"/>
              <a:gd name="connsiteY5" fmla="*/ 192759 h 480369"/>
              <a:gd name="connsiteX6" fmla="*/ 249971 w 621830"/>
              <a:gd name="connsiteY6" fmla="*/ 154659 h 480369"/>
              <a:gd name="connsiteX7" fmla="*/ 284896 w 621830"/>
              <a:gd name="connsiteY7" fmla="*/ 183234 h 480369"/>
              <a:gd name="connsiteX8" fmla="*/ 195996 w 621830"/>
              <a:gd name="connsiteY8" fmla="*/ 116559 h 480369"/>
              <a:gd name="connsiteX9" fmla="*/ 2321 w 621830"/>
              <a:gd name="connsiteY9" fmla="*/ 2259 h 48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1830" h="480369">
                <a:moveTo>
                  <a:pt x="2321" y="2259"/>
                </a:moveTo>
                <a:cubicBezTo>
                  <a:pt x="26663" y="21309"/>
                  <a:pt x="239917" y="152013"/>
                  <a:pt x="342046" y="230859"/>
                </a:cubicBezTo>
                <a:cubicBezTo>
                  <a:pt x="444175" y="309705"/>
                  <a:pt x="583875" y="449405"/>
                  <a:pt x="615096" y="475334"/>
                </a:cubicBezTo>
                <a:cubicBezTo>
                  <a:pt x="646317" y="501263"/>
                  <a:pt x="560592" y="420301"/>
                  <a:pt x="529371" y="386434"/>
                </a:cubicBezTo>
                <a:cubicBezTo>
                  <a:pt x="498150" y="352567"/>
                  <a:pt x="463754" y="304413"/>
                  <a:pt x="427771" y="272134"/>
                </a:cubicBezTo>
                <a:cubicBezTo>
                  <a:pt x="391788" y="239855"/>
                  <a:pt x="343104" y="212338"/>
                  <a:pt x="313471" y="192759"/>
                </a:cubicBezTo>
                <a:cubicBezTo>
                  <a:pt x="283838" y="173180"/>
                  <a:pt x="254733" y="156246"/>
                  <a:pt x="249971" y="154659"/>
                </a:cubicBezTo>
                <a:cubicBezTo>
                  <a:pt x="245209" y="153072"/>
                  <a:pt x="293892" y="189584"/>
                  <a:pt x="284896" y="183234"/>
                </a:cubicBezTo>
                <a:cubicBezTo>
                  <a:pt x="275900" y="176884"/>
                  <a:pt x="239917" y="143017"/>
                  <a:pt x="195996" y="116559"/>
                </a:cubicBezTo>
                <a:cubicBezTo>
                  <a:pt x="152075" y="90101"/>
                  <a:pt x="-22021" y="-16791"/>
                  <a:pt x="2321" y="225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70DC17DA-24B1-AF5D-5CCD-65720BE31448}"/>
              </a:ext>
            </a:extLst>
          </p:cNvPr>
          <p:cNvSpPr/>
          <p:nvPr/>
        </p:nvSpPr>
        <p:spPr>
          <a:xfrm>
            <a:off x="4831926" y="6615295"/>
            <a:ext cx="141238" cy="196217"/>
          </a:xfrm>
          <a:custGeom>
            <a:avLst/>
            <a:gdLst>
              <a:gd name="connsiteX0" fmla="*/ 424 w 141238"/>
              <a:gd name="connsiteY0" fmla="*/ 1405 h 196217"/>
              <a:gd name="connsiteX1" fmla="*/ 73449 w 141238"/>
              <a:gd name="connsiteY1" fmla="*/ 49030 h 196217"/>
              <a:gd name="connsiteX2" fmla="*/ 140124 w 141238"/>
              <a:gd name="connsiteY2" fmla="*/ 195080 h 196217"/>
              <a:gd name="connsiteX3" fmla="*/ 114724 w 141238"/>
              <a:gd name="connsiteY3" fmla="*/ 115705 h 196217"/>
              <a:gd name="connsiteX4" fmla="*/ 108374 w 141238"/>
              <a:gd name="connsiteY4" fmla="*/ 93480 h 196217"/>
              <a:gd name="connsiteX5" fmla="*/ 424 w 141238"/>
              <a:gd name="connsiteY5" fmla="*/ 1405 h 19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238" h="196217">
                <a:moveTo>
                  <a:pt x="424" y="1405"/>
                </a:moveTo>
                <a:cubicBezTo>
                  <a:pt x="-5397" y="-6003"/>
                  <a:pt x="50166" y="16751"/>
                  <a:pt x="73449" y="49030"/>
                </a:cubicBezTo>
                <a:cubicBezTo>
                  <a:pt x="96732" y="81309"/>
                  <a:pt x="133245" y="183968"/>
                  <a:pt x="140124" y="195080"/>
                </a:cubicBezTo>
                <a:cubicBezTo>
                  <a:pt x="147003" y="206192"/>
                  <a:pt x="120016" y="132638"/>
                  <a:pt x="114724" y="115705"/>
                </a:cubicBezTo>
                <a:cubicBezTo>
                  <a:pt x="109432" y="98772"/>
                  <a:pt x="122132" y="110413"/>
                  <a:pt x="108374" y="93480"/>
                </a:cubicBezTo>
                <a:cubicBezTo>
                  <a:pt x="94616" y="76547"/>
                  <a:pt x="6245" y="8813"/>
                  <a:pt x="424" y="140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3FBF543F-4390-724F-6E88-16729F4F1388}"/>
              </a:ext>
            </a:extLst>
          </p:cNvPr>
          <p:cNvSpPr/>
          <p:nvPr/>
        </p:nvSpPr>
        <p:spPr>
          <a:xfrm>
            <a:off x="4965659" y="6667197"/>
            <a:ext cx="104979" cy="105084"/>
          </a:xfrm>
          <a:custGeom>
            <a:avLst/>
            <a:gdLst>
              <a:gd name="connsiteX0" fmla="*/ 41 w 104979"/>
              <a:gd name="connsiteY0" fmla="*/ 303 h 105084"/>
              <a:gd name="connsiteX1" fmla="*/ 92116 w 104979"/>
              <a:gd name="connsiteY1" fmla="*/ 38403 h 105084"/>
              <a:gd name="connsiteX2" fmla="*/ 82591 w 104979"/>
              <a:gd name="connsiteY2" fmla="*/ 63803 h 105084"/>
              <a:gd name="connsiteX3" fmla="*/ 44491 w 104979"/>
              <a:gd name="connsiteY3" fmla="*/ 105078 h 105084"/>
              <a:gd name="connsiteX4" fmla="*/ 104816 w 104979"/>
              <a:gd name="connsiteY4" fmla="*/ 60628 h 105084"/>
              <a:gd name="connsiteX5" fmla="*/ 41 w 104979"/>
              <a:gd name="connsiteY5" fmla="*/ 303 h 10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79" h="105084">
                <a:moveTo>
                  <a:pt x="41" y="303"/>
                </a:moveTo>
                <a:cubicBezTo>
                  <a:pt x="-2076" y="-3401"/>
                  <a:pt x="78358" y="27820"/>
                  <a:pt x="92116" y="38403"/>
                </a:cubicBezTo>
                <a:cubicBezTo>
                  <a:pt x="105874" y="48986"/>
                  <a:pt x="90529" y="52691"/>
                  <a:pt x="82591" y="63803"/>
                </a:cubicBezTo>
                <a:cubicBezTo>
                  <a:pt x="74654" y="74916"/>
                  <a:pt x="40787" y="105607"/>
                  <a:pt x="44491" y="105078"/>
                </a:cubicBezTo>
                <a:cubicBezTo>
                  <a:pt x="48195" y="104549"/>
                  <a:pt x="108520" y="75445"/>
                  <a:pt x="104816" y="60628"/>
                </a:cubicBezTo>
                <a:cubicBezTo>
                  <a:pt x="101112" y="45811"/>
                  <a:pt x="2158" y="4007"/>
                  <a:pt x="41" y="30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3CDFC6B0-7D7A-0F18-0F2E-60BC91487FA2}"/>
              </a:ext>
            </a:extLst>
          </p:cNvPr>
          <p:cNvSpPr/>
          <p:nvPr/>
        </p:nvSpPr>
        <p:spPr>
          <a:xfrm>
            <a:off x="4705068" y="6488536"/>
            <a:ext cx="635365" cy="200441"/>
          </a:xfrm>
          <a:custGeom>
            <a:avLst/>
            <a:gdLst>
              <a:gd name="connsiteX0" fmla="*/ 282 w 635365"/>
              <a:gd name="connsiteY0" fmla="*/ 20214 h 200441"/>
              <a:gd name="connsiteX1" fmla="*/ 279682 w 635365"/>
              <a:gd name="connsiteY1" fmla="*/ 112289 h 200441"/>
              <a:gd name="connsiteX2" fmla="*/ 355882 w 635365"/>
              <a:gd name="connsiteY2" fmla="*/ 182139 h 200441"/>
              <a:gd name="connsiteX3" fmla="*/ 333657 w 635365"/>
              <a:gd name="connsiteY3" fmla="*/ 175789 h 200441"/>
              <a:gd name="connsiteX4" fmla="*/ 635282 w 635365"/>
              <a:gd name="connsiteY4" fmla="*/ 188489 h 200441"/>
              <a:gd name="connsiteX5" fmla="*/ 365407 w 635365"/>
              <a:gd name="connsiteY5" fmla="*/ 198014 h 200441"/>
              <a:gd name="connsiteX6" fmla="*/ 463832 w 635365"/>
              <a:gd name="connsiteY6" fmla="*/ 140864 h 200441"/>
              <a:gd name="connsiteX7" fmla="*/ 317782 w 635365"/>
              <a:gd name="connsiteY7" fmla="*/ 144039 h 200441"/>
              <a:gd name="connsiteX8" fmla="*/ 184432 w 635365"/>
              <a:gd name="connsiteY8" fmla="*/ 1164 h 200441"/>
              <a:gd name="connsiteX9" fmla="*/ 225707 w 635365"/>
              <a:gd name="connsiteY9" fmla="*/ 74189 h 200441"/>
              <a:gd name="connsiteX10" fmla="*/ 282 w 635365"/>
              <a:gd name="connsiteY10" fmla="*/ 20214 h 20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365" h="200441">
                <a:moveTo>
                  <a:pt x="282" y="20214"/>
                </a:moveTo>
                <a:cubicBezTo>
                  <a:pt x="9278" y="26564"/>
                  <a:pt x="220415" y="85302"/>
                  <a:pt x="279682" y="112289"/>
                </a:cubicBezTo>
                <a:cubicBezTo>
                  <a:pt x="338949" y="139276"/>
                  <a:pt x="346886" y="171556"/>
                  <a:pt x="355882" y="182139"/>
                </a:cubicBezTo>
                <a:cubicBezTo>
                  <a:pt x="364878" y="192722"/>
                  <a:pt x="287090" y="174731"/>
                  <a:pt x="333657" y="175789"/>
                </a:cubicBezTo>
                <a:cubicBezTo>
                  <a:pt x="380224" y="176847"/>
                  <a:pt x="629990" y="184785"/>
                  <a:pt x="635282" y="188489"/>
                </a:cubicBezTo>
                <a:cubicBezTo>
                  <a:pt x="640574" y="192193"/>
                  <a:pt x="393982" y="205952"/>
                  <a:pt x="365407" y="198014"/>
                </a:cubicBezTo>
                <a:cubicBezTo>
                  <a:pt x="336832" y="190076"/>
                  <a:pt x="471770" y="149860"/>
                  <a:pt x="463832" y="140864"/>
                </a:cubicBezTo>
                <a:cubicBezTo>
                  <a:pt x="455895" y="131868"/>
                  <a:pt x="364349" y="167322"/>
                  <a:pt x="317782" y="144039"/>
                </a:cubicBezTo>
                <a:cubicBezTo>
                  <a:pt x="271215" y="120756"/>
                  <a:pt x="199778" y="12806"/>
                  <a:pt x="184432" y="1164"/>
                </a:cubicBezTo>
                <a:cubicBezTo>
                  <a:pt x="169086" y="-10478"/>
                  <a:pt x="251636" y="68897"/>
                  <a:pt x="225707" y="74189"/>
                </a:cubicBezTo>
                <a:cubicBezTo>
                  <a:pt x="199778" y="79481"/>
                  <a:pt x="-8714" y="13864"/>
                  <a:pt x="282" y="2021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E41750D0-D6E0-3770-3330-3A50089B3EAD}"/>
              </a:ext>
            </a:extLst>
          </p:cNvPr>
          <p:cNvSpPr/>
          <p:nvPr/>
        </p:nvSpPr>
        <p:spPr>
          <a:xfrm>
            <a:off x="4551170" y="5573402"/>
            <a:ext cx="12835" cy="314696"/>
          </a:xfrm>
          <a:custGeom>
            <a:avLst/>
            <a:gdLst>
              <a:gd name="connsiteX0" fmla="*/ 48 w 12835"/>
              <a:gd name="connsiteY0" fmla="*/ 282 h 314696"/>
              <a:gd name="connsiteX1" fmla="*/ 12517 w 12835"/>
              <a:gd name="connsiteY1" fmla="*/ 299540 h 314696"/>
              <a:gd name="connsiteX2" fmla="*/ 8361 w 12835"/>
              <a:gd name="connsiteY2" fmla="*/ 245507 h 314696"/>
              <a:gd name="connsiteX3" fmla="*/ 48 w 12835"/>
              <a:gd name="connsiteY3" fmla="*/ 282 h 31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5" h="314696">
                <a:moveTo>
                  <a:pt x="48" y="282"/>
                </a:moveTo>
                <a:cubicBezTo>
                  <a:pt x="741" y="9288"/>
                  <a:pt x="11132" y="258669"/>
                  <a:pt x="12517" y="299540"/>
                </a:cubicBezTo>
                <a:cubicBezTo>
                  <a:pt x="13902" y="340411"/>
                  <a:pt x="10439" y="290534"/>
                  <a:pt x="8361" y="245507"/>
                </a:cubicBezTo>
                <a:cubicBezTo>
                  <a:pt x="6283" y="200480"/>
                  <a:pt x="-645" y="-8724"/>
                  <a:pt x="48" y="28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8E3632E-24BC-A129-630C-C4308ECC0A91}"/>
              </a:ext>
            </a:extLst>
          </p:cNvPr>
          <p:cNvSpPr/>
          <p:nvPr/>
        </p:nvSpPr>
        <p:spPr>
          <a:xfrm>
            <a:off x="4567541" y="5976789"/>
            <a:ext cx="37783" cy="187098"/>
          </a:xfrm>
          <a:custGeom>
            <a:avLst/>
            <a:gdLst>
              <a:gd name="connsiteX0" fmla="*/ 16928 w 37783"/>
              <a:gd name="connsiteY0" fmla="*/ 62 h 187098"/>
              <a:gd name="connsiteX1" fmla="*/ 16928 w 37783"/>
              <a:gd name="connsiteY1" fmla="*/ 120596 h 187098"/>
              <a:gd name="connsiteX2" fmla="*/ 37710 w 37783"/>
              <a:gd name="connsiteY2" fmla="*/ 187098 h 187098"/>
              <a:gd name="connsiteX3" fmla="*/ 8615 w 37783"/>
              <a:gd name="connsiteY3" fmla="*/ 120596 h 187098"/>
              <a:gd name="connsiteX4" fmla="*/ 303 w 37783"/>
              <a:gd name="connsiteY4" fmla="*/ 103971 h 187098"/>
              <a:gd name="connsiteX5" fmla="*/ 16928 w 37783"/>
              <a:gd name="connsiteY5" fmla="*/ 62 h 18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83" h="187098">
                <a:moveTo>
                  <a:pt x="16928" y="62"/>
                </a:moveTo>
                <a:cubicBezTo>
                  <a:pt x="19699" y="2833"/>
                  <a:pt x="13464" y="89423"/>
                  <a:pt x="16928" y="120596"/>
                </a:cubicBezTo>
                <a:cubicBezTo>
                  <a:pt x="20392" y="151769"/>
                  <a:pt x="39095" y="187098"/>
                  <a:pt x="37710" y="187098"/>
                </a:cubicBezTo>
                <a:cubicBezTo>
                  <a:pt x="36325" y="187098"/>
                  <a:pt x="8615" y="120596"/>
                  <a:pt x="8615" y="120596"/>
                </a:cubicBezTo>
                <a:cubicBezTo>
                  <a:pt x="2380" y="106741"/>
                  <a:pt x="-1082" y="119904"/>
                  <a:pt x="303" y="103971"/>
                </a:cubicBezTo>
                <a:cubicBezTo>
                  <a:pt x="1688" y="88038"/>
                  <a:pt x="14157" y="-2709"/>
                  <a:pt x="16928" y="6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54F1AE2-7324-6C0C-920F-F7CF28307EDF}"/>
              </a:ext>
            </a:extLst>
          </p:cNvPr>
          <p:cNvSpPr/>
          <p:nvPr/>
        </p:nvSpPr>
        <p:spPr>
          <a:xfrm>
            <a:off x="5207427" y="5639812"/>
            <a:ext cx="62849" cy="150132"/>
          </a:xfrm>
          <a:custGeom>
            <a:avLst/>
            <a:gdLst>
              <a:gd name="connsiteX0" fmla="*/ 62842 w 62849"/>
              <a:gd name="connsiteY0" fmla="*/ 373 h 150132"/>
              <a:gd name="connsiteX1" fmla="*/ 4653 w 62849"/>
              <a:gd name="connsiteY1" fmla="*/ 145846 h 150132"/>
              <a:gd name="connsiteX2" fmla="*/ 8809 w 62849"/>
              <a:gd name="connsiteY2" fmla="*/ 104283 h 150132"/>
              <a:gd name="connsiteX3" fmla="*/ 62842 w 62849"/>
              <a:gd name="connsiteY3" fmla="*/ 373 h 15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49" h="150132">
                <a:moveTo>
                  <a:pt x="62842" y="373"/>
                </a:moveTo>
                <a:cubicBezTo>
                  <a:pt x="62149" y="7300"/>
                  <a:pt x="13658" y="128528"/>
                  <a:pt x="4653" y="145846"/>
                </a:cubicBezTo>
                <a:cubicBezTo>
                  <a:pt x="-4352" y="163164"/>
                  <a:pt x="1189" y="123679"/>
                  <a:pt x="8809" y="104283"/>
                </a:cubicBezTo>
                <a:cubicBezTo>
                  <a:pt x="16429" y="84887"/>
                  <a:pt x="63535" y="-6554"/>
                  <a:pt x="62842" y="37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5FD509C1-3F8E-FEC6-0160-7539AD70D543}"/>
              </a:ext>
            </a:extLst>
          </p:cNvPr>
          <p:cNvSpPr/>
          <p:nvPr/>
        </p:nvSpPr>
        <p:spPr>
          <a:xfrm>
            <a:off x="4987893" y="5648308"/>
            <a:ext cx="82618" cy="66775"/>
          </a:xfrm>
          <a:custGeom>
            <a:avLst/>
            <a:gdLst>
              <a:gd name="connsiteX0" fmla="*/ 82582 w 82618"/>
              <a:gd name="connsiteY0" fmla="*/ 17 h 66775"/>
              <a:gd name="connsiteX1" fmla="*/ 47657 w 82618"/>
              <a:gd name="connsiteY1" fmla="*/ 57167 h 66775"/>
              <a:gd name="connsiteX2" fmla="*/ 32 w 82618"/>
              <a:gd name="connsiteY2" fmla="*/ 60342 h 66775"/>
              <a:gd name="connsiteX3" fmla="*/ 41307 w 82618"/>
              <a:gd name="connsiteY3" fmla="*/ 63517 h 66775"/>
              <a:gd name="connsiteX4" fmla="*/ 82582 w 82618"/>
              <a:gd name="connsiteY4" fmla="*/ 17 h 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18" h="66775">
                <a:moveTo>
                  <a:pt x="82582" y="17"/>
                </a:moveTo>
                <a:cubicBezTo>
                  <a:pt x="83640" y="-1041"/>
                  <a:pt x="61415" y="47113"/>
                  <a:pt x="47657" y="57167"/>
                </a:cubicBezTo>
                <a:cubicBezTo>
                  <a:pt x="33899" y="67221"/>
                  <a:pt x="1090" y="59284"/>
                  <a:pt x="32" y="60342"/>
                </a:cubicBezTo>
                <a:cubicBezTo>
                  <a:pt x="-1026" y="61400"/>
                  <a:pt x="24374" y="71984"/>
                  <a:pt x="41307" y="63517"/>
                </a:cubicBezTo>
                <a:cubicBezTo>
                  <a:pt x="58240" y="55050"/>
                  <a:pt x="81524" y="1075"/>
                  <a:pt x="82582" y="1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E69E6FFC-E9D9-86DC-B21B-D79BF03FFD3C}"/>
              </a:ext>
            </a:extLst>
          </p:cNvPr>
          <p:cNvSpPr/>
          <p:nvPr/>
        </p:nvSpPr>
        <p:spPr>
          <a:xfrm>
            <a:off x="5032013" y="5648242"/>
            <a:ext cx="57531" cy="59533"/>
          </a:xfrm>
          <a:custGeom>
            <a:avLst/>
            <a:gdLst>
              <a:gd name="connsiteX0" fmla="*/ 57512 w 57531"/>
              <a:gd name="connsiteY0" fmla="*/ 83 h 59533"/>
              <a:gd name="connsiteX1" fmla="*/ 3537 w 57531"/>
              <a:gd name="connsiteY1" fmla="*/ 57233 h 59533"/>
              <a:gd name="connsiteX2" fmla="*/ 9887 w 57531"/>
              <a:gd name="connsiteY2" fmla="*/ 44533 h 59533"/>
              <a:gd name="connsiteX3" fmla="*/ 57512 w 57531"/>
              <a:gd name="connsiteY3" fmla="*/ 83 h 5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31" h="59533">
                <a:moveTo>
                  <a:pt x="57512" y="83"/>
                </a:moveTo>
                <a:cubicBezTo>
                  <a:pt x="56454" y="2200"/>
                  <a:pt x="3537" y="57233"/>
                  <a:pt x="3537" y="57233"/>
                </a:cubicBezTo>
                <a:cubicBezTo>
                  <a:pt x="-4401" y="64641"/>
                  <a:pt x="2479" y="52471"/>
                  <a:pt x="9887" y="44533"/>
                </a:cubicBezTo>
                <a:cubicBezTo>
                  <a:pt x="17295" y="36596"/>
                  <a:pt x="58570" y="-2034"/>
                  <a:pt x="57512" y="8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5694AE4-750D-5EC4-6FE6-370C7A00C145}"/>
              </a:ext>
            </a:extLst>
          </p:cNvPr>
          <p:cNvSpPr/>
          <p:nvPr/>
        </p:nvSpPr>
        <p:spPr>
          <a:xfrm>
            <a:off x="5051398" y="5781675"/>
            <a:ext cx="38412" cy="101600"/>
          </a:xfrm>
          <a:custGeom>
            <a:avLst/>
            <a:gdLst>
              <a:gd name="connsiteX0" fmla="*/ 27 w 38412"/>
              <a:gd name="connsiteY0" fmla="*/ 0 h 101600"/>
              <a:gd name="connsiteX1" fmla="*/ 31777 w 38412"/>
              <a:gd name="connsiteY1" fmla="*/ 79375 h 101600"/>
              <a:gd name="connsiteX2" fmla="*/ 15902 w 38412"/>
              <a:gd name="connsiteY2" fmla="*/ 101600 h 101600"/>
              <a:gd name="connsiteX3" fmla="*/ 38127 w 38412"/>
              <a:gd name="connsiteY3" fmla="*/ 79375 h 101600"/>
              <a:gd name="connsiteX4" fmla="*/ 27 w 38412"/>
              <a:gd name="connsiteY4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2" h="101600">
                <a:moveTo>
                  <a:pt x="27" y="0"/>
                </a:moveTo>
                <a:cubicBezTo>
                  <a:pt x="-1031" y="0"/>
                  <a:pt x="29131" y="62442"/>
                  <a:pt x="31777" y="79375"/>
                </a:cubicBezTo>
                <a:cubicBezTo>
                  <a:pt x="34423" y="96308"/>
                  <a:pt x="14844" y="101600"/>
                  <a:pt x="15902" y="101600"/>
                </a:cubicBezTo>
                <a:cubicBezTo>
                  <a:pt x="16960" y="101600"/>
                  <a:pt x="41302" y="95250"/>
                  <a:pt x="38127" y="79375"/>
                </a:cubicBezTo>
                <a:cubicBezTo>
                  <a:pt x="34952" y="63500"/>
                  <a:pt x="1085" y="0"/>
                  <a:pt x="27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69ABA54E-DC4C-8272-32D3-6C20098A5EDE}"/>
              </a:ext>
            </a:extLst>
          </p:cNvPr>
          <p:cNvSpPr/>
          <p:nvPr/>
        </p:nvSpPr>
        <p:spPr>
          <a:xfrm>
            <a:off x="4784032" y="6733050"/>
            <a:ext cx="242117" cy="389585"/>
          </a:xfrm>
          <a:custGeom>
            <a:avLst/>
            <a:gdLst>
              <a:gd name="connsiteX0" fmla="*/ 693 w 242117"/>
              <a:gd name="connsiteY0" fmla="*/ 1125 h 389585"/>
              <a:gd name="connsiteX1" fmla="*/ 178493 w 242117"/>
              <a:gd name="connsiteY1" fmla="*/ 178925 h 389585"/>
              <a:gd name="connsiteX2" fmla="*/ 238818 w 242117"/>
              <a:gd name="connsiteY2" fmla="*/ 385300 h 389585"/>
              <a:gd name="connsiteX3" fmla="*/ 229293 w 242117"/>
              <a:gd name="connsiteY3" fmla="*/ 309100 h 389585"/>
              <a:gd name="connsiteX4" fmla="*/ 188018 w 242117"/>
              <a:gd name="connsiteY4" fmla="*/ 194800 h 389585"/>
              <a:gd name="connsiteX5" fmla="*/ 184843 w 242117"/>
              <a:gd name="connsiteY5" fmla="*/ 178925 h 389585"/>
              <a:gd name="connsiteX6" fmla="*/ 118168 w 242117"/>
              <a:gd name="connsiteY6" fmla="*/ 105900 h 389585"/>
              <a:gd name="connsiteX7" fmla="*/ 693 w 242117"/>
              <a:gd name="connsiteY7" fmla="*/ 1125 h 38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17" h="389585">
                <a:moveTo>
                  <a:pt x="693" y="1125"/>
                </a:moveTo>
                <a:cubicBezTo>
                  <a:pt x="10747" y="13296"/>
                  <a:pt x="138806" y="114896"/>
                  <a:pt x="178493" y="178925"/>
                </a:cubicBezTo>
                <a:cubicBezTo>
                  <a:pt x="218180" y="242954"/>
                  <a:pt x="230351" y="363604"/>
                  <a:pt x="238818" y="385300"/>
                </a:cubicBezTo>
                <a:cubicBezTo>
                  <a:pt x="247285" y="406996"/>
                  <a:pt x="237760" y="340850"/>
                  <a:pt x="229293" y="309100"/>
                </a:cubicBezTo>
                <a:cubicBezTo>
                  <a:pt x="220826" y="277350"/>
                  <a:pt x="188018" y="194800"/>
                  <a:pt x="188018" y="194800"/>
                </a:cubicBezTo>
                <a:cubicBezTo>
                  <a:pt x="180610" y="173104"/>
                  <a:pt x="196485" y="193741"/>
                  <a:pt x="184843" y="178925"/>
                </a:cubicBezTo>
                <a:cubicBezTo>
                  <a:pt x="173201" y="164109"/>
                  <a:pt x="143568" y="132888"/>
                  <a:pt x="118168" y="105900"/>
                </a:cubicBezTo>
                <a:cubicBezTo>
                  <a:pt x="92768" y="78913"/>
                  <a:pt x="-9361" y="-11046"/>
                  <a:pt x="693" y="112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C5CCBC4-6D58-D1DF-3F55-55A849908DE8}"/>
              </a:ext>
            </a:extLst>
          </p:cNvPr>
          <p:cNvSpPr/>
          <p:nvPr/>
        </p:nvSpPr>
        <p:spPr>
          <a:xfrm>
            <a:off x="4984579" y="6857333"/>
            <a:ext cx="68052" cy="575680"/>
          </a:xfrm>
          <a:custGeom>
            <a:avLst/>
            <a:gdLst>
              <a:gd name="connsiteX0" fmla="*/ 171 w 68052"/>
              <a:gd name="connsiteY0" fmla="*/ 667 h 575680"/>
              <a:gd name="connsiteX1" fmla="*/ 66846 w 68052"/>
              <a:gd name="connsiteY1" fmla="*/ 270542 h 575680"/>
              <a:gd name="connsiteX2" fmla="*/ 44621 w 68052"/>
              <a:gd name="connsiteY2" fmla="*/ 575342 h 575680"/>
              <a:gd name="connsiteX3" fmla="*/ 63671 w 68052"/>
              <a:gd name="connsiteY3" fmla="*/ 327692 h 575680"/>
              <a:gd name="connsiteX4" fmla="*/ 47796 w 68052"/>
              <a:gd name="connsiteY4" fmla="*/ 197517 h 575680"/>
              <a:gd name="connsiteX5" fmla="*/ 171 w 68052"/>
              <a:gd name="connsiteY5" fmla="*/ 667 h 57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52" h="575680">
                <a:moveTo>
                  <a:pt x="171" y="667"/>
                </a:moveTo>
                <a:cubicBezTo>
                  <a:pt x="3346" y="12838"/>
                  <a:pt x="59438" y="174763"/>
                  <a:pt x="66846" y="270542"/>
                </a:cubicBezTo>
                <a:cubicBezTo>
                  <a:pt x="74254" y="366321"/>
                  <a:pt x="45150" y="565817"/>
                  <a:pt x="44621" y="575342"/>
                </a:cubicBezTo>
                <a:cubicBezTo>
                  <a:pt x="44092" y="584867"/>
                  <a:pt x="63142" y="390663"/>
                  <a:pt x="63671" y="327692"/>
                </a:cubicBezTo>
                <a:cubicBezTo>
                  <a:pt x="64200" y="264721"/>
                  <a:pt x="56792" y="248846"/>
                  <a:pt x="47796" y="197517"/>
                </a:cubicBezTo>
                <a:cubicBezTo>
                  <a:pt x="38800" y="146188"/>
                  <a:pt x="-3004" y="-11504"/>
                  <a:pt x="171" y="66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08657018-40C9-FC89-532B-A99C762A2D7D}"/>
              </a:ext>
            </a:extLst>
          </p:cNvPr>
          <p:cNvSpPr/>
          <p:nvPr/>
        </p:nvSpPr>
        <p:spPr>
          <a:xfrm>
            <a:off x="3766229" y="6423949"/>
            <a:ext cx="104525" cy="292134"/>
          </a:xfrm>
          <a:custGeom>
            <a:avLst/>
            <a:gdLst>
              <a:gd name="connsiteX0" fmla="*/ 104096 w 104525"/>
              <a:gd name="connsiteY0" fmla="*/ 2251 h 292134"/>
              <a:gd name="connsiteX1" fmla="*/ 2496 w 104525"/>
              <a:gd name="connsiteY1" fmla="*/ 288001 h 292134"/>
              <a:gd name="connsiteX2" fmla="*/ 37421 w 104525"/>
              <a:gd name="connsiteY2" fmla="*/ 161001 h 292134"/>
              <a:gd name="connsiteX3" fmla="*/ 104096 w 104525"/>
              <a:gd name="connsiteY3" fmla="*/ 2251 h 29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25" h="292134">
                <a:moveTo>
                  <a:pt x="104096" y="2251"/>
                </a:moveTo>
                <a:cubicBezTo>
                  <a:pt x="98275" y="23418"/>
                  <a:pt x="13608" y="261543"/>
                  <a:pt x="2496" y="288001"/>
                </a:cubicBezTo>
                <a:cubicBezTo>
                  <a:pt x="-8617" y="314459"/>
                  <a:pt x="19959" y="207038"/>
                  <a:pt x="37421" y="161001"/>
                </a:cubicBezTo>
                <a:cubicBezTo>
                  <a:pt x="54883" y="114964"/>
                  <a:pt x="109917" y="-18916"/>
                  <a:pt x="104096" y="225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6320C763-2D15-84B0-3D37-F7D4C42C49D3}"/>
              </a:ext>
            </a:extLst>
          </p:cNvPr>
          <p:cNvSpPr/>
          <p:nvPr/>
        </p:nvSpPr>
        <p:spPr>
          <a:xfrm>
            <a:off x="3806601" y="6454720"/>
            <a:ext cx="257722" cy="60385"/>
          </a:xfrm>
          <a:custGeom>
            <a:avLst/>
            <a:gdLst>
              <a:gd name="connsiteX0" fmla="*/ 224 w 257722"/>
              <a:gd name="connsiteY0" fmla="*/ 60380 h 60385"/>
              <a:gd name="connsiteX1" fmla="*/ 158974 w 257722"/>
              <a:gd name="connsiteY1" fmla="*/ 12755 h 60385"/>
              <a:gd name="connsiteX2" fmla="*/ 257399 w 257722"/>
              <a:gd name="connsiteY2" fmla="*/ 55 h 60385"/>
              <a:gd name="connsiteX3" fmla="*/ 127224 w 257722"/>
              <a:gd name="connsiteY3" fmla="*/ 15930 h 60385"/>
              <a:gd name="connsiteX4" fmla="*/ 124049 w 257722"/>
              <a:gd name="connsiteY4" fmla="*/ 9580 h 60385"/>
              <a:gd name="connsiteX5" fmla="*/ 224 w 257722"/>
              <a:gd name="connsiteY5" fmla="*/ 60380 h 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722" h="60385">
                <a:moveTo>
                  <a:pt x="224" y="60380"/>
                </a:moveTo>
                <a:cubicBezTo>
                  <a:pt x="6045" y="60909"/>
                  <a:pt x="116112" y="22809"/>
                  <a:pt x="158974" y="12755"/>
                </a:cubicBezTo>
                <a:cubicBezTo>
                  <a:pt x="201837" y="2701"/>
                  <a:pt x="262691" y="-474"/>
                  <a:pt x="257399" y="55"/>
                </a:cubicBezTo>
                <a:cubicBezTo>
                  <a:pt x="252107" y="584"/>
                  <a:pt x="127224" y="15930"/>
                  <a:pt x="127224" y="15930"/>
                </a:cubicBezTo>
                <a:cubicBezTo>
                  <a:pt x="104999" y="17517"/>
                  <a:pt x="144686" y="3759"/>
                  <a:pt x="124049" y="9580"/>
                </a:cubicBezTo>
                <a:cubicBezTo>
                  <a:pt x="103412" y="15401"/>
                  <a:pt x="-5597" y="59851"/>
                  <a:pt x="224" y="6038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24C4EA63-0300-4F9A-630D-BA33F36AE2E2}"/>
              </a:ext>
            </a:extLst>
          </p:cNvPr>
          <p:cNvSpPr/>
          <p:nvPr/>
        </p:nvSpPr>
        <p:spPr>
          <a:xfrm>
            <a:off x="3851251" y="6433219"/>
            <a:ext cx="456217" cy="142541"/>
          </a:xfrm>
          <a:custGeom>
            <a:avLst/>
            <a:gdLst>
              <a:gd name="connsiteX0" fmla="*/ 24 w 456217"/>
              <a:gd name="connsiteY0" fmla="*/ 8856 h 142541"/>
              <a:gd name="connsiteX1" fmla="*/ 149249 w 456217"/>
              <a:gd name="connsiteY1" fmla="*/ 18381 h 142541"/>
              <a:gd name="connsiteX2" fmla="*/ 454049 w 456217"/>
              <a:gd name="connsiteY2" fmla="*/ 142206 h 142541"/>
              <a:gd name="connsiteX3" fmla="*/ 279424 w 456217"/>
              <a:gd name="connsiteY3" fmla="*/ 53306 h 142541"/>
              <a:gd name="connsiteX4" fmla="*/ 158774 w 456217"/>
              <a:gd name="connsiteY4" fmla="*/ 2506 h 142541"/>
              <a:gd name="connsiteX5" fmla="*/ 24 w 456217"/>
              <a:gd name="connsiteY5" fmla="*/ 8856 h 14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217" h="142541">
                <a:moveTo>
                  <a:pt x="24" y="8856"/>
                </a:moveTo>
                <a:cubicBezTo>
                  <a:pt x="-1564" y="11502"/>
                  <a:pt x="73578" y="-3844"/>
                  <a:pt x="149249" y="18381"/>
                </a:cubicBezTo>
                <a:cubicBezTo>
                  <a:pt x="224920" y="40606"/>
                  <a:pt x="432353" y="136385"/>
                  <a:pt x="454049" y="142206"/>
                </a:cubicBezTo>
                <a:cubicBezTo>
                  <a:pt x="475745" y="148027"/>
                  <a:pt x="328636" y="76589"/>
                  <a:pt x="279424" y="53306"/>
                </a:cubicBezTo>
                <a:cubicBezTo>
                  <a:pt x="230212" y="30023"/>
                  <a:pt x="204812" y="9914"/>
                  <a:pt x="158774" y="2506"/>
                </a:cubicBezTo>
                <a:cubicBezTo>
                  <a:pt x="112737" y="-4902"/>
                  <a:pt x="1612" y="6210"/>
                  <a:pt x="24" y="885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4D17D313-3896-DFBF-592B-9BE7221CDE2F}"/>
              </a:ext>
            </a:extLst>
          </p:cNvPr>
          <p:cNvSpPr/>
          <p:nvPr/>
        </p:nvSpPr>
        <p:spPr>
          <a:xfrm>
            <a:off x="4311132" y="6562860"/>
            <a:ext cx="470572" cy="469849"/>
          </a:xfrm>
          <a:custGeom>
            <a:avLst/>
            <a:gdLst>
              <a:gd name="connsiteX0" fmla="*/ 6868 w 470572"/>
              <a:gd name="connsiteY0" fmla="*/ 3040 h 469849"/>
              <a:gd name="connsiteX1" fmla="*/ 238643 w 470572"/>
              <a:gd name="connsiteY1" fmla="*/ 199890 h 469849"/>
              <a:gd name="connsiteX2" fmla="*/ 470418 w 470572"/>
              <a:gd name="connsiteY2" fmla="*/ 469765 h 469849"/>
              <a:gd name="connsiteX3" fmla="*/ 203718 w 470572"/>
              <a:gd name="connsiteY3" fmla="*/ 171315 h 469849"/>
              <a:gd name="connsiteX4" fmla="*/ 73543 w 470572"/>
              <a:gd name="connsiteY4" fmla="*/ 85590 h 469849"/>
              <a:gd name="connsiteX5" fmla="*/ 6868 w 470572"/>
              <a:gd name="connsiteY5" fmla="*/ 3040 h 46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572" h="469849">
                <a:moveTo>
                  <a:pt x="6868" y="3040"/>
                </a:moveTo>
                <a:cubicBezTo>
                  <a:pt x="34385" y="22090"/>
                  <a:pt x="161385" y="122103"/>
                  <a:pt x="238643" y="199890"/>
                </a:cubicBezTo>
                <a:cubicBezTo>
                  <a:pt x="315901" y="277677"/>
                  <a:pt x="476239" y="474527"/>
                  <a:pt x="470418" y="469765"/>
                </a:cubicBezTo>
                <a:cubicBezTo>
                  <a:pt x="464597" y="465003"/>
                  <a:pt x="269864" y="235344"/>
                  <a:pt x="203718" y="171315"/>
                </a:cubicBezTo>
                <a:cubicBezTo>
                  <a:pt x="137572" y="107286"/>
                  <a:pt x="105822" y="111519"/>
                  <a:pt x="73543" y="85590"/>
                </a:cubicBezTo>
                <a:cubicBezTo>
                  <a:pt x="41264" y="59661"/>
                  <a:pt x="-20649" y="-16010"/>
                  <a:pt x="6868" y="304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3ED0B06E-8692-E5BB-A4F4-583365D2B6B5}"/>
              </a:ext>
            </a:extLst>
          </p:cNvPr>
          <p:cNvSpPr/>
          <p:nvPr/>
        </p:nvSpPr>
        <p:spPr>
          <a:xfrm>
            <a:off x="4762876" y="7006922"/>
            <a:ext cx="330943" cy="600117"/>
          </a:xfrm>
          <a:custGeom>
            <a:avLst/>
            <a:gdLst>
              <a:gd name="connsiteX0" fmla="*/ 2799 w 330943"/>
              <a:gd name="connsiteY0" fmla="*/ 6653 h 600117"/>
              <a:gd name="connsiteX1" fmla="*/ 326649 w 330943"/>
              <a:gd name="connsiteY1" fmla="*/ 594028 h 600117"/>
              <a:gd name="connsiteX2" fmla="*/ 177424 w 330943"/>
              <a:gd name="connsiteY2" fmla="*/ 295578 h 600117"/>
              <a:gd name="connsiteX3" fmla="*/ 2799 w 330943"/>
              <a:gd name="connsiteY3" fmla="*/ 6653 h 60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43" h="600117">
                <a:moveTo>
                  <a:pt x="2799" y="6653"/>
                </a:moveTo>
                <a:cubicBezTo>
                  <a:pt x="27670" y="56395"/>
                  <a:pt x="297545" y="545874"/>
                  <a:pt x="326649" y="594028"/>
                </a:cubicBezTo>
                <a:cubicBezTo>
                  <a:pt x="355753" y="642182"/>
                  <a:pt x="229282" y="391886"/>
                  <a:pt x="177424" y="295578"/>
                </a:cubicBezTo>
                <a:cubicBezTo>
                  <a:pt x="125566" y="199270"/>
                  <a:pt x="-22072" y="-43089"/>
                  <a:pt x="2799" y="665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F840BB47-C3E7-FC44-C60C-63D14748C8C8}"/>
              </a:ext>
            </a:extLst>
          </p:cNvPr>
          <p:cNvSpPr/>
          <p:nvPr/>
        </p:nvSpPr>
        <p:spPr>
          <a:xfrm>
            <a:off x="4559300" y="6702425"/>
            <a:ext cx="276897" cy="332208"/>
          </a:xfrm>
          <a:custGeom>
            <a:avLst/>
            <a:gdLst>
              <a:gd name="connsiteX0" fmla="*/ 0 w 276897"/>
              <a:gd name="connsiteY0" fmla="*/ 0 h 332208"/>
              <a:gd name="connsiteX1" fmla="*/ 257175 w 276897"/>
              <a:gd name="connsiteY1" fmla="*/ 311150 h 332208"/>
              <a:gd name="connsiteX2" fmla="*/ 231775 w 276897"/>
              <a:gd name="connsiteY2" fmla="*/ 273050 h 332208"/>
              <a:gd name="connsiteX3" fmla="*/ 0 w 276897"/>
              <a:gd name="connsiteY3" fmla="*/ 0 h 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97" h="332208">
                <a:moveTo>
                  <a:pt x="0" y="0"/>
                </a:moveTo>
                <a:cubicBezTo>
                  <a:pt x="4233" y="6350"/>
                  <a:pt x="218546" y="265642"/>
                  <a:pt x="257175" y="311150"/>
                </a:cubicBezTo>
                <a:cubicBezTo>
                  <a:pt x="295804" y="356658"/>
                  <a:pt x="272521" y="321204"/>
                  <a:pt x="231775" y="273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D6CDF68-BBB4-C812-DF99-D1D3A6C2E1FC}"/>
              </a:ext>
            </a:extLst>
          </p:cNvPr>
          <p:cNvSpPr/>
          <p:nvPr/>
        </p:nvSpPr>
        <p:spPr>
          <a:xfrm>
            <a:off x="4914839" y="6910965"/>
            <a:ext cx="102013" cy="397886"/>
          </a:xfrm>
          <a:custGeom>
            <a:avLst/>
            <a:gdLst>
              <a:gd name="connsiteX0" fmla="*/ 61 w 102013"/>
              <a:gd name="connsiteY0" fmla="*/ 1010 h 397886"/>
              <a:gd name="connsiteX1" fmla="*/ 79436 w 102013"/>
              <a:gd name="connsiteY1" fmla="*/ 302635 h 397886"/>
              <a:gd name="connsiteX2" fmla="*/ 101661 w 102013"/>
              <a:gd name="connsiteY2" fmla="*/ 394710 h 397886"/>
              <a:gd name="connsiteX3" fmla="*/ 66736 w 102013"/>
              <a:gd name="connsiteY3" fmla="*/ 210560 h 397886"/>
              <a:gd name="connsiteX4" fmla="*/ 61 w 102013"/>
              <a:gd name="connsiteY4" fmla="*/ 1010 h 39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13" h="397886">
                <a:moveTo>
                  <a:pt x="61" y="1010"/>
                </a:moveTo>
                <a:cubicBezTo>
                  <a:pt x="2178" y="16356"/>
                  <a:pt x="62503" y="237018"/>
                  <a:pt x="79436" y="302635"/>
                </a:cubicBezTo>
                <a:cubicBezTo>
                  <a:pt x="96369" y="368252"/>
                  <a:pt x="103778" y="410056"/>
                  <a:pt x="101661" y="394710"/>
                </a:cubicBezTo>
                <a:cubicBezTo>
                  <a:pt x="99544" y="379364"/>
                  <a:pt x="82611" y="271943"/>
                  <a:pt x="66736" y="210560"/>
                </a:cubicBezTo>
                <a:cubicBezTo>
                  <a:pt x="50861" y="149177"/>
                  <a:pt x="-2056" y="-14336"/>
                  <a:pt x="61" y="101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FBF5FB8-8670-9B38-8D40-04AEAF827C5E}"/>
              </a:ext>
            </a:extLst>
          </p:cNvPr>
          <p:cNvSpPr/>
          <p:nvPr/>
        </p:nvSpPr>
        <p:spPr>
          <a:xfrm>
            <a:off x="5098879" y="7603143"/>
            <a:ext cx="233765" cy="587267"/>
          </a:xfrm>
          <a:custGeom>
            <a:avLst/>
            <a:gdLst>
              <a:gd name="connsiteX0" fmla="*/ 3346 w 233765"/>
              <a:gd name="connsiteY0" fmla="*/ 7332 h 587267"/>
              <a:gd name="connsiteX1" fmla="*/ 231946 w 233765"/>
              <a:gd name="connsiteY1" fmla="*/ 582007 h 587267"/>
              <a:gd name="connsiteX2" fmla="*/ 104946 w 233765"/>
              <a:gd name="connsiteY2" fmla="*/ 277207 h 587267"/>
              <a:gd name="connsiteX3" fmla="*/ 3346 w 233765"/>
              <a:gd name="connsiteY3" fmla="*/ 7332 h 58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65" h="587267">
                <a:moveTo>
                  <a:pt x="3346" y="7332"/>
                </a:moveTo>
                <a:cubicBezTo>
                  <a:pt x="24513" y="58132"/>
                  <a:pt x="215013" y="537028"/>
                  <a:pt x="231946" y="582007"/>
                </a:cubicBezTo>
                <a:cubicBezTo>
                  <a:pt x="248879" y="626986"/>
                  <a:pt x="143046" y="371399"/>
                  <a:pt x="104946" y="277207"/>
                </a:cubicBezTo>
                <a:cubicBezTo>
                  <a:pt x="66846" y="183015"/>
                  <a:pt x="-17821" y="-43468"/>
                  <a:pt x="3346" y="733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7DB326C4-091D-F2BD-D13C-2BA68DB36D60}"/>
              </a:ext>
            </a:extLst>
          </p:cNvPr>
          <p:cNvSpPr/>
          <p:nvPr/>
        </p:nvSpPr>
        <p:spPr>
          <a:xfrm>
            <a:off x="5038632" y="7137236"/>
            <a:ext cx="28769" cy="320895"/>
          </a:xfrm>
          <a:custGeom>
            <a:avLst/>
            <a:gdLst>
              <a:gd name="connsiteX0" fmla="*/ 28668 w 28769"/>
              <a:gd name="connsiteY0" fmla="*/ 164 h 320895"/>
              <a:gd name="connsiteX1" fmla="*/ 93 w 28769"/>
              <a:gd name="connsiteY1" fmla="*/ 314489 h 320895"/>
              <a:gd name="connsiteX2" fmla="*/ 19143 w 28769"/>
              <a:gd name="connsiteY2" fmla="*/ 216064 h 320895"/>
              <a:gd name="connsiteX3" fmla="*/ 9618 w 28769"/>
              <a:gd name="connsiteY3" fmla="*/ 270039 h 320895"/>
              <a:gd name="connsiteX4" fmla="*/ 28668 w 28769"/>
              <a:gd name="connsiteY4" fmla="*/ 164 h 32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9" h="320895">
                <a:moveTo>
                  <a:pt x="28668" y="164"/>
                </a:moveTo>
                <a:cubicBezTo>
                  <a:pt x="27081" y="7572"/>
                  <a:pt x="1680" y="278506"/>
                  <a:pt x="93" y="314489"/>
                </a:cubicBezTo>
                <a:cubicBezTo>
                  <a:pt x="-1495" y="350472"/>
                  <a:pt x="17556" y="223472"/>
                  <a:pt x="19143" y="216064"/>
                </a:cubicBezTo>
                <a:cubicBezTo>
                  <a:pt x="20730" y="208656"/>
                  <a:pt x="6443" y="302847"/>
                  <a:pt x="9618" y="270039"/>
                </a:cubicBezTo>
                <a:cubicBezTo>
                  <a:pt x="12793" y="237231"/>
                  <a:pt x="30255" y="-7244"/>
                  <a:pt x="28668" y="16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3382DC09-3C4B-DC50-0FE9-DC237321D56C}"/>
              </a:ext>
            </a:extLst>
          </p:cNvPr>
          <p:cNvSpPr/>
          <p:nvPr/>
        </p:nvSpPr>
        <p:spPr>
          <a:xfrm>
            <a:off x="5032348" y="7121507"/>
            <a:ext cx="115068" cy="175470"/>
          </a:xfrm>
          <a:custGeom>
            <a:avLst/>
            <a:gdLst>
              <a:gd name="connsiteX0" fmla="*/ 27 w 115068"/>
              <a:gd name="connsiteY0" fmla="*/ 18 h 175470"/>
              <a:gd name="connsiteX1" fmla="*/ 85752 w 115068"/>
              <a:gd name="connsiteY1" fmla="*/ 127018 h 175470"/>
              <a:gd name="connsiteX2" fmla="*/ 114327 w 115068"/>
              <a:gd name="connsiteY2" fmla="*/ 174643 h 175470"/>
              <a:gd name="connsiteX3" fmla="*/ 98452 w 115068"/>
              <a:gd name="connsiteY3" fmla="*/ 152418 h 175470"/>
              <a:gd name="connsiteX4" fmla="*/ 15902 w 115068"/>
              <a:gd name="connsiteY4" fmla="*/ 92093 h 175470"/>
              <a:gd name="connsiteX5" fmla="*/ 95277 w 115068"/>
              <a:gd name="connsiteY5" fmla="*/ 136543 h 175470"/>
              <a:gd name="connsiteX6" fmla="*/ 27 w 115068"/>
              <a:gd name="connsiteY6" fmla="*/ 18 h 17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68" h="175470">
                <a:moveTo>
                  <a:pt x="27" y="18"/>
                </a:moveTo>
                <a:cubicBezTo>
                  <a:pt x="-1560" y="-1569"/>
                  <a:pt x="66702" y="97914"/>
                  <a:pt x="85752" y="127018"/>
                </a:cubicBezTo>
                <a:cubicBezTo>
                  <a:pt x="104802" y="156122"/>
                  <a:pt x="114327" y="174643"/>
                  <a:pt x="114327" y="174643"/>
                </a:cubicBezTo>
                <a:cubicBezTo>
                  <a:pt x="116444" y="178876"/>
                  <a:pt x="114856" y="166176"/>
                  <a:pt x="98452" y="152418"/>
                </a:cubicBezTo>
                <a:cubicBezTo>
                  <a:pt x="82048" y="138660"/>
                  <a:pt x="16431" y="94739"/>
                  <a:pt x="15902" y="92093"/>
                </a:cubicBezTo>
                <a:cubicBezTo>
                  <a:pt x="15373" y="89447"/>
                  <a:pt x="96335" y="148185"/>
                  <a:pt x="95277" y="136543"/>
                </a:cubicBezTo>
                <a:cubicBezTo>
                  <a:pt x="94219" y="124901"/>
                  <a:pt x="1614" y="1605"/>
                  <a:pt x="27" y="1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3F8A48D8-1B14-6FA4-2847-82D7A70A5FA4}"/>
              </a:ext>
            </a:extLst>
          </p:cNvPr>
          <p:cNvSpPr/>
          <p:nvPr/>
        </p:nvSpPr>
        <p:spPr>
          <a:xfrm>
            <a:off x="5045075" y="7254868"/>
            <a:ext cx="130175" cy="155584"/>
          </a:xfrm>
          <a:custGeom>
            <a:avLst/>
            <a:gdLst>
              <a:gd name="connsiteX0" fmla="*/ 0 w 130175"/>
              <a:gd name="connsiteY0" fmla="*/ 7 h 155584"/>
              <a:gd name="connsiteX1" fmla="*/ 82550 w 130175"/>
              <a:gd name="connsiteY1" fmla="*/ 53982 h 155584"/>
              <a:gd name="connsiteX2" fmla="*/ 130175 w 130175"/>
              <a:gd name="connsiteY2" fmla="*/ 155582 h 155584"/>
              <a:gd name="connsiteX3" fmla="*/ 82550 w 130175"/>
              <a:gd name="connsiteY3" fmla="*/ 57157 h 155584"/>
              <a:gd name="connsiteX4" fmla="*/ 0 w 130175"/>
              <a:gd name="connsiteY4" fmla="*/ 7 h 15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155584">
                <a:moveTo>
                  <a:pt x="0" y="7"/>
                </a:moveTo>
                <a:cubicBezTo>
                  <a:pt x="0" y="-522"/>
                  <a:pt x="60854" y="28053"/>
                  <a:pt x="82550" y="53982"/>
                </a:cubicBezTo>
                <a:cubicBezTo>
                  <a:pt x="104246" y="79911"/>
                  <a:pt x="130175" y="155053"/>
                  <a:pt x="130175" y="155582"/>
                </a:cubicBezTo>
                <a:cubicBezTo>
                  <a:pt x="130175" y="156111"/>
                  <a:pt x="97896" y="77794"/>
                  <a:pt x="82550" y="57157"/>
                </a:cubicBezTo>
                <a:cubicBezTo>
                  <a:pt x="67204" y="36520"/>
                  <a:pt x="0" y="536"/>
                  <a:pt x="0" y="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B669FF0C-195E-F408-AAA4-276FE993FA4B}"/>
              </a:ext>
            </a:extLst>
          </p:cNvPr>
          <p:cNvSpPr/>
          <p:nvPr/>
        </p:nvSpPr>
        <p:spPr>
          <a:xfrm>
            <a:off x="5034682" y="7245331"/>
            <a:ext cx="162925" cy="245309"/>
          </a:xfrm>
          <a:custGeom>
            <a:avLst/>
            <a:gdLst>
              <a:gd name="connsiteX0" fmla="*/ 16743 w 162925"/>
              <a:gd name="connsiteY0" fmla="*/ 19 h 245309"/>
              <a:gd name="connsiteX1" fmla="*/ 83418 w 162925"/>
              <a:gd name="connsiteY1" fmla="*/ 25419 h 245309"/>
              <a:gd name="connsiteX2" fmla="*/ 127868 w 162925"/>
              <a:gd name="connsiteY2" fmla="*/ 95269 h 245309"/>
              <a:gd name="connsiteX3" fmla="*/ 162793 w 162925"/>
              <a:gd name="connsiteY3" fmla="*/ 187344 h 245309"/>
              <a:gd name="connsiteX4" fmla="*/ 115168 w 162925"/>
              <a:gd name="connsiteY4" fmla="*/ 180994 h 245309"/>
              <a:gd name="connsiteX5" fmla="*/ 13568 w 162925"/>
              <a:gd name="connsiteY5" fmla="*/ 244494 h 245309"/>
              <a:gd name="connsiteX6" fmla="*/ 80243 w 162925"/>
              <a:gd name="connsiteY6" fmla="*/ 215919 h 245309"/>
              <a:gd name="connsiteX7" fmla="*/ 134218 w 162925"/>
              <a:gd name="connsiteY7" fmla="*/ 200044 h 245309"/>
              <a:gd name="connsiteX8" fmla="*/ 42143 w 162925"/>
              <a:gd name="connsiteY8" fmla="*/ 209569 h 245309"/>
              <a:gd name="connsiteX9" fmla="*/ 4043 w 162925"/>
              <a:gd name="connsiteY9" fmla="*/ 212744 h 245309"/>
              <a:gd name="connsiteX10" fmla="*/ 134218 w 162925"/>
              <a:gd name="connsiteY10" fmla="*/ 190519 h 245309"/>
              <a:gd name="connsiteX11" fmla="*/ 137393 w 162925"/>
              <a:gd name="connsiteY11" fmla="*/ 177819 h 245309"/>
              <a:gd name="connsiteX12" fmla="*/ 111993 w 162925"/>
              <a:gd name="connsiteY12" fmla="*/ 44469 h 245309"/>
              <a:gd name="connsiteX13" fmla="*/ 92943 w 162925"/>
              <a:gd name="connsiteY13" fmla="*/ 28594 h 245309"/>
              <a:gd name="connsiteX14" fmla="*/ 16743 w 162925"/>
              <a:gd name="connsiteY14" fmla="*/ 19 h 2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925" h="245309">
                <a:moveTo>
                  <a:pt x="16743" y="19"/>
                </a:moveTo>
                <a:cubicBezTo>
                  <a:pt x="15156" y="-510"/>
                  <a:pt x="64897" y="9544"/>
                  <a:pt x="83418" y="25419"/>
                </a:cubicBezTo>
                <a:cubicBezTo>
                  <a:pt x="101939" y="41294"/>
                  <a:pt x="114639" y="68282"/>
                  <a:pt x="127868" y="95269"/>
                </a:cubicBezTo>
                <a:cubicBezTo>
                  <a:pt x="141097" y="122257"/>
                  <a:pt x="164910" y="173057"/>
                  <a:pt x="162793" y="187344"/>
                </a:cubicBezTo>
                <a:cubicBezTo>
                  <a:pt x="160676" y="201632"/>
                  <a:pt x="140039" y="171469"/>
                  <a:pt x="115168" y="180994"/>
                </a:cubicBezTo>
                <a:cubicBezTo>
                  <a:pt x="90297" y="190519"/>
                  <a:pt x="19389" y="238673"/>
                  <a:pt x="13568" y="244494"/>
                </a:cubicBezTo>
                <a:cubicBezTo>
                  <a:pt x="7747" y="250315"/>
                  <a:pt x="60135" y="223327"/>
                  <a:pt x="80243" y="215919"/>
                </a:cubicBezTo>
                <a:cubicBezTo>
                  <a:pt x="100351" y="208511"/>
                  <a:pt x="140568" y="201102"/>
                  <a:pt x="134218" y="200044"/>
                </a:cubicBezTo>
                <a:cubicBezTo>
                  <a:pt x="127868" y="198986"/>
                  <a:pt x="63839" y="207452"/>
                  <a:pt x="42143" y="209569"/>
                </a:cubicBezTo>
                <a:cubicBezTo>
                  <a:pt x="20447" y="211686"/>
                  <a:pt x="-11303" y="215919"/>
                  <a:pt x="4043" y="212744"/>
                </a:cubicBezTo>
                <a:cubicBezTo>
                  <a:pt x="19389" y="209569"/>
                  <a:pt x="134218" y="190519"/>
                  <a:pt x="134218" y="190519"/>
                </a:cubicBezTo>
                <a:cubicBezTo>
                  <a:pt x="156443" y="184698"/>
                  <a:pt x="141097" y="202161"/>
                  <a:pt x="137393" y="177819"/>
                </a:cubicBezTo>
                <a:cubicBezTo>
                  <a:pt x="133689" y="153477"/>
                  <a:pt x="111993" y="44469"/>
                  <a:pt x="111993" y="44469"/>
                </a:cubicBezTo>
                <a:cubicBezTo>
                  <a:pt x="104585" y="19598"/>
                  <a:pt x="108289" y="34944"/>
                  <a:pt x="92943" y="28594"/>
                </a:cubicBezTo>
                <a:cubicBezTo>
                  <a:pt x="77597" y="22244"/>
                  <a:pt x="18330" y="548"/>
                  <a:pt x="16743" y="1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92B3947-5DD2-0AD1-368B-D31C7D79EDA1}"/>
              </a:ext>
            </a:extLst>
          </p:cNvPr>
          <p:cNvSpPr/>
          <p:nvPr/>
        </p:nvSpPr>
        <p:spPr>
          <a:xfrm>
            <a:off x="5156196" y="7400810"/>
            <a:ext cx="149547" cy="708387"/>
          </a:xfrm>
          <a:custGeom>
            <a:avLst/>
            <a:gdLst>
              <a:gd name="connsiteX0" fmla="*/ 4 w 149547"/>
              <a:gd name="connsiteY0" fmla="*/ 115 h 708387"/>
              <a:gd name="connsiteX1" fmla="*/ 66679 w 149547"/>
              <a:gd name="connsiteY1" fmla="*/ 123940 h 708387"/>
              <a:gd name="connsiteX2" fmla="*/ 123829 w 149547"/>
              <a:gd name="connsiteY2" fmla="*/ 479540 h 708387"/>
              <a:gd name="connsiteX3" fmla="*/ 149229 w 149547"/>
              <a:gd name="connsiteY3" fmla="*/ 708140 h 708387"/>
              <a:gd name="connsiteX4" fmla="*/ 107954 w 149547"/>
              <a:gd name="connsiteY4" fmla="*/ 438265 h 708387"/>
              <a:gd name="connsiteX5" fmla="*/ 63504 w 149547"/>
              <a:gd name="connsiteY5" fmla="*/ 108065 h 708387"/>
              <a:gd name="connsiteX6" fmla="*/ 4 w 149547"/>
              <a:gd name="connsiteY6" fmla="*/ 115 h 70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47" h="708387">
                <a:moveTo>
                  <a:pt x="4" y="115"/>
                </a:moveTo>
                <a:cubicBezTo>
                  <a:pt x="533" y="2761"/>
                  <a:pt x="46042" y="44036"/>
                  <a:pt x="66679" y="123940"/>
                </a:cubicBezTo>
                <a:cubicBezTo>
                  <a:pt x="87317" y="203844"/>
                  <a:pt x="110071" y="382173"/>
                  <a:pt x="123829" y="479540"/>
                </a:cubicBezTo>
                <a:cubicBezTo>
                  <a:pt x="137587" y="576907"/>
                  <a:pt x="151875" y="715019"/>
                  <a:pt x="149229" y="708140"/>
                </a:cubicBezTo>
                <a:cubicBezTo>
                  <a:pt x="146583" y="701261"/>
                  <a:pt x="122241" y="538277"/>
                  <a:pt x="107954" y="438265"/>
                </a:cubicBezTo>
                <a:cubicBezTo>
                  <a:pt x="93667" y="338253"/>
                  <a:pt x="79379" y="175798"/>
                  <a:pt x="63504" y="108065"/>
                </a:cubicBezTo>
                <a:cubicBezTo>
                  <a:pt x="47629" y="40332"/>
                  <a:pt x="-525" y="-2531"/>
                  <a:pt x="4" y="11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5BD8A70-55AF-BD47-01DD-E048BD9C6A31}"/>
              </a:ext>
            </a:extLst>
          </p:cNvPr>
          <p:cNvSpPr/>
          <p:nvPr/>
        </p:nvSpPr>
        <p:spPr>
          <a:xfrm>
            <a:off x="5206171" y="7425110"/>
            <a:ext cx="120031" cy="713630"/>
          </a:xfrm>
          <a:custGeom>
            <a:avLst/>
            <a:gdLst>
              <a:gd name="connsiteX0" fmla="*/ 829 w 120031"/>
              <a:gd name="connsiteY0" fmla="*/ 7565 h 713630"/>
              <a:gd name="connsiteX1" fmla="*/ 118304 w 120031"/>
              <a:gd name="connsiteY1" fmla="*/ 706065 h 713630"/>
              <a:gd name="connsiteX2" fmla="*/ 67504 w 120031"/>
              <a:gd name="connsiteY2" fmla="*/ 356815 h 713630"/>
              <a:gd name="connsiteX3" fmla="*/ 829 w 120031"/>
              <a:gd name="connsiteY3" fmla="*/ 7565 h 71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31" h="713630">
                <a:moveTo>
                  <a:pt x="829" y="7565"/>
                </a:moveTo>
                <a:cubicBezTo>
                  <a:pt x="9296" y="65773"/>
                  <a:pt x="107192" y="647857"/>
                  <a:pt x="118304" y="706065"/>
                </a:cubicBezTo>
                <a:cubicBezTo>
                  <a:pt x="129417" y="764273"/>
                  <a:pt x="83908" y="471115"/>
                  <a:pt x="67504" y="356815"/>
                </a:cubicBezTo>
                <a:cubicBezTo>
                  <a:pt x="51100" y="242515"/>
                  <a:pt x="-7638" y="-50643"/>
                  <a:pt x="829" y="756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34163754-59B0-328C-9C4C-F4989BACB356}"/>
              </a:ext>
            </a:extLst>
          </p:cNvPr>
          <p:cNvSpPr/>
          <p:nvPr/>
        </p:nvSpPr>
        <p:spPr>
          <a:xfrm>
            <a:off x="5149754" y="7454691"/>
            <a:ext cx="54740" cy="253875"/>
          </a:xfrm>
          <a:custGeom>
            <a:avLst/>
            <a:gdLst>
              <a:gd name="connsiteX0" fmla="*/ 31846 w 54740"/>
              <a:gd name="connsiteY0" fmla="*/ 209 h 253875"/>
              <a:gd name="connsiteX1" fmla="*/ 15971 w 54740"/>
              <a:gd name="connsiteY1" fmla="*/ 241509 h 253875"/>
              <a:gd name="connsiteX2" fmla="*/ 19146 w 54740"/>
              <a:gd name="connsiteY2" fmla="*/ 203409 h 253875"/>
              <a:gd name="connsiteX3" fmla="*/ 54071 w 54740"/>
              <a:gd name="connsiteY3" fmla="*/ 70059 h 253875"/>
              <a:gd name="connsiteX4" fmla="*/ 41371 w 54740"/>
              <a:gd name="connsiteY4" fmla="*/ 235159 h 253875"/>
              <a:gd name="connsiteX5" fmla="*/ 31846 w 54740"/>
              <a:gd name="connsiteY5" fmla="*/ 165309 h 253875"/>
              <a:gd name="connsiteX6" fmla="*/ 6446 w 54740"/>
              <a:gd name="connsiteY6" fmla="*/ 231984 h 253875"/>
              <a:gd name="connsiteX7" fmla="*/ 96 w 54740"/>
              <a:gd name="connsiteY7" fmla="*/ 89109 h 253875"/>
              <a:gd name="connsiteX8" fmla="*/ 9621 w 54740"/>
              <a:gd name="connsiteY8" fmla="*/ 197059 h 253875"/>
              <a:gd name="connsiteX9" fmla="*/ 31846 w 54740"/>
              <a:gd name="connsiteY9" fmla="*/ 209 h 25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40" h="253875">
                <a:moveTo>
                  <a:pt x="31846" y="209"/>
                </a:moveTo>
                <a:cubicBezTo>
                  <a:pt x="32904" y="7617"/>
                  <a:pt x="18088" y="207642"/>
                  <a:pt x="15971" y="241509"/>
                </a:cubicBezTo>
                <a:cubicBezTo>
                  <a:pt x="13854" y="275376"/>
                  <a:pt x="12796" y="231984"/>
                  <a:pt x="19146" y="203409"/>
                </a:cubicBezTo>
                <a:cubicBezTo>
                  <a:pt x="25496" y="174834"/>
                  <a:pt x="50367" y="64767"/>
                  <a:pt x="54071" y="70059"/>
                </a:cubicBezTo>
                <a:cubicBezTo>
                  <a:pt x="57775" y="75351"/>
                  <a:pt x="45075" y="219284"/>
                  <a:pt x="41371" y="235159"/>
                </a:cubicBezTo>
                <a:cubicBezTo>
                  <a:pt x="37667" y="251034"/>
                  <a:pt x="37667" y="165838"/>
                  <a:pt x="31846" y="165309"/>
                </a:cubicBezTo>
                <a:cubicBezTo>
                  <a:pt x="26025" y="164780"/>
                  <a:pt x="11738" y="244684"/>
                  <a:pt x="6446" y="231984"/>
                </a:cubicBezTo>
                <a:cubicBezTo>
                  <a:pt x="1154" y="219284"/>
                  <a:pt x="-433" y="94930"/>
                  <a:pt x="96" y="89109"/>
                </a:cubicBezTo>
                <a:cubicBezTo>
                  <a:pt x="625" y="83288"/>
                  <a:pt x="4859" y="210288"/>
                  <a:pt x="9621" y="197059"/>
                </a:cubicBezTo>
                <a:cubicBezTo>
                  <a:pt x="14383" y="183830"/>
                  <a:pt x="30788" y="-7199"/>
                  <a:pt x="31846" y="20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83A3E111-6FDF-85CE-B9E3-87143CA3FEB1}"/>
              </a:ext>
            </a:extLst>
          </p:cNvPr>
          <p:cNvSpPr/>
          <p:nvPr/>
        </p:nvSpPr>
        <p:spPr>
          <a:xfrm>
            <a:off x="5120511" y="7403874"/>
            <a:ext cx="34160" cy="224399"/>
          </a:xfrm>
          <a:custGeom>
            <a:avLst/>
            <a:gdLst>
              <a:gd name="connsiteX0" fmla="*/ 764 w 34160"/>
              <a:gd name="connsiteY0" fmla="*/ 226 h 224399"/>
              <a:gd name="connsiteX1" fmla="*/ 10289 w 34160"/>
              <a:gd name="connsiteY1" fmla="*/ 89126 h 224399"/>
              <a:gd name="connsiteX2" fmla="*/ 32514 w 34160"/>
              <a:gd name="connsiteY2" fmla="*/ 222476 h 224399"/>
              <a:gd name="connsiteX3" fmla="*/ 32514 w 34160"/>
              <a:gd name="connsiteY3" fmla="*/ 171676 h 224399"/>
              <a:gd name="connsiteX4" fmla="*/ 32514 w 34160"/>
              <a:gd name="connsiteY4" fmla="*/ 63726 h 224399"/>
              <a:gd name="connsiteX5" fmla="*/ 29339 w 34160"/>
              <a:gd name="connsiteY5" fmla="*/ 114526 h 224399"/>
              <a:gd name="connsiteX6" fmla="*/ 764 w 34160"/>
              <a:gd name="connsiteY6" fmla="*/ 226 h 22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0" h="224399">
                <a:moveTo>
                  <a:pt x="764" y="226"/>
                </a:moveTo>
                <a:cubicBezTo>
                  <a:pt x="-2411" y="-4007"/>
                  <a:pt x="4997" y="52084"/>
                  <a:pt x="10289" y="89126"/>
                </a:cubicBezTo>
                <a:cubicBezTo>
                  <a:pt x="15581" y="126168"/>
                  <a:pt x="28810" y="208718"/>
                  <a:pt x="32514" y="222476"/>
                </a:cubicBezTo>
                <a:cubicBezTo>
                  <a:pt x="36218" y="236234"/>
                  <a:pt x="32514" y="171676"/>
                  <a:pt x="32514" y="171676"/>
                </a:cubicBezTo>
                <a:cubicBezTo>
                  <a:pt x="32514" y="145218"/>
                  <a:pt x="33043" y="73251"/>
                  <a:pt x="32514" y="63726"/>
                </a:cubicBezTo>
                <a:cubicBezTo>
                  <a:pt x="31985" y="54201"/>
                  <a:pt x="33572" y="125639"/>
                  <a:pt x="29339" y="114526"/>
                </a:cubicBezTo>
                <a:cubicBezTo>
                  <a:pt x="25106" y="103414"/>
                  <a:pt x="3939" y="4459"/>
                  <a:pt x="764" y="22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478F691B-DBEB-4DF6-651C-B1CED8BED794}"/>
              </a:ext>
            </a:extLst>
          </p:cNvPr>
          <p:cNvSpPr/>
          <p:nvPr/>
        </p:nvSpPr>
        <p:spPr>
          <a:xfrm>
            <a:off x="5048138" y="7447081"/>
            <a:ext cx="68047" cy="112594"/>
          </a:xfrm>
          <a:custGeom>
            <a:avLst/>
            <a:gdLst>
              <a:gd name="connsiteX0" fmla="*/ 112 w 68047"/>
              <a:gd name="connsiteY0" fmla="*/ 112594 h 112594"/>
              <a:gd name="connsiteX1" fmla="*/ 50912 w 68047"/>
              <a:gd name="connsiteY1" fmla="*/ 1469 h 112594"/>
              <a:gd name="connsiteX2" fmla="*/ 50912 w 68047"/>
              <a:gd name="connsiteY2" fmla="*/ 45919 h 112594"/>
              <a:gd name="connsiteX3" fmla="*/ 50912 w 68047"/>
              <a:gd name="connsiteY3" fmla="*/ 109419 h 112594"/>
              <a:gd name="connsiteX4" fmla="*/ 66787 w 68047"/>
              <a:gd name="connsiteY4" fmla="*/ 1469 h 112594"/>
              <a:gd name="connsiteX5" fmla="*/ 112 w 68047"/>
              <a:gd name="connsiteY5" fmla="*/ 112594 h 1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7" h="112594">
                <a:moveTo>
                  <a:pt x="112" y="112594"/>
                </a:moveTo>
                <a:cubicBezTo>
                  <a:pt x="-2534" y="112594"/>
                  <a:pt x="42445" y="12581"/>
                  <a:pt x="50912" y="1469"/>
                </a:cubicBezTo>
                <a:cubicBezTo>
                  <a:pt x="59379" y="-9643"/>
                  <a:pt x="50912" y="45919"/>
                  <a:pt x="50912" y="45919"/>
                </a:cubicBezTo>
                <a:cubicBezTo>
                  <a:pt x="50912" y="63911"/>
                  <a:pt x="48266" y="116827"/>
                  <a:pt x="50912" y="109419"/>
                </a:cubicBezTo>
                <a:cubicBezTo>
                  <a:pt x="53558" y="102011"/>
                  <a:pt x="73137" y="4115"/>
                  <a:pt x="66787" y="1469"/>
                </a:cubicBezTo>
                <a:cubicBezTo>
                  <a:pt x="60437" y="-1177"/>
                  <a:pt x="2758" y="112594"/>
                  <a:pt x="112" y="11259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6BF6446F-1287-ABD8-E04F-2084A2047026}"/>
              </a:ext>
            </a:extLst>
          </p:cNvPr>
          <p:cNvSpPr/>
          <p:nvPr/>
        </p:nvSpPr>
        <p:spPr>
          <a:xfrm>
            <a:off x="5190198" y="7520965"/>
            <a:ext cx="67071" cy="410210"/>
          </a:xfrm>
          <a:custGeom>
            <a:avLst/>
            <a:gdLst>
              <a:gd name="connsiteX0" fmla="*/ 23152 w 67071"/>
              <a:gd name="connsiteY0" fmla="*/ 610 h 410210"/>
              <a:gd name="connsiteX1" fmla="*/ 32677 w 67071"/>
              <a:gd name="connsiteY1" fmla="*/ 283185 h 410210"/>
              <a:gd name="connsiteX2" fmla="*/ 64427 w 67071"/>
              <a:gd name="connsiteY2" fmla="*/ 407010 h 410210"/>
              <a:gd name="connsiteX3" fmla="*/ 58077 w 67071"/>
              <a:gd name="connsiteY3" fmla="*/ 359385 h 410210"/>
              <a:gd name="connsiteX4" fmla="*/ 927 w 67071"/>
              <a:gd name="connsiteY4" fmla="*/ 206985 h 410210"/>
              <a:gd name="connsiteX5" fmla="*/ 23152 w 67071"/>
              <a:gd name="connsiteY5" fmla="*/ 206985 h 410210"/>
              <a:gd name="connsiteX6" fmla="*/ 23152 w 67071"/>
              <a:gd name="connsiteY6" fmla="*/ 610 h 41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71" h="410210">
                <a:moveTo>
                  <a:pt x="23152" y="610"/>
                </a:moveTo>
                <a:cubicBezTo>
                  <a:pt x="24739" y="13310"/>
                  <a:pt x="25798" y="215452"/>
                  <a:pt x="32677" y="283185"/>
                </a:cubicBezTo>
                <a:cubicBezTo>
                  <a:pt x="39556" y="350918"/>
                  <a:pt x="60194" y="394310"/>
                  <a:pt x="64427" y="407010"/>
                </a:cubicBezTo>
                <a:cubicBezTo>
                  <a:pt x="68660" y="419710"/>
                  <a:pt x="68660" y="392723"/>
                  <a:pt x="58077" y="359385"/>
                </a:cubicBezTo>
                <a:cubicBezTo>
                  <a:pt x="47494" y="326048"/>
                  <a:pt x="6748" y="232385"/>
                  <a:pt x="927" y="206985"/>
                </a:cubicBezTo>
                <a:cubicBezTo>
                  <a:pt x="-4894" y="181585"/>
                  <a:pt x="18390" y="236618"/>
                  <a:pt x="23152" y="206985"/>
                </a:cubicBezTo>
                <a:cubicBezTo>
                  <a:pt x="27914" y="177352"/>
                  <a:pt x="21565" y="-12090"/>
                  <a:pt x="23152" y="61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824C6104-B6D1-C3DA-F41B-9217600711F8}"/>
              </a:ext>
            </a:extLst>
          </p:cNvPr>
          <p:cNvSpPr/>
          <p:nvPr/>
        </p:nvSpPr>
        <p:spPr>
          <a:xfrm>
            <a:off x="5332661" y="8175261"/>
            <a:ext cx="329443" cy="716600"/>
          </a:xfrm>
          <a:custGeom>
            <a:avLst/>
            <a:gdLst>
              <a:gd name="connsiteX0" fmla="*/ 1339 w 329443"/>
              <a:gd name="connsiteY0" fmla="*/ 3539 h 716600"/>
              <a:gd name="connsiteX1" fmla="*/ 322014 w 329443"/>
              <a:gd name="connsiteY1" fmla="*/ 702039 h 716600"/>
              <a:gd name="connsiteX2" fmla="*/ 210889 w 329443"/>
              <a:gd name="connsiteY2" fmla="*/ 441689 h 716600"/>
              <a:gd name="connsiteX3" fmla="*/ 1339 w 329443"/>
              <a:gd name="connsiteY3" fmla="*/ 3539 h 7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443" h="716600">
                <a:moveTo>
                  <a:pt x="1339" y="3539"/>
                </a:moveTo>
                <a:cubicBezTo>
                  <a:pt x="19860" y="46931"/>
                  <a:pt x="287089" y="629014"/>
                  <a:pt x="322014" y="702039"/>
                </a:cubicBezTo>
                <a:cubicBezTo>
                  <a:pt x="356939" y="775064"/>
                  <a:pt x="260101" y="555460"/>
                  <a:pt x="210889" y="441689"/>
                </a:cubicBezTo>
                <a:cubicBezTo>
                  <a:pt x="161677" y="327918"/>
                  <a:pt x="-17182" y="-39853"/>
                  <a:pt x="1339" y="353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2D4F6E88-A8B1-CEA3-9D14-AB3F423B64AC}"/>
              </a:ext>
            </a:extLst>
          </p:cNvPr>
          <p:cNvSpPr/>
          <p:nvPr/>
        </p:nvSpPr>
        <p:spPr>
          <a:xfrm>
            <a:off x="5682865" y="8919607"/>
            <a:ext cx="103603" cy="689422"/>
          </a:xfrm>
          <a:custGeom>
            <a:avLst/>
            <a:gdLst>
              <a:gd name="connsiteX0" fmla="*/ 385 w 103603"/>
              <a:gd name="connsiteY0" fmla="*/ 5318 h 689422"/>
              <a:gd name="connsiteX1" fmla="*/ 98810 w 103603"/>
              <a:gd name="connsiteY1" fmla="*/ 649843 h 689422"/>
              <a:gd name="connsiteX2" fmla="*/ 86110 w 103603"/>
              <a:gd name="connsiteY2" fmla="*/ 583168 h 689422"/>
              <a:gd name="connsiteX3" fmla="*/ 67060 w 103603"/>
              <a:gd name="connsiteY3" fmla="*/ 284718 h 689422"/>
              <a:gd name="connsiteX4" fmla="*/ 63885 w 103603"/>
              <a:gd name="connsiteY4" fmla="*/ 338693 h 689422"/>
              <a:gd name="connsiteX5" fmla="*/ 385 w 103603"/>
              <a:gd name="connsiteY5" fmla="*/ 5318 h 6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03" h="689422">
                <a:moveTo>
                  <a:pt x="385" y="5318"/>
                </a:moveTo>
                <a:cubicBezTo>
                  <a:pt x="6206" y="57176"/>
                  <a:pt x="84523" y="553535"/>
                  <a:pt x="98810" y="649843"/>
                </a:cubicBezTo>
                <a:cubicBezTo>
                  <a:pt x="113097" y="746151"/>
                  <a:pt x="91402" y="644022"/>
                  <a:pt x="86110" y="583168"/>
                </a:cubicBezTo>
                <a:cubicBezTo>
                  <a:pt x="80818" y="522314"/>
                  <a:pt x="70764" y="325464"/>
                  <a:pt x="67060" y="284718"/>
                </a:cubicBezTo>
                <a:cubicBezTo>
                  <a:pt x="63356" y="243972"/>
                  <a:pt x="71293" y="380497"/>
                  <a:pt x="63885" y="338693"/>
                </a:cubicBezTo>
                <a:cubicBezTo>
                  <a:pt x="56477" y="296889"/>
                  <a:pt x="-5436" y="-46540"/>
                  <a:pt x="385" y="531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9AEB364-E14E-FD7E-A117-C7E017750CE6}"/>
              </a:ext>
            </a:extLst>
          </p:cNvPr>
          <p:cNvSpPr/>
          <p:nvPr/>
        </p:nvSpPr>
        <p:spPr>
          <a:xfrm>
            <a:off x="5597074" y="8769653"/>
            <a:ext cx="114190" cy="556632"/>
          </a:xfrm>
          <a:custGeom>
            <a:avLst/>
            <a:gdLst>
              <a:gd name="connsiteX0" fmla="*/ 451 w 114190"/>
              <a:gd name="connsiteY0" fmla="*/ 2872 h 556632"/>
              <a:gd name="connsiteX1" fmla="*/ 111576 w 114190"/>
              <a:gd name="connsiteY1" fmla="*/ 545797 h 556632"/>
              <a:gd name="connsiteX2" fmla="*/ 73476 w 114190"/>
              <a:gd name="connsiteY2" fmla="*/ 339422 h 556632"/>
              <a:gd name="connsiteX3" fmla="*/ 451 w 114190"/>
              <a:gd name="connsiteY3" fmla="*/ 2872 h 55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90" h="556632">
                <a:moveTo>
                  <a:pt x="451" y="2872"/>
                </a:moveTo>
                <a:cubicBezTo>
                  <a:pt x="6801" y="37268"/>
                  <a:pt x="99405" y="489705"/>
                  <a:pt x="111576" y="545797"/>
                </a:cubicBezTo>
                <a:cubicBezTo>
                  <a:pt x="123747" y="601889"/>
                  <a:pt x="90409" y="426205"/>
                  <a:pt x="73476" y="339422"/>
                </a:cubicBezTo>
                <a:cubicBezTo>
                  <a:pt x="56543" y="252639"/>
                  <a:pt x="-5899" y="-31524"/>
                  <a:pt x="451" y="287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FCB90E91-E233-E6D0-993C-8B4EB165FA68}"/>
              </a:ext>
            </a:extLst>
          </p:cNvPr>
          <p:cNvSpPr/>
          <p:nvPr/>
        </p:nvSpPr>
        <p:spPr>
          <a:xfrm>
            <a:off x="5692722" y="8937600"/>
            <a:ext cx="123763" cy="407474"/>
          </a:xfrm>
          <a:custGeom>
            <a:avLst/>
            <a:gdLst>
              <a:gd name="connsiteX0" fmla="*/ 53 w 123763"/>
              <a:gd name="connsiteY0" fmla="*/ 25 h 407474"/>
              <a:gd name="connsiteX1" fmla="*/ 79428 w 123763"/>
              <a:gd name="connsiteY1" fmla="*/ 196875 h 407474"/>
              <a:gd name="connsiteX2" fmla="*/ 120703 w 123763"/>
              <a:gd name="connsiteY2" fmla="*/ 400075 h 407474"/>
              <a:gd name="connsiteX3" fmla="*/ 117528 w 123763"/>
              <a:gd name="connsiteY3" fmla="*/ 346100 h 407474"/>
              <a:gd name="connsiteX4" fmla="*/ 92128 w 123763"/>
              <a:gd name="connsiteY4" fmla="*/ 184175 h 407474"/>
              <a:gd name="connsiteX5" fmla="*/ 53 w 123763"/>
              <a:gd name="connsiteY5" fmla="*/ 25 h 40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63" h="407474">
                <a:moveTo>
                  <a:pt x="53" y="25"/>
                </a:moveTo>
                <a:cubicBezTo>
                  <a:pt x="-2064" y="2142"/>
                  <a:pt x="59320" y="130200"/>
                  <a:pt x="79428" y="196875"/>
                </a:cubicBezTo>
                <a:cubicBezTo>
                  <a:pt x="99536" y="263550"/>
                  <a:pt x="114353" y="375204"/>
                  <a:pt x="120703" y="400075"/>
                </a:cubicBezTo>
                <a:cubicBezTo>
                  <a:pt x="127053" y="424946"/>
                  <a:pt x="122290" y="382083"/>
                  <a:pt x="117528" y="346100"/>
                </a:cubicBezTo>
                <a:cubicBezTo>
                  <a:pt x="112766" y="310117"/>
                  <a:pt x="112766" y="239738"/>
                  <a:pt x="92128" y="184175"/>
                </a:cubicBezTo>
                <a:cubicBezTo>
                  <a:pt x="71491" y="128613"/>
                  <a:pt x="2170" y="-2092"/>
                  <a:pt x="53" y="2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6067471-4B74-3C02-23A5-00D42C9869BE}"/>
              </a:ext>
            </a:extLst>
          </p:cNvPr>
          <p:cNvSpPr/>
          <p:nvPr/>
        </p:nvSpPr>
        <p:spPr>
          <a:xfrm>
            <a:off x="5794758" y="9264567"/>
            <a:ext cx="35139" cy="858260"/>
          </a:xfrm>
          <a:custGeom>
            <a:avLst/>
            <a:gdLst>
              <a:gd name="connsiteX0" fmla="*/ 5967 w 35139"/>
              <a:gd name="connsiteY0" fmla="*/ 6433 h 858260"/>
              <a:gd name="connsiteX1" fmla="*/ 18667 w 35139"/>
              <a:gd name="connsiteY1" fmla="*/ 384258 h 858260"/>
              <a:gd name="connsiteX2" fmla="*/ 28192 w 35139"/>
              <a:gd name="connsiteY2" fmla="*/ 558883 h 858260"/>
              <a:gd name="connsiteX3" fmla="*/ 28192 w 35139"/>
              <a:gd name="connsiteY3" fmla="*/ 530308 h 858260"/>
              <a:gd name="connsiteX4" fmla="*/ 15492 w 35139"/>
              <a:gd name="connsiteY4" fmla="*/ 619208 h 858260"/>
              <a:gd name="connsiteX5" fmla="*/ 12317 w 35139"/>
              <a:gd name="connsiteY5" fmla="*/ 704933 h 858260"/>
              <a:gd name="connsiteX6" fmla="*/ 34542 w 35139"/>
              <a:gd name="connsiteY6" fmla="*/ 857333 h 858260"/>
              <a:gd name="connsiteX7" fmla="*/ 28192 w 35139"/>
              <a:gd name="connsiteY7" fmla="*/ 758908 h 858260"/>
              <a:gd name="connsiteX8" fmla="*/ 21842 w 35139"/>
              <a:gd name="connsiteY8" fmla="*/ 562058 h 858260"/>
              <a:gd name="connsiteX9" fmla="*/ 2792 w 35139"/>
              <a:gd name="connsiteY9" fmla="*/ 196933 h 858260"/>
              <a:gd name="connsiteX10" fmla="*/ 2792 w 35139"/>
              <a:gd name="connsiteY10" fmla="*/ 266783 h 858260"/>
              <a:gd name="connsiteX11" fmla="*/ 28192 w 35139"/>
              <a:gd name="connsiteY11" fmla="*/ 98508 h 858260"/>
              <a:gd name="connsiteX12" fmla="*/ 28192 w 35139"/>
              <a:gd name="connsiteY12" fmla="*/ 142958 h 858260"/>
              <a:gd name="connsiteX13" fmla="*/ 5967 w 35139"/>
              <a:gd name="connsiteY13" fmla="*/ 6433 h 85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39" h="858260">
                <a:moveTo>
                  <a:pt x="5967" y="6433"/>
                </a:moveTo>
                <a:cubicBezTo>
                  <a:pt x="4379" y="46650"/>
                  <a:pt x="14963" y="292183"/>
                  <a:pt x="18667" y="384258"/>
                </a:cubicBezTo>
                <a:cubicBezTo>
                  <a:pt x="22371" y="476333"/>
                  <a:pt x="26605" y="534541"/>
                  <a:pt x="28192" y="558883"/>
                </a:cubicBezTo>
                <a:cubicBezTo>
                  <a:pt x="29780" y="583225"/>
                  <a:pt x="30309" y="520254"/>
                  <a:pt x="28192" y="530308"/>
                </a:cubicBezTo>
                <a:cubicBezTo>
                  <a:pt x="26075" y="540362"/>
                  <a:pt x="18138" y="590104"/>
                  <a:pt x="15492" y="619208"/>
                </a:cubicBezTo>
                <a:cubicBezTo>
                  <a:pt x="12846" y="648312"/>
                  <a:pt x="9142" y="665246"/>
                  <a:pt x="12317" y="704933"/>
                </a:cubicBezTo>
                <a:cubicBezTo>
                  <a:pt x="15492" y="744620"/>
                  <a:pt x="31896" y="848337"/>
                  <a:pt x="34542" y="857333"/>
                </a:cubicBezTo>
                <a:cubicBezTo>
                  <a:pt x="37188" y="866329"/>
                  <a:pt x="30309" y="808120"/>
                  <a:pt x="28192" y="758908"/>
                </a:cubicBezTo>
                <a:cubicBezTo>
                  <a:pt x="26075" y="709696"/>
                  <a:pt x="26075" y="655720"/>
                  <a:pt x="21842" y="562058"/>
                </a:cubicBezTo>
                <a:cubicBezTo>
                  <a:pt x="17609" y="468396"/>
                  <a:pt x="5967" y="246145"/>
                  <a:pt x="2792" y="196933"/>
                </a:cubicBezTo>
                <a:cubicBezTo>
                  <a:pt x="-383" y="147721"/>
                  <a:pt x="-1441" y="283187"/>
                  <a:pt x="2792" y="266783"/>
                </a:cubicBezTo>
                <a:cubicBezTo>
                  <a:pt x="7025" y="250379"/>
                  <a:pt x="23959" y="119145"/>
                  <a:pt x="28192" y="98508"/>
                </a:cubicBezTo>
                <a:cubicBezTo>
                  <a:pt x="32425" y="77871"/>
                  <a:pt x="31367" y="158833"/>
                  <a:pt x="28192" y="142958"/>
                </a:cubicBezTo>
                <a:cubicBezTo>
                  <a:pt x="25017" y="127083"/>
                  <a:pt x="7555" y="-33784"/>
                  <a:pt x="5967" y="643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28F6286-D087-AEA7-BEE6-36B84F427529}"/>
              </a:ext>
            </a:extLst>
          </p:cNvPr>
          <p:cNvSpPr/>
          <p:nvPr/>
        </p:nvSpPr>
        <p:spPr>
          <a:xfrm>
            <a:off x="3734685" y="6699896"/>
            <a:ext cx="542040" cy="154929"/>
          </a:xfrm>
          <a:custGeom>
            <a:avLst/>
            <a:gdLst>
              <a:gd name="connsiteX0" fmla="*/ 5465 w 542040"/>
              <a:gd name="connsiteY0" fmla="*/ 2529 h 154929"/>
              <a:gd name="connsiteX1" fmla="*/ 383290 w 542040"/>
              <a:gd name="connsiteY1" fmla="*/ 81904 h 154929"/>
              <a:gd name="connsiteX2" fmla="*/ 542040 w 542040"/>
              <a:gd name="connsiteY2" fmla="*/ 154929 h 154929"/>
              <a:gd name="connsiteX3" fmla="*/ 313440 w 542040"/>
              <a:gd name="connsiteY3" fmla="*/ 50154 h 154929"/>
              <a:gd name="connsiteX4" fmla="*/ 326140 w 542040"/>
              <a:gd name="connsiteY4" fmla="*/ 69204 h 154929"/>
              <a:gd name="connsiteX5" fmla="*/ 170565 w 542040"/>
              <a:gd name="connsiteY5" fmla="*/ 24754 h 154929"/>
              <a:gd name="connsiteX6" fmla="*/ 5465 w 542040"/>
              <a:gd name="connsiteY6" fmla="*/ 2529 h 15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040" h="154929">
                <a:moveTo>
                  <a:pt x="5465" y="2529"/>
                </a:moveTo>
                <a:cubicBezTo>
                  <a:pt x="40919" y="12054"/>
                  <a:pt x="293861" y="56504"/>
                  <a:pt x="383290" y="81904"/>
                </a:cubicBezTo>
                <a:cubicBezTo>
                  <a:pt x="472719" y="107304"/>
                  <a:pt x="542040" y="154929"/>
                  <a:pt x="542040" y="154929"/>
                </a:cubicBezTo>
                <a:cubicBezTo>
                  <a:pt x="530398" y="149637"/>
                  <a:pt x="349423" y="64441"/>
                  <a:pt x="313440" y="50154"/>
                </a:cubicBezTo>
                <a:cubicBezTo>
                  <a:pt x="277457" y="35867"/>
                  <a:pt x="349952" y="73437"/>
                  <a:pt x="326140" y="69204"/>
                </a:cubicBezTo>
                <a:cubicBezTo>
                  <a:pt x="302328" y="64971"/>
                  <a:pt x="224540" y="36925"/>
                  <a:pt x="170565" y="24754"/>
                </a:cubicBezTo>
                <a:cubicBezTo>
                  <a:pt x="116590" y="12583"/>
                  <a:pt x="-29989" y="-6996"/>
                  <a:pt x="5465" y="252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F251C31A-1F77-457F-4DC7-BE8C12172CAA}"/>
              </a:ext>
            </a:extLst>
          </p:cNvPr>
          <p:cNvSpPr/>
          <p:nvPr/>
        </p:nvSpPr>
        <p:spPr>
          <a:xfrm>
            <a:off x="4279515" y="6835187"/>
            <a:ext cx="423445" cy="373099"/>
          </a:xfrm>
          <a:custGeom>
            <a:avLst/>
            <a:gdLst>
              <a:gd name="connsiteX0" fmla="*/ 385 w 423445"/>
              <a:gd name="connsiteY0" fmla="*/ 588 h 373099"/>
              <a:gd name="connsiteX1" fmla="*/ 282960 w 423445"/>
              <a:gd name="connsiteY1" fmla="*/ 248238 h 373099"/>
              <a:gd name="connsiteX2" fmla="*/ 422660 w 423445"/>
              <a:gd name="connsiteY2" fmla="*/ 372063 h 373099"/>
              <a:gd name="connsiteX3" fmla="*/ 225810 w 423445"/>
              <a:gd name="connsiteY3" fmla="*/ 184738 h 373099"/>
              <a:gd name="connsiteX4" fmla="*/ 385 w 423445"/>
              <a:gd name="connsiteY4" fmla="*/ 588 h 3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445" h="373099">
                <a:moveTo>
                  <a:pt x="385" y="588"/>
                </a:moveTo>
                <a:cubicBezTo>
                  <a:pt x="9910" y="11171"/>
                  <a:pt x="282960" y="248238"/>
                  <a:pt x="282960" y="248238"/>
                </a:cubicBezTo>
                <a:cubicBezTo>
                  <a:pt x="353339" y="310150"/>
                  <a:pt x="432185" y="382646"/>
                  <a:pt x="422660" y="372063"/>
                </a:cubicBezTo>
                <a:cubicBezTo>
                  <a:pt x="413135" y="361480"/>
                  <a:pt x="291427" y="244534"/>
                  <a:pt x="225810" y="184738"/>
                </a:cubicBezTo>
                <a:cubicBezTo>
                  <a:pt x="160193" y="124942"/>
                  <a:pt x="-9140" y="-9995"/>
                  <a:pt x="385" y="58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9255C040-3DCE-C27C-0B55-0468D379EF06}"/>
              </a:ext>
            </a:extLst>
          </p:cNvPr>
          <p:cNvSpPr/>
          <p:nvPr/>
        </p:nvSpPr>
        <p:spPr>
          <a:xfrm>
            <a:off x="4663333" y="6909816"/>
            <a:ext cx="224791" cy="493598"/>
          </a:xfrm>
          <a:custGeom>
            <a:avLst/>
            <a:gdLst>
              <a:gd name="connsiteX0" fmla="*/ 742 w 224791"/>
              <a:gd name="connsiteY0" fmla="*/ 2159 h 493598"/>
              <a:gd name="connsiteX1" fmla="*/ 165842 w 224791"/>
              <a:gd name="connsiteY1" fmla="*/ 376809 h 493598"/>
              <a:gd name="connsiteX2" fmla="*/ 222992 w 224791"/>
              <a:gd name="connsiteY2" fmla="*/ 487934 h 493598"/>
              <a:gd name="connsiteX3" fmla="*/ 108692 w 224791"/>
              <a:gd name="connsiteY3" fmla="*/ 233934 h 493598"/>
              <a:gd name="connsiteX4" fmla="*/ 742 w 224791"/>
              <a:gd name="connsiteY4" fmla="*/ 2159 h 49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91" h="493598">
                <a:moveTo>
                  <a:pt x="742" y="2159"/>
                </a:moveTo>
                <a:cubicBezTo>
                  <a:pt x="10267" y="25972"/>
                  <a:pt x="128800" y="295847"/>
                  <a:pt x="165842" y="376809"/>
                </a:cubicBezTo>
                <a:cubicBezTo>
                  <a:pt x="202884" y="457771"/>
                  <a:pt x="232517" y="511747"/>
                  <a:pt x="222992" y="487934"/>
                </a:cubicBezTo>
                <a:cubicBezTo>
                  <a:pt x="213467" y="464122"/>
                  <a:pt x="141500" y="310134"/>
                  <a:pt x="108692" y="233934"/>
                </a:cubicBezTo>
                <a:cubicBezTo>
                  <a:pt x="75884" y="157734"/>
                  <a:pt x="-8783" y="-21654"/>
                  <a:pt x="742" y="215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CEF4F92-0964-45A7-71C5-8185ADA81652}"/>
              </a:ext>
            </a:extLst>
          </p:cNvPr>
          <p:cNvSpPr/>
          <p:nvPr/>
        </p:nvSpPr>
        <p:spPr>
          <a:xfrm>
            <a:off x="4663155" y="6981609"/>
            <a:ext cx="190099" cy="278811"/>
          </a:xfrm>
          <a:custGeom>
            <a:avLst/>
            <a:gdLst>
              <a:gd name="connsiteX0" fmla="*/ 77120 w 190099"/>
              <a:gd name="connsiteY0" fmla="*/ 216 h 278811"/>
              <a:gd name="connsiteX1" fmla="*/ 181895 w 190099"/>
              <a:gd name="connsiteY1" fmla="*/ 260566 h 278811"/>
              <a:gd name="connsiteX2" fmla="*/ 162845 w 190099"/>
              <a:gd name="connsiteY2" fmla="*/ 251041 h 278811"/>
              <a:gd name="connsiteX3" fmla="*/ 920 w 190099"/>
              <a:gd name="connsiteY3" fmla="*/ 203416 h 278811"/>
              <a:gd name="connsiteX4" fmla="*/ 99345 w 190099"/>
              <a:gd name="connsiteY4" fmla="*/ 225641 h 278811"/>
              <a:gd name="connsiteX5" fmla="*/ 153320 w 190099"/>
              <a:gd name="connsiteY5" fmla="*/ 244691 h 278811"/>
              <a:gd name="connsiteX6" fmla="*/ 153320 w 190099"/>
              <a:gd name="connsiteY6" fmla="*/ 216116 h 278811"/>
              <a:gd name="connsiteX7" fmla="*/ 77120 w 190099"/>
              <a:gd name="connsiteY7" fmla="*/ 216 h 2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99" h="278811">
                <a:moveTo>
                  <a:pt x="77120" y="216"/>
                </a:moveTo>
                <a:cubicBezTo>
                  <a:pt x="81883" y="7624"/>
                  <a:pt x="181895" y="260566"/>
                  <a:pt x="181895" y="260566"/>
                </a:cubicBezTo>
                <a:cubicBezTo>
                  <a:pt x="196182" y="302370"/>
                  <a:pt x="193007" y="260566"/>
                  <a:pt x="162845" y="251041"/>
                </a:cubicBezTo>
                <a:cubicBezTo>
                  <a:pt x="132683" y="241516"/>
                  <a:pt x="11503" y="207649"/>
                  <a:pt x="920" y="203416"/>
                </a:cubicBezTo>
                <a:cubicBezTo>
                  <a:pt x="-9663" y="199183"/>
                  <a:pt x="73945" y="218762"/>
                  <a:pt x="99345" y="225641"/>
                </a:cubicBezTo>
                <a:cubicBezTo>
                  <a:pt x="124745" y="232520"/>
                  <a:pt x="144324" y="246278"/>
                  <a:pt x="153320" y="244691"/>
                </a:cubicBezTo>
                <a:cubicBezTo>
                  <a:pt x="162316" y="243104"/>
                  <a:pt x="163374" y="254216"/>
                  <a:pt x="153320" y="216116"/>
                </a:cubicBezTo>
                <a:cubicBezTo>
                  <a:pt x="143266" y="178016"/>
                  <a:pt x="72357" y="-7192"/>
                  <a:pt x="77120" y="21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3F723D91-349B-D52F-D2E0-1B21E000A41F}"/>
              </a:ext>
            </a:extLst>
          </p:cNvPr>
          <p:cNvSpPr/>
          <p:nvPr/>
        </p:nvSpPr>
        <p:spPr>
          <a:xfrm>
            <a:off x="4647733" y="7095694"/>
            <a:ext cx="401162" cy="534385"/>
          </a:xfrm>
          <a:custGeom>
            <a:avLst/>
            <a:gdLst>
              <a:gd name="connsiteX0" fmla="*/ 467 w 401162"/>
              <a:gd name="connsiteY0" fmla="*/ 431 h 534385"/>
              <a:gd name="connsiteX1" fmla="*/ 162392 w 401162"/>
              <a:gd name="connsiteY1" fmla="*/ 216331 h 534385"/>
              <a:gd name="connsiteX2" fmla="*/ 400517 w 401162"/>
              <a:gd name="connsiteY2" fmla="*/ 533831 h 534385"/>
              <a:gd name="connsiteX3" fmla="*/ 225892 w 401162"/>
              <a:gd name="connsiteY3" fmla="*/ 286181 h 534385"/>
              <a:gd name="connsiteX4" fmla="*/ 467 w 401162"/>
              <a:gd name="connsiteY4" fmla="*/ 431 h 53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162" h="534385">
                <a:moveTo>
                  <a:pt x="467" y="431"/>
                </a:moveTo>
                <a:cubicBezTo>
                  <a:pt x="-10116" y="-11211"/>
                  <a:pt x="162392" y="216331"/>
                  <a:pt x="162392" y="216331"/>
                </a:cubicBezTo>
                <a:cubicBezTo>
                  <a:pt x="229067" y="305231"/>
                  <a:pt x="389934" y="522189"/>
                  <a:pt x="400517" y="533831"/>
                </a:cubicBezTo>
                <a:cubicBezTo>
                  <a:pt x="411100" y="545473"/>
                  <a:pt x="288863" y="370848"/>
                  <a:pt x="225892" y="286181"/>
                </a:cubicBezTo>
                <a:cubicBezTo>
                  <a:pt x="162921" y="201514"/>
                  <a:pt x="11050" y="12073"/>
                  <a:pt x="467" y="43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818F87E2-B26F-E73C-4C7E-4CC3EC887F51}"/>
              </a:ext>
            </a:extLst>
          </p:cNvPr>
          <p:cNvSpPr/>
          <p:nvPr/>
        </p:nvSpPr>
        <p:spPr>
          <a:xfrm>
            <a:off x="4651359" y="7121524"/>
            <a:ext cx="403253" cy="552452"/>
          </a:xfrm>
          <a:custGeom>
            <a:avLst/>
            <a:gdLst>
              <a:gd name="connsiteX0" fmla="*/ 16 w 403253"/>
              <a:gd name="connsiteY0" fmla="*/ 1 h 552452"/>
              <a:gd name="connsiteX1" fmla="*/ 177816 w 403253"/>
              <a:gd name="connsiteY1" fmla="*/ 254001 h 552452"/>
              <a:gd name="connsiteX2" fmla="*/ 403241 w 403253"/>
              <a:gd name="connsiteY2" fmla="*/ 552451 h 552452"/>
              <a:gd name="connsiteX3" fmla="*/ 187341 w 403253"/>
              <a:gd name="connsiteY3" fmla="*/ 257176 h 552452"/>
              <a:gd name="connsiteX4" fmla="*/ 16 w 403253"/>
              <a:gd name="connsiteY4" fmla="*/ 1 h 55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53" h="552452">
                <a:moveTo>
                  <a:pt x="16" y="1"/>
                </a:moveTo>
                <a:cubicBezTo>
                  <a:pt x="-1571" y="-528"/>
                  <a:pt x="110612" y="161926"/>
                  <a:pt x="177816" y="254001"/>
                </a:cubicBezTo>
                <a:cubicBezTo>
                  <a:pt x="245020" y="346076"/>
                  <a:pt x="401654" y="551922"/>
                  <a:pt x="403241" y="552451"/>
                </a:cubicBezTo>
                <a:cubicBezTo>
                  <a:pt x="404828" y="552980"/>
                  <a:pt x="251899" y="344489"/>
                  <a:pt x="187341" y="257176"/>
                </a:cubicBezTo>
                <a:cubicBezTo>
                  <a:pt x="122783" y="169864"/>
                  <a:pt x="1603" y="530"/>
                  <a:pt x="16" y="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B9C5C24-CBE6-2C3A-6656-915A96E4F2F1}"/>
              </a:ext>
            </a:extLst>
          </p:cNvPr>
          <p:cNvSpPr/>
          <p:nvPr/>
        </p:nvSpPr>
        <p:spPr>
          <a:xfrm>
            <a:off x="5043280" y="7624818"/>
            <a:ext cx="220597" cy="415078"/>
          </a:xfrm>
          <a:custGeom>
            <a:avLst/>
            <a:gdLst>
              <a:gd name="connsiteX0" fmla="*/ 1795 w 220597"/>
              <a:gd name="connsiteY0" fmla="*/ 4707 h 415078"/>
              <a:gd name="connsiteX1" fmla="*/ 217695 w 220597"/>
              <a:gd name="connsiteY1" fmla="*/ 411107 h 415078"/>
              <a:gd name="connsiteX2" fmla="*/ 119270 w 220597"/>
              <a:gd name="connsiteY2" fmla="*/ 201557 h 415078"/>
              <a:gd name="connsiteX3" fmla="*/ 1795 w 220597"/>
              <a:gd name="connsiteY3" fmla="*/ 4707 h 41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97" h="415078">
                <a:moveTo>
                  <a:pt x="1795" y="4707"/>
                </a:moveTo>
                <a:cubicBezTo>
                  <a:pt x="18199" y="39632"/>
                  <a:pt x="198116" y="378299"/>
                  <a:pt x="217695" y="411107"/>
                </a:cubicBezTo>
                <a:cubicBezTo>
                  <a:pt x="237274" y="443915"/>
                  <a:pt x="152608" y="264528"/>
                  <a:pt x="119270" y="201557"/>
                </a:cubicBezTo>
                <a:cubicBezTo>
                  <a:pt x="85932" y="138586"/>
                  <a:pt x="-14609" y="-30218"/>
                  <a:pt x="1795" y="470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AC2D0F09-ADF8-DE49-ECCF-0FB299F51773}"/>
              </a:ext>
            </a:extLst>
          </p:cNvPr>
          <p:cNvSpPr/>
          <p:nvPr/>
        </p:nvSpPr>
        <p:spPr>
          <a:xfrm>
            <a:off x="5021630" y="7623130"/>
            <a:ext cx="307026" cy="611881"/>
          </a:xfrm>
          <a:custGeom>
            <a:avLst/>
            <a:gdLst>
              <a:gd name="connsiteX0" fmla="*/ 1220 w 307026"/>
              <a:gd name="connsiteY0" fmla="*/ 3220 h 611881"/>
              <a:gd name="connsiteX1" fmla="*/ 299670 w 307026"/>
              <a:gd name="connsiteY1" fmla="*/ 600120 h 611881"/>
              <a:gd name="connsiteX2" fmla="*/ 198070 w 307026"/>
              <a:gd name="connsiteY2" fmla="*/ 371520 h 611881"/>
              <a:gd name="connsiteX3" fmla="*/ 1220 w 307026"/>
              <a:gd name="connsiteY3" fmla="*/ 3220 h 61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26" h="611881">
                <a:moveTo>
                  <a:pt x="1220" y="3220"/>
                </a:moveTo>
                <a:cubicBezTo>
                  <a:pt x="18153" y="41320"/>
                  <a:pt x="266862" y="538737"/>
                  <a:pt x="299670" y="600120"/>
                </a:cubicBezTo>
                <a:cubicBezTo>
                  <a:pt x="332478" y="661503"/>
                  <a:pt x="247812" y="467299"/>
                  <a:pt x="198070" y="371520"/>
                </a:cubicBezTo>
                <a:cubicBezTo>
                  <a:pt x="148328" y="275741"/>
                  <a:pt x="-15713" y="-34880"/>
                  <a:pt x="1220" y="322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82338734-EE16-BBC1-2855-B0A180C6D2A9}"/>
              </a:ext>
            </a:extLst>
          </p:cNvPr>
          <p:cNvSpPr/>
          <p:nvPr/>
        </p:nvSpPr>
        <p:spPr>
          <a:xfrm>
            <a:off x="5316134" y="8157038"/>
            <a:ext cx="356014" cy="1149467"/>
          </a:xfrm>
          <a:custGeom>
            <a:avLst/>
            <a:gdLst>
              <a:gd name="connsiteX0" fmla="*/ 14691 w 356014"/>
              <a:gd name="connsiteY0" fmla="*/ 31287 h 1149467"/>
              <a:gd name="connsiteX1" fmla="*/ 160741 w 356014"/>
              <a:gd name="connsiteY1" fmla="*/ 453562 h 1149467"/>
              <a:gd name="connsiteX2" fmla="*/ 332191 w 356014"/>
              <a:gd name="connsiteY2" fmla="*/ 1025062 h 1149467"/>
              <a:gd name="connsiteX3" fmla="*/ 344891 w 356014"/>
              <a:gd name="connsiteY3" fmla="*/ 1123487 h 1149467"/>
              <a:gd name="connsiteX4" fmla="*/ 240116 w 356014"/>
              <a:gd name="connsiteY4" fmla="*/ 669462 h 1149467"/>
              <a:gd name="connsiteX5" fmla="*/ 30566 w 356014"/>
              <a:gd name="connsiteY5" fmla="*/ 101137 h 1149467"/>
              <a:gd name="connsiteX6" fmla="*/ 14691 w 356014"/>
              <a:gd name="connsiteY6" fmla="*/ 31287 h 114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014" h="1149467">
                <a:moveTo>
                  <a:pt x="14691" y="31287"/>
                </a:moveTo>
                <a:cubicBezTo>
                  <a:pt x="36387" y="90024"/>
                  <a:pt x="107824" y="287933"/>
                  <a:pt x="160741" y="453562"/>
                </a:cubicBezTo>
                <a:cubicBezTo>
                  <a:pt x="213658" y="619191"/>
                  <a:pt x="301499" y="913408"/>
                  <a:pt x="332191" y="1025062"/>
                </a:cubicBezTo>
                <a:cubicBezTo>
                  <a:pt x="362883" y="1136716"/>
                  <a:pt x="360237" y="1182754"/>
                  <a:pt x="344891" y="1123487"/>
                </a:cubicBezTo>
                <a:cubicBezTo>
                  <a:pt x="329545" y="1064220"/>
                  <a:pt x="292503" y="839854"/>
                  <a:pt x="240116" y="669462"/>
                </a:cubicBezTo>
                <a:cubicBezTo>
                  <a:pt x="187729" y="499070"/>
                  <a:pt x="68137" y="205383"/>
                  <a:pt x="30566" y="101137"/>
                </a:cubicBezTo>
                <a:cubicBezTo>
                  <a:pt x="-7005" y="-3109"/>
                  <a:pt x="-7005" y="-27450"/>
                  <a:pt x="14691" y="3128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26C72B71-E011-A384-D3B3-F2084FE63ACB}"/>
              </a:ext>
            </a:extLst>
          </p:cNvPr>
          <p:cNvSpPr/>
          <p:nvPr/>
        </p:nvSpPr>
        <p:spPr>
          <a:xfrm>
            <a:off x="5310980" y="8147617"/>
            <a:ext cx="309329" cy="966428"/>
          </a:xfrm>
          <a:custGeom>
            <a:avLst/>
            <a:gdLst>
              <a:gd name="connsiteX0" fmla="*/ 13495 w 309329"/>
              <a:gd name="connsiteY0" fmla="*/ 12133 h 966428"/>
              <a:gd name="connsiteX1" fmla="*/ 23020 w 309329"/>
              <a:gd name="connsiteY1" fmla="*/ 139133 h 966428"/>
              <a:gd name="connsiteX2" fmla="*/ 219870 w 309329"/>
              <a:gd name="connsiteY2" fmla="*/ 666183 h 966428"/>
              <a:gd name="connsiteX3" fmla="*/ 305595 w 309329"/>
              <a:gd name="connsiteY3" fmla="*/ 958283 h 966428"/>
              <a:gd name="connsiteX4" fmla="*/ 105570 w 309329"/>
              <a:gd name="connsiteY4" fmla="*/ 355033 h 966428"/>
              <a:gd name="connsiteX5" fmla="*/ 108745 w 309329"/>
              <a:gd name="connsiteY5" fmla="*/ 370908 h 966428"/>
              <a:gd name="connsiteX6" fmla="*/ 13495 w 309329"/>
              <a:gd name="connsiteY6" fmla="*/ 12133 h 96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29" h="966428">
                <a:moveTo>
                  <a:pt x="13495" y="12133"/>
                </a:moveTo>
                <a:cubicBezTo>
                  <a:pt x="-792" y="-26496"/>
                  <a:pt x="-11376" y="30125"/>
                  <a:pt x="23020" y="139133"/>
                </a:cubicBezTo>
                <a:cubicBezTo>
                  <a:pt x="57416" y="248141"/>
                  <a:pt x="172774" y="529658"/>
                  <a:pt x="219870" y="666183"/>
                </a:cubicBezTo>
                <a:cubicBezTo>
                  <a:pt x="266966" y="802708"/>
                  <a:pt x="324645" y="1010141"/>
                  <a:pt x="305595" y="958283"/>
                </a:cubicBezTo>
                <a:cubicBezTo>
                  <a:pt x="286545" y="906425"/>
                  <a:pt x="138378" y="452929"/>
                  <a:pt x="105570" y="355033"/>
                </a:cubicBezTo>
                <a:cubicBezTo>
                  <a:pt x="72762" y="257137"/>
                  <a:pt x="126737" y="422237"/>
                  <a:pt x="108745" y="370908"/>
                </a:cubicBezTo>
                <a:cubicBezTo>
                  <a:pt x="90753" y="319579"/>
                  <a:pt x="27782" y="50762"/>
                  <a:pt x="13495" y="1213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2A747E2A-03EB-5DD8-3A78-914A961DDFFC}"/>
              </a:ext>
            </a:extLst>
          </p:cNvPr>
          <p:cNvSpPr/>
          <p:nvPr/>
        </p:nvSpPr>
        <p:spPr>
          <a:xfrm>
            <a:off x="3755543" y="6734037"/>
            <a:ext cx="438632" cy="89922"/>
          </a:xfrm>
          <a:custGeom>
            <a:avLst/>
            <a:gdLst>
              <a:gd name="connsiteX0" fmla="*/ 482 w 438632"/>
              <a:gd name="connsiteY0" fmla="*/ 22363 h 89922"/>
              <a:gd name="connsiteX1" fmla="*/ 241782 w 438632"/>
              <a:gd name="connsiteY1" fmla="*/ 28713 h 89922"/>
              <a:gd name="connsiteX2" fmla="*/ 432282 w 438632"/>
              <a:gd name="connsiteY2" fmla="*/ 89038 h 89922"/>
              <a:gd name="connsiteX3" fmla="*/ 375132 w 438632"/>
              <a:gd name="connsiteY3" fmla="*/ 60463 h 89922"/>
              <a:gd name="connsiteX4" fmla="*/ 197332 w 438632"/>
              <a:gd name="connsiteY4" fmla="*/ 3313 h 89922"/>
              <a:gd name="connsiteX5" fmla="*/ 162407 w 438632"/>
              <a:gd name="connsiteY5" fmla="*/ 6488 h 89922"/>
              <a:gd name="connsiteX6" fmla="*/ 178282 w 438632"/>
              <a:gd name="connsiteY6" fmla="*/ 9663 h 89922"/>
              <a:gd name="connsiteX7" fmla="*/ 482 w 438632"/>
              <a:gd name="connsiteY7" fmla="*/ 22363 h 8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632" h="89922">
                <a:moveTo>
                  <a:pt x="482" y="22363"/>
                </a:moveTo>
                <a:cubicBezTo>
                  <a:pt x="11065" y="25538"/>
                  <a:pt x="169815" y="17600"/>
                  <a:pt x="241782" y="28713"/>
                </a:cubicBezTo>
                <a:cubicBezTo>
                  <a:pt x="313749" y="39826"/>
                  <a:pt x="410057" y="83746"/>
                  <a:pt x="432282" y="89038"/>
                </a:cubicBezTo>
                <a:cubicBezTo>
                  <a:pt x="454507" y="94330"/>
                  <a:pt x="414290" y="74750"/>
                  <a:pt x="375132" y="60463"/>
                </a:cubicBezTo>
                <a:cubicBezTo>
                  <a:pt x="335974" y="46176"/>
                  <a:pt x="232786" y="12309"/>
                  <a:pt x="197332" y="3313"/>
                </a:cubicBezTo>
                <a:cubicBezTo>
                  <a:pt x="161878" y="-5683"/>
                  <a:pt x="162407" y="6488"/>
                  <a:pt x="162407" y="6488"/>
                </a:cubicBezTo>
                <a:cubicBezTo>
                  <a:pt x="159232" y="7546"/>
                  <a:pt x="199978" y="9134"/>
                  <a:pt x="178282" y="9663"/>
                </a:cubicBezTo>
                <a:cubicBezTo>
                  <a:pt x="156586" y="10192"/>
                  <a:pt x="-10101" y="19188"/>
                  <a:pt x="482" y="2236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703AC42D-0287-5F7B-7A5C-29705A129D4F}"/>
              </a:ext>
            </a:extLst>
          </p:cNvPr>
          <p:cNvSpPr/>
          <p:nvPr/>
        </p:nvSpPr>
        <p:spPr>
          <a:xfrm>
            <a:off x="3439147" y="6686550"/>
            <a:ext cx="343228" cy="483182"/>
          </a:xfrm>
          <a:custGeom>
            <a:avLst/>
            <a:gdLst>
              <a:gd name="connsiteX0" fmla="*/ 320053 w 343228"/>
              <a:gd name="connsiteY0" fmla="*/ 0 h 483182"/>
              <a:gd name="connsiteX1" fmla="*/ 335928 w 343228"/>
              <a:gd name="connsiteY1" fmla="*/ 73025 h 483182"/>
              <a:gd name="connsiteX2" fmla="*/ 256553 w 343228"/>
              <a:gd name="connsiteY2" fmla="*/ 133350 h 483182"/>
              <a:gd name="connsiteX3" fmla="*/ 2553 w 343228"/>
              <a:gd name="connsiteY3" fmla="*/ 479425 h 483182"/>
              <a:gd name="connsiteX4" fmla="*/ 135903 w 343228"/>
              <a:gd name="connsiteY4" fmla="*/ 304800 h 483182"/>
              <a:gd name="connsiteX5" fmla="*/ 301003 w 343228"/>
              <a:gd name="connsiteY5" fmla="*/ 111125 h 483182"/>
              <a:gd name="connsiteX6" fmla="*/ 342278 w 343228"/>
              <a:gd name="connsiteY6" fmla="*/ 73025 h 483182"/>
              <a:gd name="connsiteX7" fmla="*/ 320053 w 343228"/>
              <a:gd name="connsiteY7" fmla="*/ 0 h 48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28" h="483182">
                <a:moveTo>
                  <a:pt x="320053" y="0"/>
                </a:moveTo>
                <a:cubicBezTo>
                  <a:pt x="318995" y="0"/>
                  <a:pt x="346511" y="50800"/>
                  <a:pt x="335928" y="73025"/>
                </a:cubicBezTo>
                <a:cubicBezTo>
                  <a:pt x="325345" y="95250"/>
                  <a:pt x="312116" y="65617"/>
                  <a:pt x="256553" y="133350"/>
                </a:cubicBezTo>
                <a:cubicBezTo>
                  <a:pt x="200990" y="201083"/>
                  <a:pt x="22661" y="450850"/>
                  <a:pt x="2553" y="479425"/>
                </a:cubicBezTo>
                <a:cubicBezTo>
                  <a:pt x="-17555" y="508000"/>
                  <a:pt x="86161" y="366183"/>
                  <a:pt x="135903" y="304800"/>
                </a:cubicBezTo>
                <a:cubicBezTo>
                  <a:pt x="185645" y="243417"/>
                  <a:pt x="266607" y="149754"/>
                  <a:pt x="301003" y="111125"/>
                </a:cubicBezTo>
                <a:cubicBezTo>
                  <a:pt x="335399" y="72496"/>
                  <a:pt x="335928" y="85196"/>
                  <a:pt x="342278" y="73025"/>
                </a:cubicBezTo>
                <a:cubicBezTo>
                  <a:pt x="348628" y="60854"/>
                  <a:pt x="321111" y="0"/>
                  <a:pt x="320053" y="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C3073A9-5945-A1AD-F234-3FE4DBEC6171}"/>
              </a:ext>
            </a:extLst>
          </p:cNvPr>
          <p:cNvSpPr/>
          <p:nvPr/>
        </p:nvSpPr>
        <p:spPr>
          <a:xfrm>
            <a:off x="3252581" y="7149529"/>
            <a:ext cx="188108" cy="490101"/>
          </a:xfrm>
          <a:custGeom>
            <a:avLst/>
            <a:gdLst>
              <a:gd name="connsiteX0" fmla="*/ 185944 w 188108"/>
              <a:gd name="connsiteY0" fmla="*/ 3746 h 490101"/>
              <a:gd name="connsiteX1" fmla="*/ 1794 w 188108"/>
              <a:gd name="connsiteY1" fmla="*/ 483171 h 490101"/>
              <a:gd name="connsiteX2" fmla="*/ 97044 w 188108"/>
              <a:gd name="connsiteY2" fmla="*/ 270446 h 490101"/>
              <a:gd name="connsiteX3" fmla="*/ 185944 w 188108"/>
              <a:gd name="connsiteY3" fmla="*/ 3746 h 49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108" h="490101">
                <a:moveTo>
                  <a:pt x="185944" y="3746"/>
                </a:moveTo>
                <a:cubicBezTo>
                  <a:pt x="170069" y="39200"/>
                  <a:pt x="16611" y="438721"/>
                  <a:pt x="1794" y="483171"/>
                </a:cubicBezTo>
                <a:cubicBezTo>
                  <a:pt x="-13023" y="527621"/>
                  <a:pt x="67940" y="346646"/>
                  <a:pt x="97044" y="270446"/>
                </a:cubicBezTo>
                <a:cubicBezTo>
                  <a:pt x="126148" y="194246"/>
                  <a:pt x="201819" y="-31708"/>
                  <a:pt x="185944" y="374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41C936D-96F2-148E-DE22-36F4098F2476}"/>
              </a:ext>
            </a:extLst>
          </p:cNvPr>
          <p:cNvSpPr/>
          <p:nvPr/>
        </p:nvSpPr>
        <p:spPr>
          <a:xfrm>
            <a:off x="3248192" y="7291689"/>
            <a:ext cx="171608" cy="436177"/>
          </a:xfrm>
          <a:custGeom>
            <a:avLst/>
            <a:gdLst>
              <a:gd name="connsiteX0" fmla="*/ 171283 w 171608"/>
              <a:gd name="connsiteY0" fmla="*/ 1286 h 436177"/>
              <a:gd name="connsiteX1" fmla="*/ 6183 w 171608"/>
              <a:gd name="connsiteY1" fmla="*/ 423561 h 436177"/>
              <a:gd name="connsiteX2" fmla="*/ 47458 w 171608"/>
              <a:gd name="connsiteY2" fmla="*/ 296561 h 436177"/>
              <a:gd name="connsiteX3" fmla="*/ 171283 w 171608"/>
              <a:gd name="connsiteY3" fmla="*/ 1286 h 43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08" h="436177">
                <a:moveTo>
                  <a:pt x="171283" y="1286"/>
                </a:moveTo>
                <a:cubicBezTo>
                  <a:pt x="164404" y="22452"/>
                  <a:pt x="26820" y="374349"/>
                  <a:pt x="6183" y="423561"/>
                </a:cubicBezTo>
                <a:cubicBezTo>
                  <a:pt x="-14454" y="472773"/>
                  <a:pt x="21000" y="366940"/>
                  <a:pt x="47458" y="296561"/>
                </a:cubicBezTo>
                <a:cubicBezTo>
                  <a:pt x="73916" y="226182"/>
                  <a:pt x="178162" y="-19880"/>
                  <a:pt x="171283" y="128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D7C58DBE-2D5C-CA48-B00E-74A1DC75E552}"/>
              </a:ext>
            </a:extLst>
          </p:cNvPr>
          <p:cNvSpPr/>
          <p:nvPr/>
        </p:nvSpPr>
        <p:spPr>
          <a:xfrm>
            <a:off x="3241601" y="7638246"/>
            <a:ext cx="15949" cy="659524"/>
          </a:xfrm>
          <a:custGeom>
            <a:avLst/>
            <a:gdLst>
              <a:gd name="connsiteX0" fmla="*/ 9599 w 15949"/>
              <a:gd name="connsiteY0" fmla="*/ 7154 h 659524"/>
              <a:gd name="connsiteX1" fmla="*/ 74 w 15949"/>
              <a:gd name="connsiteY1" fmla="*/ 654854 h 659524"/>
              <a:gd name="connsiteX2" fmla="*/ 15949 w 15949"/>
              <a:gd name="connsiteY2" fmla="*/ 299254 h 659524"/>
              <a:gd name="connsiteX3" fmla="*/ 74 w 15949"/>
              <a:gd name="connsiteY3" fmla="*/ 308779 h 659524"/>
              <a:gd name="connsiteX4" fmla="*/ 9599 w 15949"/>
              <a:gd name="connsiteY4" fmla="*/ 7154 h 65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9" h="659524">
                <a:moveTo>
                  <a:pt x="9599" y="7154"/>
                </a:moveTo>
                <a:cubicBezTo>
                  <a:pt x="9599" y="64833"/>
                  <a:pt x="-984" y="606171"/>
                  <a:pt x="74" y="654854"/>
                </a:cubicBezTo>
                <a:cubicBezTo>
                  <a:pt x="1132" y="703537"/>
                  <a:pt x="15949" y="356933"/>
                  <a:pt x="15949" y="299254"/>
                </a:cubicBezTo>
                <a:cubicBezTo>
                  <a:pt x="15949" y="241575"/>
                  <a:pt x="603" y="359579"/>
                  <a:pt x="74" y="308779"/>
                </a:cubicBezTo>
                <a:cubicBezTo>
                  <a:pt x="-455" y="257979"/>
                  <a:pt x="9599" y="-50525"/>
                  <a:pt x="9599" y="71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D0B8A87C-DF66-D193-0C3E-E26C812100DD}"/>
              </a:ext>
            </a:extLst>
          </p:cNvPr>
          <p:cNvSpPr/>
          <p:nvPr/>
        </p:nvSpPr>
        <p:spPr>
          <a:xfrm>
            <a:off x="3153861" y="7694796"/>
            <a:ext cx="81737" cy="698382"/>
          </a:xfrm>
          <a:custGeom>
            <a:avLst/>
            <a:gdLst>
              <a:gd name="connsiteX0" fmla="*/ 81464 w 81737"/>
              <a:gd name="connsiteY0" fmla="*/ 4579 h 698382"/>
              <a:gd name="connsiteX1" fmla="*/ 2089 w 81737"/>
              <a:gd name="connsiteY1" fmla="*/ 687204 h 698382"/>
              <a:gd name="connsiteX2" fmla="*/ 27489 w 81737"/>
              <a:gd name="connsiteY2" fmla="*/ 401454 h 698382"/>
              <a:gd name="connsiteX3" fmla="*/ 81464 w 81737"/>
              <a:gd name="connsiteY3" fmla="*/ 4579 h 69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37" h="698382">
                <a:moveTo>
                  <a:pt x="81464" y="4579"/>
                </a:moveTo>
                <a:cubicBezTo>
                  <a:pt x="77231" y="52204"/>
                  <a:pt x="11085" y="621058"/>
                  <a:pt x="2089" y="687204"/>
                </a:cubicBezTo>
                <a:cubicBezTo>
                  <a:pt x="-6907" y="753350"/>
                  <a:pt x="15318" y="508875"/>
                  <a:pt x="27489" y="401454"/>
                </a:cubicBezTo>
                <a:cubicBezTo>
                  <a:pt x="39660" y="294033"/>
                  <a:pt x="85697" y="-43046"/>
                  <a:pt x="81464" y="457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86716B12-3ECE-7139-4932-D30F4CF9C79A}"/>
              </a:ext>
            </a:extLst>
          </p:cNvPr>
          <p:cNvSpPr/>
          <p:nvPr/>
        </p:nvSpPr>
        <p:spPr>
          <a:xfrm>
            <a:off x="3165096" y="8068753"/>
            <a:ext cx="48009" cy="522168"/>
          </a:xfrm>
          <a:custGeom>
            <a:avLst/>
            <a:gdLst>
              <a:gd name="connsiteX0" fmla="*/ 48004 w 48009"/>
              <a:gd name="connsiteY0" fmla="*/ 2097 h 522168"/>
              <a:gd name="connsiteX1" fmla="*/ 3554 w 48009"/>
              <a:gd name="connsiteY1" fmla="*/ 510097 h 522168"/>
              <a:gd name="connsiteX2" fmla="*/ 6729 w 48009"/>
              <a:gd name="connsiteY2" fmla="*/ 335472 h 522168"/>
              <a:gd name="connsiteX3" fmla="*/ 48004 w 48009"/>
              <a:gd name="connsiteY3" fmla="*/ 2097 h 52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9" h="522168">
                <a:moveTo>
                  <a:pt x="48004" y="2097"/>
                </a:moveTo>
                <a:cubicBezTo>
                  <a:pt x="47475" y="31201"/>
                  <a:pt x="10433" y="454535"/>
                  <a:pt x="3554" y="510097"/>
                </a:cubicBezTo>
                <a:cubicBezTo>
                  <a:pt x="-3325" y="565659"/>
                  <a:pt x="908" y="415905"/>
                  <a:pt x="6729" y="335472"/>
                </a:cubicBezTo>
                <a:cubicBezTo>
                  <a:pt x="12550" y="255039"/>
                  <a:pt x="48533" y="-27007"/>
                  <a:pt x="48004" y="209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7315B5C-0131-4B27-5C81-1DD78D5F8907}"/>
              </a:ext>
            </a:extLst>
          </p:cNvPr>
          <p:cNvSpPr/>
          <p:nvPr/>
        </p:nvSpPr>
        <p:spPr>
          <a:xfrm>
            <a:off x="3137470" y="8327499"/>
            <a:ext cx="43908" cy="737858"/>
          </a:xfrm>
          <a:custGeom>
            <a:avLst/>
            <a:gdLst>
              <a:gd name="connsiteX0" fmla="*/ 2605 w 43908"/>
              <a:gd name="connsiteY0" fmla="*/ 526 h 737858"/>
              <a:gd name="connsiteX1" fmla="*/ 8955 w 43908"/>
              <a:gd name="connsiteY1" fmla="*/ 368826 h 737858"/>
              <a:gd name="connsiteX2" fmla="*/ 43880 w 43908"/>
              <a:gd name="connsiteY2" fmla="*/ 737126 h 737858"/>
              <a:gd name="connsiteX3" fmla="*/ 2605 w 43908"/>
              <a:gd name="connsiteY3" fmla="*/ 451376 h 737858"/>
              <a:gd name="connsiteX4" fmla="*/ 2605 w 43908"/>
              <a:gd name="connsiteY4" fmla="*/ 526 h 7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08" h="737858">
                <a:moveTo>
                  <a:pt x="2605" y="526"/>
                </a:moveTo>
                <a:cubicBezTo>
                  <a:pt x="3663" y="-13232"/>
                  <a:pt x="2076" y="246059"/>
                  <a:pt x="8955" y="368826"/>
                </a:cubicBezTo>
                <a:cubicBezTo>
                  <a:pt x="15834" y="491593"/>
                  <a:pt x="44938" y="723368"/>
                  <a:pt x="43880" y="737126"/>
                </a:cubicBezTo>
                <a:cubicBezTo>
                  <a:pt x="42822" y="750884"/>
                  <a:pt x="7897" y="567793"/>
                  <a:pt x="2605" y="451376"/>
                </a:cubicBezTo>
                <a:cubicBezTo>
                  <a:pt x="-2687" y="334959"/>
                  <a:pt x="1547" y="14284"/>
                  <a:pt x="2605" y="52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2D848371-E3C6-4692-74DE-F25E65E45D80}"/>
              </a:ext>
            </a:extLst>
          </p:cNvPr>
          <p:cNvSpPr/>
          <p:nvPr/>
        </p:nvSpPr>
        <p:spPr>
          <a:xfrm>
            <a:off x="3193110" y="9057108"/>
            <a:ext cx="61663" cy="610506"/>
          </a:xfrm>
          <a:custGeom>
            <a:avLst/>
            <a:gdLst>
              <a:gd name="connsiteX0" fmla="*/ 940 w 61663"/>
              <a:gd name="connsiteY0" fmla="*/ 4342 h 610506"/>
              <a:gd name="connsiteX1" fmla="*/ 61265 w 61663"/>
              <a:gd name="connsiteY1" fmla="*/ 601242 h 610506"/>
              <a:gd name="connsiteX2" fmla="*/ 26340 w 61663"/>
              <a:gd name="connsiteY2" fmla="*/ 344067 h 610506"/>
              <a:gd name="connsiteX3" fmla="*/ 940 w 61663"/>
              <a:gd name="connsiteY3" fmla="*/ 4342 h 61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63" h="610506">
                <a:moveTo>
                  <a:pt x="940" y="4342"/>
                </a:moveTo>
                <a:cubicBezTo>
                  <a:pt x="6761" y="47205"/>
                  <a:pt x="57032" y="544621"/>
                  <a:pt x="61265" y="601242"/>
                </a:cubicBezTo>
                <a:cubicBezTo>
                  <a:pt x="65498" y="657863"/>
                  <a:pt x="34807" y="440375"/>
                  <a:pt x="26340" y="344067"/>
                </a:cubicBezTo>
                <a:cubicBezTo>
                  <a:pt x="17873" y="247759"/>
                  <a:pt x="-4881" y="-38521"/>
                  <a:pt x="940" y="434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02A916D7-10E4-67D3-EEF0-45E43385E06A}"/>
              </a:ext>
            </a:extLst>
          </p:cNvPr>
          <p:cNvSpPr/>
          <p:nvPr/>
        </p:nvSpPr>
        <p:spPr>
          <a:xfrm>
            <a:off x="3790950" y="6765925"/>
            <a:ext cx="511785" cy="124990"/>
          </a:xfrm>
          <a:custGeom>
            <a:avLst/>
            <a:gdLst>
              <a:gd name="connsiteX0" fmla="*/ 0 w 511785"/>
              <a:gd name="connsiteY0" fmla="*/ 0 h 124990"/>
              <a:gd name="connsiteX1" fmla="*/ 352425 w 511785"/>
              <a:gd name="connsiteY1" fmla="*/ 60325 h 124990"/>
              <a:gd name="connsiteX2" fmla="*/ 508000 w 511785"/>
              <a:gd name="connsiteY2" fmla="*/ 123825 h 124990"/>
              <a:gd name="connsiteX3" fmla="*/ 450850 w 511785"/>
              <a:gd name="connsiteY3" fmla="*/ 98425 h 124990"/>
              <a:gd name="connsiteX4" fmla="*/ 307975 w 511785"/>
              <a:gd name="connsiteY4" fmla="*/ 60325 h 124990"/>
              <a:gd name="connsiteX5" fmla="*/ 0 w 511785"/>
              <a:gd name="connsiteY5" fmla="*/ 0 h 12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85" h="124990">
                <a:moveTo>
                  <a:pt x="0" y="0"/>
                </a:moveTo>
                <a:cubicBezTo>
                  <a:pt x="7408" y="0"/>
                  <a:pt x="267758" y="39688"/>
                  <a:pt x="352425" y="60325"/>
                </a:cubicBezTo>
                <a:cubicBezTo>
                  <a:pt x="437092" y="80963"/>
                  <a:pt x="491596" y="117475"/>
                  <a:pt x="508000" y="123825"/>
                </a:cubicBezTo>
                <a:cubicBezTo>
                  <a:pt x="524404" y="130175"/>
                  <a:pt x="484188" y="109008"/>
                  <a:pt x="450850" y="98425"/>
                </a:cubicBezTo>
                <a:cubicBezTo>
                  <a:pt x="417513" y="87842"/>
                  <a:pt x="383646" y="75671"/>
                  <a:pt x="307975" y="603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98C4A558-C9B1-AA7A-0CFC-6208C223F9F2}"/>
              </a:ext>
            </a:extLst>
          </p:cNvPr>
          <p:cNvSpPr/>
          <p:nvPr/>
        </p:nvSpPr>
        <p:spPr>
          <a:xfrm>
            <a:off x="4203700" y="6838950"/>
            <a:ext cx="73444" cy="412979"/>
          </a:xfrm>
          <a:custGeom>
            <a:avLst/>
            <a:gdLst>
              <a:gd name="connsiteX0" fmla="*/ 0 w 73444"/>
              <a:gd name="connsiteY0" fmla="*/ 0 h 412979"/>
              <a:gd name="connsiteX1" fmla="*/ 73025 w 73444"/>
              <a:gd name="connsiteY1" fmla="*/ 409575 h 412979"/>
              <a:gd name="connsiteX2" fmla="*/ 31750 w 73444"/>
              <a:gd name="connsiteY2" fmla="*/ 206375 h 412979"/>
              <a:gd name="connsiteX3" fmla="*/ 0 w 73444"/>
              <a:gd name="connsiteY3" fmla="*/ 0 h 4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4" h="412979">
                <a:moveTo>
                  <a:pt x="0" y="0"/>
                </a:moveTo>
                <a:cubicBezTo>
                  <a:pt x="33866" y="187589"/>
                  <a:pt x="67733" y="375179"/>
                  <a:pt x="73025" y="409575"/>
                </a:cubicBezTo>
                <a:cubicBezTo>
                  <a:pt x="78317" y="443971"/>
                  <a:pt x="31750" y="206375"/>
                  <a:pt x="31750" y="206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169932C8-7D58-256B-4686-E2722EF538D5}"/>
              </a:ext>
            </a:extLst>
          </p:cNvPr>
          <p:cNvSpPr/>
          <p:nvPr/>
        </p:nvSpPr>
        <p:spPr>
          <a:xfrm>
            <a:off x="4228456" y="6836998"/>
            <a:ext cx="90956" cy="446416"/>
          </a:xfrm>
          <a:custGeom>
            <a:avLst/>
            <a:gdLst>
              <a:gd name="connsiteX0" fmla="*/ 644 w 90956"/>
              <a:gd name="connsiteY0" fmla="*/ 1952 h 446416"/>
              <a:gd name="connsiteX1" fmla="*/ 89544 w 90956"/>
              <a:gd name="connsiteY1" fmla="*/ 436927 h 446416"/>
              <a:gd name="connsiteX2" fmla="*/ 51444 w 90956"/>
              <a:gd name="connsiteY2" fmla="*/ 281352 h 446416"/>
              <a:gd name="connsiteX3" fmla="*/ 644 w 90956"/>
              <a:gd name="connsiteY3" fmla="*/ 1952 h 44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56" h="446416">
                <a:moveTo>
                  <a:pt x="644" y="1952"/>
                </a:moveTo>
                <a:cubicBezTo>
                  <a:pt x="6994" y="27881"/>
                  <a:pt x="81077" y="390360"/>
                  <a:pt x="89544" y="436927"/>
                </a:cubicBezTo>
                <a:cubicBezTo>
                  <a:pt x="98011" y="483494"/>
                  <a:pt x="66261" y="346969"/>
                  <a:pt x="51444" y="281352"/>
                </a:cubicBezTo>
                <a:cubicBezTo>
                  <a:pt x="36627" y="215735"/>
                  <a:pt x="-5706" y="-23977"/>
                  <a:pt x="644" y="195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6FFA86E3-3BCB-60E2-B1AF-AAE05B5405B0}"/>
              </a:ext>
            </a:extLst>
          </p:cNvPr>
          <p:cNvSpPr/>
          <p:nvPr/>
        </p:nvSpPr>
        <p:spPr>
          <a:xfrm>
            <a:off x="4003061" y="7302336"/>
            <a:ext cx="353265" cy="254230"/>
          </a:xfrm>
          <a:custGeom>
            <a:avLst/>
            <a:gdLst>
              <a:gd name="connsiteX0" fmla="*/ 353039 w 353265"/>
              <a:gd name="connsiteY0" fmla="*/ 164 h 254230"/>
              <a:gd name="connsiteX1" fmla="*/ 149839 w 353265"/>
              <a:gd name="connsiteY1" fmla="*/ 82714 h 254230"/>
              <a:gd name="connsiteX2" fmla="*/ 614 w 353265"/>
              <a:gd name="connsiteY2" fmla="*/ 254164 h 254230"/>
              <a:gd name="connsiteX3" fmla="*/ 108564 w 353265"/>
              <a:gd name="connsiteY3" fmla="*/ 101764 h 254230"/>
              <a:gd name="connsiteX4" fmla="*/ 353039 w 353265"/>
              <a:gd name="connsiteY4" fmla="*/ 164 h 25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65" h="254230">
                <a:moveTo>
                  <a:pt x="353039" y="164"/>
                </a:moveTo>
                <a:cubicBezTo>
                  <a:pt x="359918" y="-3011"/>
                  <a:pt x="208576" y="40381"/>
                  <a:pt x="149839" y="82714"/>
                </a:cubicBezTo>
                <a:cubicBezTo>
                  <a:pt x="91102" y="125047"/>
                  <a:pt x="7493" y="250989"/>
                  <a:pt x="614" y="254164"/>
                </a:cubicBezTo>
                <a:cubicBezTo>
                  <a:pt x="-6265" y="257339"/>
                  <a:pt x="45593" y="146214"/>
                  <a:pt x="108564" y="101764"/>
                </a:cubicBezTo>
                <a:cubicBezTo>
                  <a:pt x="171535" y="57314"/>
                  <a:pt x="346160" y="3339"/>
                  <a:pt x="353039" y="16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43C56528-E5C8-F089-DACF-3ECAF0698E96}"/>
              </a:ext>
            </a:extLst>
          </p:cNvPr>
          <p:cNvSpPr/>
          <p:nvPr/>
        </p:nvSpPr>
        <p:spPr>
          <a:xfrm>
            <a:off x="3974232" y="7257520"/>
            <a:ext cx="350553" cy="251849"/>
          </a:xfrm>
          <a:custGeom>
            <a:avLst/>
            <a:gdLst>
              <a:gd name="connsiteX0" fmla="*/ 350118 w 350553"/>
              <a:gd name="connsiteY0" fmla="*/ 530 h 251849"/>
              <a:gd name="connsiteX1" fmla="*/ 83418 w 350553"/>
              <a:gd name="connsiteY1" fmla="*/ 133880 h 251849"/>
              <a:gd name="connsiteX2" fmla="*/ 102468 w 350553"/>
              <a:gd name="connsiteY2" fmla="*/ 124355 h 251849"/>
              <a:gd name="connsiteX3" fmla="*/ 868 w 350553"/>
              <a:gd name="connsiteY3" fmla="*/ 251355 h 251849"/>
              <a:gd name="connsiteX4" fmla="*/ 169143 w 350553"/>
              <a:gd name="connsiteY4" fmla="*/ 70380 h 251849"/>
              <a:gd name="connsiteX5" fmla="*/ 146918 w 350553"/>
              <a:gd name="connsiteY5" fmla="*/ 86255 h 251849"/>
              <a:gd name="connsiteX6" fmla="*/ 350118 w 350553"/>
              <a:gd name="connsiteY6" fmla="*/ 530 h 25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553" h="251849">
                <a:moveTo>
                  <a:pt x="350118" y="530"/>
                </a:moveTo>
                <a:cubicBezTo>
                  <a:pt x="339535" y="8467"/>
                  <a:pt x="83418" y="133880"/>
                  <a:pt x="83418" y="133880"/>
                </a:cubicBezTo>
                <a:cubicBezTo>
                  <a:pt x="42143" y="154518"/>
                  <a:pt x="116226" y="104776"/>
                  <a:pt x="102468" y="124355"/>
                </a:cubicBezTo>
                <a:cubicBezTo>
                  <a:pt x="88710" y="143934"/>
                  <a:pt x="-10244" y="260351"/>
                  <a:pt x="868" y="251355"/>
                </a:cubicBezTo>
                <a:cubicBezTo>
                  <a:pt x="11980" y="242359"/>
                  <a:pt x="144801" y="97897"/>
                  <a:pt x="169143" y="70380"/>
                </a:cubicBezTo>
                <a:cubicBezTo>
                  <a:pt x="193485" y="42863"/>
                  <a:pt x="118872" y="96309"/>
                  <a:pt x="146918" y="86255"/>
                </a:cubicBezTo>
                <a:cubicBezTo>
                  <a:pt x="174964" y="76201"/>
                  <a:pt x="360701" y="-7407"/>
                  <a:pt x="350118" y="53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6B815E25-9315-2259-3269-E39D7E50B914}"/>
              </a:ext>
            </a:extLst>
          </p:cNvPr>
          <p:cNvSpPr/>
          <p:nvPr/>
        </p:nvSpPr>
        <p:spPr>
          <a:xfrm>
            <a:off x="3487864" y="6817938"/>
            <a:ext cx="278445" cy="540991"/>
          </a:xfrm>
          <a:custGeom>
            <a:avLst/>
            <a:gdLst>
              <a:gd name="connsiteX0" fmla="*/ 277686 w 278445"/>
              <a:gd name="connsiteY0" fmla="*/ 1962 h 540991"/>
              <a:gd name="connsiteX1" fmla="*/ 23686 w 278445"/>
              <a:gd name="connsiteY1" fmla="*/ 478212 h 540991"/>
              <a:gd name="connsiteX2" fmla="*/ 10986 w 278445"/>
              <a:gd name="connsiteY2" fmla="*/ 532187 h 540991"/>
              <a:gd name="connsiteX3" fmla="*/ 23686 w 278445"/>
              <a:gd name="connsiteY3" fmla="*/ 446462 h 540991"/>
              <a:gd name="connsiteX4" fmla="*/ 64961 w 278445"/>
              <a:gd name="connsiteY4" fmla="*/ 265487 h 540991"/>
              <a:gd name="connsiteX5" fmla="*/ 33211 w 278445"/>
              <a:gd name="connsiteY5" fmla="*/ 440112 h 540991"/>
              <a:gd name="connsiteX6" fmla="*/ 99886 w 278445"/>
              <a:gd name="connsiteY6" fmla="*/ 313112 h 540991"/>
              <a:gd name="connsiteX7" fmla="*/ 277686 w 278445"/>
              <a:gd name="connsiteY7" fmla="*/ 1962 h 54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445" h="540991">
                <a:moveTo>
                  <a:pt x="277686" y="1962"/>
                </a:moveTo>
                <a:cubicBezTo>
                  <a:pt x="264986" y="29479"/>
                  <a:pt x="68136" y="389841"/>
                  <a:pt x="23686" y="478212"/>
                </a:cubicBezTo>
                <a:cubicBezTo>
                  <a:pt x="-20764" y="566583"/>
                  <a:pt x="10986" y="537479"/>
                  <a:pt x="10986" y="532187"/>
                </a:cubicBezTo>
                <a:cubicBezTo>
                  <a:pt x="10986" y="526895"/>
                  <a:pt x="14690" y="490912"/>
                  <a:pt x="23686" y="446462"/>
                </a:cubicBezTo>
                <a:cubicBezTo>
                  <a:pt x="32682" y="402012"/>
                  <a:pt x="63373" y="266545"/>
                  <a:pt x="64961" y="265487"/>
                </a:cubicBezTo>
                <a:cubicBezTo>
                  <a:pt x="66549" y="264429"/>
                  <a:pt x="27390" y="432175"/>
                  <a:pt x="33211" y="440112"/>
                </a:cubicBezTo>
                <a:cubicBezTo>
                  <a:pt x="39032" y="448049"/>
                  <a:pt x="59669" y="381904"/>
                  <a:pt x="99886" y="313112"/>
                </a:cubicBezTo>
                <a:cubicBezTo>
                  <a:pt x="140103" y="244320"/>
                  <a:pt x="290386" y="-25555"/>
                  <a:pt x="277686" y="196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558E5245-16E1-7BE6-D271-BB30E84F4175}"/>
              </a:ext>
            </a:extLst>
          </p:cNvPr>
          <p:cNvSpPr/>
          <p:nvPr/>
        </p:nvSpPr>
        <p:spPr>
          <a:xfrm>
            <a:off x="3478245" y="6899005"/>
            <a:ext cx="185952" cy="259977"/>
          </a:xfrm>
          <a:custGeom>
            <a:avLst/>
            <a:gdLst>
              <a:gd name="connsiteX0" fmla="*/ 185705 w 185952"/>
              <a:gd name="connsiteY0" fmla="*/ 270 h 259977"/>
              <a:gd name="connsiteX1" fmla="*/ 7905 w 185952"/>
              <a:gd name="connsiteY1" fmla="*/ 247920 h 259977"/>
              <a:gd name="connsiteX2" fmla="*/ 46005 w 185952"/>
              <a:gd name="connsiteY2" fmla="*/ 200295 h 259977"/>
              <a:gd name="connsiteX3" fmla="*/ 185705 w 185952"/>
              <a:gd name="connsiteY3" fmla="*/ 270 h 25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952" h="259977">
                <a:moveTo>
                  <a:pt x="185705" y="270"/>
                </a:moveTo>
                <a:cubicBezTo>
                  <a:pt x="179355" y="8207"/>
                  <a:pt x="31188" y="214583"/>
                  <a:pt x="7905" y="247920"/>
                </a:cubicBezTo>
                <a:cubicBezTo>
                  <a:pt x="-15378" y="281257"/>
                  <a:pt x="17430" y="238924"/>
                  <a:pt x="46005" y="200295"/>
                </a:cubicBezTo>
                <a:cubicBezTo>
                  <a:pt x="74580" y="161666"/>
                  <a:pt x="192055" y="-7667"/>
                  <a:pt x="185705" y="27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78FE88C-82E4-23F6-4A38-FF591F5B5305}"/>
              </a:ext>
            </a:extLst>
          </p:cNvPr>
          <p:cNvSpPr/>
          <p:nvPr/>
        </p:nvSpPr>
        <p:spPr>
          <a:xfrm>
            <a:off x="3301025" y="7154540"/>
            <a:ext cx="188848" cy="645292"/>
          </a:xfrm>
          <a:custGeom>
            <a:avLst/>
            <a:gdLst>
              <a:gd name="connsiteX0" fmla="*/ 185125 w 188848"/>
              <a:gd name="connsiteY0" fmla="*/ 17785 h 645292"/>
              <a:gd name="connsiteX1" fmla="*/ 975 w 188848"/>
              <a:gd name="connsiteY1" fmla="*/ 643260 h 645292"/>
              <a:gd name="connsiteX2" fmla="*/ 115275 w 188848"/>
              <a:gd name="connsiteY2" fmla="*/ 211460 h 645292"/>
              <a:gd name="connsiteX3" fmla="*/ 185125 w 188848"/>
              <a:gd name="connsiteY3" fmla="*/ 17785 h 6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48" h="645292">
                <a:moveTo>
                  <a:pt x="185125" y="17785"/>
                </a:moveTo>
                <a:cubicBezTo>
                  <a:pt x="166075" y="89752"/>
                  <a:pt x="12617" y="610981"/>
                  <a:pt x="975" y="643260"/>
                </a:cubicBezTo>
                <a:cubicBezTo>
                  <a:pt x="-10667" y="675539"/>
                  <a:pt x="85112" y="314118"/>
                  <a:pt x="115275" y="211460"/>
                </a:cubicBezTo>
                <a:cubicBezTo>
                  <a:pt x="145437" y="108802"/>
                  <a:pt x="204175" y="-54182"/>
                  <a:pt x="185125" y="1778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4D883BA-E05F-D434-770B-3FBC49F509CD}"/>
              </a:ext>
            </a:extLst>
          </p:cNvPr>
          <p:cNvSpPr/>
          <p:nvPr/>
        </p:nvSpPr>
        <p:spPr>
          <a:xfrm>
            <a:off x="3322210" y="7294743"/>
            <a:ext cx="164067" cy="537889"/>
          </a:xfrm>
          <a:custGeom>
            <a:avLst/>
            <a:gdLst>
              <a:gd name="connsiteX0" fmla="*/ 163940 w 164067"/>
              <a:gd name="connsiteY0" fmla="*/ 1407 h 537889"/>
              <a:gd name="connsiteX1" fmla="*/ 17890 w 164067"/>
              <a:gd name="connsiteY1" fmla="*/ 430032 h 537889"/>
              <a:gd name="connsiteX2" fmla="*/ 5190 w 164067"/>
              <a:gd name="connsiteY2" fmla="*/ 531632 h 537889"/>
              <a:gd name="connsiteX3" fmla="*/ 43290 w 164067"/>
              <a:gd name="connsiteY3" fmla="*/ 299857 h 537889"/>
              <a:gd name="connsiteX4" fmla="*/ 163940 w 164067"/>
              <a:gd name="connsiteY4" fmla="*/ 1407 h 53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67" h="537889">
                <a:moveTo>
                  <a:pt x="163940" y="1407"/>
                </a:moveTo>
                <a:cubicBezTo>
                  <a:pt x="159707" y="23103"/>
                  <a:pt x="44348" y="341661"/>
                  <a:pt x="17890" y="430032"/>
                </a:cubicBezTo>
                <a:cubicBezTo>
                  <a:pt x="-8568" y="518403"/>
                  <a:pt x="957" y="553328"/>
                  <a:pt x="5190" y="531632"/>
                </a:cubicBezTo>
                <a:cubicBezTo>
                  <a:pt x="9423" y="509936"/>
                  <a:pt x="20536" y="385053"/>
                  <a:pt x="43290" y="299857"/>
                </a:cubicBezTo>
                <a:cubicBezTo>
                  <a:pt x="66044" y="214661"/>
                  <a:pt x="168173" y="-20289"/>
                  <a:pt x="163940" y="140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F9069A66-662C-A5BA-45FE-59F712137801}"/>
              </a:ext>
            </a:extLst>
          </p:cNvPr>
          <p:cNvSpPr/>
          <p:nvPr/>
        </p:nvSpPr>
        <p:spPr>
          <a:xfrm>
            <a:off x="3213024" y="7988065"/>
            <a:ext cx="92167" cy="816437"/>
          </a:xfrm>
          <a:custGeom>
            <a:avLst/>
            <a:gdLst>
              <a:gd name="connsiteX0" fmla="*/ 76 w 92167"/>
              <a:gd name="connsiteY0" fmla="*/ 235 h 816437"/>
              <a:gd name="connsiteX1" fmla="*/ 28651 w 92167"/>
              <a:gd name="connsiteY1" fmla="*/ 378060 h 816437"/>
              <a:gd name="connsiteX2" fmla="*/ 92151 w 92167"/>
              <a:gd name="connsiteY2" fmla="*/ 816210 h 816437"/>
              <a:gd name="connsiteX3" fmla="*/ 22301 w 92167"/>
              <a:gd name="connsiteY3" fmla="*/ 432035 h 816437"/>
              <a:gd name="connsiteX4" fmla="*/ 76 w 92167"/>
              <a:gd name="connsiteY4" fmla="*/ 235 h 81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67" h="816437">
                <a:moveTo>
                  <a:pt x="76" y="235"/>
                </a:moveTo>
                <a:cubicBezTo>
                  <a:pt x="1134" y="-8761"/>
                  <a:pt x="13305" y="242064"/>
                  <a:pt x="28651" y="378060"/>
                </a:cubicBezTo>
                <a:cubicBezTo>
                  <a:pt x="43997" y="514056"/>
                  <a:pt x="93209" y="807214"/>
                  <a:pt x="92151" y="816210"/>
                </a:cubicBezTo>
                <a:cubicBezTo>
                  <a:pt x="91093" y="825206"/>
                  <a:pt x="35530" y="564856"/>
                  <a:pt x="22301" y="432035"/>
                </a:cubicBezTo>
                <a:cubicBezTo>
                  <a:pt x="9072" y="299214"/>
                  <a:pt x="-982" y="9231"/>
                  <a:pt x="76" y="23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EBD4EDA7-1C14-D0FD-9C68-DF4A639C7EFB}"/>
              </a:ext>
            </a:extLst>
          </p:cNvPr>
          <p:cNvSpPr/>
          <p:nvPr/>
        </p:nvSpPr>
        <p:spPr>
          <a:xfrm>
            <a:off x="3180538" y="8579394"/>
            <a:ext cx="48710" cy="603277"/>
          </a:xfrm>
          <a:custGeom>
            <a:avLst/>
            <a:gdLst>
              <a:gd name="connsiteX0" fmla="*/ 812 w 48710"/>
              <a:gd name="connsiteY0" fmla="*/ 5806 h 603277"/>
              <a:gd name="connsiteX1" fmla="*/ 48437 w 48710"/>
              <a:gd name="connsiteY1" fmla="*/ 596356 h 603277"/>
              <a:gd name="connsiteX2" fmla="*/ 19862 w 48710"/>
              <a:gd name="connsiteY2" fmla="*/ 310606 h 603277"/>
              <a:gd name="connsiteX3" fmla="*/ 812 w 48710"/>
              <a:gd name="connsiteY3" fmla="*/ 5806 h 60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0" h="603277">
                <a:moveTo>
                  <a:pt x="812" y="5806"/>
                </a:moveTo>
                <a:cubicBezTo>
                  <a:pt x="5574" y="53431"/>
                  <a:pt x="45262" y="545556"/>
                  <a:pt x="48437" y="596356"/>
                </a:cubicBezTo>
                <a:cubicBezTo>
                  <a:pt x="51612" y="647156"/>
                  <a:pt x="26212" y="404798"/>
                  <a:pt x="19862" y="310606"/>
                </a:cubicBezTo>
                <a:cubicBezTo>
                  <a:pt x="13512" y="216414"/>
                  <a:pt x="-3950" y="-41819"/>
                  <a:pt x="812" y="580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3BF10D9-8E8C-1533-9505-24C6680ADE69}"/>
              </a:ext>
            </a:extLst>
          </p:cNvPr>
          <p:cNvSpPr/>
          <p:nvPr/>
        </p:nvSpPr>
        <p:spPr>
          <a:xfrm>
            <a:off x="3292373" y="8785170"/>
            <a:ext cx="216062" cy="778013"/>
          </a:xfrm>
          <a:custGeom>
            <a:avLst/>
            <a:gdLst>
              <a:gd name="connsiteX0" fmla="*/ 102 w 216062"/>
              <a:gd name="connsiteY0" fmla="*/ 55 h 778013"/>
              <a:gd name="connsiteX1" fmla="*/ 82652 w 216062"/>
              <a:gd name="connsiteY1" fmla="*/ 425505 h 778013"/>
              <a:gd name="connsiteX2" fmla="*/ 216002 w 216062"/>
              <a:gd name="connsiteY2" fmla="*/ 777930 h 778013"/>
              <a:gd name="connsiteX3" fmla="*/ 98527 w 216062"/>
              <a:gd name="connsiteY3" fmla="*/ 454080 h 778013"/>
              <a:gd name="connsiteX4" fmla="*/ 102 w 216062"/>
              <a:gd name="connsiteY4" fmla="*/ 55 h 7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62" h="778013">
                <a:moveTo>
                  <a:pt x="102" y="55"/>
                </a:moveTo>
                <a:cubicBezTo>
                  <a:pt x="-2544" y="-4707"/>
                  <a:pt x="46669" y="295859"/>
                  <a:pt x="82652" y="425505"/>
                </a:cubicBezTo>
                <a:cubicBezTo>
                  <a:pt x="118635" y="555151"/>
                  <a:pt x="213356" y="773168"/>
                  <a:pt x="216002" y="777930"/>
                </a:cubicBezTo>
                <a:cubicBezTo>
                  <a:pt x="218648" y="782692"/>
                  <a:pt x="134510" y="582138"/>
                  <a:pt x="98527" y="454080"/>
                </a:cubicBezTo>
                <a:cubicBezTo>
                  <a:pt x="62544" y="326022"/>
                  <a:pt x="2748" y="4817"/>
                  <a:pt x="102" y="5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25C1F1AE-4E92-D010-A870-0B5196EB8F83}"/>
              </a:ext>
            </a:extLst>
          </p:cNvPr>
          <p:cNvSpPr/>
          <p:nvPr/>
        </p:nvSpPr>
        <p:spPr>
          <a:xfrm>
            <a:off x="3308332" y="8597704"/>
            <a:ext cx="47652" cy="419719"/>
          </a:xfrm>
          <a:custGeom>
            <a:avLst/>
            <a:gdLst>
              <a:gd name="connsiteX0" fmla="*/ 18 w 47652"/>
              <a:gd name="connsiteY0" fmla="*/ 196 h 419719"/>
              <a:gd name="connsiteX1" fmla="*/ 19068 w 47652"/>
              <a:gd name="connsiteY1" fmla="*/ 238321 h 419719"/>
              <a:gd name="connsiteX2" fmla="*/ 47643 w 47652"/>
              <a:gd name="connsiteY2" fmla="*/ 419296 h 419719"/>
              <a:gd name="connsiteX3" fmla="*/ 15893 w 47652"/>
              <a:gd name="connsiteY3" fmla="*/ 279596 h 419719"/>
              <a:gd name="connsiteX4" fmla="*/ 18 w 47652"/>
              <a:gd name="connsiteY4" fmla="*/ 196 h 41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52" h="419719">
                <a:moveTo>
                  <a:pt x="18" y="196"/>
                </a:moveTo>
                <a:cubicBezTo>
                  <a:pt x="547" y="-6683"/>
                  <a:pt x="11131" y="168471"/>
                  <a:pt x="19068" y="238321"/>
                </a:cubicBezTo>
                <a:cubicBezTo>
                  <a:pt x="27005" y="308171"/>
                  <a:pt x="48172" y="412417"/>
                  <a:pt x="47643" y="419296"/>
                </a:cubicBezTo>
                <a:cubicBezTo>
                  <a:pt x="47114" y="426175"/>
                  <a:pt x="21185" y="347859"/>
                  <a:pt x="15893" y="279596"/>
                </a:cubicBezTo>
                <a:cubicBezTo>
                  <a:pt x="10601" y="211333"/>
                  <a:pt x="-511" y="7075"/>
                  <a:pt x="18" y="19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294CEBF-C52A-3909-5AEB-86E1B6264CD4}"/>
              </a:ext>
            </a:extLst>
          </p:cNvPr>
          <p:cNvSpPr/>
          <p:nvPr/>
        </p:nvSpPr>
        <p:spPr>
          <a:xfrm>
            <a:off x="3364440" y="9027081"/>
            <a:ext cx="162350" cy="504572"/>
          </a:xfrm>
          <a:custGeom>
            <a:avLst/>
            <a:gdLst>
              <a:gd name="connsiteX0" fmla="*/ 1060 w 162350"/>
              <a:gd name="connsiteY0" fmla="*/ 2619 h 504572"/>
              <a:gd name="connsiteX1" fmla="*/ 159810 w 162350"/>
              <a:gd name="connsiteY1" fmla="*/ 494744 h 504572"/>
              <a:gd name="connsiteX2" fmla="*/ 93135 w 162350"/>
              <a:gd name="connsiteY2" fmla="*/ 307419 h 504572"/>
              <a:gd name="connsiteX3" fmla="*/ 1060 w 162350"/>
              <a:gd name="connsiteY3" fmla="*/ 2619 h 5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50" h="504572">
                <a:moveTo>
                  <a:pt x="1060" y="2619"/>
                </a:moveTo>
                <a:cubicBezTo>
                  <a:pt x="12172" y="33840"/>
                  <a:pt x="144464" y="443944"/>
                  <a:pt x="159810" y="494744"/>
                </a:cubicBezTo>
                <a:cubicBezTo>
                  <a:pt x="175156" y="545544"/>
                  <a:pt x="116947" y="386794"/>
                  <a:pt x="93135" y="307419"/>
                </a:cubicBezTo>
                <a:cubicBezTo>
                  <a:pt x="69323" y="228044"/>
                  <a:pt x="-10052" y="-28602"/>
                  <a:pt x="1060" y="261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32A24561-A746-0DFF-F18A-B30373F37867}"/>
              </a:ext>
            </a:extLst>
          </p:cNvPr>
          <p:cNvSpPr/>
          <p:nvPr/>
        </p:nvSpPr>
        <p:spPr>
          <a:xfrm>
            <a:off x="3273090" y="7597721"/>
            <a:ext cx="124247" cy="736688"/>
          </a:xfrm>
          <a:custGeom>
            <a:avLst/>
            <a:gdLst>
              <a:gd name="connsiteX0" fmla="*/ 124160 w 124247"/>
              <a:gd name="connsiteY0" fmla="*/ 54 h 736688"/>
              <a:gd name="connsiteX1" fmla="*/ 47960 w 124247"/>
              <a:gd name="connsiteY1" fmla="*/ 304854 h 736688"/>
              <a:gd name="connsiteX2" fmla="*/ 335 w 124247"/>
              <a:gd name="connsiteY2" fmla="*/ 736654 h 736688"/>
              <a:gd name="connsiteX3" fmla="*/ 32085 w 124247"/>
              <a:gd name="connsiteY3" fmla="*/ 327079 h 736688"/>
              <a:gd name="connsiteX4" fmla="*/ 124160 w 124247"/>
              <a:gd name="connsiteY4" fmla="*/ 54 h 7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47" h="736688">
                <a:moveTo>
                  <a:pt x="124160" y="54"/>
                </a:moveTo>
                <a:cubicBezTo>
                  <a:pt x="126806" y="-3650"/>
                  <a:pt x="68597" y="182087"/>
                  <a:pt x="47960" y="304854"/>
                </a:cubicBezTo>
                <a:cubicBezTo>
                  <a:pt x="27323" y="427621"/>
                  <a:pt x="2981" y="732950"/>
                  <a:pt x="335" y="736654"/>
                </a:cubicBezTo>
                <a:cubicBezTo>
                  <a:pt x="-2311" y="740358"/>
                  <a:pt x="10918" y="445612"/>
                  <a:pt x="32085" y="327079"/>
                </a:cubicBezTo>
                <a:cubicBezTo>
                  <a:pt x="53252" y="208546"/>
                  <a:pt x="121514" y="3758"/>
                  <a:pt x="124160" y="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199EC070-371F-0145-4525-56A7C3D7420F}"/>
              </a:ext>
            </a:extLst>
          </p:cNvPr>
          <p:cNvSpPr/>
          <p:nvPr/>
        </p:nvSpPr>
        <p:spPr>
          <a:xfrm>
            <a:off x="3454109" y="7520978"/>
            <a:ext cx="11006" cy="864280"/>
          </a:xfrm>
          <a:custGeom>
            <a:avLst/>
            <a:gdLst>
              <a:gd name="connsiteX0" fmla="*/ 9816 w 11006"/>
              <a:gd name="connsiteY0" fmla="*/ 3772 h 864280"/>
              <a:gd name="connsiteX1" fmla="*/ 9816 w 11006"/>
              <a:gd name="connsiteY1" fmla="*/ 845147 h 864280"/>
              <a:gd name="connsiteX2" fmla="*/ 291 w 11006"/>
              <a:gd name="connsiteY2" fmla="*/ 546697 h 864280"/>
              <a:gd name="connsiteX3" fmla="*/ 9816 w 11006"/>
              <a:gd name="connsiteY3" fmla="*/ 3772 h 8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6" h="864280">
                <a:moveTo>
                  <a:pt x="9816" y="3772"/>
                </a:moveTo>
                <a:cubicBezTo>
                  <a:pt x="11404" y="53514"/>
                  <a:pt x="11403" y="754660"/>
                  <a:pt x="9816" y="845147"/>
                </a:cubicBezTo>
                <a:cubicBezTo>
                  <a:pt x="8229" y="935634"/>
                  <a:pt x="2408" y="683222"/>
                  <a:pt x="291" y="546697"/>
                </a:cubicBezTo>
                <a:cubicBezTo>
                  <a:pt x="-1826" y="410172"/>
                  <a:pt x="8228" y="-45970"/>
                  <a:pt x="9816" y="377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8775157F-937D-EDCC-1ACC-2C31A6CA7880}"/>
              </a:ext>
            </a:extLst>
          </p:cNvPr>
          <p:cNvSpPr/>
          <p:nvPr/>
        </p:nvSpPr>
        <p:spPr>
          <a:xfrm>
            <a:off x="3632988" y="7550145"/>
            <a:ext cx="367513" cy="831441"/>
          </a:xfrm>
          <a:custGeom>
            <a:avLst/>
            <a:gdLst>
              <a:gd name="connsiteX0" fmla="*/ 367512 w 367513"/>
              <a:gd name="connsiteY0" fmla="*/ 5 h 831441"/>
              <a:gd name="connsiteX1" fmla="*/ 173837 w 367513"/>
              <a:gd name="connsiteY1" fmla="*/ 314330 h 831441"/>
              <a:gd name="connsiteX2" fmla="*/ 177012 w 367513"/>
              <a:gd name="connsiteY2" fmla="*/ 298455 h 831441"/>
              <a:gd name="connsiteX3" fmla="*/ 81762 w 367513"/>
              <a:gd name="connsiteY3" fmla="*/ 558805 h 831441"/>
              <a:gd name="connsiteX4" fmla="*/ 72237 w 367513"/>
              <a:gd name="connsiteY4" fmla="*/ 596905 h 831441"/>
              <a:gd name="connsiteX5" fmla="*/ 2387 w 367513"/>
              <a:gd name="connsiteY5" fmla="*/ 825505 h 831441"/>
              <a:gd name="connsiteX6" fmla="*/ 170662 w 367513"/>
              <a:gd name="connsiteY6" fmla="*/ 323855 h 831441"/>
              <a:gd name="connsiteX7" fmla="*/ 367512 w 367513"/>
              <a:gd name="connsiteY7" fmla="*/ 5 h 83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13" h="831441">
                <a:moveTo>
                  <a:pt x="367512" y="5"/>
                </a:moveTo>
                <a:cubicBezTo>
                  <a:pt x="368041" y="-1582"/>
                  <a:pt x="173837" y="314330"/>
                  <a:pt x="173837" y="314330"/>
                </a:cubicBezTo>
                <a:cubicBezTo>
                  <a:pt x="142087" y="364072"/>
                  <a:pt x="192358" y="257709"/>
                  <a:pt x="177012" y="298455"/>
                </a:cubicBezTo>
                <a:cubicBezTo>
                  <a:pt x="161666" y="339201"/>
                  <a:pt x="99224" y="509063"/>
                  <a:pt x="81762" y="558805"/>
                </a:cubicBezTo>
                <a:cubicBezTo>
                  <a:pt x="64299" y="608547"/>
                  <a:pt x="85466" y="552455"/>
                  <a:pt x="72237" y="596905"/>
                </a:cubicBezTo>
                <a:cubicBezTo>
                  <a:pt x="59008" y="641355"/>
                  <a:pt x="-14017" y="871013"/>
                  <a:pt x="2387" y="825505"/>
                </a:cubicBezTo>
                <a:cubicBezTo>
                  <a:pt x="18791" y="779997"/>
                  <a:pt x="113512" y="455617"/>
                  <a:pt x="170662" y="323855"/>
                </a:cubicBezTo>
                <a:cubicBezTo>
                  <a:pt x="227812" y="192093"/>
                  <a:pt x="366983" y="1592"/>
                  <a:pt x="367512" y="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42AB949-4A58-52E9-D2B6-6F23EA006121}"/>
              </a:ext>
            </a:extLst>
          </p:cNvPr>
          <p:cNvSpPr/>
          <p:nvPr/>
        </p:nvSpPr>
        <p:spPr>
          <a:xfrm>
            <a:off x="3749060" y="7485010"/>
            <a:ext cx="251733" cy="511051"/>
          </a:xfrm>
          <a:custGeom>
            <a:avLst/>
            <a:gdLst>
              <a:gd name="connsiteX0" fmla="*/ 251440 w 251733"/>
              <a:gd name="connsiteY0" fmla="*/ 1640 h 511051"/>
              <a:gd name="connsiteX1" fmla="*/ 79990 w 251733"/>
              <a:gd name="connsiteY1" fmla="*/ 293740 h 511051"/>
              <a:gd name="connsiteX2" fmla="*/ 615 w 251733"/>
              <a:gd name="connsiteY2" fmla="*/ 509640 h 511051"/>
              <a:gd name="connsiteX3" fmla="*/ 118090 w 251733"/>
              <a:gd name="connsiteY3" fmla="*/ 188965 h 511051"/>
              <a:gd name="connsiteX4" fmla="*/ 251440 w 251733"/>
              <a:gd name="connsiteY4" fmla="*/ 1640 h 51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33" h="511051">
                <a:moveTo>
                  <a:pt x="251440" y="1640"/>
                </a:moveTo>
                <a:cubicBezTo>
                  <a:pt x="245090" y="19102"/>
                  <a:pt x="121794" y="209073"/>
                  <a:pt x="79990" y="293740"/>
                </a:cubicBezTo>
                <a:cubicBezTo>
                  <a:pt x="38186" y="378407"/>
                  <a:pt x="-5735" y="527102"/>
                  <a:pt x="615" y="509640"/>
                </a:cubicBezTo>
                <a:cubicBezTo>
                  <a:pt x="6965" y="492178"/>
                  <a:pt x="76815" y="267811"/>
                  <a:pt x="118090" y="188965"/>
                </a:cubicBezTo>
                <a:cubicBezTo>
                  <a:pt x="159365" y="110119"/>
                  <a:pt x="257790" y="-15822"/>
                  <a:pt x="251440" y="164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FC64E00-DAD7-0986-4092-58AFBDCB51C8}"/>
              </a:ext>
            </a:extLst>
          </p:cNvPr>
          <p:cNvSpPr/>
          <p:nvPr/>
        </p:nvSpPr>
        <p:spPr>
          <a:xfrm>
            <a:off x="3628230" y="7848006"/>
            <a:ext cx="147086" cy="419335"/>
          </a:xfrm>
          <a:custGeom>
            <a:avLst/>
            <a:gdLst>
              <a:gd name="connsiteX0" fmla="*/ 146845 w 147086"/>
              <a:gd name="connsiteY0" fmla="*/ 594 h 419335"/>
              <a:gd name="connsiteX1" fmla="*/ 7145 w 147086"/>
              <a:gd name="connsiteY1" fmla="*/ 403819 h 419335"/>
              <a:gd name="connsiteX2" fmla="*/ 26195 w 147086"/>
              <a:gd name="connsiteY2" fmla="*/ 314919 h 419335"/>
              <a:gd name="connsiteX3" fmla="*/ 76995 w 147086"/>
              <a:gd name="connsiteY3" fmla="*/ 114894 h 419335"/>
              <a:gd name="connsiteX4" fmla="*/ 42070 w 147086"/>
              <a:gd name="connsiteY4" fmla="*/ 308569 h 419335"/>
              <a:gd name="connsiteX5" fmla="*/ 146845 w 147086"/>
              <a:gd name="connsiteY5" fmla="*/ 594 h 41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86" h="419335">
                <a:moveTo>
                  <a:pt x="146845" y="594"/>
                </a:moveTo>
                <a:cubicBezTo>
                  <a:pt x="141024" y="16469"/>
                  <a:pt x="27253" y="351432"/>
                  <a:pt x="7145" y="403819"/>
                </a:cubicBezTo>
                <a:cubicBezTo>
                  <a:pt x="-12963" y="456207"/>
                  <a:pt x="14553" y="363073"/>
                  <a:pt x="26195" y="314919"/>
                </a:cubicBezTo>
                <a:cubicBezTo>
                  <a:pt x="37837" y="266765"/>
                  <a:pt x="74349" y="115952"/>
                  <a:pt x="76995" y="114894"/>
                </a:cubicBezTo>
                <a:cubicBezTo>
                  <a:pt x="79641" y="113836"/>
                  <a:pt x="32545" y="325502"/>
                  <a:pt x="42070" y="308569"/>
                </a:cubicBezTo>
                <a:cubicBezTo>
                  <a:pt x="51595" y="291636"/>
                  <a:pt x="152666" y="-15281"/>
                  <a:pt x="146845" y="59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85FB98CA-6957-2BF0-6720-176EAD455A70}"/>
              </a:ext>
            </a:extLst>
          </p:cNvPr>
          <p:cNvSpPr/>
          <p:nvPr/>
        </p:nvSpPr>
        <p:spPr>
          <a:xfrm>
            <a:off x="3485666" y="7458040"/>
            <a:ext cx="13209" cy="726558"/>
          </a:xfrm>
          <a:custGeom>
            <a:avLst/>
            <a:gdLst>
              <a:gd name="connsiteX0" fmla="*/ 484 w 13209"/>
              <a:gd name="connsiteY0" fmla="*/ 6385 h 726558"/>
              <a:gd name="connsiteX1" fmla="*/ 3659 w 13209"/>
              <a:gd name="connsiteY1" fmla="*/ 717585 h 726558"/>
              <a:gd name="connsiteX2" fmla="*/ 13184 w 13209"/>
              <a:gd name="connsiteY2" fmla="*/ 384210 h 726558"/>
              <a:gd name="connsiteX3" fmla="*/ 484 w 13209"/>
              <a:gd name="connsiteY3" fmla="*/ 6385 h 7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" h="726558">
                <a:moveTo>
                  <a:pt x="484" y="6385"/>
                </a:moveTo>
                <a:cubicBezTo>
                  <a:pt x="-1103" y="61947"/>
                  <a:pt x="1542" y="654614"/>
                  <a:pt x="3659" y="717585"/>
                </a:cubicBezTo>
                <a:cubicBezTo>
                  <a:pt x="5776" y="780556"/>
                  <a:pt x="13713" y="495335"/>
                  <a:pt x="13184" y="384210"/>
                </a:cubicBezTo>
                <a:cubicBezTo>
                  <a:pt x="12655" y="273085"/>
                  <a:pt x="2071" y="-49177"/>
                  <a:pt x="484" y="638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17E8CB7A-E044-C54B-DA8E-B079555EBA7C}"/>
              </a:ext>
            </a:extLst>
          </p:cNvPr>
          <p:cNvSpPr/>
          <p:nvPr/>
        </p:nvSpPr>
        <p:spPr>
          <a:xfrm>
            <a:off x="3327145" y="8080257"/>
            <a:ext cx="192261" cy="819361"/>
          </a:xfrm>
          <a:custGeom>
            <a:avLst/>
            <a:gdLst>
              <a:gd name="connsiteX0" fmla="*/ 3430 w 192261"/>
              <a:gd name="connsiteY0" fmla="*/ 118 h 819361"/>
              <a:gd name="connsiteX1" fmla="*/ 41530 w 192261"/>
              <a:gd name="connsiteY1" fmla="*/ 320793 h 819361"/>
              <a:gd name="connsiteX2" fmla="*/ 187580 w 192261"/>
              <a:gd name="connsiteY2" fmla="*/ 800218 h 819361"/>
              <a:gd name="connsiteX3" fmla="*/ 143130 w 192261"/>
              <a:gd name="connsiteY3" fmla="*/ 685918 h 819361"/>
              <a:gd name="connsiteX4" fmla="*/ 12955 w 192261"/>
              <a:gd name="connsiteY4" fmla="*/ 330318 h 819361"/>
              <a:gd name="connsiteX5" fmla="*/ 38355 w 192261"/>
              <a:gd name="connsiteY5" fmla="*/ 406518 h 819361"/>
              <a:gd name="connsiteX6" fmla="*/ 25655 w 192261"/>
              <a:gd name="connsiteY6" fmla="*/ 317618 h 819361"/>
              <a:gd name="connsiteX7" fmla="*/ 255 w 192261"/>
              <a:gd name="connsiteY7" fmla="*/ 235068 h 819361"/>
              <a:gd name="connsiteX8" fmla="*/ 12955 w 192261"/>
              <a:gd name="connsiteY8" fmla="*/ 282693 h 819361"/>
              <a:gd name="connsiteX9" fmla="*/ 3430 w 192261"/>
              <a:gd name="connsiteY9" fmla="*/ 118 h 81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261" h="819361">
                <a:moveTo>
                  <a:pt x="3430" y="118"/>
                </a:moveTo>
                <a:cubicBezTo>
                  <a:pt x="8192" y="6468"/>
                  <a:pt x="10838" y="187443"/>
                  <a:pt x="41530" y="320793"/>
                </a:cubicBezTo>
                <a:cubicBezTo>
                  <a:pt x="72222" y="454143"/>
                  <a:pt x="170647" y="739364"/>
                  <a:pt x="187580" y="800218"/>
                </a:cubicBezTo>
                <a:cubicBezTo>
                  <a:pt x="204513" y="861072"/>
                  <a:pt x="172234" y="764234"/>
                  <a:pt x="143130" y="685918"/>
                </a:cubicBezTo>
                <a:cubicBezTo>
                  <a:pt x="114026" y="607602"/>
                  <a:pt x="30418" y="376885"/>
                  <a:pt x="12955" y="330318"/>
                </a:cubicBezTo>
                <a:cubicBezTo>
                  <a:pt x="-4508" y="283751"/>
                  <a:pt x="36238" y="408635"/>
                  <a:pt x="38355" y="406518"/>
                </a:cubicBezTo>
                <a:cubicBezTo>
                  <a:pt x="40472" y="404401"/>
                  <a:pt x="32005" y="346193"/>
                  <a:pt x="25655" y="317618"/>
                </a:cubicBezTo>
                <a:cubicBezTo>
                  <a:pt x="19305" y="289043"/>
                  <a:pt x="2372" y="240889"/>
                  <a:pt x="255" y="235068"/>
                </a:cubicBezTo>
                <a:cubicBezTo>
                  <a:pt x="-1862" y="229247"/>
                  <a:pt x="9780" y="320793"/>
                  <a:pt x="12955" y="282693"/>
                </a:cubicBezTo>
                <a:cubicBezTo>
                  <a:pt x="16130" y="244593"/>
                  <a:pt x="-1332" y="-6232"/>
                  <a:pt x="3430" y="11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6EC735E3-34FC-F3DB-942B-2CC0522E1134}"/>
              </a:ext>
            </a:extLst>
          </p:cNvPr>
          <p:cNvSpPr/>
          <p:nvPr/>
        </p:nvSpPr>
        <p:spPr>
          <a:xfrm>
            <a:off x="3276594" y="8381900"/>
            <a:ext cx="366117" cy="976714"/>
          </a:xfrm>
          <a:custGeom>
            <a:avLst/>
            <a:gdLst>
              <a:gd name="connsiteX0" fmla="*/ 6 w 366117"/>
              <a:gd name="connsiteY0" fmla="*/ 100 h 976714"/>
              <a:gd name="connsiteX1" fmla="*/ 155581 w 366117"/>
              <a:gd name="connsiteY1" fmla="*/ 625575 h 976714"/>
              <a:gd name="connsiteX2" fmla="*/ 361956 w 366117"/>
              <a:gd name="connsiteY2" fmla="*/ 974825 h 976714"/>
              <a:gd name="connsiteX3" fmla="*/ 292106 w 366117"/>
              <a:gd name="connsiteY3" fmla="*/ 765275 h 976714"/>
              <a:gd name="connsiteX4" fmla="*/ 269881 w 366117"/>
              <a:gd name="connsiteY4" fmla="*/ 771625 h 976714"/>
              <a:gd name="connsiteX5" fmla="*/ 200031 w 366117"/>
              <a:gd name="connsiteY5" fmla="*/ 482700 h 976714"/>
              <a:gd name="connsiteX6" fmla="*/ 285756 w 366117"/>
              <a:gd name="connsiteY6" fmla="*/ 819250 h 976714"/>
              <a:gd name="connsiteX7" fmla="*/ 327031 w 366117"/>
              <a:gd name="connsiteY7" fmla="*/ 879575 h 976714"/>
              <a:gd name="connsiteX8" fmla="*/ 307981 w 366117"/>
              <a:gd name="connsiteY8" fmla="*/ 844650 h 976714"/>
              <a:gd name="connsiteX9" fmla="*/ 219081 w 366117"/>
              <a:gd name="connsiteY9" fmla="*/ 749400 h 976714"/>
              <a:gd name="connsiteX10" fmla="*/ 111131 w 366117"/>
              <a:gd name="connsiteY10" fmla="*/ 317600 h 976714"/>
              <a:gd name="connsiteX11" fmla="*/ 149231 w 366117"/>
              <a:gd name="connsiteY11" fmla="*/ 574775 h 976714"/>
              <a:gd name="connsiteX12" fmla="*/ 6 w 366117"/>
              <a:gd name="connsiteY12" fmla="*/ 100 h 97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6117" h="976714">
                <a:moveTo>
                  <a:pt x="6" y="100"/>
                </a:moveTo>
                <a:cubicBezTo>
                  <a:pt x="1064" y="8567"/>
                  <a:pt x="95256" y="463121"/>
                  <a:pt x="155581" y="625575"/>
                </a:cubicBezTo>
                <a:cubicBezTo>
                  <a:pt x="215906" y="788029"/>
                  <a:pt x="339202" y="951542"/>
                  <a:pt x="361956" y="974825"/>
                </a:cubicBezTo>
                <a:cubicBezTo>
                  <a:pt x="384710" y="998108"/>
                  <a:pt x="307452" y="799142"/>
                  <a:pt x="292106" y="765275"/>
                </a:cubicBezTo>
                <a:cubicBezTo>
                  <a:pt x="276760" y="731408"/>
                  <a:pt x="285227" y="818721"/>
                  <a:pt x="269881" y="771625"/>
                </a:cubicBezTo>
                <a:cubicBezTo>
                  <a:pt x="254535" y="724529"/>
                  <a:pt x="197385" y="474763"/>
                  <a:pt x="200031" y="482700"/>
                </a:cubicBezTo>
                <a:cubicBezTo>
                  <a:pt x="202677" y="490637"/>
                  <a:pt x="264589" y="753104"/>
                  <a:pt x="285756" y="819250"/>
                </a:cubicBezTo>
                <a:cubicBezTo>
                  <a:pt x="306923" y="885396"/>
                  <a:pt x="323327" y="875342"/>
                  <a:pt x="327031" y="879575"/>
                </a:cubicBezTo>
                <a:cubicBezTo>
                  <a:pt x="330735" y="883808"/>
                  <a:pt x="325973" y="866346"/>
                  <a:pt x="307981" y="844650"/>
                </a:cubicBezTo>
                <a:cubicBezTo>
                  <a:pt x="289989" y="822954"/>
                  <a:pt x="251889" y="837242"/>
                  <a:pt x="219081" y="749400"/>
                </a:cubicBezTo>
                <a:cubicBezTo>
                  <a:pt x="186273" y="661558"/>
                  <a:pt x="122773" y="346704"/>
                  <a:pt x="111131" y="317600"/>
                </a:cubicBezTo>
                <a:cubicBezTo>
                  <a:pt x="99489" y="288496"/>
                  <a:pt x="165635" y="628750"/>
                  <a:pt x="149231" y="574775"/>
                </a:cubicBezTo>
                <a:cubicBezTo>
                  <a:pt x="132827" y="520800"/>
                  <a:pt x="-1052" y="-8367"/>
                  <a:pt x="6" y="10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8A225F13-BF92-D1C6-13B5-AF34BB4996C9}"/>
              </a:ext>
            </a:extLst>
          </p:cNvPr>
          <p:cNvSpPr/>
          <p:nvPr/>
        </p:nvSpPr>
        <p:spPr>
          <a:xfrm>
            <a:off x="3456944" y="7943466"/>
            <a:ext cx="118164" cy="562464"/>
          </a:xfrm>
          <a:custGeom>
            <a:avLst/>
            <a:gdLst>
              <a:gd name="connsiteX0" fmla="*/ 118106 w 118164"/>
              <a:gd name="connsiteY0" fmla="*/ 384 h 562464"/>
              <a:gd name="connsiteX1" fmla="*/ 19681 w 118164"/>
              <a:gd name="connsiteY1" fmla="*/ 336934 h 562464"/>
              <a:gd name="connsiteX2" fmla="*/ 35556 w 118164"/>
              <a:gd name="connsiteY2" fmla="*/ 552834 h 562464"/>
              <a:gd name="connsiteX3" fmla="*/ 35556 w 118164"/>
              <a:gd name="connsiteY3" fmla="*/ 502034 h 562464"/>
              <a:gd name="connsiteX4" fmla="*/ 54606 w 118164"/>
              <a:gd name="connsiteY4" fmla="*/ 298834 h 562464"/>
              <a:gd name="connsiteX5" fmla="*/ 32381 w 118164"/>
              <a:gd name="connsiteY5" fmla="*/ 448059 h 562464"/>
              <a:gd name="connsiteX6" fmla="*/ 3806 w 118164"/>
              <a:gd name="connsiteY6" fmla="*/ 406784 h 562464"/>
              <a:gd name="connsiteX7" fmla="*/ 118106 w 118164"/>
              <a:gd name="connsiteY7" fmla="*/ 384 h 56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64" h="562464">
                <a:moveTo>
                  <a:pt x="118106" y="384"/>
                </a:moveTo>
                <a:cubicBezTo>
                  <a:pt x="120752" y="-11258"/>
                  <a:pt x="33439" y="244859"/>
                  <a:pt x="19681" y="336934"/>
                </a:cubicBezTo>
                <a:cubicBezTo>
                  <a:pt x="5923" y="429009"/>
                  <a:pt x="32910" y="525317"/>
                  <a:pt x="35556" y="552834"/>
                </a:cubicBezTo>
                <a:cubicBezTo>
                  <a:pt x="38202" y="580351"/>
                  <a:pt x="32381" y="544367"/>
                  <a:pt x="35556" y="502034"/>
                </a:cubicBezTo>
                <a:cubicBezTo>
                  <a:pt x="38731" y="459701"/>
                  <a:pt x="55135" y="307830"/>
                  <a:pt x="54606" y="298834"/>
                </a:cubicBezTo>
                <a:cubicBezTo>
                  <a:pt x="54077" y="289838"/>
                  <a:pt x="40848" y="430067"/>
                  <a:pt x="32381" y="448059"/>
                </a:cubicBezTo>
                <a:cubicBezTo>
                  <a:pt x="23914" y="466051"/>
                  <a:pt x="-11540" y="475046"/>
                  <a:pt x="3806" y="406784"/>
                </a:cubicBezTo>
                <a:cubicBezTo>
                  <a:pt x="19152" y="338522"/>
                  <a:pt x="115460" y="12026"/>
                  <a:pt x="118106" y="38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D92A7FD-CF99-38A5-DE32-FF74901FF07F}"/>
              </a:ext>
            </a:extLst>
          </p:cNvPr>
          <p:cNvSpPr/>
          <p:nvPr/>
        </p:nvSpPr>
        <p:spPr>
          <a:xfrm>
            <a:off x="3356014" y="7870748"/>
            <a:ext cx="174680" cy="801271"/>
          </a:xfrm>
          <a:custGeom>
            <a:avLst/>
            <a:gdLst>
              <a:gd name="connsiteX0" fmla="*/ 3136 w 174680"/>
              <a:gd name="connsiteY0" fmla="*/ 3252 h 801271"/>
              <a:gd name="connsiteX1" fmla="*/ 22186 w 174680"/>
              <a:gd name="connsiteY1" fmla="*/ 212802 h 801271"/>
              <a:gd name="connsiteX2" fmla="*/ 174586 w 174680"/>
              <a:gd name="connsiteY2" fmla="*/ 800177 h 801271"/>
              <a:gd name="connsiteX3" fmla="*/ 44411 w 174680"/>
              <a:gd name="connsiteY3" fmla="*/ 349327 h 801271"/>
              <a:gd name="connsiteX4" fmla="*/ 3136 w 174680"/>
              <a:gd name="connsiteY4" fmla="*/ 3252 h 80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80" h="801271">
                <a:moveTo>
                  <a:pt x="3136" y="3252"/>
                </a:moveTo>
                <a:cubicBezTo>
                  <a:pt x="-568" y="-19502"/>
                  <a:pt x="-6389" y="79981"/>
                  <a:pt x="22186" y="212802"/>
                </a:cubicBezTo>
                <a:cubicBezTo>
                  <a:pt x="50761" y="345623"/>
                  <a:pt x="170882" y="777423"/>
                  <a:pt x="174586" y="800177"/>
                </a:cubicBezTo>
                <a:cubicBezTo>
                  <a:pt x="178290" y="822931"/>
                  <a:pt x="71928" y="484794"/>
                  <a:pt x="44411" y="349327"/>
                </a:cubicBezTo>
                <a:cubicBezTo>
                  <a:pt x="16894" y="213860"/>
                  <a:pt x="6840" y="26006"/>
                  <a:pt x="3136" y="325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A6AAEA91-DE4B-6EAE-56E6-3EF4866417A9}"/>
              </a:ext>
            </a:extLst>
          </p:cNvPr>
          <p:cNvSpPr/>
          <p:nvPr/>
        </p:nvSpPr>
        <p:spPr>
          <a:xfrm>
            <a:off x="3546413" y="8216863"/>
            <a:ext cx="275198" cy="979050"/>
          </a:xfrm>
          <a:custGeom>
            <a:avLst/>
            <a:gdLst>
              <a:gd name="connsiteX0" fmla="*/ 62 w 275198"/>
              <a:gd name="connsiteY0" fmla="*/ 37 h 979050"/>
              <a:gd name="connsiteX1" fmla="*/ 66737 w 275198"/>
              <a:gd name="connsiteY1" fmla="*/ 158787 h 979050"/>
              <a:gd name="connsiteX2" fmla="*/ 101662 w 275198"/>
              <a:gd name="connsiteY2" fmla="*/ 473112 h 979050"/>
              <a:gd name="connsiteX3" fmla="*/ 104837 w 275198"/>
              <a:gd name="connsiteY3" fmla="*/ 482637 h 979050"/>
              <a:gd name="connsiteX4" fmla="*/ 120712 w 275198"/>
              <a:gd name="connsiteY4" fmla="*/ 584237 h 979050"/>
              <a:gd name="connsiteX5" fmla="*/ 177862 w 275198"/>
              <a:gd name="connsiteY5" fmla="*/ 774737 h 979050"/>
              <a:gd name="connsiteX6" fmla="*/ 142937 w 275198"/>
              <a:gd name="connsiteY6" fmla="*/ 714412 h 979050"/>
              <a:gd name="connsiteX7" fmla="*/ 273112 w 275198"/>
              <a:gd name="connsiteY7" fmla="*/ 974762 h 979050"/>
              <a:gd name="connsiteX8" fmla="*/ 219137 w 275198"/>
              <a:gd name="connsiteY8" fmla="*/ 863637 h 979050"/>
              <a:gd name="connsiteX9" fmla="*/ 165162 w 275198"/>
              <a:gd name="connsiteY9" fmla="*/ 695362 h 979050"/>
              <a:gd name="connsiteX10" fmla="*/ 130237 w 275198"/>
              <a:gd name="connsiteY10" fmla="*/ 508037 h 979050"/>
              <a:gd name="connsiteX11" fmla="*/ 130237 w 275198"/>
              <a:gd name="connsiteY11" fmla="*/ 450887 h 979050"/>
              <a:gd name="connsiteX12" fmla="*/ 130237 w 275198"/>
              <a:gd name="connsiteY12" fmla="*/ 581062 h 979050"/>
              <a:gd name="connsiteX13" fmla="*/ 114362 w 275198"/>
              <a:gd name="connsiteY13" fmla="*/ 457237 h 979050"/>
              <a:gd name="connsiteX14" fmla="*/ 63562 w 275198"/>
              <a:gd name="connsiteY14" fmla="*/ 254037 h 979050"/>
              <a:gd name="connsiteX15" fmla="*/ 92137 w 275198"/>
              <a:gd name="connsiteY15" fmla="*/ 98462 h 979050"/>
              <a:gd name="connsiteX16" fmla="*/ 79437 w 275198"/>
              <a:gd name="connsiteY16" fmla="*/ 142912 h 979050"/>
              <a:gd name="connsiteX17" fmla="*/ 62 w 275198"/>
              <a:gd name="connsiteY17" fmla="*/ 37 h 97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5198" h="979050">
                <a:moveTo>
                  <a:pt x="62" y="37"/>
                </a:moveTo>
                <a:cubicBezTo>
                  <a:pt x="-2055" y="2683"/>
                  <a:pt x="49804" y="79941"/>
                  <a:pt x="66737" y="158787"/>
                </a:cubicBezTo>
                <a:cubicBezTo>
                  <a:pt x="83670" y="237633"/>
                  <a:pt x="95312" y="419137"/>
                  <a:pt x="101662" y="473112"/>
                </a:cubicBezTo>
                <a:cubicBezTo>
                  <a:pt x="108012" y="527087"/>
                  <a:pt x="101662" y="464116"/>
                  <a:pt x="104837" y="482637"/>
                </a:cubicBezTo>
                <a:cubicBezTo>
                  <a:pt x="108012" y="501158"/>
                  <a:pt x="108541" y="535554"/>
                  <a:pt x="120712" y="584237"/>
                </a:cubicBezTo>
                <a:cubicBezTo>
                  <a:pt x="132883" y="632920"/>
                  <a:pt x="174158" y="753041"/>
                  <a:pt x="177862" y="774737"/>
                </a:cubicBezTo>
                <a:cubicBezTo>
                  <a:pt x="181566" y="796433"/>
                  <a:pt x="127062" y="681075"/>
                  <a:pt x="142937" y="714412"/>
                </a:cubicBezTo>
                <a:cubicBezTo>
                  <a:pt x="158812" y="747749"/>
                  <a:pt x="260412" y="949891"/>
                  <a:pt x="273112" y="974762"/>
                </a:cubicBezTo>
                <a:cubicBezTo>
                  <a:pt x="285812" y="999633"/>
                  <a:pt x="237129" y="910204"/>
                  <a:pt x="219137" y="863637"/>
                </a:cubicBezTo>
                <a:cubicBezTo>
                  <a:pt x="201145" y="817070"/>
                  <a:pt x="179979" y="754629"/>
                  <a:pt x="165162" y="695362"/>
                </a:cubicBezTo>
                <a:cubicBezTo>
                  <a:pt x="150345" y="636095"/>
                  <a:pt x="136058" y="548783"/>
                  <a:pt x="130237" y="508037"/>
                </a:cubicBezTo>
                <a:cubicBezTo>
                  <a:pt x="124416" y="467291"/>
                  <a:pt x="130237" y="450887"/>
                  <a:pt x="130237" y="450887"/>
                </a:cubicBezTo>
                <a:cubicBezTo>
                  <a:pt x="130237" y="463058"/>
                  <a:pt x="132883" y="580004"/>
                  <a:pt x="130237" y="581062"/>
                </a:cubicBezTo>
                <a:cubicBezTo>
                  <a:pt x="127591" y="582120"/>
                  <a:pt x="125474" y="511741"/>
                  <a:pt x="114362" y="457237"/>
                </a:cubicBezTo>
                <a:cubicBezTo>
                  <a:pt x="103250" y="402733"/>
                  <a:pt x="67266" y="313833"/>
                  <a:pt x="63562" y="254037"/>
                </a:cubicBezTo>
                <a:cubicBezTo>
                  <a:pt x="59858" y="194241"/>
                  <a:pt x="89491" y="116983"/>
                  <a:pt x="92137" y="98462"/>
                </a:cubicBezTo>
                <a:cubicBezTo>
                  <a:pt x="94783" y="79941"/>
                  <a:pt x="93724" y="151908"/>
                  <a:pt x="79437" y="142912"/>
                </a:cubicBezTo>
                <a:cubicBezTo>
                  <a:pt x="65150" y="133916"/>
                  <a:pt x="2179" y="-2609"/>
                  <a:pt x="62" y="3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2393514C-3E53-3BF9-000C-F15774EC1E04}"/>
              </a:ext>
            </a:extLst>
          </p:cNvPr>
          <p:cNvSpPr/>
          <p:nvPr/>
        </p:nvSpPr>
        <p:spPr>
          <a:xfrm>
            <a:off x="4359649" y="6909897"/>
            <a:ext cx="554689" cy="619743"/>
          </a:xfrm>
          <a:custGeom>
            <a:avLst/>
            <a:gdLst>
              <a:gd name="connsiteX0" fmla="*/ 5976 w 554689"/>
              <a:gd name="connsiteY0" fmla="*/ 5253 h 619743"/>
              <a:gd name="connsiteX1" fmla="*/ 548901 w 554689"/>
              <a:gd name="connsiteY1" fmla="*/ 611678 h 619743"/>
              <a:gd name="connsiteX2" fmla="*/ 275851 w 554689"/>
              <a:gd name="connsiteY2" fmla="*/ 332278 h 619743"/>
              <a:gd name="connsiteX3" fmla="*/ 5976 w 554689"/>
              <a:gd name="connsiteY3" fmla="*/ 5253 h 6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689" h="619743">
                <a:moveTo>
                  <a:pt x="5976" y="5253"/>
                </a:moveTo>
                <a:cubicBezTo>
                  <a:pt x="51484" y="51820"/>
                  <a:pt x="503922" y="557174"/>
                  <a:pt x="548901" y="611678"/>
                </a:cubicBezTo>
                <a:cubicBezTo>
                  <a:pt x="593880" y="666182"/>
                  <a:pt x="364751" y="430174"/>
                  <a:pt x="275851" y="332278"/>
                </a:cubicBezTo>
                <a:cubicBezTo>
                  <a:pt x="186951" y="234382"/>
                  <a:pt x="-39532" y="-41314"/>
                  <a:pt x="5976" y="525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ABFE5192-ADA2-5D26-0FDF-65E75AE1664B}"/>
              </a:ext>
            </a:extLst>
          </p:cNvPr>
          <p:cNvSpPr/>
          <p:nvPr/>
        </p:nvSpPr>
        <p:spPr>
          <a:xfrm>
            <a:off x="4276654" y="7353104"/>
            <a:ext cx="457390" cy="111333"/>
          </a:xfrm>
          <a:custGeom>
            <a:avLst/>
            <a:gdLst>
              <a:gd name="connsiteX0" fmla="*/ 71 w 457390"/>
              <a:gd name="connsiteY0" fmla="*/ 196 h 111333"/>
              <a:gd name="connsiteX1" fmla="*/ 257246 w 457390"/>
              <a:gd name="connsiteY1" fmla="*/ 28771 h 111333"/>
              <a:gd name="connsiteX2" fmla="*/ 457271 w 457390"/>
              <a:gd name="connsiteY2" fmla="*/ 111321 h 111333"/>
              <a:gd name="connsiteX3" fmla="*/ 282646 w 457390"/>
              <a:gd name="connsiteY3" fmla="*/ 22421 h 111333"/>
              <a:gd name="connsiteX4" fmla="*/ 71 w 457390"/>
              <a:gd name="connsiteY4" fmla="*/ 196 h 11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390" h="111333">
                <a:moveTo>
                  <a:pt x="71" y="196"/>
                </a:moveTo>
                <a:cubicBezTo>
                  <a:pt x="-4162" y="1254"/>
                  <a:pt x="181046" y="10250"/>
                  <a:pt x="257246" y="28771"/>
                </a:cubicBezTo>
                <a:cubicBezTo>
                  <a:pt x="333446" y="47292"/>
                  <a:pt x="453038" y="112379"/>
                  <a:pt x="457271" y="111321"/>
                </a:cubicBezTo>
                <a:cubicBezTo>
                  <a:pt x="461504" y="110263"/>
                  <a:pt x="352496" y="43058"/>
                  <a:pt x="282646" y="22421"/>
                </a:cubicBezTo>
                <a:cubicBezTo>
                  <a:pt x="212796" y="1784"/>
                  <a:pt x="4304" y="-862"/>
                  <a:pt x="71" y="19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B04BC2BE-019D-B819-52EE-30D9521825C8}"/>
              </a:ext>
            </a:extLst>
          </p:cNvPr>
          <p:cNvSpPr/>
          <p:nvPr/>
        </p:nvSpPr>
        <p:spPr>
          <a:xfrm>
            <a:off x="4412415" y="7275959"/>
            <a:ext cx="529295" cy="374081"/>
          </a:xfrm>
          <a:custGeom>
            <a:avLst/>
            <a:gdLst>
              <a:gd name="connsiteX0" fmla="*/ 4010 w 529295"/>
              <a:gd name="connsiteY0" fmla="*/ 4316 h 374081"/>
              <a:gd name="connsiteX1" fmla="*/ 143710 w 529295"/>
              <a:gd name="connsiteY1" fmla="*/ 29716 h 374081"/>
              <a:gd name="connsiteX2" fmla="*/ 388185 w 529295"/>
              <a:gd name="connsiteY2" fmla="*/ 182116 h 374081"/>
              <a:gd name="connsiteX3" fmla="*/ 527885 w 529295"/>
              <a:gd name="connsiteY3" fmla="*/ 372616 h 374081"/>
              <a:gd name="connsiteX4" fmla="*/ 448510 w 529295"/>
              <a:gd name="connsiteY4" fmla="*/ 258316 h 374081"/>
              <a:gd name="connsiteX5" fmla="*/ 264360 w 529295"/>
              <a:gd name="connsiteY5" fmla="*/ 45591 h 374081"/>
              <a:gd name="connsiteX6" fmla="*/ 296110 w 529295"/>
              <a:gd name="connsiteY6" fmla="*/ 86866 h 374081"/>
              <a:gd name="connsiteX7" fmla="*/ 4010 w 529295"/>
              <a:gd name="connsiteY7" fmla="*/ 4316 h 37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295" h="374081">
                <a:moveTo>
                  <a:pt x="4010" y="4316"/>
                </a:moveTo>
                <a:cubicBezTo>
                  <a:pt x="-21390" y="-5209"/>
                  <a:pt x="79681" y="83"/>
                  <a:pt x="143710" y="29716"/>
                </a:cubicBezTo>
                <a:cubicBezTo>
                  <a:pt x="207739" y="59349"/>
                  <a:pt x="324156" y="124966"/>
                  <a:pt x="388185" y="182116"/>
                </a:cubicBezTo>
                <a:cubicBezTo>
                  <a:pt x="452214" y="239266"/>
                  <a:pt x="517831" y="359916"/>
                  <a:pt x="527885" y="372616"/>
                </a:cubicBezTo>
                <a:cubicBezTo>
                  <a:pt x="537939" y="385316"/>
                  <a:pt x="492431" y="312820"/>
                  <a:pt x="448510" y="258316"/>
                </a:cubicBezTo>
                <a:cubicBezTo>
                  <a:pt x="404589" y="203812"/>
                  <a:pt x="289760" y="74166"/>
                  <a:pt x="264360" y="45591"/>
                </a:cubicBezTo>
                <a:cubicBezTo>
                  <a:pt x="238960" y="17016"/>
                  <a:pt x="336856" y="95333"/>
                  <a:pt x="296110" y="86866"/>
                </a:cubicBezTo>
                <a:cubicBezTo>
                  <a:pt x="255364" y="78399"/>
                  <a:pt x="29410" y="13841"/>
                  <a:pt x="4010" y="431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50DFE01-41E4-81D5-06DA-445A21AB53F4}"/>
              </a:ext>
            </a:extLst>
          </p:cNvPr>
          <p:cNvSpPr/>
          <p:nvPr/>
        </p:nvSpPr>
        <p:spPr>
          <a:xfrm>
            <a:off x="4905367" y="7600928"/>
            <a:ext cx="175042" cy="692169"/>
          </a:xfrm>
          <a:custGeom>
            <a:avLst/>
            <a:gdLst>
              <a:gd name="connsiteX0" fmla="*/ 8 w 175042"/>
              <a:gd name="connsiteY0" fmla="*/ 22 h 692169"/>
              <a:gd name="connsiteX1" fmla="*/ 130183 w 175042"/>
              <a:gd name="connsiteY1" fmla="*/ 292122 h 692169"/>
              <a:gd name="connsiteX2" fmla="*/ 171458 w 175042"/>
              <a:gd name="connsiteY2" fmla="*/ 685822 h 692169"/>
              <a:gd name="connsiteX3" fmla="*/ 171458 w 175042"/>
              <a:gd name="connsiteY3" fmla="*/ 517547 h 692169"/>
              <a:gd name="connsiteX4" fmla="*/ 158758 w 175042"/>
              <a:gd name="connsiteY4" fmla="*/ 282597 h 692169"/>
              <a:gd name="connsiteX5" fmla="*/ 136533 w 175042"/>
              <a:gd name="connsiteY5" fmla="*/ 276247 h 692169"/>
              <a:gd name="connsiteX6" fmla="*/ 8 w 175042"/>
              <a:gd name="connsiteY6" fmla="*/ 22 h 69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42" h="692169">
                <a:moveTo>
                  <a:pt x="8" y="22"/>
                </a:moveTo>
                <a:cubicBezTo>
                  <a:pt x="-1050" y="2668"/>
                  <a:pt x="101608" y="177822"/>
                  <a:pt x="130183" y="292122"/>
                </a:cubicBezTo>
                <a:cubicBezTo>
                  <a:pt x="158758" y="406422"/>
                  <a:pt x="164579" y="648251"/>
                  <a:pt x="171458" y="685822"/>
                </a:cubicBezTo>
                <a:cubicBezTo>
                  <a:pt x="178337" y="723393"/>
                  <a:pt x="173575" y="584751"/>
                  <a:pt x="171458" y="517547"/>
                </a:cubicBezTo>
                <a:cubicBezTo>
                  <a:pt x="169341" y="450343"/>
                  <a:pt x="164579" y="322814"/>
                  <a:pt x="158758" y="282597"/>
                </a:cubicBezTo>
                <a:cubicBezTo>
                  <a:pt x="152937" y="242380"/>
                  <a:pt x="161933" y="324401"/>
                  <a:pt x="136533" y="276247"/>
                </a:cubicBezTo>
                <a:cubicBezTo>
                  <a:pt x="111133" y="228093"/>
                  <a:pt x="1066" y="-2624"/>
                  <a:pt x="8" y="2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A0EED8D6-7933-9391-87B9-368D274EEAD7}"/>
              </a:ext>
            </a:extLst>
          </p:cNvPr>
          <p:cNvSpPr/>
          <p:nvPr/>
        </p:nvSpPr>
        <p:spPr>
          <a:xfrm>
            <a:off x="4889259" y="7662233"/>
            <a:ext cx="182533" cy="679018"/>
          </a:xfrm>
          <a:custGeom>
            <a:avLst/>
            <a:gdLst>
              <a:gd name="connsiteX0" fmla="*/ 241 w 182533"/>
              <a:gd name="connsiteY0" fmla="*/ 2217 h 679018"/>
              <a:gd name="connsiteX1" fmla="*/ 168516 w 182533"/>
              <a:gd name="connsiteY1" fmla="*/ 646742 h 679018"/>
              <a:gd name="connsiteX2" fmla="*/ 165341 w 182533"/>
              <a:gd name="connsiteY2" fmla="*/ 545142 h 679018"/>
              <a:gd name="connsiteX3" fmla="*/ 101841 w 182533"/>
              <a:gd name="connsiteY3" fmla="*/ 221292 h 679018"/>
              <a:gd name="connsiteX4" fmla="*/ 130416 w 182533"/>
              <a:gd name="connsiteY4" fmla="*/ 427667 h 679018"/>
              <a:gd name="connsiteX5" fmla="*/ 241 w 182533"/>
              <a:gd name="connsiteY5" fmla="*/ 2217 h 6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533" h="679018">
                <a:moveTo>
                  <a:pt x="241" y="2217"/>
                </a:moveTo>
                <a:cubicBezTo>
                  <a:pt x="6591" y="38729"/>
                  <a:pt x="140999" y="556255"/>
                  <a:pt x="168516" y="646742"/>
                </a:cubicBezTo>
                <a:cubicBezTo>
                  <a:pt x="196033" y="737229"/>
                  <a:pt x="176453" y="616050"/>
                  <a:pt x="165341" y="545142"/>
                </a:cubicBezTo>
                <a:cubicBezTo>
                  <a:pt x="154229" y="474234"/>
                  <a:pt x="107662" y="240871"/>
                  <a:pt x="101841" y="221292"/>
                </a:cubicBezTo>
                <a:cubicBezTo>
                  <a:pt x="96020" y="201713"/>
                  <a:pt x="146291" y="463650"/>
                  <a:pt x="130416" y="427667"/>
                </a:cubicBezTo>
                <a:cubicBezTo>
                  <a:pt x="114541" y="391684"/>
                  <a:pt x="-6109" y="-34295"/>
                  <a:pt x="241" y="221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A0A83C9C-4315-FCF1-7288-158901796625}"/>
              </a:ext>
            </a:extLst>
          </p:cNvPr>
          <p:cNvSpPr/>
          <p:nvPr/>
        </p:nvSpPr>
        <p:spPr>
          <a:xfrm>
            <a:off x="5060156" y="8311183"/>
            <a:ext cx="118969" cy="725167"/>
          </a:xfrm>
          <a:custGeom>
            <a:avLst/>
            <a:gdLst>
              <a:gd name="connsiteX0" fmla="*/ 794 w 118969"/>
              <a:gd name="connsiteY0" fmla="*/ 7317 h 725167"/>
              <a:gd name="connsiteX1" fmla="*/ 108744 w 118969"/>
              <a:gd name="connsiteY1" fmla="*/ 686767 h 725167"/>
              <a:gd name="connsiteX2" fmla="*/ 108744 w 118969"/>
              <a:gd name="connsiteY2" fmla="*/ 597867 h 725167"/>
              <a:gd name="connsiteX3" fmla="*/ 57944 w 118969"/>
              <a:gd name="connsiteY3" fmla="*/ 242267 h 725167"/>
              <a:gd name="connsiteX4" fmla="*/ 57944 w 118969"/>
              <a:gd name="connsiteY4" fmla="*/ 321642 h 725167"/>
              <a:gd name="connsiteX5" fmla="*/ 794 w 118969"/>
              <a:gd name="connsiteY5" fmla="*/ 7317 h 72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69" h="725167">
                <a:moveTo>
                  <a:pt x="794" y="7317"/>
                </a:moveTo>
                <a:cubicBezTo>
                  <a:pt x="9261" y="68171"/>
                  <a:pt x="90752" y="588342"/>
                  <a:pt x="108744" y="686767"/>
                </a:cubicBezTo>
                <a:cubicBezTo>
                  <a:pt x="126736" y="785192"/>
                  <a:pt x="117211" y="671950"/>
                  <a:pt x="108744" y="597867"/>
                </a:cubicBezTo>
                <a:cubicBezTo>
                  <a:pt x="100277" y="523784"/>
                  <a:pt x="66411" y="288304"/>
                  <a:pt x="57944" y="242267"/>
                </a:cubicBezTo>
                <a:cubicBezTo>
                  <a:pt x="49477" y="196230"/>
                  <a:pt x="61648" y="359213"/>
                  <a:pt x="57944" y="321642"/>
                </a:cubicBezTo>
                <a:cubicBezTo>
                  <a:pt x="54240" y="284071"/>
                  <a:pt x="-7673" y="-53537"/>
                  <a:pt x="794" y="731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660F4FD-5AB0-E156-1B52-EED06AA8E0BF}"/>
              </a:ext>
            </a:extLst>
          </p:cNvPr>
          <p:cNvSpPr/>
          <p:nvPr/>
        </p:nvSpPr>
        <p:spPr>
          <a:xfrm>
            <a:off x="4960284" y="7576812"/>
            <a:ext cx="344778" cy="812607"/>
          </a:xfrm>
          <a:custGeom>
            <a:avLst/>
            <a:gdLst>
              <a:gd name="connsiteX0" fmla="*/ 8591 w 344778"/>
              <a:gd name="connsiteY0" fmla="*/ 24138 h 812607"/>
              <a:gd name="connsiteX1" fmla="*/ 268941 w 344778"/>
              <a:gd name="connsiteY1" fmla="*/ 538488 h 812607"/>
              <a:gd name="connsiteX2" fmla="*/ 335616 w 344778"/>
              <a:gd name="connsiteY2" fmla="*/ 808363 h 812607"/>
              <a:gd name="connsiteX3" fmla="*/ 316566 w 344778"/>
              <a:gd name="connsiteY3" fmla="*/ 662313 h 812607"/>
              <a:gd name="connsiteX4" fmla="*/ 84791 w 344778"/>
              <a:gd name="connsiteY4" fmla="*/ 141613 h 812607"/>
              <a:gd name="connsiteX5" fmla="*/ 8591 w 344778"/>
              <a:gd name="connsiteY5" fmla="*/ 24138 h 8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78" h="812607">
                <a:moveTo>
                  <a:pt x="8591" y="24138"/>
                </a:moveTo>
                <a:cubicBezTo>
                  <a:pt x="39283" y="90284"/>
                  <a:pt x="214437" y="407784"/>
                  <a:pt x="268941" y="538488"/>
                </a:cubicBezTo>
                <a:cubicBezTo>
                  <a:pt x="323445" y="669192"/>
                  <a:pt x="327679" y="787726"/>
                  <a:pt x="335616" y="808363"/>
                </a:cubicBezTo>
                <a:cubicBezTo>
                  <a:pt x="343554" y="829001"/>
                  <a:pt x="358370" y="773438"/>
                  <a:pt x="316566" y="662313"/>
                </a:cubicBezTo>
                <a:cubicBezTo>
                  <a:pt x="274762" y="551188"/>
                  <a:pt x="134004" y="245330"/>
                  <a:pt x="84791" y="141613"/>
                </a:cubicBezTo>
                <a:cubicBezTo>
                  <a:pt x="35579" y="37896"/>
                  <a:pt x="-22101" y="-42008"/>
                  <a:pt x="8591" y="2413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62D45B5-8035-806A-E5BA-455C1F000D2D}"/>
              </a:ext>
            </a:extLst>
          </p:cNvPr>
          <p:cNvSpPr/>
          <p:nvPr/>
        </p:nvSpPr>
        <p:spPr>
          <a:xfrm>
            <a:off x="5159272" y="8293097"/>
            <a:ext cx="213122" cy="104801"/>
          </a:xfrm>
          <a:custGeom>
            <a:avLst/>
            <a:gdLst>
              <a:gd name="connsiteX0" fmla="*/ 103 w 213122"/>
              <a:gd name="connsiteY0" fmla="*/ 3 h 104801"/>
              <a:gd name="connsiteX1" fmla="*/ 149328 w 213122"/>
              <a:gd name="connsiteY1" fmla="*/ 79378 h 104801"/>
              <a:gd name="connsiteX2" fmla="*/ 212828 w 213122"/>
              <a:gd name="connsiteY2" fmla="*/ 104778 h 104801"/>
              <a:gd name="connsiteX3" fmla="*/ 127103 w 213122"/>
              <a:gd name="connsiteY3" fmla="*/ 76203 h 104801"/>
              <a:gd name="connsiteX4" fmla="*/ 103 w 213122"/>
              <a:gd name="connsiteY4" fmla="*/ 3 h 10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22" h="104801">
                <a:moveTo>
                  <a:pt x="103" y="3"/>
                </a:moveTo>
                <a:cubicBezTo>
                  <a:pt x="3807" y="532"/>
                  <a:pt x="113874" y="61916"/>
                  <a:pt x="149328" y="79378"/>
                </a:cubicBezTo>
                <a:cubicBezTo>
                  <a:pt x="184782" y="96840"/>
                  <a:pt x="216532" y="105307"/>
                  <a:pt x="212828" y="104778"/>
                </a:cubicBezTo>
                <a:cubicBezTo>
                  <a:pt x="209124" y="104249"/>
                  <a:pt x="161499" y="91549"/>
                  <a:pt x="127103" y="76203"/>
                </a:cubicBezTo>
                <a:cubicBezTo>
                  <a:pt x="92707" y="60857"/>
                  <a:pt x="-3601" y="-526"/>
                  <a:pt x="103" y="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7647255A-9A7B-4E91-97A0-ADBF3DE95009}"/>
              </a:ext>
            </a:extLst>
          </p:cNvPr>
          <p:cNvSpPr/>
          <p:nvPr/>
        </p:nvSpPr>
        <p:spPr>
          <a:xfrm>
            <a:off x="5136338" y="8261253"/>
            <a:ext cx="39042" cy="552587"/>
          </a:xfrm>
          <a:custGeom>
            <a:avLst/>
            <a:gdLst>
              <a:gd name="connsiteX0" fmla="*/ 19862 w 39042"/>
              <a:gd name="connsiteY0" fmla="*/ 97 h 552587"/>
              <a:gd name="connsiteX1" fmla="*/ 13512 w 39042"/>
              <a:gd name="connsiteY1" fmla="*/ 212822 h 552587"/>
              <a:gd name="connsiteX2" fmla="*/ 38912 w 39042"/>
              <a:gd name="connsiteY2" fmla="*/ 552547 h 552587"/>
              <a:gd name="connsiteX3" fmla="*/ 812 w 39042"/>
              <a:gd name="connsiteY3" fmla="*/ 190597 h 552587"/>
              <a:gd name="connsiteX4" fmla="*/ 19862 w 39042"/>
              <a:gd name="connsiteY4" fmla="*/ 97 h 55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2" h="552587">
                <a:moveTo>
                  <a:pt x="19862" y="97"/>
                </a:moveTo>
                <a:cubicBezTo>
                  <a:pt x="21979" y="3801"/>
                  <a:pt x="10337" y="120747"/>
                  <a:pt x="13512" y="212822"/>
                </a:cubicBezTo>
                <a:cubicBezTo>
                  <a:pt x="16687" y="304897"/>
                  <a:pt x="41029" y="556251"/>
                  <a:pt x="38912" y="552547"/>
                </a:cubicBezTo>
                <a:cubicBezTo>
                  <a:pt x="36795" y="548843"/>
                  <a:pt x="6104" y="282143"/>
                  <a:pt x="812" y="190597"/>
                </a:cubicBezTo>
                <a:cubicBezTo>
                  <a:pt x="-4480" y="99051"/>
                  <a:pt x="17745" y="-3607"/>
                  <a:pt x="19862" y="9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5B5E3EDA-5B80-0F9F-00FA-384B21CE1A14}"/>
              </a:ext>
            </a:extLst>
          </p:cNvPr>
          <p:cNvSpPr/>
          <p:nvPr/>
        </p:nvSpPr>
        <p:spPr>
          <a:xfrm>
            <a:off x="5200635" y="8342879"/>
            <a:ext cx="19461" cy="287318"/>
          </a:xfrm>
          <a:custGeom>
            <a:avLst/>
            <a:gdLst>
              <a:gd name="connsiteX0" fmla="*/ 15 w 19461"/>
              <a:gd name="connsiteY0" fmla="*/ 1021 h 287318"/>
              <a:gd name="connsiteX1" fmla="*/ 15890 w 19461"/>
              <a:gd name="connsiteY1" fmla="*/ 280421 h 287318"/>
              <a:gd name="connsiteX2" fmla="*/ 19065 w 19461"/>
              <a:gd name="connsiteY2" fmla="*/ 188346 h 287318"/>
              <a:gd name="connsiteX3" fmla="*/ 15 w 19461"/>
              <a:gd name="connsiteY3" fmla="*/ 1021 h 28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1" h="287318">
                <a:moveTo>
                  <a:pt x="15" y="1021"/>
                </a:moveTo>
                <a:cubicBezTo>
                  <a:pt x="-514" y="16367"/>
                  <a:pt x="12715" y="249200"/>
                  <a:pt x="15890" y="280421"/>
                </a:cubicBezTo>
                <a:cubicBezTo>
                  <a:pt x="19065" y="311642"/>
                  <a:pt x="20123" y="229092"/>
                  <a:pt x="19065" y="188346"/>
                </a:cubicBezTo>
                <a:cubicBezTo>
                  <a:pt x="18007" y="147600"/>
                  <a:pt x="544" y="-14325"/>
                  <a:pt x="15" y="102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C12E908-E7AF-0EFB-E3E7-D882B49D0E91}"/>
              </a:ext>
            </a:extLst>
          </p:cNvPr>
          <p:cNvSpPr/>
          <p:nvPr/>
        </p:nvSpPr>
        <p:spPr>
          <a:xfrm>
            <a:off x="5174282" y="8347993"/>
            <a:ext cx="26418" cy="412044"/>
          </a:xfrm>
          <a:custGeom>
            <a:avLst/>
            <a:gdLst>
              <a:gd name="connsiteX0" fmla="*/ 968 w 26418"/>
              <a:gd name="connsiteY0" fmla="*/ 5432 h 412044"/>
              <a:gd name="connsiteX1" fmla="*/ 26368 w 26418"/>
              <a:gd name="connsiteY1" fmla="*/ 408657 h 412044"/>
              <a:gd name="connsiteX2" fmla="*/ 7318 w 26418"/>
              <a:gd name="connsiteY2" fmla="*/ 189582 h 412044"/>
              <a:gd name="connsiteX3" fmla="*/ 968 w 26418"/>
              <a:gd name="connsiteY3" fmla="*/ 5432 h 4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8" h="412044">
                <a:moveTo>
                  <a:pt x="968" y="5432"/>
                </a:moveTo>
                <a:cubicBezTo>
                  <a:pt x="4143" y="41944"/>
                  <a:pt x="25310" y="377965"/>
                  <a:pt x="26368" y="408657"/>
                </a:cubicBezTo>
                <a:cubicBezTo>
                  <a:pt x="27426" y="439349"/>
                  <a:pt x="11551" y="253082"/>
                  <a:pt x="7318" y="189582"/>
                </a:cubicBezTo>
                <a:cubicBezTo>
                  <a:pt x="3085" y="126082"/>
                  <a:pt x="-2207" y="-31080"/>
                  <a:pt x="968" y="543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4B051B3A-AE39-B352-609E-388B4B0662B0}"/>
              </a:ext>
            </a:extLst>
          </p:cNvPr>
          <p:cNvSpPr/>
          <p:nvPr/>
        </p:nvSpPr>
        <p:spPr>
          <a:xfrm>
            <a:off x="5187898" y="8347042"/>
            <a:ext cx="201403" cy="67911"/>
          </a:xfrm>
          <a:custGeom>
            <a:avLst/>
            <a:gdLst>
              <a:gd name="connsiteX0" fmla="*/ 52 w 201403"/>
              <a:gd name="connsiteY0" fmla="*/ 33 h 67911"/>
              <a:gd name="connsiteX1" fmla="*/ 187377 w 201403"/>
              <a:gd name="connsiteY1" fmla="*/ 54008 h 67911"/>
              <a:gd name="connsiteX2" fmla="*/ 168327 w 201403"/>
              <a:gd name="connsiteY2" fmla="*/ 63533 h 67911"/>
              <a:gd name="connsiteX3" fmla="*/ 52 w 201403"/>
              <a:gd name="connsiteY3" fmla="*/ 33 h 6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03" h="67911">
                <a:moveTo>
                  <a:pt x="52" y="33"/>
                </a:moveTo>
                <a:cubicBezTo>
                  <a:pt x="3227" y="-1554"/>
                  <a:pt x="187377" y="54008"/>
                  <a:pt x="187377" y="54008"/>
                </a:cubicBezTo>
                <a:cubicBezTo>
                  <a:pt x="215423" y="64591"/>
                  <a:pt x="197431" y="73587"/>
                  <a:pt x="168327" y="63533"/>
                </a:cubicBezTo>
                <a:cubicBezTo>
                  <a:pt x="139223" y="53479"/>
                  <a:pt x="-3123" y="1620"/>
                  <a:pt x="52" y="3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7CAEC346-B803-6223-DA13-FBCEC2FB30F4}"/>
              </a:ext>
            </a:extLst>
          </p:cNvPr>
          <p:cNvSpPr/>
          <p:nvPr/>
        </p:nvSpPr>
        <p:spPr>
          <a:xfrm>
            <a:off x="5327377" y="8407217"/>
            <a:ext cx="129106" cy="364907"/>
          </a:xfrm>
          <a:custGeom>
            <a:avLst/>
            <a:gdLst>
              <a:gd name="connsiteX0" fmla="*/ 35198 w 129106"/>
              <a:gd name="connsiteY0" fmla="*/ 183 h 364907"/>
              <a:gd name="connsiteX1" fmla="*/ 127273 w 129106"/>
              <a:gd name="connsiteY1" fmla="*/ 349433 h 364907"/>
              <a:gd name="connsiteX2" fmla="*/ 89173 w 129106"/>
              <a:gd name="connsiteY2" fmla="*/ 289108 h 364907"/>
              <a:gd name="connsiteX3" fmla="*/ 273 w 129106"/>
              <a:gd name="connsiteY3" fmla="*/ 158933 h 364907"/>
              <a:gd name="connsiteX4" fmla="*/ 120923 w 129106"/>
              <a:gd name="connsiteY4" fmla="*/ 298633 h 364907"/>
              <a:gd name="connsiteX5" fmla="*/ 35198 w 129106"/>
              <a:gd name="connsiteY5" fmla="*/ 183 h 36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06" h="364907">
                <a:moveTo>
                  <a:pt x="35198" y="183"/>
                </a:moveTo>
                <a:cubicBezTo>
                  <a:pt x="36256" y="8650"/>
                  <a:pt x="118277" y="301279"/>
                  <a:pt x="127273" y="349433"/>
                </a:cubicBezTo>
                <a:cubicBezTo>
                  <a:pt x="136269" y="397587"/>
                  <a:pt x="110340" y="320858"/>
                  <a:pt x="89173" y="289108"/>
                </a:cubicBezTo>
                <a:cubicBezTo>
                  <a:pt x="68006" y="257358"/>
                  <a:pt x="-5019" y="157346"/>
                  <a:pt x="273" y="158933"/>
                </a:cubicBezTo>
                <a:cubicBezTo>
                  <a:pt x="5565" y="160520"/>
                  <a:pt x="114044" y="318741"/>
                  <a:pt x="120923" y="298633"/>
                </a:cubicBezTo>
                <a:cubicBezTo>
                  <a:pt x="127802" y="278525"/>
                  <a:pt x="34140" y="-8284"/>
                  <a:pt x="35198" y="18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323C7E92-61D1-3477-3927-08C4925F45FE}"/>
              </a:ext>
            </a:extLst>
          </p:cNvPr>
          <p:cNvSpPr/>
          <p:nvPr/>
        </p:nvSpPr>
        <p:spPr>
          <a:xfrm>
            <a:off x="5127625" y="8889956"/>
            <a:ext cx="257211" cy="1391048"/>
          </a:xfrm>
          <a:custGeom>
            <a:avLst/>
            <a:gdLst>
              <a:gd name="connsiteX0" fmla="*/ 0 w 257211"/>
              <a:gd name="connsiteY0" fmla="*/ 44 h 1391048"/>
              <a:gd name="connsiteX1" fmla="*/ 12700 w 257211"/>
              <a:gd name="connsiteY1" fmla="*/ 273094 h 1391048"/>
              <a:gd name="connsiteX2" fmla="*/ 38100 w 257211"/>
              <a:gd name="connsiteY2" fmla="*/ 266744 h 1391048"/>
              <a:gd name="connsiteX3" fmla="*/ 120650 w 257211"/>
              <a:gd name="connsiteY3" fmla="*/ 479469 h 1391048"/>
              <a:gd name="connsiteX4" fmla="*/ 257175 w 257211"/>
              <a:gd name="connsiteY4" fmla="*/ 1390694 h 1391048"/>
              <a:gd name="connsiteX5" fmla="*/ 133350 w 257211"/>
              <a:gd name="connsiteY5" fmla="*/ 584244 h 1391048"/>
              <a:gd name="connsiteX6" fmla="*/ 44450 w 257211"/>
              <a:gd name="connsiteY6" fmla="*/ 244519 h 1391048"/>
              <a:gd name="connsiteX7" fmla="*/ 44450 w 257211"/>
              <a:gd name="connsiteY7" fmla="*/ 263569 h 1391048"/>
              <a:gd name="connsiteX8" fmla="*/ 25400 w 257211"/>
              <a:gd name="connsiteY8" fmla="*/ 209594 h 1391048"/>
              <a:gd name="connsiteX9" fmla="*/ 12700 w 257211"/>
              <a:gd name="connsiteY9" fmla="*/ 250869 h 1391048"/>
              <a:gd name="connsiteX10" fmla="*/ 0 w 257211"/>
              <a:gd name="connsiteY10" fmla="*/ 44 h 13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211" h="1391048">
                <a:moveTo>
                  <a:pt x="0" y="44"/>
                </a:moveTo>
                <a:cubicBezTo>
                  <a:pt x="0" y="3748"/>
                  <a:pt x="6350" y="228644"/>
                  <a:pt x="12700" y="273094"/>
                </a:cubicBezTo>
                <a:cubicBezTo>
                  <a:pt x="19050" y="317544"/>
                  <a:pt x="20108" y="232348"/>
                  <a:pt x="38100" y="266744"/>
                </a:cubicBezTo>
                <a:cubicBezTo>
                  <a:pt x="56092" y="301140"/>
                  <a:pt x="84138" y="292144"/>
                  <a:pt x="120650" y="479469"/>
                </a:cubicBezTo>
                <a:cubicBezTo>
                  <a:pt x="157163" y="666794"/>
                  <a:pt x="255058" y="1373232"/>
                  <a:pt x="257175" y="1390694"/>
                </a:cubicBezTo>
                <a:cubicBezTo>
                  <a:pt x="259292" y="1408156"/>
                  <a:pt x="168804" y="775273"/>
                  <a:pt x="133350" y="584244"/>
                </a:cubicBezTo>
                <a:cubicBezTo>
                  <a:pt x="97896" y="393215"/>
                  <a:pt x="44450" y="244519"/>
                  <a:pt x="44450" y="244519"/>
                </a:cubicBezTo>
                <a:cubicBezTo>
                  <a:pt x="29633" y="191073"/>
                  <a:pt x="47625" y="269390"/>
                  <a:pt x="44450" y="263569"/>
                </a:cubicBezTo>
                <a:cubicBezTo>
                  <a:pt x="41275" y="257748"/>
                  <a:pt x="30692" y="211711"/>
                  <a:pt x="25400" y="209594"/>
                </a:cubicBezTo>
                <a:cubicBezTo>
                  <a:pt x="20108" y="207477"/>
                  <a:pt x="15346" y="278915"/>
                  <a:pt x="12700" y="250869"/>
                </a:cubicBezTo>
                <a:cubicBezTo>
                  <a:pt x="10054" y="222823"/>
                  <a:pt x="0" y="-3660"/>
                  <a:pt x="0" y="4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95529323-F789-493B-295A-14C93B5F8CBE}"/>
              </a:ext>
            </a:extLst>
          </p:cNvPr>
          <p:cNvSpPr/>
          <p:nvPr/>
        </p:nvSpPr>
        <p:spPr>
          <a:xfrm>
            <a:off x="5356114" y="8772512"/>
            <a:ext cx="60543" cy="241816"/>
          </a:xfrm>
          <a:custGeom>
            <a:avLst/>
            <a:gdLst>
              <a:gd name="connsiteX0" fmla="*/ 15986 w 60543"/>
              <a:gd name="connsiteY0" fmla="*/ 13 h 241816"/>
              <a:gd name="connsiteX1" fmla="*/ 9636 w 60543"/>
              <a:gd name="connsiteY1" fmla="*/ 85738 h 241816"/>
              <a:gd name="connsiteX2" fmla="*/ 38211 w 60543"/>
              <a:gd name="connsiteY2" fmla="*/ 152413 h 241816"/>
              <a:gd name="connsiteX3" fmla="*/ 60436 w 60543"/>
              <a:gd name="connsiteY3" fmla="*/ 241313 h 241816"/>
              <a:gd name="connsiteX4" fmla="*/ 44561 w 60543"/>
              <a:gd name="connsiteY4" fmla="*/ 184163 h 241816"/>
              <a:gd name="connsiteX5" fmla="*/ 111 w 60543"/>
              <a:gd name="connsiteY5" fmla="*/ 92088 h 241816"/>
              <a:gd name="connsiteX6" fmla="*/ 15986 w 60543"/>
              <a:gd name="connsiteY6" fmla="*/ 13 h 24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43" h="241816">
                <a:moveTo>
                  <a:pt x="15986" y="13"/>
                </a:moveTo>
                <a:cubicBezTo>
                  <a:pt x="17574" y="-1045"/>
                  <a:pt x="5932" y="60338"/>
                  <a:pt x="9636" y="85738"/>
                </a:cubicBezTo>
                <a:cubicBezTo>
                  <a:pt x="13340" y="111138"/>
                  <a:pt x="29744" y="126484"/>
                  <a:pt x="38211" y="152413"/>
                </a:cubicBezTo>
                <a:cubicBezTo>
                  <a:pt x="46678" y="178342"/>
                  <a:pt x="59378" y="236022"/>
                  <a:pt x="60436" y="241313"/>
                </a:cubicBezTo>
                <a:cubicBezTo>
                  <a:pt x="61494" y="246604"/>
                  <a:pt x="54615" y="209034"/>
                  <a:pt x="44561" y="184163"/>
                </a:cubicBezTo>
                <a:cubicBezTo>
                  <a:pt x="34507" y="159292"/>
                  <a:pt x="1698" y="124367"/>
                  <a:pt x="111" y="92088"/>
                </a:cubicBezTo>
                <a:cubicBezTo>
                  <a:pt x="-1476" y="59809"/>
                  <a:pt x="14398" y="1071"/>
                  <a:pt x="15986" y="1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F9641C63-C87B-5261-41CD-2BAA2D9149BF}"/>
              </a:ext>
            </a:extLst>
          </p:cNvPr>
          <p:cNvSpPr/>
          <p:nvPr/>
        </p:nvSpPr>
        <p:spPr>
          <a:xfrm>
            <a:off x="5400418" y="9013494"/>
            <a:ext cx="128553" cy="16206"/>
          </a:xfrm>
          <a:custGeom>
            <a:avLst/>
            <a:gdLst>
              <a:gd name="connsiteX0" fmla="*/ 257 w 128553"/>
              <a:gd name="connsiteY0" fmla="*/ 16206 h 16206"/>
              <a:gd name="connsiteX1" fmla="*/ 124082 w 128553"/>
              <a:gd name="connsiteY1" fmla="*/ 3506 h 16206"/>
              <a:gd name="connsiteX2" fmla="*/ 92332 w 128553"/>
              <a:gd name="connsiteY2" fmla="*/ 331 h 16206"/>
              <a:gd name="connsiteX3" fmla="*/ 257 w 128553"/>
              <a:gd name="connsiteY3" fmla="*/ 16206 h 1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53" h="16206">
                <a:moveTo>
                  <a:pt x="257" y="16206"/>
                </a:moveTo>
                <a:lnTo>
                  <a:pt x="124082" y="3506"/>
                </a:lnTo>
                <a:cubicBezTo>
                  <a:pt x="139428" y="860"/>
                  <a:pt x="111911" y="-727"/>
                  <a:pt x="92332" y="331"/>
                </a:cubicBezTo>
                <a:cubicBezTo>
                  <a:pt x="72753" y="1389"/>
                  <a:pt x="-5035" y="15677"/>
                  <a:pt x="257" y="1620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6E770766-2BFC-8F95-6E8B-3BF313B1E45D}"/>
              </a:ext>
            </a:extLst>
          </p:cNvPr>
          <p:cNvSpPr/>
          <p:nvPr/>
        </p:nvSpPr>
        <p:spPr>
          <a:xfrm>
            <a:off x="5337173" y="8709643"/>
            <a:ext cx="111137" cy="117996"/>
          </a:xfrm>
          <a:custGeom>
            <a:avLst/>
            <a:gdLst>
              <a:gd name="connsiteX0" fmla="*/ 2 w 111137"/>
              <a:gd name="connsiteY0" fmla="*/ 116857 h 117996"/>
              <a:gd name="connsiteX1" fmla="*/ 79377 w 111137"/>
              <a:gd name="connsiteY1" fmla="*/ 100982 h 117996"/>
              <a:gd name="connsiteX2" fmla="*/ 66677 w 111137"/>
              <a:gd name="connsiteY2" fmla="*/ 59707 h 117996"/>
              <a:gd name="connsiteX3" fmla="*/ 53977 w 111137"/>
              <a:gd name="connsiteY3" fmla="*/ 2557 h 117996"/>
              <a:gd name="connsiteX4" fmla="*/ 82552 w 111137"/>
              <a:gd name="connsiteY4" fmla="*/ 15257 h 117996"/>
              <a:gd name="connsiteX5" fmla="*/ 111127 w 111137"/>
              <a:gd name="connsiteY5" fmla="*/ 62882 h 117996"/>
              <a:gd name="connsiteX6" fmla="*/ 79377 w 111137"/>
              <a:gd name="connsiteY6" fmla="*/ 12082 h 117996"/>
              <a:gd name="connsiteX7" fmla="*/ 69852 w 111137"/>
              <a:gd name="connsiteY7" fmla="*/ 37482 h 117996"/>
              <a:gd name="connsiteX8" fmla="*/ 76202 w 111137"/>
              <a:gd name="connsiteY8" fmla="*/ 72407 h 117996"/>
              <a:gd name="connsiteX9" fmla="*/ 2 w 111137"/>
              <a:gd name="connsiteY9" fmla="*/ 116857 h 11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137" h="117996">
                <a:moveTo>
                  <a:pt x="2" y="116857"/>
                </a:moveTo>
                <a:cubicBezTo>
                  <a:pt x="531" y="121620"/>
                  <a:pt x="68265" y="110507"/>
                  <a:pt x="79377" y="100982"/>
                </a:cubicBezTo>
                <a:cubicBezTo>
                  <a:pt x="90490" y="91457"/>
                  <a:pt x="70910" y="76111"/>
                  <a:pt x="66677" y="59707"/>
                </a:cubicBezTo>
                <a:cubicBezTo>
                  <a:pt x="62444" y="43303"/>
                  <a:pt x="51331" y="9965"/>
                  <a:pt x="53977" y="2557"/>
                </a:cubicBezTo>
                <a:cubicBezTo>
                  <a:pt x="56623" y="-4851"/>
                  <a:pt x="73027" y="5203"/>
                  <a:pt x="82552" y="15257"/>
                </a:cubicBezTo>
                <a:cubicBezTo>
                  <a:pt x="92077" y="25311"/>
                  <a:pt x="111656" y="63411"/>
                  <a:pt x="111127" y="62882"/>
                </a:cubicBezTo>
                <a:cubicBezTo>
                  <a:pt x="110598" y="62353"/>
                  <a:pt x="86256" y="16315"/>
                  <a:pt x="79377" y="12082"/>
                </a:cubicBezTo>
                <a:cubicBezTo>
                  <a:pt x="72498" y="7849"/>
                  <a:pt x="70381" y="27428"/>
                  <a:pt x="69852" y="37482"/>
                </a:cubicBezTo>
                <a:cubicBezTo>
                  <a:pt x="69323" y="47536"/>
                  <a:pt x="80435" y="60765"/>
                  <a:pt x="76202" y="72407"/>
                </a:cubicBezTo>
                <a:cubicBezTo>
                  <a:pt x="71969" y="84049"/>
                  <a:pt x="-527" y="112094"/>
                  <a:pt x="2" y="11685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F8076AA-6516-BEDC-4EEE-58FF45C688BA}"/>
              </a:ext>
            </a:extLst>
          </p:cNvPr>
          <p:cNvSpPr/>
          <p:nvPr/>
        </p:nvSpPr>
        <p:spPr>
          <a:xfrm>
            <a:off x="5481512" y="8773108"/>
            <a:ext cx="46981" cy="243064"/>
          </a:xfrm>
          <a:custGeom>
            <a:avLst/>
            <a:gdLst>
              <a:gd name="connsiteX0" fmla="*/ 4888 w 46981"/>
              <a:gd name="connsiteY0" fmla="*/ 2592 h 243064"/>
              <a:gd name="connsiteX1" fmla="*/ 30288 w 46981"/>
              <a:gd name="connsiteY1" fmla="*/ 161342 h 243064"/>
              <a:gd name="connsiteX2" fmla="*/ 46163 w 46981"/>
              <a:gd name="connsiteY2" fmla="*/ 240717 h 243064"/>
              <a:gd name="connsiteX3" fmla="*/ 4888 w 46981"/>
              <a:gd name="connsiteY3" fmla="*/ 75617 h 243064"/>
              <a:gd name="connsiteX4" fmla="*/ 4888 w 46981"/>
              <a:gd name="connsiteY4" fmla="*/ 2592 h 24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81" h="243064">
                <a:moveTo>
                  <a:pt x="4888" y="2592"/>
                </a:moveTo>
                <a:cubicBezTo>
                  <a:pt x="9121" y="16879"/>
                  <a:pt x="23409" y="121655"/>
                  <a:pt x="30288" y="161342"/>
                </a:cubicBezTo>
                <a:cubicBezTo>
                  <a:pt x="37167" y="201029"/>
                  <a:pt x="50396" y="255004"/>
                  <a:pt x="46163" y="240717"/>
                </a:cubicBezTo>
                <a:cubicBezTo>
                  <a:pt x="41930" y="226430"/>
                  <a:pt x="13355" y="115305"/>
                  <a:pt x="4888" y="75617"/>
                </a:cubicBezTo>
                <a:cubicBezTo>
                  <a:pt x="-3579" y="35930"/>
                  <a:pt x="655" y="-11695"/>
                  <a:pt x="4888" y="259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EB984DF1-9CC8-BA62-598B-5AEDB82FA15C}"/>
              </a:ext>
            </a:extLst>
          </p:cNvPr>
          <p:cNvSpPr/>
          <p:nvPr/>
        </p:nvSpPr>
        <p:spPr>
          <a:xfrm>
            <a:off x="5384649" y="8781263"/>
            <a:ext cx="101751" cy="151621"/>
          </a:xfrm>
          <a:custGeom>
            <a:avLst/>
            <a:gdLst>
              <a:gd name="connsiteX0" fmla="*/ 151 w 101751"/>
              <a:gd name="connsiteY0" fmla="*/ 54762 h 151621"/>
              <a:gd name="connsiteX1" fmla="*/ 57301 w 101751"/>
              <a:gd name="connsiteY1" fmla="*/ 51587 h 151621"/>
              <a:gd name="connsiteX2" fmla="*/ 76351 w 101751"/>
              <a:gd name="connsiteY2" fmla="*/ 80162 h 151621"/>
              <a:gd name="connsiteX3" fmla="*/ 101751 w 101751"/>
              <a:gd name="connsiteY3" fmla="*/ 150012 h 151621"/>
              <a:gd name="connsiteX4" fmla="*/ 76351 w 101751"/>
              <a:gd name="connsiteY4" fmla="*/ 3962 h 151621"/>
              <a:gd name="connsiteX5" fmla="*/ 76351 w 101751"/>
              <a:gd name="connsiteY5" fmla="*/ 42062 h 151621"/>
              <a:gd name="connsiteX6" fmla="*/ 151 w 101751"/>
              <a:gd name="connsiteY6" fmla="*/ 54762 h 15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51" h="151621">
                <a:moveTo>
                  <a:pt x="151" y="54762"/>
                </a:moveTo>
                <a:cubicBezTo>
                  <a:pt x="-3024" y="56349"/>
                  <a:pt x="44601" y="47354"/>
                  <a:pt x="57301" y="51587"/>
                </a:cubicBezTo>
                <a:cubicBezTo>
                  <a:pt x="70001" y="55820"/>
                  <a:pt x="68943" y="63758"/>
                  <a:pt x="76351" y="80162"/>
                </a:cubicBezTo>
                <a:cubicBezTo>
                  <a:pt x="83759" y="96566"/>
                  <a:pt x="101751" y="162712"/>
                  <a:pt x="101751" y="150012"/>
                </a:cubicBezTo>
                <a:cubicBezTo>
                  <a:pt x="101751" y="137312"/>
                  <a:pt x="80584" y="21954"/>
                  <a:pt x="76351" y="3962"/>
                </a:cubicBezTo>
                <a:cubicBezTo>
                  <a:pt x="72118" y="-14030"/>
                  <a:pt x="82701" y="34654"/>
                  <a:pt x="76351" y="42062"/>
                </a:cubicBezTo>
                <a:cubicBezTo>
                  <a:pt x="70001" y="49470"/>
                  <a:pt x="3326" y="53175"/>
                  <a:pt x="151" y="5476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E80E21E-4399-006F-3335-091A5D4CD99C}"/>
              </a:ext>
            </a:extLst>
          </p:cNvPr>
          <p:cNvSpPr/>
          <p:nvPr/>
        </p:nvSpPr>
        <p:spPr>
          <a:xfrm>
            <a:off x="5378282" y="10155993"/>
            <a:ext cx="263965" cy="1254305"/>
          </a:xfrm>
          <a:custGeom>
            <a:avLst/>
            <a:gdLst>
              <a:gd name="connsiteX0" fmla="*/ 168 w 263965"/>
              <a:gd name="connsiteY0" fmla="*/ 832 h 1254305"/>
              <a:gd name="connsiteX1" fmla="*/ 136693 w 263965"/>
              <a:gd name="connsiteY1" fmla="*/ 746957 h 1254305"/>
              <a:gd name="connsiteX2" fmla="*/ 263693 w 263965"/>
              <a:gd name="connsiteY2" fmla="*/ 1251782 h 1254305"/>
              <a:gd name="connsiteX3" fmla="*/ 165268 w 263965"/>
              <a:gd name="connsiteY3" fmla="*/ 899357 h 1254305"/>
              <a:gd name="connsiteX4" fmla="*/ 168 w 263965"/>
              <a:gd name="connsiteY4" fmla="*/ 832 h 12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65" h="1254305">
                <a:moveTo>
                  <a:pt x="168" y="832"/>
                </a:moveTo>
                <a:cubicBezTo>
                  <a:pt x="-4594" y="-24568"/>
                  <a:pt x="92772" y="538465"/>
                  <a:pt x="136693" y="746957"/>
                </a:cubicBezTo>
                <a:cubicBezTo>
                  <a:pt x="180614" y="955449"/>
                  <a:pt x="258931" y="1226382"/>
                  <a:pt x="263693" y="1251782"/>
                </a:cubicBezTo>
                <a:cubicBezTo>
                  <a:pt x="268455" y="1277182"/>
                  <a:pt x="209718" y="1107320"/>
                  <a:pt x="165268" y="899357"/>
                </a:cubicBezTo>
                <a:cubicBezTo>
                  <a:pt x="120818" y="691394"/>
                  <a:pt x="4930" y="26232"/>
                  <a:pt x="168" y="83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C772FBFC-23A5-FCE4-FBD9-C848090CE00C}"/>
              </a:ext>
            </a:extLst>
          </p:cNvPr>
          <p:cNvSpPr/>
          <p:nvPr/>
        </p:nvSpPr>
        <p:spPr>
          <a:xfrm>
            <a:off x="5365227" y="10190968"/>
            <a:ext cx="150263" cy="689495"/>
          </a:xfrm>
          <a:custGeom>
            <a:avLst/>
            <a:gdLst>
              <a:gd name="connsiteX0" fmla="*/ 523 w 150263"/>
              <a:gd name="connsiteY0" fmla="*/ 3957 h 689495"/>
              <a:gd name="connsiteX1" fmla="*/ 146573 w 150263"/>
              <a:gd name="connsiteY1" fmla="*/ 677057 h 689495"/>
              <a:gd name="connsiteX2" fmla="*/ 98948 w 150263"/>
              <a:gd name="connsiteY2" fmla="*/ 410357 h 689495"/>
              <a:gd name="connsiteX3" fmla="*/ 523 w 150263"/>
              <a:gd name="connsiteY3" fmla="*/ 3957 h 6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63" h="689495">
                <a:moveTo>
                  <a:pt x="523" y="3957"/>
                </a:moveTo>
                <a:cubicBezTo>
                  <a:pt x="8460" y="48407"/>
                  <a:pt x="130169" y="609324"/>
                  <a:pt x="146573" y="677057"/>
                </a:cubicBezTo>
                <a:cubicBezTo>
                  <a:pt x="162977" y="744790"/>
                  <a:pt x="120644" y="518836"/>
                  <a:pt x="98948" y="410357"/>
                </a:cubicBezTo>
                <a:cubicBezTo>
                  <a:pt x="77252" y="301878"/>
                  <a:pt x="-7414" y="-40493"/>
                  <a:pt x="523" y="395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F3C87ADC-1963-46AF-BD84-2098963D740C}"/>
              </a:ext>
            </a:extLst>
          </p:cNvPr>
          <p:cNvSpPr/>
          <p:nvPr/>
        </p:nvSpPr>
        <p:spPr>
          <a:xfrm>
            <a:off x="5324475" y="8851775"/>
            <a:ext cx="61124" cy="157600"/>
          </a:xfrm>
          <a:custGeom>
            <a:avLst/>
            <a:gdLst>
              <a:gd name="connsiteX0" fmla="*/ 0 w 61124"/>
              <a:gd name="connsiteY0" fmla="*/ 125 h 157600"/>
              <a:gd name="connsiteX1" fmla="*/ 53975 w 61124"/>
              <a:gd name="connsiteY1" fmla="*/ 149350 h 157600"/>
              <a:gd name="connsiteX2" fmla="*/ 53975 w 61124"/>
              <a:gd name="connsiteY2" fmla="*/ 123950 h 157600"/>
              <a:gd name="connsiteX3" fmla="*/ 0 w 61124"/>
              <a:gd name="connsiteY3" fmla="*/ 125 h 1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24" h="157600">
                <a:moveTo>
                  <a:pt x="0" y="125"/>
                </a:moveTo>
                <a:cubicBezTo>
                  <a:pt x="0" y="4358"/>
                  <a:pt x="44979" y="128713"/>
                  <a:pt x="53975" y="149350"/>
                </a:cubicBezTo>
                <a:cubicBezTo>
                  <a:pt x="62971" y="169988"/>
                  <a:pt x="64029" y="148292"/>
                  <a:pt x="53975" y="123950"/>
                </a:cubicBezTo>
                <a:cubicBezTo>
                  <a:pt x="43921" y="99608"/>
                  <a:pt x="0" y="-4108"/>
                  <a:pt x="0" y="12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F6F0D99F-EE07-8FBE-AC7C-E9AEAD9397F5}"/>
              </a:ext>
            </a:extLst>
          </p:cNvPr>
          <p:cNvSpPr/>
          <p:nvPr/>
        </p:nvSpPr>
        <p:spPr>
          <a:xfrm>
            <a:off x="5403555" y="9024396"/>
            <a:ext cx="151096" cy="149141"/>
          </a:xfrm>
          <a:custGeom>
            <a:avLst/>
            <a:gdLst>
              <a:gd name="connsiteX0" fmla="*/ 295 w 151096"/>
              <a:gd name="connsiteY0" fmla="*/ 11654 h 149141"/>
              <a:gd name="connsiteX1" fmla="*/ 79670 w 151096"/>
              <a:gd name="connsiteY1" fmla="*/ 21179 h 149141"/>
              <a:gd name="connsiteX2" fmla="*/ 105070 w 151096"/>
              <a:gd name="connsiteY2" fmla="*/ 49754 h 149141"/>
              <a:gd name="connsiteX3" fmla="*/ 149520 w 151096"/>
              <a:gd name="connsiteY3" fmla="*/ 148179 h 149141"/>
              <a:gd name="connsiteX4" fmla="*/ 136820 w 151096"/>
              <a:gd name="connsiteY4" fmla="*/ 94204 h 149141"/>
              <a:gd name="connsiteX5" fmla="*/ 95545 w 151096"/>
              <a:gd name="connsiteY5" fmla="*/ 2129 h 149141"/>
              <a:gd name="connsiteX6" fmla="*/ 111420 w 151096"/>
              <a:gd name="connsiteY6" fmla="*/ 27529 h 149141"/>
              <a:gd name="connsiteX7" fmla="*/ 295 w 151096"/>
              <a:gd name="connsiteY7" fmla="*/ 11654 h 14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096" h="149141">
                <a:moveTo>
                  <a:pt x="295" y="11654"/>
                </a:moveTo>
                <a:cubicBezTo>
                  <a:pt x="-4996" y="10596"/>
                  <a:pt x="62208" y="14829"/>
                  <a:pt x="79670" y="21179"/>
                </a:cubicBezTo>
                <a:cubicBezTo>
                  <a:pt x="97132" y="27529"/>
                  <a:pt x="93428" y="28587"/>
                  <a:pt x="105070" y="49754"/>
                </a:cubicBezTo>
                <a:cubicBezTo>
                  <a:pt x="116712" y="70921"/>
                  <a:pt x="144228" y="140771"/>
                  <a:pt x="149520" y="148179"/>
                </a:cubicBezTo>
                <a:cubicBezTo>
                  <a:pt x="154812" y="155587"/>
                  <a:pt x="145816" y="118546"/>
                  <a:pt x="136820" y="94204"/>
                </a:cubicBezTo>
                <a:cubicBezTo>
                  <a:pt x="127824" y="69862"/>
                  <a:pt x="99778" y="13242"/>
                  <a:pt x="95545" y="2129"/>
                </a:cubicBezTo>
                <a:cubicBezTo>
                  <a:pt x="91312" y="-8984"/>
                  <a:pt x="120945" y="27000"/>
                  <a:pt x="111420" y="27529"/>
                </a:cubicBezTo>
                <a:cubicBezTo>
                  <a:pt x="101895" y="28058"/>
                  <a:pt x="5586" y="12712"/>
                  <a:pt x="295" y="1165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3B402FB7-68EB-F070-2267-00A04D16DD40}"/>
              </a:ext>
            </a:extLst>
          </p:cNvPr>
          <p:cNvSpPr/>
          <p:nvPr/>
        </p:nvSpPr>
        <p:spPr>
          <a:xfrm>
            <a:off x="5498564" y="9038483"/>
            <a:ext cx="133903" cy="610785"/>
          </a:xfrm>
          <a:custGeom>
            <a:avLst/>
            <a:gdLst>
              <a:gd name="connsiteX0" fmla="*/ 536 w 133903"/>
              <a:gd name="connsiteY0" fmla="*/ 3917 h 610785"/>
              <a:gd name="connsiteX1" fmla="*/ 130711 w 133903"/>
              <a:gd name="connsiteY1" fmla="*/ 600817 h 610785"/>
              <a:gd name="connsiteX2" fmla="*/ 86261 w 133903"/>
              <a:gd name="connsiteY2" fmla="*/ 353167 h 610785"/>
              <a:gd name="connsiteX3" fmla="*/ 536 w 133903"/>
              <a:gd name="connsiteY3" fmla="*/ 3917 h 61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03" h="610785">
                <a:moveTo>
                  <a:pt x="536" y="3917"/>
                </a:moveTo>
                <a:cubicBezTo>
                  <a:pt x="7944" y="45192"/>
                  <a:pt x="116424" y="542609"/>
                  <a:pt x="130711" y="600817"/>
                </a:cubicBezTo>
                <a:cubicBezTo>
                  <a:pt x="144998" y="659025"/>
                  <a:pt x="107957" y="447359"/>
                  <a:pt x="86261" y="353167"/>
                </a:cubicBezTo>
                <a:cubicBezTo>
                  <a:pt x="64565" y="258975"/>
                  <a:pt x="-6872" y="-37358"/>
                  <a:pt x="536" y="391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B0B7D277-7EF1-3D6E-B39D-E44A94990FB0}"/>
              </a:ext>
            </a:extLst>
          </p:cNvPr>
          <p:cNvSpPr/>
          <p:nvPr/>
        </p:nvSpPr>
        <p:spPr>
          <a:xfrm>
            <a:off x="5519789" y="9045525"/>
            <a:ext cx="211208" cy="986234"/>
          </a:xfrm>
          <a:custGeom>
            <a:avLst/>
            <a:gdLst>
              <a:gd name="connsiteX0" fmla="*/ 1536 w 211208"/>
              <a:gd name="connsiteY0" fmla="*/ 9575 h 986234"/>
              <a:gd name="connsiteX1" fmla="*/ 207911 w 211208"/>
              <a:gd name="connsiteY1" fmla="*/ 974775 h 986234"/>
              <a:gd name="connsiteX2" fmla="*/ 119011 w 211208"/>
              <a:gd name="connsiteY2" fmla="*/ 508050 h 986234"/>
              <a:gd name="connsiteX3" fmla="*/ 1536 w 211208"/>
              <a:gd name="connsiteY3" fmla="*/ 9575 h 9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208" h="986234">
                <a:moveTo>
                  <a:pt x="1536" y="9575"/>
                </a:moveTo>
                <a:cubicBezTo>
                  <a:pt x="16353" y="87363"/>
                  <a:pt x="188332" y="891696"/>
                  <a:pt x="207911" y="974775"/>
                </a:cubicBezTo>
                <a:cubicBezTo>
                  <a:pt x="227490" y="1057854"/>
                  <a:pt x="154994" y="667329"/>
                  <a:pt x="119011" y="508050"/>
                </a:cubicBezTo>
                <a:cubicBezTo>
                  <a:pt x="83028" y="348771"/>
                  <a:pt x="-13281" y="-68213"/>
                  <a:pt x="1536" y="957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749E1F6B-041A-A527-9856-F85AD34D7E26}"/>
              </a:ext>
            </a:extLst>
          </p:cNvPr>
          <p:cNvSpPr/>
          <p:nvPr/>
        </p:nvSpPr>
        <p:spPr>
          <a:xfrm>
            <a:off x="5691176" y="9911522"/>
            <a:ext cx="194874" cy="927637"/>
          </a:xfrm>
          <a:custGeom>
            <a:avLst/>
            <a:gdLst>
              <a:gd name="connsiteX0" fmla="*/ 1599 w 194874"/>
              <a:gd name="connsiteY0" fmla="*/ 10353 h 927637"/>
              <a:gd name="connsiteX1" fmla="*/ 192099 w 194874"/>
              <a:gd name="connsiteY1" fmla="*/ 918403 h 927637"/>
              <a:gd name="connsiteX2" fmla="*/ 106374 w 194874"/>
              <a:gd name="connsiteY2" fmla="*/ 454853 h 927637"/>
              <a:gd name="connsiteX3" fmla="*/ 1599 w 194874"/>
              <a:gd name="connsiteY3" fmla="*/ 10353 h 92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74" h="927637">
                <a:moveTo>
                  <a:pt x="1599" y="10353"/>
                </a:moveTo>
                <a:cubicBezTo>
                  <a:pt x="15886" y="87611"/>
                  <a:pt x="174637" y="844320"/>
                  <a:pt x="192099" y="918403"/>
                </a:cubicBezTo>
                <a:cubicBezTo>
                  <a:pt x="209562" y="992486"/>
                  <a:pt x="140241" y="600903"/>
                  <a:pt x="106374" y="454853"/>
                </a:cubicBezTo>
                <a:cubicBezTo>
                  <a:pt x="72507" y="308803"/>
                  <a:pt x="-12688" y="-66905"/>
                  <a:pt x="1599" y="1035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0F3D2DD0-63D9-9EAE-03F3-0C24BCBD7030}"/>
              </a:ext>
            </a:extLst>
          </p:cNvPr>
          <p:cNvSpPr/>
          <p:nvPr/>
        </p:nvSpPr>
        <p:spPr>
          <a:xfrm>
            <a:off x="5714799" y="9996505"/>
            <a:ext cx="190848" cy="796364"/>
          </a:xfrm>
          <a:custGeom>
            <a:avLst/>
            <a:gdLst>
              <a:gd name="connsiteX0" fmla="*/ 201 w 190848"/>
              <a:gd name="connsiteY0" fmla="*/ 1570 h 796364"/>
              <a:gd name="connsiteX1" fmla="*/ 95451 w 190848"/>
              <a:gd name="connsiteY1" fmla="*/ 407970 h 796364"/>
              <a:gd name="connsiteX2" fmla="*/ 190701 w 190848"/>
              <a:gd name="connsiteY2" fmla="*/ 795320 h 796364"/>
              <a:gd name="connsiteX3" fmla="*/ 73226 w 190848"/>
              <a:gd name="connsiteY3" fmla="*/ 287320 h 796364"/>
              <a:gd name="connsiteX4" fmla="*/ 201 w 190848"/>
              <a:gd name="connsiteY4" fmla="*/ 1570 h 79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48" h="796364">
                <a:moveTo>
                  <a:pt x="201" y="1570"/>
                </a:moveTo>
                <a:cubicBezTo>
                  <a:pt x="3905" y="21678"/>
                  <a:pt x="63701" y="275678"/>
                  <a:pt x="95451" y="407970"/>
                </a:cubicBezTo>
                <a:cubicBezTo>
                  <a:pt x="127201" y="540262"/>
                  <a:pt x="194405" y="815428"/>
                  <a:pt x="190701" y="795320"/>
                </a:cubicBezTo>
                <a:cubicBezTo>
                  <a:pt x="186997" y="775212"/>
                  <a:pt x="101801" y="415907"/>
                  <a:pt x="73226" y="287320"/>
                </a:cubicBezTo>
                <a:cubicBezTo>
                  <a:pt x="44651" y="158733"/>
                  <a:pt x="-3503" y="-18538"/>
                  <a:pt x="201" y="157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FE8FD45D-B1A1-F0A4-BED2-9A5546CB3974}"/>
              </a:ext>
            </a:extLst>
          </p:cNvPr>
          <p:cNvSpPr/>
          <p:nvPr/>
        </p:nvSpPr>
        <p:spPr>
          <a:xfrm>
            <a:off x="5870514" y="10782182"/>
            <a:ext cx="80643" cy="648001"/>
          </a:xfrm>
          <a:custGeom>
            <a:avLst/>
            <a:gdLst>
              <a:gd name="connsiteX0" fmla="*/ 61 w 80643"/>
              <a:gd name="connsiteY0" fmla="*/ 118 h 648001"/>
              <a:gd name="connsiteX1" fmla="*/ 63561 w 80643"/>
              <a:gd name="connsiteY1" fmla="*/ 352543 h 648001"/>
              <a:gd name="connsiteX2" fmla="*/ 73086 w 80643"/>
              <a:gd name="connsiteY2" fmla="*/ 647818 h 648001"/>
              <a:gd name="connsiteX3" fmla="*/ 76261 w 80643"/>
              <a:gd name="connsiteY3" fmla="*/ 390643 h 648001"/>
              <a:gd name="connsiteX4" fmla="*/ 61 w 80643"/>
              <a:gd name="connsiteY4" fmla="*/ 118 h 6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3" h="648001">
                <a:moveTo>
                  <a:pt x="61" y="118"/>
                </a:moveTo>
                <a:cubicBezTo>
                  <a:pt x="-2056" y="-6232"/>
                  <a:pt x="51390" y="244593"/>
                  <a:pt x="63561" y="352543"/>
                </a:cubicBezTo>
                <a:cubicBezTo>
                  <a:pt x="75732" y="460493"/>
                  <a:pt x="70969" y="641468"/>
                  <a:pt x="73086" y="647818"/>
                </a:cubicBezTo>
                <a:cubicBezTo>
                  <a:pt x="75203" y="654168"/>
                  <a:pt x="86844" y="493831"/>
                  <a:pt x="76261" y="390643"/>
                </a:cubicBezTo>
                <a:cubicBezTo>
                  <a:pt x="65678" y="287456"/>
                  <a:pt x="2178" y="6468"/>
                  <a:pt x="61" y="11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DB25FC07-47AC-B5CF-BF46-A700CA1915D7}"/>
              </a:ext>
            </a:extLst>
          </p:cNvPr>
          <p:cNvSpPr/>
          <p:nvPr/>
        </p:nvSpPr>
        <p:spPr>
          <a:xfrm>
            <a:off x="5883053" y="10718643"/>
            <a:ext cx="118715" cy="746644"/>
          </a:xfrm>
          <a:custGeom>
            <a:avLst/>
            <a:gdLst>
              <a:gd name="connsiteX0" fmla="*/ 222 w 118715"/>
              <a:gd name="connsiteY0" fmla="*/ 3332 h 746644"/>
              <a:gd name="connsiteX1" fmla="*/ 114522 w 118715"/>
              <a:gd name="connsiteY1" fmla="*/ 730407 h 746644"/>
              <a:gd name="connsiteX2" fmla="*/ 85947 w 118715"/>
              <a:gd name="connsiteY2" fmla="*/ 470057 h 746644"/>
              <a:gd name="connsiteX3" fmla="*/ 222 w 118715"/>
              <a:gd name="connsiteY3" fmla="*/ 3332 h 74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15" h="746644">
                <a:moveTo>
                  <a:pt x="222" y="3332"/>
                </a:moveTo>
                <a:cubicBezTo>
                  <a:pt x="4985" y="46724"/>
                  <a:pt x="100235" y="652620"/>
                  <a:pt x="114522" y="730407"/>
                </a:cubicBezTo>
                <a:cubicBezTo>
                  <a:pt x="128810" y="808195"/>
                  <a:pt x="103409" y="587532"/>
                  <a:pt x="85947" y="470057"/>
                </a:cubicBezTo>
                <a:cubicBezTo>
                  <a:pt x="68485" y="352582"/>
                  <a:pt x="-4541" y="-40060"/>
                  <a:pt x="222" y="333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008F92C-1927-30CC-4064-99FD3578DF66}"/>
              </a:ext>
            </a:extLst>
          </p:cNvPr>
          <p:cNvSpPr/>
          <p:nvPr/>
        </p:nvSpPr>
        <p:spPr>
          <a:xfrm>
            <a:off x="5983140" y="11338602"/>
            <a:ext cx="68672" cy="1048828"/>
          </a:xfrm>
          <a:custGeom>
            <a:avLst/>
            <a:gdLst>
              <a:gd name="connsiteX0" fmla="*/ 1735 w 68672"/>
              <a:gd name="connsiteY0" fmla="*/ 15198 h 1048828"/>
              <a:gd name="connsiteX1" fmla="*/ 68410 w 68672"/>
              <a:gd name="connsiteY1" fmla="*/ 1040723 h 1048828"/>
              <a:gd name="connsiteX2" fmla="*/ 23960 w 68672"/>
              <a:gd name="connsiteY2" fmla="*/ 469223 h 1048828"/>
              <a:gd name="connsiteX3" fmla="*/ 1735 w 68672"/>
              <a:gd name="connsiteY3" fmla="*/ 15198 h 10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72" h="1048828">
                <a:moveTo>
                  <a:pt x="1735" y="15198"/>
                </a:moveTo>
                <a:cubicBezTo>
                  <a:pt x="9143" y="110448"/>
                  <a:pt x="64706" y="965052"/>
                  <a:pt x="68410" y="1040723"/>
                </a:cubicBezTo>
                <a:cubicBezTo>
                  <a:pt x="72114" y="1116394"/>
                  <a:pt x="35602" y="641731"/>
                  <a:pt x="23960" y="469223"/>
                </a:cubicBezTo>
                <a:cubicBezTo>
                  <a:pt x="12318" y="296715"/>
                  <a:pt x="-5673" y="-80052"/>
                  <a:pt x="1735" y="1519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DE71529C-DEB4-B575-931E-98505880212D}"/>
              </a:ext>
            </a:extLst>
          </p:cNvPr>
          <p:cNvSpPr/>
          <p:nvPr/>
        </p:nvSpPr>
        <p:spPr>
          <a:xfrm>
            <a:off x="5647091" y="11444165"/>
            <a:ext cx="383354" cy="931936"/>
          </a:xfrm>
          <a:custGeom>
            <a:avLst/>
            <a:gdLst>
              <a:gd name="connsiteX0" fmla="*/ 4409 w 383354"/>
              <a:gd name="connsiteY0" fmla="*/ 8060 h 931936"/>
              <a:gd name="connsiteX1" fmla="*/ 163159 w 383354"/>
              <a:gd name="connsiteY1" fmla="*/ 382710 h 931936"/>
              <a:gd name="connsiteX2" fmla="*/ 337784 w 383354"/>
              <a:gd name="connsiteY2" fmla="*/ 843085 h 931936"/>
              <a:gd name="connsiteX3" fmla="*/ 382234 w 383354"/>
              <a:gd name="connsiteY3" fmla="*/ 925635 h 931936"/>
              <a:gd name="connsiteX4" fmla="*/ 306034 w 383354"/>
              <a:gd name="connsiteY4" fmla="*/ 751010 h 931936"/>
              <a:gd name="connsiteX5" fmla="*/ 188559 w 383354"/>
              <a:gd name="connsiteY5" fmla="*/ 458910 h 931936"/>
              <a:gd name="connsiteX6" fmla="*/ 229834 w 383354"/>
              <a:gd name="connsiteY6" fmla="*/ 595435 h 931936"/>
              <a:gd name="connsiteX7" fmla="*/ 255234 w 383354"/>
              <a:gd name="connsiteY7" fmla="*/ 811335 h 931936"/>
              <a:gd name="connsiteX8" fmla="*/ 226659 w 383354"/>
              <a:gd name="connsiteY8" fmla="*/ 550985 h 931936"/>
              <a:gd name="connsiteX9" fmla="*/ 144109 w 383354"/>
              <a:gd name="connsiteY9" fmla="*/ 347785 h 931936"/>
              <a:gd name="connsiteX10" fmla="*/ 52034 w 383354"/>
              <a:gd name="connsiteY10" fmla="*/ 141410 h 931936"/>
              <a:gd name="connsiteX11" fmla="*/ 4409 w 383354"/>
              <a:gd name="connsiteY11" fmla="*/ 8060 h 9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354" h="931936">
                <a:moveTo>
                  <a:pt x="4409" y="8060"/>
                </a:moveTo>
                <a:cubicBezTo>
                  <a:pt x="22930" y="48277"/>
                  <a:pt x="107597" y="243539"/>
                  <a:pt x="163159" y="382710"/>
                </a:cubicBezTo>
                <a:cubicBezTo>
                  <a:pt x="218722" y="521881"/>
                  <a:pt x="301272" y="752598"/>
                  <a:pt x="337784" y="843085"/>
                </a:cubicBezTo>
                <a:cubicBezTo>
                  <a:pt x="374296" y="933572"/>
                  <a:pt x="387526" y="940981"/>
                  <a:pt x="382234" y="925635"/>
                </a:cubicBezTo>
                <a:cubicBezTo>
                  <a:pt x="376942" y="910289"/>
                  <a:pt x="338313" y="828798"/>
                  <a:pt x="306034" y="751010"/>
                </a:cubicBezTo>
                <a:cubicBezTo>
                  <a:pt x="273755" y="673223"/>
                  <a:pt x="201259" y="484839"/>
                  <a:pt x="188559" y="458910"/>
                </a:cubicBezTo>
                <a:cubicBezTo>
                  <a:pt x="175859" y="432981"/>
                  <a:pt x="218722" y="536698"/>
                  <a:pt x="229834" y="595435"/>
                </a:cubicBezTo>
                <a:cubicBezTo>
                  <a:pt x="240946" y="654172"/>
                  <a:pt x="255763" y="818743"/>
                  <a:pt x="255234" y="811335"/>
                </a:cubicBezTo>
                <a:cubicBezTo>
                  <a:pt x="254705" y="803927"/>
                  <a:pt x="245180" y="628243"/>
                  <a:pt x="226659" y="550985"/>
                </a:cubicBezTo>
                <a:cubicBezTo>
                  <a:pt x="208138" y="473727"/>
                  <a:pt x="173213" y="416048"/>
                  <a:pt x="144109" y="347785"/>
                </a:cubicBezTo>
                <a:cubicBezTo>
                  <a:pt x="115005" y="279523"/>
                  <a:pt x="73730" y="194327"/>
                  <a:pt x="52034" y="141410"/>
                </a:cubicBezTo>
                <a:cubicBezTo>
                  <a:pt x="30338" y="88493"/>
                  <a:pt x="-14112" y="-32157"/>
                  <a:pt x="4409" y="806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8EA172D-2EFC-06C7-9D8D-423265BEE1F5}"/>
              </a:ext>
            </a:extLst>
          </p:cNvPr>
          <p:cNvSpPr/>
          <p:nvPr/>
        </p:nvSpPr>
        <p:spPr>
          <a:xfrm>
            <a:off x="4902029" y="11772043"/>
            <a:ext cx="877974" cy="362215"/>
          </a:xfrm>
          <a:custGeom>
            <a:avLst/>
            <a:gdLst>
              <a:gd name="connsiteX0" fmla="*/ 171 w 877974"/>
              <a:gd name="connsiteY0" fmla="*/ 359632 h 362215"/>
              <a:gd name="connsiteX1" fmla="*/ 238296 w 877974"/>
              <a:gd name="connsiteY1" fmla="*/ 337407 h 362215"/>
              <a:gd name="connsiteX2" fmla="*/ 746296 w 877974"/>
              <a:gd name="connsiteY2" fmla="*/ 143732 h 362215"/>
              <a:gd name="connsiteX3" fmla="*/ 876471 w 877974"/>
              <a:gd name="connsiteY3" fmla="*/ 857 h 362215"/>
              <a:gd name="connsiteX4" fmla="*/ 812971 w 877974"/>
              <a:gd name="connsiteY4" fmla="*/ 86582 h 362215"/>
              <a:gd name="connsiteX5" fmla="*/ 749471 w 877974"/>
              <a:gd name="connsiteY5" fmla="*/ 137382 h 362215"/>
              <a:gd name="connsiteX6" fmla="*/ 400221 w 877974"/>
              <a:gd name="connsiteY6" fmla="*/ 280257 h 362215"/>
              <a:gd name="connsiteX7" fmla="*/ 203371 w 877974"/>
              <a:gd name="connsiteY7" fmla="*/ 337407 h 362215"/>
              <a:gd name="connsiteX8" fmla="*/ 171 w 877974"/>
              <a:gd name="connsiteY8" fmla="*/ 359632 h 36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974" h="362215">
                <a:moveTo>
                  <a:pt x="171" y="359632"/>
                </a:moveTo>
                <a:cubicBezTo>
                  <a:pt x="5992" y="359632"/>
                  <a:pt x="113942" y="373390"/>
                  <a:pt x="238296" y="337407"/>
                </a:cubicBezTo>
                <a:cubicBezTo>
                  <a:pt x="362650" y="301424"/>
                  <a:pt x="639934" y="199824"/>
                  <a:pt x="746296" y="143732"/>
                </a:cubicBezTo>
                <a:cubicBezTo>
                  <a:pt x="852658" y="87640"/>
                  <a:pt x="865359" y="10382"/>
                  <a:pt x="876471" y="857"/>
                </a:cubicBezTo>
                <a:cubicBezTo>
                  <a:pt x="887584" y="-8668"/>
                  <a:pt x="834138" y="63828"/>
                  <a:pt x="812971" y="86582"/>
                </a:cubicBezTo>
                <a:cubicBezTo>
                  <a:pt x="791804" y="109336"/>
                  <a:pt x="818263" y="105103"/>
                  <a:pt x="749471" y="137382"/>
                </a:cubicBezTo>
                <a:cubicBezTo>
                  <a:pt x="680679" y="169661"/>
                  <a:pt x="491238" y="246920"/>
                  <a:pt x="400221" y="280257"/>
                </a:cubicBezTo>
                <a:cubicBezTo>
                  <a:pt x="309204" y="313594"/>
                  <a:pt x="268458" y="324707"/>
                  <a:pt x="203371" y="337407"/>
                </a:cubicBezTo>
                <a:cubicBezTo>
                  <a:pt x="138284" y="350107"/>
                  <a:pt x="-5650" y="359632"/>
                  <a:pt x="171" y="35963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86C84A7A-137C-01A9-BED5-F2E25108641B}"/>
              </a:ext>
            </a:extLst>
          </p:cNvPr>
          <p:cNvSpPr/>
          <p:nvPr/>
        </p:nvSpPr>
        <p:spPr>
          <a:xfrm>
            <a:off x="4879961" y="11867489"/>
            <a:ext cx="940865" cy="397612"/>
          </a:xfrm>
          <a:custGeom>
            <a:avLst/>
            <a:gdLst>
              <a:gd name="connsiteX0" fmla="*/ 14 w 940865"/>
              <a:gd name="connsiteY0" fmla="*/ 270536 h 397612"/>
              <a:gd name="connsiteX1" fmla="*/ 63514 w 940865"/>
              <a:gd name="connsiteY1" fmla="*/ 365786 h 397612"/>
              <a:gd name="connsiteX2" fmla="*/ 41289 w 940865"/>
              <a:gd name="connsiteY2" fmla="*/ 397536 h 397612"/>
              <a:gd name="connsiteX3" fmla="*/ 292114 w 940865"/>
              <a:gd name="connsiteY3" fmla="*/ 375311 h 397612"/>
              <a:gd name="connsiteX4" fmla="*/ 285764 w 940865"/>
              <a:gd name="connsiteY4" fmla="*/ 384836 h 397612"/>
              <a:gd name="connsiteX5" fmla="*/ 698514 w 940865"/>
              <a:gd name="connsiteY5" fmla="*/ 222911 h 397612"/>
              <a:gd name="connsiteX6" fmla="*/ 844564 w 940865"/>
              <a:gd name="connsiteY6" fmla="*/ 140361 h 397612"/>
              <a:gd name="connsiteX7" fmla="*/ 895364 w 940865"/>
              <a:gd name="connsiteY7" fmla="*/ 76861 h 397612"/>
              <a:gd name="connsiteX8" fmla="*/ 939814 w 940865"/>
              <a:gd name="connsiteY8" fmla="*/ 661 h 397612"/>
              <a:gd name="connsiteX9" fmla="*/ 920764 w 940865"/>
              <a:gd name="connsiteY9" fmla="*/ 45111 h 397612"/>
              <a:gd name="connsiteX10" fmla="*/ 854089 w 940865"/>
              <a:gd name="connsiteY10" fmla="*/ 134011 h 397612"/>
              <a:gd name="connsiteX11" fmla="*/ 730264 w 940865"/>
              <a:gd name="connsiteY11" fmla="*/ 229261 h 397612"/>
              <a:gd name="connsiteX12" fmla="*/ 752489 w 940865"/>
              <a:gd name="connsiteY12" fmla="*/ 207036 h 397612"/>
              <a:gd name="connsiteX13" fmla="*/ 434989 w 940865"/>
              <a:gd name="connsiteY13" fmla="*/ 340386 h 397612"/>
              <a:gd name="connsiteX14" fmla="*/ 263539 w 940865"/>
              <a:gd name="connsiteY14" fmla="*/ 378486 h 397612"/>
              <a:gd name="connsiteX15" fmla="*/ 92089 w 940865"/>
              <a:gd name="connsiteY15" fmla="*/ 384836 h 397612"/>
              <a:gd name="connsiteX16" fmla="*/ 92089 w 940865"/>
              <a:gd name="connsiteY16" fmla="*/ 318161 h 397612"/>
              <a:gd name="connsiteX17" fmla="*/ 69864 w 940865"/>
              <a:gd name="connsiteY17" fmla="*/ 356261 h 397612"/>
              <a:gd name="connsiteX18" fmla="*/ 14 w 940865"/>
              <a:gd name="connsiteY18" fmla="*/ 270536 h 3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0865" h="397612">
                <a:moveTo>
                  <a:pt x="14" y="270536"/>
                </a:moveTo>
                <a:cubicBezTo>
                  <a:pt x="-1044" y="272124"/>
                  <a:pt x="56635" y="344620"/>
                  <a:pt x="63514" y="365786"/>
                </a:cubicBezTo>
                <a:cubicBezTo>
                  <a:pt x="70393" y="386952"/>
                  <a:pt x="3189" y="395948"/>
                  <a:pt x="41289" y="397536"/>
                </a:cubicBezTo>
                <a:cubicBezTo>
                  <a:pt x="79389" y="399124"/>
                  <a:pt x="292114" y="375311"/>
                  <a:pt x="292114" y="375311"/>
                </a:cubicBezTo>
                <a:cubicBezTo>
                  <a:pt x="332860" y="373194"/>
                  <a:pt x="218031" y="410236"/>
                  <a:pt x="285764" y="384836"/>
                </a:cubicBezTo>
                <a:cubicBezTo>
                  <a:pt x="353497" y="359436"/>
                  <a:pt x="605381" y="263657"/>
                  <a:pt x="698514" y="222911"/>
                </a:cubicBezTo>
                <a:cubicBezTo>
                  <a:pt x="791647" y="182165"/>
                  <a:pt x="811756" y="164703"/>
                  <a:pt x="844564" y="140361"/>
                </a:cubicBezTo>
                <a:cubicBezTo>
                  <a:pt x="877372" y="116019"/>
                  <a:pt x="879489" y="100144"/>
                  <a:pt x="895364" y="76861"/>
                </a:cubicBezTo>
                <a:cubicBezTo>
                  <a:pt x="911239" y="53578"/>
                  <a:pt x="935581" y="5953"/>
                  <a:pt x="939814" y="661"/>
                </a:cubicBezTo>
                <a:cubicBezTo>
                  <a:pt x="944047" y="-4631"/>
                  <a:pt x="935052" y="22886"/>
                  <a:pt x="920764" y="45111"/>
                </a:cubicBezTo>
                <a:cubicBezTo>
                  <a:pt x="906476" y="67336"/>
                  <a:pt x="885839" y="103319"/>
                  <a:pt x="854089" y="134011"/>
                </a:cubicBezTo>
                <a:cubicBezTo>
                  <a:pt x="822339" y="164703"/>
                  <a:pt x="747197" y="217090"/>
                  <a:pt x="730264" y="229261"/>
                </a:cubicBezTo>
                <a:cubicBezTo>
                  <a:pt x="713331" y="241432"/>
                  <a:pt x="801702" y="188515"/>
                  <a:pt x="752489" y="207036"/>
                </a:cubicBezTo>
                <a:cubicBezTo>
                  <a:pt x="703276" y="225557"/>
                  <a:pt x="516481" y="311811"/>
                  <a:pt x="434989" y="340386"/>
                </a:cubicBezTo>
                <a:cubicBezTo>
                  <a:pt x="353497" y="368961"/>
                  <a:pt x="320689" y="371078"/>
                  <a:pt x="263539" y="378486"/>
                </a:cubicBezTo>
                <a:cubicBezTo>
                  <a:pt x="206389" y="385894"/>
                  <a:pt x="120664" y="394890"/>
                  <a:pt x="92089" y="384836"/>
                </a:cubicBezTo>
                <a:cubicBezTo>
                  <a:pt x="63514" y="374782"/>
                  <a:pt x="95793" y="322923"/>
                  <a:pt x="92089" y="318161"/>
                </a:cubicBezTo>
                <a:cubicBezTo>
                  <a:pt x="88385" y="313399"/>
                  <a:pt x="79918" y="360494"/>
                  <a:pt x="69864" y="356261"/>
                </a:cubicBezTo>
                <a:cubicBezTo>
                  <a:pt x="59810" y="352028"/>
                  <a:pt x="1072" y="268948"/>
                  <a:pt x="14" y="27053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3736275B-EC1A-204F-0356-2B64EF698F47}"/>
              </a:ext>
            </a:extLst>
          </p:cNvPr>
          <p:cNvSpPr/>
          <p:nvPr/>
        </p:nvSpPr>
        <p:spPr>
          <a:xfrm>
            <a:off x="5387443" y="11846290"/>
            <a:ext cx="402880" cy="244319"/>
          </a:xfrm>
          <a:custGeom>
            <a:avLst/>
            <a:gdLst>
              <a:gd name="connsiteX0" fmla="*/ 397407 w 402880"/>
              <a:gd name="connsiteY0" fmla="*/ 2810 h 244319"/>
              <a:gd name="connsiteX1" fmla="*/ 194207 w 402880"/>
              <a:gd name="connsiteY1" fmla="*/ 190135 h 244319"/>
              <a:gd name="connsiteX2" fmla="*/ 238657 w 402880"/>
              <a:gd name="connsiteY2" fmla="*/ 123460 h 244319"/>
              <a:gd name="connsiteX3" fmla="*/ 532 w 402880"/>
              <a:gd name="connsiteY3" fmla="*/ 244110 h 244319"/>
              <a:gd name="connsiteX4" fmla="*/ 314857 w 402880"/>
              <a:gd name="connsiteY4" fmla="*/ 88535 h 244319"/>
              <a:gd name="connsiteX5" fmla="*/ 397407 w 402880"/>
              <a:gd name="connsiteY5" fmla="*/ 2810 h 24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80" h="244319">
                <a:moveTo>
                  <a:pt x="397407" y="2810"/>
                </a:moveTo>
                <a:cubicBezTo>
                  <a:pt x="377299" y="19743"/>
                  <a:pt x="220665" y="170027"/>
                  <a:pt x="194207" y="190135"/>
                </a:cubicBezTo>
                <a:cubicBezTo>
                  <a:pt x="167749" y="210243"/>
                  <a:pt x="270936" y="114464"/>
                  <a:pt x="238657" y="123460"/>
                </a:cubicBezTo>
                <a:cubicBezTo>
                  <a:pt x="206378" y="132456"/>
                  <a:pt x="-12168" y="249931"/>
                  <a:pt x="532" y="244110"/>
                </a:cubicBezTo>
                <a:cubicBezTo>
                  <a:pt x="13232" y="238289"/>
                  <a:pt x="249240" y="127693"/>
                  <a:pt x="314857" y="88535"/>
                </a:cubicBezTo>
                <a:cubicBezTo>
                  <a:pt x="380474" y="49377"/>
                  <a:pt x="417515" y="-14123"/>
                  <a:pt x="397407" y="281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C94D7E70-5635-292E-47EB-BE8D342599A0}"/>
              </a:ext>
            </a:extLst>
          </p:cNvPr>
          <p:cNvSpPr/>
          <p:nvPr/>
        </p:nvSpPr>
        <p:spPr>
          <a:xfrm>
            <a:off x="4924305" y="12090377"/>
            <a:ext cx="407027" cy="67467"/>
          </a:xfrm>
          <a:custGeom>
            <a:avLst/>
            <a:gdLst>
              <a:gd name="connsiteX0" fmla="*/ 120 w 407027"/>
              <a:gd name="connsiteY0" fmla="*/ 63523 h 67467"/>
              <a:gd name="connsiteX1" fmla="*/ 247770 w 407027"/>
              <a:gd name="connsiteY1" fmla="*/ 50823 h 67467"/>
              <a:gd name="connsiteX2" fmla="*/ 406520 w 407027"/>
              <a:gd name="connsiteY2" fmla="*/ 23 h 67467"/>
              <a:gd name="connsiteX3" fmla="*/ 295395 w 407027"/>
              <a:gd name="connsiteY3" fmla="*/ 44473 h 67467"/>
              <a:gd name="connsiteX4" fmla="*/ 216020 w 407027"/>
              <a:gd name="connsiteY4" fmla="*/ 66698 h 67467"/>
              <a:gd name="connsiteX5" fmla="*/ 120 w 407027"/>
              <a:gd name="connsiteY5" fmla="*/ 63523 h 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027" h="67467">
                <a:moveTo>
                  <a:pt x="120" y="63523"/>
                </a:moveTo>
                <a:cubicBezTo>
                  <a:pt x="5412" y="60877"/>
                  <a:pt x="180037" y="61406"/>
                  <a:pt x="247770" y="50823"/>
                </a:cubicBezTo>
                <a:cubicBezTo>
                  <a:pt x="315503" y="40240"/>
                  <a:pt x="398583" y="1081"/>
                  <a:pt x="406520" y="23"/>
                </a:cubicBezTo>
                <a:cubicBezTo>
                  <a:pt x="414457" y="-1035"/>
                  <a:pt x="327145" y="33361"/>
                  <a:pt x="295395" y="44473"/>
                </a:cubicBezTo>
                <a:cubicBezTo>
                  <a:pt x="263645" y="55585"/>
                  <a:pt x="266820" y="64581"/>
                  <a:pt x="216020" y="66698"/>
                </a:cubicBezTo>
                <a:cubicBezTo>
                  <a:pt x="165220" y="68815"/>
                  <a:pt x="-5172" y="66169"/>
                  <a:pt x="120" y="6352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A051D33-2C7E-F520-BB73-E15F1C9F7A9F}"/>
              </a:ext>
            </a:extLst>
          </p:cNvPr>
          <p:cNvSpPr/>
          <p:nvPr/>
        </p:nvSpPr>
        <p:spPr>
          <a:xfrm>
            <a:off x="5051019" y="12062035"/>
            <a:ext cx="516774" cy="146067"/>
          </a:xfrm>
          <a:custGeom>
            <a:avLst/>
            <a:gdLst>
              <a:gd name="connsiteX0" fmla="*/ 406 w 516774"/>
              <a:gd name="connsiteY0" fmla="*/ 145840 h 146067"/>
              <a:gd name="connsiteX1" fmla="*/ 489356 w 516774"/>
              <a:gd name="connsiteY1" fmla="*/ 6140 h 146067"/>
              <a:gd name="connsiteX2" fmla="*/ 406806 w 516774"/>
              <a:gd name="connsiteY2" fmla="*/ 37890 h 146067"/>
              <a:gd name="connsiteX3" fmla="*/ 406 w 516774"/>
              <a:gd name="connsiteY3" fmla="*/ 145840 h 1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74" h="146067">
                <a:moveTo>
                  <a:pt x="406" y="145840"/>
                </a:moveTo>
                <a:cubicBezTo>
                  <a:pt x="14164" y="140548"/>
                  <a:pt x="421623" y="24132"/>
                  <a:pt x="489356" y="6140"/>
                </a:cubicBezTo>
                <a:cubicBezTo>
                  <a:pt x="557089" y="-11852"/>
                  <a:pt x="487768" y="13019"/>
                  <a:pt x="406806" y="37890"/>
                </a:cubicBezTo>
                <a:cubicBezTo>
                  <a:pt x="325844" y="62761"/>
                  <a:pt x="-13352" y="151132"/>
                  <a:pt x="406" y="145840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DA24FCB-C0C2-9E71-6854-32A2DAF81807}"/>
              </a:ext>
            </a:extLst>
          </p:cNvPr>
          <p:cNvSpPr/>
          <p:nvPr/>
        </p:nvSpPr>
        <p:spPr>
          <a:xfrm>
            <a:off x="5565775" y="10899355"/>
            <a:ext cx="234766" cy="89320"/>
          </a:xfrm>
          <a:custGeom>
            <a:avLst/>
            <a:gdLst>
              <a:gd name="connsiteX0" fmla="*/ 0 w 234766"/>
              <a:gd name="connsiteY0" fmla="*/ 89320 h 89320"/>
              <a:gd name="connsiteX1" fmla="*/ 222250 w 234766"/>
              <a:gd name="connsiteY1" fmla="*/ 9945 h 89320"/>
              <a:gd name="connsiteX2" fmla="*/ 200025 w 234766"/>
              <a:gd name="connsiteY2" fmla="*/ 3595 h 89320"/>
              <a:gd name="connsiteX3" fmla="*/ 142875 w 234766"/>
              <a:gd name="connsiteY3" fmla="*/ 32170 h 89320"/>
              <a:gd name="connsiteX4" fmla="*/ 0 w 234766"/>
              <a:gd name="connsiteY4" fmla="*/ 89320 h 8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66" h="89320">
                <a:moveTo>
                  <a:pt x="0" y="89320"/>
                </a:moveTo>
                <a:cubicBezTo>
                  <a:pt x="94456" y="56776"/>
                  <a:pt x="188913" y="24232"/>
                  <a:pt x="222250" y="9945"/>
                </a:cubicBezTo>
                <a:cubicBezTo>
                  <a:pt x="255587" y="-4342"/>
                  <a:pt x="213254" y="-109"/>
                  <a:pt x="200025" y="3595"/>
                </a:cubicBezTo>
                <a:cubicBezTo>
                  <a:pt x="186796" y="7299"/>
                  <a:pt x="142875" y="32170"/>
                  <a:pt x="142875" y="32170"/>
                </a:cubicBezTo>
                <a:lnTo>
                  <a:pt x="0" y="8932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39EDE627-6C21-416F-0C0D-8ADAC794ABB3}"/>
              </a:ext>
            </a:extLst>
          </p:cNvPr>
          <p:cNvSpPr/>
          <p:nvPr/>
        </p:nvSpPr>
        <p:spPr>
          <a:xfrm>
            <a:off x="5800705" y="10868474"/>
            <a:ext cx="57176" cy="534845"/>
          </a:xfrm>
          <a:custGeom>
            <a:avLst/>
            <a:gdLst>
              <a:gd name="connsiteX0" fmla="*/ 20 w 57176"/>
              <a:gd name="connsiteY0" fmla="*/ 5901 h 534845"/>
              <a:gd name="connsiteX1" fmla="*/ 19070 w 57176"/>
              <a:gd name="connsiteY1" fmla="*/ 120201 h 534845"/>
              <a:gd name="connsiteX2" fmla="*/ 57170 w 57176"/>
              <a:gd name="connsiteY2" fmla="*/ 532951 h 534845"/>
              <a:gd name="connsiteX3" fmla="*/ 22245 w 57176"/>
              <a:gd name="connsiteY3" fmla="*/ 263076 h 534845"/>
              <a:gd name="connsiteX4" fmla="*/ 20 w 57176"/>
              <a:gd name="connsiteY4" fmla="*/ 5901 h 5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76" h="534845">
                <a:moveTo>
                  <a:pt x="20" y="5901"/>
                </a:moveTo>
                <a:cubicBezTo>
                  <a:pt x="-509" y="-17911"/>
                  <a:pt x="9545" y="32359"/>
                  <a:pt x="19070" y="120201"/>
                </a:cubicBezTo>
                <a:cubicBezTo>
                  <a:pt x="28595" y="208043"/>
                  <a:pt x="56641" y="509139"/>
                  <a:pt x="57170" y="532951"/>
                </a:cubicBezTo>
                <a:cubicBezTo>
                  <a:pt x="57699" y="556763"/>
                  <a:pt x="27007" y="349859"/>
                  <a:pt x="22245" y="263076"/>
                </a:cubicBezTo>
                <a:cubicBezTo>
                  <a:pt x="17483" y="176293"/>
                  <a:pt x="549" y="29713"/>
                  <a:pt x="20" y="590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D86F0DD6-4404-7217-55E8-39A65B7BEE58}"/>
              </a:ext>
            </a:extLst>
          </p:cNvPr>
          <p:cNvSpPr/>
          <p:nvPr/>
        </p:nvSpPr>
        <p:spPr>
          <a:xfrm>
            <a:off x="5651500" y="11270195"/>
            <a:ext cx="209615" cy="220130"/>
          </a:xfrm>
          <a:custGeom>
            <a:avLst/>
            <a:gdLst>
              <a:gd name="connsiteX0" fmla="*/ 0 w 209615"/>
              <a:gd name="connsiteY0" fmla="*/ 220130 h 220130"/>
              <a:gd name="connsiteX1" fmla="*/ 200025 w 209615"/>
              <a:gd name="connsiteY1" fmla="*/ 109005 h 220130"/>
              <a:gd name="connsiteX2" fmla="*/ 177800 w 209615"/>
              <a:gd name="connsiteY2" fmla="*/ 121705 h 220130"/>
              <a:gd name="connsiteX3" fmla="*/ 177800 w 209615"/>
              <a:gd name="connsiteY3" fmla="*/ 1055 h 220130"/>
              <a:gd name="connsiteX4" fmla="*/ 180975 w 209615"/>
              <a:gd name="connsiteY4" fmla="*/ 64555 h 220130"/>
              <a:gd name="connsiteX5" fmla="*/ 174625 w 209615"/>
              <a:gd name="connsiteY5" fmla="*/ 93130 h 220130"/>
              <a:gd name="connsiteX6" fmla="*/ 158750 w 209615"/>
              <a:gd name="connsiteY6" fmla="*/ 121705 h 220130"/>
              <a:gd name="connsiteX7" fmla="*/ 190500 w 209615"/>
              <a:gd name="connsiteY7" fmla="*/ 105830 h 220130"/>
              <a:gd name="connsiteX8" fmla="*/ 0 w 209615"/>
              <a:gd name="connsiteY8" fmla="*/ 220130 h 22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615" h="220130">
                <a:moveTo>
                  <a:pt x="0" y="220130"/>
                </a:moveTo>
                <a:lnTo>
                  <a:pt x="200025" y="109005"/>
                </a:lnTo>
                <a:cubicBezTo>
                  <a:pt x="229658" y="92601"/>
                  <a:pt x="181504" y="139697"/>
                  <a:pt x="177800" y="121705"/>
                </a:cubicBezTo>
                <a:cubicBezTo>
                  <a:pt x="174096" y="103713"/>
                  <a:pt x="177271" y="10580"/>
                  <a:pt x="177800" y="1055"/>
                </a:cubicBezTo>
                <a:cubicBezTo>
                  <a:pt x="178329" y="-8470"/>
                  <a:pt x="181504" y="49209"/>
                  <a:pt x="180975" y="64555"/>
                </a:cubicBezTo>
                <a:cubicBezTo>
                  <a:pt x="180446" y="79901"/>
                  <a:pt x="178329" y="83605"/>
                  <a:pt x="174625" y="93130"/>
                </a:cubicBezTo>
                <a:cubicBezTo>
                  <a:pt x="170921" y="102655"/>
                  <a:pt x="156104" y="119588"/>
                  <a:pt x="158750" y="121705"/>
                </a:cubicBezTo>
                <a:cubicBezTo>
                  <a:pt x="161396" y="123822"/>
                  <a:pt x="190500" y="105830"/>
                  <a:pt x="190500" y="105830"/>
                </a:cubicBezTo>
                <a:lnTo>
                  <a:pt x="0" y="220130"/>
                </a:ln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D961F32A-8B2F-FA65-F1D8-551E3ED8EEB7}"/>
              </a:ext>
            </a:extLst>
          </p:cNvPr>
          <p:cNvSpPr/>
          <p:nvPr/>
        </p:nvSpPr>
        <p:spPr>
          <a:xfrm>
            <a:off x="5591605" y="11026773"/>
            <a:ext cx="82154" cy="424130"/>
          </a:xfrm>
          <a:custGeom>
            <a:avLst/>
            <a:gdLst>
              <a:gd name="connsiteX0" fmla="*/ 5920 w 82154"/>
              <a:gd name="connsiteY0" fmla="*/ 9527 h 424130"/>
              <a:gd name="connsiteX1" fmla="*/ 82120 w 82154"/>
              <a:gd name="connsiteY1" fmla="*/ 422277 h 424130"/>
              <a:gd name="connsiteX2" fmla="*/ 15445 w 82154"/>
              <a:gd name="connsiteY2" fmla="*/ 155577 h 424130"/>
              <a:gd name="connsiteX3" fmla="*/ 5920 w 82154"/>
              <a:gd name="connsiteY3" fmla="*/ 9527 h 42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54" h="424130">
                <a:moveTo>
                  <a:pt x="5920" y="9527"/>
                </a:moveTo>
                <a:cubicBezTo>
                  <a:pt x="17033" y="53977"/>
                  <a:pt x="80533" y="397935"/>
                  <a:pt x="82120" y="422277"/>
                </a:cubicBezTo>
                <a:cubicBezTo>
                  <a:pt x="83708" y="446619"/>
                  <a:pt x="30791" y="224369"/>
                  <a:pt x="15445" y="155577"/>
                </a:cubicBezTo>
                <a:cubicBezTo>
                  <a:pt x="99" y="86785"/>
                  <a:pt x="-5193" y="-34923"/>
                  <a:pt x="5920" y="952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B8DEDE99-49EC-72E5-CBD1-1E8974F48A2F}"/>
              </a:ext>
            </a:extLst>
          </p:cNvPr>
          <p:cNvSpPr/>
          <p:nvPr/>
        </p:nvSpPr>
        <p:spPr>
          <a:xfrm>
            <a:off x="5622828" y="10953484"/>
            <a:ext cx="178722" cy="165368"/>
          </a:xfrm>
          <a:custGeom>
            <a:avLst/>
            <a:gdLst>
              <a:gd name="connsiteX0" fmla="*/ 97 w 178722"/>
              <a:gd name="connsiteY0" fmla="*/ 85991 h 165368"/>
              <a:gd name="connsiteX1" fmla="*/ 130272 w 178722"/>
              <a:gd name="connsiteY1" fmla="*/ 22491 h 165368"/>
              <a:gd name="connsiteX2" fmla="*/ 146147 w 178722"/>
              <a:gd name="connsiteY2" fmla="*/ 38366 h 165368"/>
              <a:gd name="connsiteX3" fmla="*/ 177897 w 178722"/>
              <a:gd name="connsiteY3" fmla="*/ 165366 h 165368"/>
              <a:gd name="connsiteX4" fmla="*/ 165197 w 178722"/>
              <a:gd name="connsiteY4" fmla="*/ 35191 h 165368"/>
              <a:gd name="connsiteX5" fmla="*/ 120747 w 178722"/>
              <a:gd name="connsiteY5" fmla="*/ 38366 h 165368"/>
              <a:gd name="connsiteX6" fmla="*/ 155672 w 178722"/>
              <a:gd name="connsiteY6" fmla="*/ 266 h 165368"/>
              <a:gd name="connsiteX7" fmla="*/ 97 w 178722"/>
              <a:gd name="connsiteY7" fmla="*/ 85991 h 16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722" h="165368">
                <a:moveTo>
                  <a:pt x="97" y="85991"/>
                </a:moveTo>
                <a:cubicBezTo>
                  <a:pt x="-4136" y="89695"/>
                  <a:pt x="130272" y="22491"/>
                  <a:pt x="130272" y="22491"/>
                </a:cubicBezTo>
                <a:cubicBezTo>
                  <a:pt x="154614" y="14554"/>
                  <a:pt x="138210" y="14553"/>
                  <a:pt x="146147" y="38366"/>
                </a:cubicBezTo>
                <a:cubicBezTo>
                  <a:pt x="154085" y="62178"/>
                  <a:pt x="174722" y="165895"/>
                  <a:pt x="177897" y="165366"/>
                </a:cubicBezTo>
                <a:cubicBezTo>
                  <a:pt x="181072" y="164837"/>
                  <a:pt x="174722" y="56358"/>
                  <a:pt x="165197" y="35191"/>
                </a:cubicBezTo>
                <a:cubicBezTo>
                  <a:pt x="155672" y="14024"/>
                  <a:pt x="122335" y="44187"/>
                  <a:pt x="120747" y="38366"/>
                </a:cubicBezTo>
                <a:cubicBezTo>
                  <a:pt x="119160" y="32545"/>
                  <a:pt x="171018" y="-3438"/>
                  <a:pt x="155672" y="266"/>
                </a:cubicBezTo>
                <a:cubicBezTo>
                  <a:pt x="140326" y="3970"/>
                  <a:pt x="4330" y="82287"/>
                  <a:pt x="97" y="8599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21934066-A094-E7CF-309A-8B39BEBC81BD}"/>
              </a:ext>
            </a:extLst>
          </p:cNvPr>
          <p:cNvSpPr/>
          <p:nvPr/>
        </p:nvSpPr>
        <p:spPr>
          <a:xfrm>
            <a:off x="3782173" y="9115657"/>
            <a:ext cx="1164933" cy="3193690"/>
          </a:xfrm>
          <a:custGeom>
            <a:avLst/>
            <a:gdLst>
              <a:gd name="connsiteX0" fmla="*/ 118 w 1164933"/>
              <a:gd name="connsiteY0" fmla="*/ 634 h 3193690"/>
              <a:gd name="connsiteX1" fmla="*/ 1066918 w 1164933"/>
              <a:gd name="connsiteY1" fmla="*/ 2951652 h 3193690"/>
              <a:gd name="connsiteX2" fmla="*/ 997645 w 1164933"/>
              <a:gd name="connsiteY2" fmla="*/ 2688416 h 3193690"/>
              <a:gd name="connsiteX3" fmla="*/ 118 w 1164933"/>
              <a:gd name="connsiteY3" fmla="*/ 634 h 319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933" h="3193690">
                <a:moveTo>
                  <a:pt x="118" y="634"/>
                </a:moveTo>
                <a:cubicBezTo>
                  <a:pt x="11664" y="44507"/>
                  <a:pt x="900664" y="2503688"/>
                  <a:pt x="1066918" y="2951652"/>
                </a:cubicBezTo>
                <a:cubicBezTo>
                  <a:pt x="1233172" y="3399616"/>
                  <a:pt x="1173136" y="3175634"/>
                  <a:pt x="997645" y="2688416"/>
                </a:cubicBezTo>
                <a:cubicBezTo>
                  <a:pt x="822154" y="2201198"/>
                  <a:pt x="-11428" y="-43239"/>
                  <a:pt x="118" y="63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79638014-1FBF-FE69-083C-AF8A2499C6A9}"/>
              </a:ext>
            </a:extLst>
          </p:cNvPr>
          <p:cNvSpPr/>
          <p:nvPr/>
        </p:nvSpPr>
        <p:spPr>
          <a:xfrm>
            <a:off x="3200286" y="9700824"/>
            <a:ext cx="77151" cy="1702461"/>
          </a:xfrm>
          <a:custGeom>
            <a:avLst/>
            <a:gdLst>
              <a:gd name="connsiteX0" fmla="*/ 114 w 77151"/>
              <a:gd name="connsiteY0" fmla="*/ 14676 h 1702461"/>
              <a:gd name="connsiteX1" fmla="*/ 40455 w 77151"/>
              <a:gd name="connsiteY1" fmla="*/ 566005 h 1702461"/>
              <a:gd name="connsiteX2" fmla="*/ 67349 w 77151"/>
              <a:gd name="connsiteY2" fmla="*/ 1137505 h 1702461"/>
              <a:gd name="connsiteX3" fmla="*/ 74073 w 77151"/>
              <a:gd name="connsiteY3" fmla="*/ 1137505 h 1702461"/>
              <a:gd name="connsiteX4" fmla="*/ 20285 w 77151"/>
              <a:gd name="connsiteY4" fmla="*/ 1702282 h 1702461"/>
              <a:gd name="connsiteX5" fmla="*/ 53902 w 77151"/>
              <a:gd name="connsiteY5" fmla="*/ 1184570 h 1702461"/>
              <a:gd name="connsiteX6" fmla="*/ 114 w 77151"/>
              <a:gd name="connsiteY6" fmla="*/ 14676 h 170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51" h="1702461">
                <a:moveTo>
                  <a:pt x="114" y="14676"/>
                </a:moveTo>
                <a:cubicBezTo>
                  <a:pt x="-2127" y="-88418"/>
                  <a:pt x="29249" y="378867"/>
                  <a:pt x="40455" y="566005"/>
                </a:cubicBezTo>
                <a:cubicBezTo>
                  <a:pt x="51661" y="753143"/>
                  <a:pt x="61746" y="1042255"/>
                  <a:pt x="67349" y="1137505"/>
                </a:cubicBezTo>
                <a:cubicBezTo>
                  <a:pt x="72952" y="1232755"/>
                  <a:pt x="81917" y="1043376"/>
                  <a:pt x="74073" y="1137505"/>
                </a:cubicBezTo>
                <a:cubicBezTo>
                  <a:pt x="66229" y="1231634"/>
                  <a:pt x="23647" y="1694438"/>
                  <a:pt x="20285" y="1702282"/>
                </a:cubicBezTo>
                <a:cubicBezTo>
                  <a:pt x="16923" y="1710126"/>
                  <a:pt x="52782" y="1460235"/>
                  <a:pt x="53902" y="1184570"/>
                </a:cubicBezTo>
                <a:cubicBezTo>
                  <a:pt x="55022" y="908905"/>
                  <a:pt x="2355" y="117770"/>
                  <a:pt x="114" y="1467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260705BC-92A5-CD7D-0381-222880DFFCDA}"/>
              </a:ext>
            </a:extLst>
          </p:cNvPr>
          <p:cNvSpPr/>
          <p:nvPr/>
        </p:nvSpPr>
        <p:spPr>
          <a:xfrm>
            <a:off x="3381461" y="9780412"/>
            <a:ext cx="316954" cy="827289"/>
          </a:xfrm>
          <a:custGeom>
            <a:avLst/>
            <a:gdLst>
              <a:gd name="connsiteX0" fmla="*/ 474 w 316954"/>
              <a:gd name="connsiteY0" fmla="*/ 2323 h 827289"/>
              <a:gd name="connsiteX1" fmla="*/ 303033 w 316954"/>
              <a:gd name="connsiteY1" fmla="*/ 802423 h 827289"/>
              <a:gd name="connsiteX2" fmla="*/ 235798 w 316954"/>
              <a:gd name="connsiteY2" fmla="*/ 567100 h 827289"/>
              <a:gd name="connsiteX3" fmla="*/ 474 w 316954"/>
              <a:gd name="connsiteY3" fmla="*/ 2323 h 82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54" h="827289">
                <a:moveTo>
                  <a:pt x="474" y="2323"/>
                </a:moveTo>
                <a:cubicBezTo>
                  <a:pt x="11680" y="41544"/>
                  <a:pt x="263812" y="708294"/>
                  <a:pt x="303033" y="802423"/>
                </a:cubicBezTo>
                <a:cubicBezTo>
                  <a:pt x="342254" y="896553"/>
                  <a:pt x="291827" y="702691"/>
                  <a:pt x="235798" y="567100"/>
                </a:cubicBezTo>
                <a:cubicBezTo>
                  <a:pt x="179769" y="431509"/>
                  <a:pt x="-10732" y="-36898"/>
                  <a:pt x="474" y="232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1E9E81A8-4CBE-D97B-369A-A62559C02695}"/>
              </a:ext>
            </a:extLst>
          </p:cNvPr>
          <p:cNvSpPr/>
          <p:nvPr/>
        </p:nvSpPr>
        <p:spPr>
          <a:xfrm>
            <a:off x="3232624" y="10676929"/>
            <a:ext cx="108991" cy="1669775"/>
          </a:xfrm>
          <a:custGeom>
            <a:avLst/>
            <a:gdLst>
              <a:gd name="connsiteX0" fmla="*/ 108970 w 108991"/>
              <a:gd name="connsiteY0" fmla="*/ 36 h 1669775"/>
              <a:gd name="connsiteX1" fmla="*/ 61905 w 108991"/>
              <a:gd name="connsiteY1" fmla="*/ 753071 h 1669775"/>
              <a:gd name="connsiteX2" fmla="*/ 75352 w 108991"/>
              <a:gd name="connsiteY2" fmla="*/ 1364912 h 1669775"/>
              <a:gd name="connsiteX3" fmla="*/ 82076 w 108991"/>
              <a:gd name="connsiteY3" fmla="*/ 1243889 h 1669775"/>
              <a:gd name="connsiteX4" fmla="*/ 88800 w 108991"/>
              <a:gd name="connsiteY4" fmla="*/ 1660747 h 1669775"/>
              <a:gd name="connsiteX5" fmla="*/ 88800 w 108991"/>
              <a:gd name="connsiteY5" fmla="*/ 1459042 h 1669775"/>
              <a:gd name="connsiteX6" fmla="*/ 8117 w 108991"/>
              <a:gd name="connsiteY6" fmla="*/ 665665 h 1669775"/>
              <a:gd name="connsiteX7" fmla="*/ 8117 w 108991"/>
              <a:gd name="connsiteY7" fmla="*/ 853924 h 1669775"/>
              <a:gd name="connsiteX8" fmla="*/ 55182 w 108991"/>
              <a:gd name="connsiteY8" fmla="*/ 490853 h 1669775"/>
              <a:gd name="connsiteX9" fmla="*/ 55182 w 108991"/>
              <a:gd name="connsiteY9" fmla="*/ 719453 h 1669775"/>
              <a:gd name="connsiteX10" fmla="*/ 108970 w 108991"/>
              <a:gd name="connsiteY10" fmla="*/ 36 h 166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91" h="1669775">
                <a:moveTo>
                  <a:pt x="108970" y="36"/>
                </a:moveTo>
                <a:cubicBezTo>
                  <a:pt x="110090" y="5639"/>
                  <a:pt x="67508" y="525592"/>
                  <a:pt x="61905" y="753071"/>
                </a:cubicBezTo>
                <a:cubicBezTo>
                  <a:pt x="56302" y="980550"/>
                  <a:pt x="71990" y="1283109"/>
                  <a:pt x="75352" y="1364912"/>
                </a:cubicBezTo>
                <a:cubicBezTo>
                  <a:pt x="78714" y="1446715"/>
                  <a:pt x="79835" y="1194583"/>
                  <a:pt x="82076" y="1243889"/>
                </a:cubicBezTo>
                <a:cubicBezTo>
                  <a:pt x="84317" y="1293195"/>
                  <a:pt x="87679" y="1624888"/>
                  <a:pt x="88800" y="1660747"/>
                </a:cubicBezTo>
                <a:cubicBezTo>
                  <a:pt x="89921" y="1696606"/>
                  <a:pt x="102247" y="1624889"/>
                  <a:pt x="88800" y="1459042"/>
                </a:cubicBezTo>
                <a:cubicBezTo>
                  <a:pt x="75353" y="1293195"/>
                  <a:pt x="21564" y="766518"/>
                  <a:pt x="8117" y="665665"/>
                </a:cubicBezTo>
                <a:cubicBezTo>
                  <a:pt x="-5330" y="564812"/>
                  <a:pt x="273" y="883059"/>
                  <a:pt x="8117" y="853924"/>
                </a:cubicBezTo>
                <a:cubicBezTo>
                  <a:pt x="15961" y="824789"/>
                  <a:pt x="47338" y="513265"/>
                  <a:pt x="55182" y="490853"/>
                </a:cubicBezTo>
                <a:cubicBezTo>
                  <a:pt x="63026" y="468441"/>
                  <a:pt x="43976" y="795653"/>
                  <a:pt x="55182" y="719453"/>
                </a:cubicBezTo>
                <a:cubicBezTo>
                  <a:pt x="66388" y="643253"/>
                  <a:pt x="107850" y="-5567"/>
                  <a:pt x="108970" y="3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CD15340A-02D9-04E1-4044-735FBA3D7312}"/>
              </a:ext>
            </a:extLst>
          </p:cNvPr>
          <p:cNvSpPr/>
          <p:nvPr/>
        </p:nvSpPr>
        <p:spPr>
          <a:xfrm>
            <a:off x="3506844" y="9567232"/>
            <a:ext cx="486446" cy="1065657"/>
          </a:xfrm>
          <a:custGeom>
            <a:avLst/>
            <a:gdLst>
              <a:gd name="connsiteX0" fmla="*/ 2838 w 486446"/>
              <a:gd name="connsiteY0" fmla="*/ 7074 h 1065657"/>
              <a:gd name="connsiteX1" fmla="*/ 453315 w 486446"/>
              <a:gd name="connsiteY1" fmla="*/ 995433 h 1065657"/>
              <a:gd name="connsiteX2" fmla="*/ 426421 w 486446"/>
              <a:gd name="connsiteY2" fmla="*/ 921474 h 1065657"/>
              <a:gd name="connsiteX3" fmla="*/ 217991 w 486446"/>
              <a:gd name="connsiteY3" fmla="*/ 410486 h 1065657"/>
              <a:gd name="connsiteX4" fmla="*/ 258332 w 486446"/>
              <a:gd name="connsiteY4" fmla="*/ 544956 h 1065657"/>
              <a:gd name="connsiteX5" fmla="*/ 2838 w 486446"/>
              <a:gd name="connsiteY5" fmla="*/ 7074 h 106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446" h="1065657">
                <a:moveTo>
                  <a:pt x="2838" y="7074"/>
                </a:moveTo>
                <a:cubicBezTo>
                  <a:pt x="35335" y="82153"/>
                  <a:pt x="382718" y="843033"/>
                  <a:pt x="453315" y="995433"/>
                </a:cubicBezTo>
                <a:cubicBezTo>
                  <a:pt x="523912" y="1147833"/>
                  <a:pt x="465642" y="1018965"/>
                  <a:pt x="426421" y="921474"/>
                </a:cubicBezTo>
                <a:cubicBezTo>
                  <a:pt x="387200" y="823983"/>
                  <a:pt x="246006" y="473239"/>
                  <a:pt x="217991" y="410486"/>
                </a:cubicBezTo>
                <a:cubicBezTo>
                  <a:pt x="189976" y="347733"/>
                  <a:pt x="289708" y="612191"/>
                  <a:pt x="258332" y="544956"/>
                </a:cubicBezTo>
                <a:cubicBezTo>
                  <a:pt x="226956" y="477721"/>
                  <a:pt x="-29659" y="-68005"/>
                  <a:pt x="2838" y="707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D691DA2A-145A-5190-6DA9-1E3F99F0CBBC}"/>
              </a:ext>
            </a:extLst>
          </p:cNvPr>
          <p:cNvSpPr/>
          <p:nvPr/>
        </p:nvSpPr>
        <p:spPr>
          <a:xfrm>
            <a:off x="3323088" y="10475086"/>
            <a:ext cx="119670" cy="929914"/>
          </a:xfrm>
          <a:custGeom>
            <a:avLst/>
            <a:gdLst>
              <a:gd name="connsiteX0" fmla="*/ 119359 w 119670"/>
              <a:gd name="connsiteY0" fmla="*/ 173 h 929914"/>
              <a:gd name="connsiteX1" fmla="*/ 45400 w 119670"/>
              <a:gd name="connsiteY1" fmla="*/ 544779 h 929914"/>
              <a:gd name="connsiteX2" fmla="*/ 72294 w 119670"/>
              <a:gd name="connsiteY2" fmla="*/ 921296 h 929914"/>
              <a:gd name="connsiteX3" fmla="*/ 65571 w 119670"/>
              <a:gd name="connsiteY3" fmla="*/ 773379 h 929914"/>
              <a:gd name="connsiteX4" fmla="*/ 11783 w 119670"/>
              <a:gd name="connsiteY4" fmla="*/ 376690 h 929914"/>
              <a:gd name="connsiteX5" fmla="*/ 11783 w 119670"/>
              <a:gd name="connsiteY5" fmla="*/ 484267 h 929914"/>
              <a:gd name="connsiteX6" fmla="*/ 119359 w 119670"/>
              <a:gd name="connsiteY6" fmla="*/ 173 h 92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70" h="929914">
                <a:moveTo>
                  <a:pt x="119359" y="173"/>
                </a:moveTo>
                <a:cubicBezTo>
                  <a:pt x="124962" y="10258"/>
                  <a:pt x="53244" y="391259"/>
                  <a:pt x="45400" y="544779"/>
                </a:cubicBezTo>
                <a:cubicBezTo>
                  <a:pt x="37556" y="698300"/>
                  <a:pt x="68932" y="883196"/>
                  <a:pt x="72294" y="921296"/>
                </a:cubicBezTo>
                <a:cubicBezTo>
                  <a:pt x="75656" y="959396"/>
                  <a:pt x="75656" y="864147"/>
                  <a:pt x="65571" y="773379"/>
                </a:cubicBezTo>
                <a:cubicBezTo>
                  <a:pt x="55486" y="682611"/>
                  <a:pt x="20748" y="424875"/>
                  <a:pt x="11783" y="376690"/>
                </a:cubicBezTo>
                <a:cubicBezTo>
                  <a:pt x="2818" y="328505"/>
                  <a:pt x="-9508" y="547020"/>
                  <a:pt x="11783" y="484267"/>
                </a:cubicBezTo>
                <a:cubicBezTo>
                  <a:pt x="33074" y="421514"/>
                  <a:pt x="113756" y="-9912"/>
                  <a:pt x="119359" y="173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D46D9875-7133-31B8-C16D-ACED038EE07E}"/>
              </a:ext>
            </a:extLst>
          </p:cNvPr>
          <p:cNvSpPr/>
          <p:nvPr/>
        </p:nvSpPr>
        <p:spPr>
          <a:xfrm>
            <a:off x="4524684" y="7523067"/>
            <a:ext cx="312847" cy="854785"/>
          </a:xfrm>
          <a:custGeom>
            <a:avLst/>
            <a:gdLst>
              <a:gd name="connsiteX0" fmla="*/ 251 w 312847"/>
              <a:gd name="connsiteY0" fmla="*/ 562 h 854785"/>
              <a:gd name="connsiteX1" fmla="*/ 222128 w 312847"/>
              <a:gd name="connsiteY1" fmla="*/ 323292 h 854785"/>
              <a:gd name="connsiteX2" fmla="*/ 309534 w 312847"/>
              <a:gd name="connsiteY2" fmla="*/ 854451 h 854785"/>
              <a:gd name="connsiteX3" fmla="*/ 269192 w 312847"/>
              <a:gd name="connsiteY3" fmla="*/ 397251 h 854785"/>
              <a:gd name="connsiteX4" fmla="*/ 251 w 312847"/>
              <a:gd name="connsiteY4" fmla="*/ 562 h 85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47" h="854785">
                <a:moveTo>
                  <a:pt x="251" y="562"/>
                </a:moveTo>
                <a:cubicBezTo>
                  <a:pt x="-7593" y="-11764"/>
                  <a:pt x="170581" y="180977"/>
                  <a:pt x="222128" y="323292"/>
                </a:cubicBezTo>
                <a:cubicBezTo>
                  <a:pt x="273675" y="465607"/>
                  <a:pt x="301690" y="842125"/>
                  <a:pt x="309534" y="854451"/>
                </a:cubicBezTo>
                <a:cubicBezTo>
                  <a:pt x="317378" y="866777"/>
                  <a:pt x="314016" y="535083"/>
                  <a:pt x="269192" y="397251"/>
                </a:cubicBezTo>
                <a:cubicBezTo>
                  <a:pt x="224368" y="259419"/>
                  <a:pt x="8095" y="12888"/>
                  <a:pt x="251" y="56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002B1E3A-79EC-A0D3-7B14-C4AF9E52A635}"/>
              </a:ext>
            </a:extLst>
          </p:cNvPr>
          <p:cNvSpPr/>
          <p:nvPr/>
        </p:nvSpPr>
        <p:spPr>
          <a:xfrm>
            <a:off x="4968861" y="8853691"/>
            <a:ext cx="234471" cy="1323317"/>
          </a:xfrm>
          <a:custGeom>
            <a:avLst/>
            <a:gdLst>
              <a:gd name="connsiteX0" fmla="*/ 6551 w 234471"/>
              <a:gd name="connsiteY0" fmla="*/ 1197 h 1323317"/>
              <a:gd name="connsiteX1" fmla="*/ 19998 w 234471"/>
              <a:gd name="connsiteY1" fmla="*/ 451674 h 1323317"/>
              <a:gd name="connsiteX2" fmla="*/ 221704 w 234471"/>
              <a:gd name="connsiteY2" fmla="*/ 1278668 h 1323317"/>
              <a:gd name="connsiteX3" fmla="*/ 194810 w 234471"/>
              <a:gd name="connsiteY3" fmla="*/ 1157644 h 1323317"/>
              <a:gd name="connsiteX4" fmla="*/ 40168 w 234471"/>
              <a:gd name="connsiteY4" fmla="*/ 693721 h 1323317"/>
              <a:gd name="connsiteX5" fmla="*/ 13274 w 234471"/>
              <a:gd name="connsiteY5" fmla="*/ 330650 h 1323317"/>
              <a:gd name="connsiteX6" fmla="*/ 6551 w 234471"/>
              <a:gd name="connsiteY6" fmla="*/ 1197 h 132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71" h="1323317">
                <a:moveTo>
                  <a:pt x="6551" y="1197"/>
                </a:moveTo>
                <a:cubicBezTo>
                  <a:pt x="7672" y="21367"/>
                  <a:pt x="-15861" y="238762"/>
                  <a:pt x="19998" y="451674"/>
                </a:cubicBezTo>
                <a:cubicBezTo>
                  <a:pt x="55857" y="664586"/>
                  <a:pt x="192569" y="1161006"/>
                  <a:pt x="221704" y="1278668"/>
                </a:cubicBezTo>
                <a:cubicBezTo>
                  <a:pt x="250839" y="1396330"/>
                  <a:pt x="225066" y="1255135"/>
                  <a:pt x="194810" y="1157644"/>
                </a:cubicBezTo>
                <a:cubicBezTo>
                  <a:pt x="164554" y="1060153"/>
                  <a:pt x="70424" y="831553"/>
                  <a:pt x="40168" y="693721"/>
                </a:cubicBezTo>
                <a:cubicBezTo>
                  <a:pt x="9912" y="555889"/>
                  <a:pt x="17756" y="440467"/>
                  <a:pt x="13274" y="330650"/>
                </a:cubicBezTo>
                <a:cubicBezTo>
                  <a:pt x="8792" y="220833"/>
                  <a:pt x="5430" y="-18973"/>
                  <a:pt x="6551" y="1197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417B0A44-4F91-625A-2246-FA227EABA342}"/>
              </a:ext>
            </a:extLst>
          </p:cNvPr>
          <p:cNvSpPr/>
          <p:nvPr/>
        </p:nvSpPr>
        <p:spPr>
          <a:xfrm>
            <a:off x="5116462" y="10118378"/>
            <a:ext cx="352319" cy="1191840"/>
          </a:xfrm>
          <a:custGeom>
            <a:avLst/>
            <a:gdLst>
              <a:gd name="connsiteX0" fmla="*/ 144 w 352319"/>
              <a:gd name="connsiteY0" fmla="*/ 534 h 1191840"/>
              <a:gd name="connsiteX1" fmla="*/ 208573 w 352319"/>
              <a:gd name="connsiteY1" fmla="*/ 807357 h 1191840"/>
              <a:gd name="connsiteX2" fmla="*/ 222020 w 352319"/>
              <a:gd name="connsiteY2" fmla="*/ 706504 h 1191840"/>
              <a:gd name="connsiteX3" fmla="*/ 322873 w 352319"/>
              <a:gd name="connsiteY3" fmla="*/ 955275 h 1191840"/>
              <a:gd name="connsiteX4" fmla="*/ 336320 w 352319"/>
              <a:gd name="connsiteY4" fmla="*/ 1190598 h 1191840"/>
              <a:gd name="connsiteX5" fmla="*/ 329597 w 352319"/>
              <a:gd name="connsiteY5" fmla="*/ 1035957 h 1191840"/>
              <a:gd name="connsiteX6" fmla="*/ 349767 w 352319"/>
              <a:gd name="connsiteY6" fmla="*/ 773740 h 1191840"/>
              <a:gd name="connsiteX7" fmla="*/ 343044 w 352319"/>
              <a:gd name="connsiteY7" fmla="*/ 914934 h 1191840"/>
              <a:gd name="connsiteX8" fmla="*/ 269085 w 352319"/>
              <a:gd name="connsiteY8" fmla="*/ 800634 h 1191840"/>
              <a:gd name="connsiteX9" fmla="*/ 154785 w 352319"/>
              <a:gd name="connsiteY9" fmla="*/ 484628 h 1191840"/>
              <a:gd name="connsiteX10" fmla="*/ 174956 w 352319"/>
              <a:gd name="connsiteY10" fmla="*/ 679610 h 1191840"/>
              <a:gd name="connsiteX11" fmla="*/ 144 w 352319"/>
              <a:gd name="connsiteY11" fmla="*/ 534 h 11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319" h="1191840">
                <a:moveTo>
                  <a:pt x="144" y="534"/>
                </a:moveTo>
                <a:cubicBezTo>
                  <a:pt x="5747" y="21825"/>
                  <a:pt x="171594" y="689695"/>
                  <a:pt x="208573" y="807357"/>
                </a:cubicBezTo>
                <a:cubicBezTo>
                  <a:pt x="245552" y="925019"/>
                  <a:pt x="202970" y="681851"/>
                  <a:pt x="222020" y="706504"/>
                </a:cubicBezTo>
                <a:cubicBezTo>
                  <a:pt x="241070" y="731157"/>
                  <a:pt x="303823" y="874593"/>
                  <a:pt x="322873" y="955275"/>
                </a:cubicBezTo>
                <a:cubicBezTo>
                  <a:pt x="341923" y="1035957"/>
                  <a:pt x="335199" y="1177151"/>
                  <a:pt x="336320" y="1190598"/>
                </a:cubicBezTo>
                <a:cubicBezTo>
                  <a:pt x="337441" y="1204045"/>
                  <a:pt x="327356" y="1105433"/>
                  <a:pt x="329597" y="1035957"/>
                </a:cubicBezTo>
                <a:cubicBezTo>
                  <a:pt x="331838" y="966481"/>
                  <a:pt x="347526" y="793910"/>
                  <a:pt x="349767" y="773740"/>
                </a:cubicBezTo>
                <a:cubicBezTo>
                  <a:pt x="352008" y="753570"/>
                  <a:pt x="356491" y="910452"/>
                  <a:pt x="343044" y="914934"/>
                </a:cubicBezTo>
                <a:cubicBezTo>
                  <a:pt x="329597" y="919416"/>
                  <a:pt x="300462" y="872352"/>
                  <a:pt x="269085" y="800634"/>
                </a:cubicBezTo>
                <a:cubicBezTo>
                  <a:pt x="237708" y="728916"/>
                  <a:pt x="170473" y="504799"/>
                  <a:pt x="154785" y="484628"/>
                </a:cubicBezTo>
                <a:cubicBezTo>
                  <a:pt x="139097" y="464457"/>
                  <a:pt x="196247" y="758051"/>
                  <a:pt x="174956" y="679610"/>
                </a:cubicBezTo>
                <a:cubicBezTo>
                  <a:pt x="153665" y="601169"/>
                  <a:pt x="-5459" y="-20757"/>
                  <a:pt x="144" y="53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859BA00C-279E-175C-A0BA-4FA577425D34}"/>
              </a:ext>
            </a:extLst>
          </p:cNvPr>
          <p:cNvSpPr/>
          <p:nvPr/>
        </p:nvSpPr>
        <p:spPr>
          <a:xfrm>
            <a:off x="3832677" y="8229586"/>
            <a:ext cx="175610" cy="861589"/>
          </a:xfrm>
          <a:custGeom>
            <a:avLst/>
            <a:gdLst>
              <a:gd name="connsiteX0" fmla="*/ 147652 w 175610"/>
              <a:gd name="connsiteY0" fmla="*/ 14 h 861589"/>
              <a:gd name="connsiteX1" fmla="*/ 147652 w 175610"/>
              <a:gd name="connsiteY1" fmla="*/ 383255 h 861589"/>
              <a:gd name="connsiteX2" fmla="*/ 19905 w 175610"/>
              <a:gd name="connsiteY2" fmla="*/ 739602 h 861589"/>
              <a:gd name="connsiteX3" fmla="*/ 46799 w 175610"/>
              <a:gd name="connsiteY3" fmla="*/ 860626 h 861589"/>
              <a:gd name="connsiteX4" fmla="*/ 33352 w 175610"/>
              <a:gd name="connsiteY4" fmla="*/ 793390 h 861589"/>
              <a:gd name="connsiteX5" fmla="*/ 6458 w 175610"/>
              <a:gd name="connsiteY5" fmla="*/ 739602 h 861589"/>
              <a:gd name="connsiteX6" fmla="*/ 167823 w 175610"/>
              <a:gd name="connsiteY6" fmla="*/ 396702 h 861589"/>
              <a:gd name="connsiteX7" fmla="*/ 147652 w 175610"/>
              <a:gd name="connsiteY7" fmla="*/ 14 h 86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10" h="861589">
                <a:moveTo>
                  <a:pt x="147652" y="14"/>
                </a:moveTo>
                <a:cubicBezTo>
                  <a:pt x="144290" y="-2227"/>
                  <a:pt x="168943" y="259990"/>
                  <a:pt x="147652" y="383255"/>
                </a:cubicBezTo>
                <a:cubicBezTo>
                  <a:pt x="126361" y="506520"/>
                  <a:pt x="36714" y="660040"/>
                  <a:pt x="19905" y="739602"/>
                </a:cubicBezTo>
                <a:cubicBezTo>
                  <a:pt x="3096" y="819164"/>
                  <a:pt x="44558" y="851661"/>
                  <a:pt x="46799" y="860626"/>
                </a:cubicBezTo>
                <a:cubicBezTo>
                  <a:pt x="49040" y="869591"/>
                  <a:pt x="40075" y="813561"/>
                  <a:pt x="33352" y="793390"/>
                </a:cubicBezTo>
                <a:cubicBezTo>
                  <a:pt x="26629" y="773219"/>
                  <a:pt x="-15954" y="805717"/>
                  <a:pt x="6458" y="739602"/>
                </a:cubicBezTo>
                <a:cubicBezTo>
                  <a:pt x="28870" y="673487"/>
                  <a:pt x="143170" y="523328"/>
                  <a:pt x="167823" y="396702"/>
                </a:cubicBezTo>
                <a:cubicBezTo>
                  <a:pt x="192476" y="270076"/>
                  <a:pt x="151014" y="2255"/>
                  <a:pt x="147652" y="1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94608743-319C-0E1A-D35F-0AB9A4EA25CC}"/>
              </a:ext>
            </a:extLst>
          </p:cNvPr>
          <p:cNvSpPr/>
          <p:nvPr/>
        </p:nvSpPr>
        <p:spPr>
          <a:xfrm>
            <a:off x="3899456" y="7520887"/>
            <a:ext cx="531455" cy="251517"/>
          </a:xfrm>
          <a:custGeom>
            <a:avLst/>
            <a:gdLst>
              <a:gd name="connsiteX0" fmla="*/ 531350 w 531455"/>
              <a:gd name="connsiteY0" fmla="*/ 16189 h 251517"/>
              <a:gd name="connsiteX1" fmla="*/ 228791 w 531455"/>
              <a:gd name="connsiteY1" fmla="*/ 22913 h 251517"/>
              <a:gd name="connsiteX2" fmla="*/ 191 w 531455"/>
              <a:gd name="connsiteY2" fmla="*/ 251513 h 251517"/>
              <a:gd name="connsiteX3" fmla="*/ 195173 w 531455"/>
              <a:gd name="connsiteY3" fmla="*/ 16189 h 251517"/>
              <a:gd name="connsiteX4" fmla="*/ 531350 w 531455"/>
              <a:gd name="connsiteY4" fmla="*/ 16189 h 2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455" h="251517">
                <a:moveTo>
                  <a:pt x="531350" y="16189"/>
                </a:moveTo>
                <a:cubicBezTo>
                  <a:pt x="536953" y="17310"/>
                  <a:pt x="317317" y="-16308"/>
                  <a:pt x="228791" y="22913"/>
                </a:cubicBezTo>
                <a:cubicBezTo>
                  <a:pt x="140264" y="62134"/>
                  <a:pt x="5794" y="252634"/>
                  <a:pt x="191" y="251513"/>
                </a:cubicBezTo>
                <a:cubicBezTo>
                  <a:pt x="-5412" y="250392"/>
                  <a:pt x="113370" y="52048"/>
                  <a:pt x="195173" y="16189"/>
                </a:cubicBezTo>
                <a:cubicBezTo>
                  <a:pt x="276976" y="-19670"/>
                  <a:pt x="525747" y="15068"/>
                  <a:pt x="531350" y="1618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68F08321-DB4E-98FB-98B6-BB4837C6679A}"/>
              </a:ext>
            </a:extLst>
          </p:cNvPr>
          <p:cNvSpPr/>
          <p:nvPr/>
        </p:nvSpPr>
        <p:spPr>
          <a:xfrm>
            <a:off x="4316385" y="7671515"/>
            <a:ext cx="195103" cy="248878"/>
          </a:xfrm>
          <a:custGeom>
            <a:avLst/>
            <a:gdLst>
              <a:gd name="connsiteX0" fmla="*/ 121 w 195103"/>
              <a:gd name="connsiteY0" fmla="*/ 32 h 248878"/>
              <a:gd name="connsiteX1" fmla="*/ 148039 w 195103"/>
              <a:gd name="connsiteY1" fmla="*/ 154673 h 248878"/>
              <a:gd name="connsiteX2" fmla="*/ 188380 w 195103"/>
              <a:gd name="connsiteY2" fmla="*/ 248803 h 248878"/>
              <a:gd name="connsiteX3" fmla="*/ 174933 w 195103"/>
              <a:gd name="connsiteY3" fmla="*/ 168120 h 248878"/>
              <a:gd name="connsiteX4" fmla="*/ 121 w 195103"/>
              <a:gd name="connsiteY4" fmla="*/ 32 h 24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03" h="248878">
                <a:moveTo>
                  <a:pt x="121" y="32"/>
                </a:moveTo>
                <a:cubicBezTo>
                  <a:pt x="-4361" y="-2209"/>
                  <a:pt x="116663" y="113211"/>
                  <a:pt x="148039" y="154673"/>
                </a:cubicBezTo>
                <a:cubicBezTo>
                  <a:pt x="179415" y="196135"/>
                  <a:pt x="183898" y="246562"/>
                  <a:pt x="188380" y="248803"/>
                </a:cubicBezTo>
                <a:cubicBezTo>
                  <a:pt x="192862" y="251044"/>
                  <a:pt x="206309" y="202858"/>
                  <a:pt x="174933" y="168120"/>
                </a:cubicBezTo>
                <a:cubicBezTo>
                  <a:pt x="143557" y="133382"/>
                  <a:pt x="4603" y="2273"/>
                  <a:pt x="121" y="3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78F12A99-7456-2446-7FDA-7CD466C0B2E0}"/>
              </a:ext>
            </a:extLst>
          </p:cNvPr>
          <p:cNvSpPr/>
          <p:nvPr/>
        </p:nvSpPr>
        <p:spPr>
          <a:xfrm>
            <a:off x="4848630" y="8772050"/>
            <a:ext cx="79865" cy="836449"/>
          </a:xfrm>
          <a:custGeom>
            <a:avLst/>
            <a:gdLst>
              <a:gd name="connsiteX0" fmla="*/ 66270 w 79865"/>
              <a:gd name="connsiteY0" fmla="*/ 2156 h 836449"/>
              <a:gd name="connsiteX1" fmla="*/ 25929 w 79865"/>
              <a:gd name="connsiteY1" fmla="*/ 526591 h 836449"/>
              <a:gd name="connsiteX2" fmla="*/ 79717 w 79865"/>
              <a:gd name="connsiteY2" fmla="*/ 835874 h 836449"/>
              <a:gd name="connsiteX3" fmla="*/ 5758 w 79865"/>
              <a:gd name="connsiteY3" fmla="*/ 607274 h 836449"/>
              <a:gd name="connsiteX4" fmla="*/ 12482 w 79865"/>
              <a:gd name="connsiteY4" fmla="*/ 741744 h 836449"/>
              <a:gd name="connsiteX5" fmla="*/ 66270 w 79865"/>
              <a:gd name="connsiteY5" fmla="*/ 2156 h 83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65" h="836449">
                <a:moveTo>
                  <a:pt x="66270" y="2156"/>
                </a:moveTo>
                <a:cubicBezTo>
                  <a:pt x="68511" y="-33703"/>
                  <a:pt x="23688" y="387638"/>
                  <a:pt x="25929" y="526591"/>
                </a:cubicBezTo>
                <a:cubicBezTo>
                  <a:pt x="28170" y="665544"/>
                  <a:pt x="83079" y="822427"/>
                  <a:pt x="79717" y="835874"/>
                </a:cubicBezTo>
                <a:cubicBezTo>
                  <a:pt x="76355" y="849321"/>
                  <a:pt x="16964" y="622962"/>
                  <a:pt x="5758" y="607274"/>
                </a:cubicBezTo>
                <a:cubicBezTo>
                  <a:pt x="-5448" y="591586"/>
                  <a:pt x="1276" y="835874"/>
                  <a:pt x="12482" y="741744"/>
                </a:cubicBezTo>
                <a:cubicBezTo>
                  <a:pt x="23688" y="647615"/>
                  <a:pt x="64029" y="38015"/>
                  <a:pt x="66270" y="215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298A61BB-934B-334C-80C2-D785789BC8B1}"/>
              </a:ext>
            </a:extLst>
          </p:cNvPr>
          <p:cNvSpPr/>
          <p:nvPr/>
        </p:nvSpPr>
        <p:spPr>
          <a:xfrm>
            <a:off x="3535403" y="8739102"/>
            <a:ext cx="420158" cy="1033633"/>
          </a:xfrm>
          <a:custGeom>
            <a:avLst/>
            <a:gdLst>
              <a:gd name="connsiteX0" fmla="*/ 1173 w 420158"/>
              <a:gd name="connsiteY0" fmla="*/ 1486 h 1033633"/>
              <a:gd name="connsiteX1" fmla="*/ 290285 w 420158"/>
              <a:gd name="connsiteY1" fmla="*/ 727627 h 1033633"/>
              <a:gd name="connsiteX2" fmla="*/ 418032 w 420158"/>
              <a:gd name="connsiteY2" fmla="*/ 1030186 h 1033633"/>
              <a:gd name="connsiteX3" fmla="*/ 196156 w 420158"/>
              <a:gd name="connsiteY3" fmla="*/ 552816 h 1033633"/>
              <a:gd name="connsiteX4" fmla="*/ 1173 w 420158"/>
              <a:gd name="connsiteY4" fmla="*/ 1486 h 103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158" h="1033633">
                <a:moveTo>
                  <a:pt x="1173" y="1486"/>
                </a:moveTo>
                <a:cubicBezTo>
                  <a:pt x="16861" y="30621"/>
                  <a:pt x="220809" y="556177"/>
                  <a:pt x="290285" y="727627"/>
                </a:cubicBezTo>
                <a:cubicBezTo>
                  <a:pt x="359761" y="899077"/>
                  <a:pt x="433720" y="1059321"/>
                  <a:pt x="418032" y="1030186"/>
                </a:cubicBezTo>
                <a:cubicBezTo>
                  <a:pt x="402344" y="1001051"/>
                  <a:pt x="261150" y="726507"/>
                  <a:pt x="196156" y="552816"/>
                </a:cubicBezTo>
                <a:cubicBezTo>
                  <a:pt x="131162" y="379125"/>
                  <a:pt x="-14515" y="-27649"/>
                  <a:pt x="1173" y="148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46EA2BAC-C842-EA31-9E4A-40D6DD55C087}"/>
              </a:ext>
            </a:extLst>
          </p:cNvPr>
          <p:cNvSpPr/>
          <p:nvPr/>
        </p:nvSpPr>
        <p:spPr>
          <a:xfrm>
            <a:off x="5493098" y="9217930"/>
            <a:ext cx="182003" cy="777412"/>
          </a:xfrm>
          <a:custGeom>
            <a:avLst/>
            <a:gdLst>
              <a:gd name="connsiteX0" fmla="*/ 26 w 182003"/>
              <a:gd name="connsiteY0" fmla="*/ 29 h 777412"/>
              <a:gd name="connsiteX1" fmla="*/ 53814 w 182003"/>
              <a:gd name="connsiteY1" fmla="*/ 396717 h 777412"/>
              <a:gd name="connsiteX2" fmla="*/ 181561 w 182003"/>
              <a:gd name="connsiteY2" fmla="*/ 773235 h 777412"/>
              <a:gd name="connsiteX3" fmla="*/ 94155 w 182003"/>
              <a:gd name="connsiteY3" fmla="*/ 584976 h 777412"/>
              <a:gd name="connsiteX4" fmla="*/ 47090 w 182003"/>
              <a:gd name="connsiteY4" fmla="*/ 376546 h 777412"/>
              <a:gd name="connsiteX5" fmla="*/ 26 w 182003"/>
              <a:gd name="connsiteY5" fmla="*/ 29 h 77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003" h="777412">
                <a:moveTo>
                  <a:pt x="26" y="29"/>
                </a:moveTo>
                <a:cubicBezTo>
                  <a:pt x="1147" y="3391"/>
                  <a:pt x="23558" y="267849"/>
                  <a:pt x="53814" y="396717"/>
                </a:cubicBezTo>
                <a:cubicBezTo>
                  <a:pt x="84070" y="525585"/>
                  <a:pt x="174838" y="741859"/>
                  <a:pt x="181561" y="773235"/>
                </a:cubicBezTo>
                <a:cubicBezTo>
                  <a:pt x="188284" y="804611"/>
                  <a:pt x="116567" y="651091"/>
                  <a:pt x="94155" y="584976"/>
                </a:cubicBezTo>
                <a:cubicBezTo>
                  <a:pt x="71743" y="518861"/>
                  <a:pt x="60537" y="467314"/>
                  <a:pt x="47090" y="376546"/>
                </a:cubicBezTo>
                <a:cubicBezTo>
                  <a:pt x="33643" y="285778"/>
                  <a:pt x="-1095" y="-3333"/>
                  <a:pt x="26" y="2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4E1F17A2-7E9A-BF93-83A8-53C3B30B7873}"/>
              </a:ext>
            </a:extLst>
          </p:cNvPr>
          <p:cNvSpPr/>
          <p:nvPr/>
        </p:nvSpPr>
        <p:spPr>
          <a:xfrm>
            <a:off x="5842747" y="10817970"/>
            <a:ext cx="59321" cy="350195"/>
          </a:xfrm>
          <a:custGeom>
            <a:avLst/>
            <a:gdLst>
              <a:gd name="connsiteX0" fmla="*/ 0 w 59321"/>
              <a:gd name="connsiteY0" fmla="*/ 189 h 350195"/>
              <a:gd name="connsiteX1" fmla="*/ 53788 w 59321"/>
              <a:gd name="connsiteY1" fmla="*/ 329642 h 350195"/>
              <a:gd name="connsiteX2" fmla="*/ 53788 w 59321"/>
              <a:gd name="connsiteY2" fmla="*/ 282577 h 350195"/>
              <a:gd name="connsiteX3" fmla="*/ 0 w 59321"/>
              <a:gd name="connsiteY3" fmla="*/ 189 h 3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21" h="350195">
                <a:moveTo>
                  <a:pt x="0" y="189"/>
                </a:moveTo>
                <a:cubicBezTo>
                  <a:pt x="0" y="8033"/>
                  <a:pt x="44823" y="282577"/>
                  <a:pt x="53788" y="329642"/>
                </a:cubicBezTo>
                <a:cubicBezTo>
                  <a:pt x="62753" y="376707"/>
                  <a:pt x="59391" y="335245"/>
                  <a:pt x="53788" y="282577"/>
                </a:cubicBezTo>
                <a:cubicBezTo>
                  <a:pt x="48185" y="229909"/>
                  <a:pt x="0" y="-7655"/>
                  <a:pt x="0" y="189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EA790A86-CA05-29F9-7ACD-690843A246C1}"/>
              </a:ext>
            </a:extLst>
          </p:cNvPr>
          <p:cNvSpPr/>
          <p:nvPr/>
        </p:nvSpPr>
        <p:spPr>
          <a:xfrm>
            <a:off x="3487301" y="6843803"/>
            <a:ext cx="452729" cy="647414"/>
          </a:xfrm>
          <a:custGeom>
            <a:avLst/>
            <a:gdLst>
              <a:gd name="connsiteX0" fmla="*/ 29105 w 452729"/>
              <a:gd name="connsiteY0" fmla="*/ 605868 h 647414"/>
              <a:gd name="connsiteX1" fmla="*/ 35828 w 452729"/>
              <a:gd name="connsiteY1" fmla="*/ 552079 h 647414"/>
              <a:gd name="connsiteX2" fmla="*/ 298046 w 452729"/>
              <a:gd name="connsiteY2" fmla="*/ 81432 h 647414"/>
              <a:gd name="connsiteX3" fmla="*/ 452687 w 452729"/>
              <a:gd name="connsiteY3" fmla="*/ 7473 h 647414"/>
              <a:gd name="connsiteX4" fmla="*/ 284599 w 452729"/>
              <a:gd name="connsiteY4" fmla="*/ 67985 h 647414"/>
              <a:gd name="connsiteX5" fmla="*/ 29105 w 452729"/>
              <a:gd name="connsiteY5" fmla="*/ 605868 h 6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729" h="647414">
                <a:moveTo>
                  <a:pt x="29105" y="605868"/>
                </a:moveTo>
                <a:cubicBezTo>
                  <a:pt x="-12357" y="686550"/>
                  <a:pt x="-8995" y="639485"/>
                  <a:pt x="35828" y="552079"/>
                </a:cubicBezTo>
                <a:cubicBezTo>
                  <a:pt x="80651" y="464673"/>
                  <a:pt x="228570" y="172200"/>
                  <a:pt x="298046" y="81432"/>
                </a:cubicBezTo>
                <a:cubicBezTo>
                  <a:pt x="367523" y="-9336"/>
                  <a:pt x="454928" y="9714"/>
                  <a:pt x="452687" y="7473"/>
                </a:cubicBezTo>
                <a:cubicBezTo>
                  <a:pt x="450446" y="5232"/>
                  <a:pt x="355196" y="-28386"/>
                  <a:pt x="284599" y="67985"/>
                </a:cubicBezTo>
                <a:cubicBezTo>
                  <a:pt x="214002" y="164356"/>
                  <a:pt x="70567" y="525186"/>
                  <a:pt x="29105" y="60586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6CE47A39-33A4-2746-EE8C-0D533012D103}"/>
              </a:ext>
            </a:extLst>
          </p:cNvPr>
          <p:cNvSpPr/>
          <p:nvPr/>
        </p:nvSpPr>
        <p:spPr>
          <a:xfrm>
            <a:off x="3664117" y="7225962"/>
            <a:ext cx="370673" cy="625094"/>
          </a:xfrm>
          <a:custGeom>
            <a:avLst/>
            <a:gdLst>
              <a:gd name="connsiteX0" fmla="*/ 370001 w 370673"/>
              <a:gd name="connsiteY0" fmla="*/ 1832 h 625094"/>
              <a:gd name="connsiteX1" fmla="*/ 13654 w 370673"/>
              <a:gd name="connsiteY1" fmla="*/ 606950 h 625094"/>
              <a:gd name="connsiteX2" fmla="*/ 101059 w 370673"/>
              <a:gd name="connsiteY2" fmla="*/ 425414 h 625094"/>
              <a:gd name="connsiteX3" fmla="*/ 370001 w 370673"/>
              <a:gd name="connsiteY3" fmla="*/ 1832 h 62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673" h="625094">
                <a:moveTo>
                  <a:pt x="370001" y="1832"/>
                </a:moveTo>
                <a:cubicBezTo>
                  <a:pt x="355434" y="32088"/>
                  <a:pt x="58478" y="536353"/>
                  <a:pt x="13654" y="606950"/>
                </a:cubicBezTo>
                <a:cubicBezTo>
                  <a:pt x="-31170" y="677547"/>
                  <a:pt x="43909" y="526267"/>
                  <a:pt x="101059" y="425414"/>
                </a:cubicBezTo>
                <a:cubicBezTo>
                  <a:pt x="158209" y="324561"/>
                  <a:pt x="384568" y="-28424"/>
                  <a:pt x="370001" y="1832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D4308BC2-D6CF-4685-0556-D385D7C3E828}"/>
              </a:ext>
            </a:extLst>
          </p:cNvPr>
          <p:cNvSpPr/>
          <p:nvPr/>
        </p:nvSpPr>
        <p:spPr>
          <a:xfrm>
            <a:off x="3811965" y="6913884"/>
            <a:ext cx="429019" cy="112551"/>
          </a:xfrm>
          <a:custGeom>
            <a:avLst/>
            <a:gdLst>
              <a:gd name="connsiteX0" fmla="*/ 276 w 429019"/>
              <a:gd name="connsiteY0" fmla="*/ 112204 h 112551"/>
              <a:gd name="connsiteX1" fmla="*/ 181811 w 429019"/>
              <a:gd name="connsiteY1" fmla="*/ 44969 h 112551"/>
              <a:gd name="connsiteX2" fmla="*/ 423859 w 429019"/>
              <a:gd name="connsiteY2" fmla="*/ 58416 h 112551"/>
              <a:gd name="connsiteX3" fmla="*/ 336453 w 429019"/>
              <a:gd name="connsiteY3" fmla="*/ 38245 h 112551"/>
              <a:gd name="connsiteX4" fmla="*/ 208706 w 429019"/>
              <a:gd name="connsiteY4" fmla="*/ 4628 h 112551"/>
              <a:gd name="connsiteX5" fmla="*/ 222153 w 429019"/>
              <a:gd name="connsiteY5" fmla="*/ 11351 h 112551"/>
              <a:gd name="connsiteX6" fmla="*/ 276 w 429019"/>
              <a:gd name="connsiteY6" fmla="*/ 112204 h 11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19" h="112551">
                <a:moveTo>
                  <a:pt x="276" y="112204"/>
                </a:moveTo>
                <a:cubicBezTo>
                  <a:pt x="-6448" y="117807"/>
                  <a:pt x="111214" y="53934"/>
                  <a:pt x="181811" y="44969"/>
                </a:cubicBezTo>
                <a:cubicBezTo>
                  <a:pt x="252408" y="36004"/>
                  <a:pt x="398085" y="59537"/>
                  <a:pt x="423859" y="58416"/>
                </a:cubicBezTo>
                <a:cubicBezTo>
                  <a:pt x="449633" y="57295"/>
                  <a:pt x="372312" y="47210"/>
                  <a:pt x="336453" y="38245"/>
                </a:cubicBezTo>
                <a:cubicBezTo>
                  <a:pt x="300594" y="29280"/>
                  <a:pt x="208706" y="4628"/>
                  <a:pt x="208706" y="4628"/>
                </a:cubicBezTo>
                <a:cubicBezTo>
                  <a:pt x="189656" y="146"/>
                  <a:pt x="259132" y="-5458"/>
                  <a:pt x="222153" y="11351"/>
                </a:cubicBezTo>
                <a:cubicBezTo>
                  <a:pt x="185174" y="28160"/>
                  <a:pt x="7000" y="106601"/>
                  <a:pt x="276" y="11220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E7B189A-4F9C-56D9-11AB-211655C94B02}"/>
              </a:ext>
            </a:extLst>
          </p:cNvPr>
          <p:cNvSpPr/>
          <p:nvPr/>
        </p:nvSpPr>
        <p:spPr>
          <a:xfrm>
            <a:off x="4282742" y="6971862"/>
            <a:ext cx="329643" cy="265808"/>
          </a:xfrm>
          <a:custGeom>
            <a:avLst/>
            <a:gdLst>
              <a:gd name="connsiteX0" fmla="*/ 146 w 329643"/>
              <a:gd name="connsiteY0" fmla="*/ 438 h 265808"/>
              <a:gd name="connsiteX1" fmla="*/ 309429 w 329643"/>
              <a:gd name="connsiteY1" fmla="*/ 255932 h 265808"/>
              <a:gd name="connsiteX2" fmla="*/ 269087 w 329643"/>
              <a:gd name="connsiteY2" fmla="*/ 195420 h 265808"/>
              <a:gd name="connsiteX3" fmla="*/ 146 w 329643"/>
              <a:gd name="connsiteY3" fmla="*/ 438 h 2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643" h="265808">
                <a:moveTo>
                  <a:pt x="146" y="438"/>
                </a:moveTo>
                <a:cubicBezTo>
                  <a:pt x="6870" y="10523"/>
                  <a:pt x="264606" y="223435"/>
                  <a:pt x="309429" y="255932"/>
                </a:cubicBezTo>
                <a:cubicBezTo>
                  <a:pt x="354252" y="288429"/>
                  <a:pt x="317272" y="233520"/>
                  <a:pt x="269087" y="195420"/>
                </a:cubicBezTo>
                <a:cubicBezTo>
                  <a:pt x="220902" y="157320"/>
                  <a:pt x="-6578" y="-9647"/>
                  <a:pt x="146" y="43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6817BE80-64ED-FF65-4D98-A195283A4E1F}"/>
              </a:ext>
            </a:extLst>
          </p:cNvPr>
          <p:cNvSpPr/>
          <p:nvPr/>
        </p:nvSpPr>
        <p:spPr>
          <a:xfrm>
            <a:off x="3834497" y="6502125"/>
            <a:ext cx="127990" cy="195568"/>
          </a:xfrm>
          <a:custGeom>
            <a:avLst/>
            <a:gdLst>
              <a:gd name="connsiteX0" fmla="*/ 127903 w 127990"/>
              <a:gd name="connsiteY0" fmla="*/ 275 h 195568"/>
              <a:gd name="connsiteX1" fmla="*/ 7253 w 127990"/>
              <a:gd name="connsiteY1" fmla="*/ 187600 h 195568"/>
              <a:gd name="connsiteX2" fmla="*/ 26303 w 127990"/>
              <a:gd name="connsiteY2" fmla="*/ 146325 h 195568"/>
              <a:gd name="connsiteX3" fmla="*/ 127903 w 127990"/>
              <a:gd name="connsiteY3" fmla="*/ 275 h 1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990" h="195568">
                <a:moveTo>
                  <a:pt x="127903" y="275"/>
                </a:moveTo>
                <a:cubicBezTo>
                  <a:pt x="124728" y="7154"/>
                  <a:pt x="24186" y="163258"/>
                  <a:pt x="7253" y="187600"/>
                </a:cubicBezTo>
                <a:cubicBezTo>
                  <a:pt x="-9680" y="211942"/>
                  <a:pt x="5665" y="175429"/>
                  <a:pt x="26303" y="146325"/>
                </a:cubicBezTo>
                <a:cubicBezTo>
                  <a:pt x="46940" y="117221"/>
                  <a:pt x="131078" y="-6604"/>
                  <a:pt x="127903" y="275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35333753-12C1-F8BD-08B8-2FCD398E0002}"/>
              </a:ext>
            </a:extLst>
          </p:cNvPr>
          <p:cNvSpPr/>
          <p:nvPr/>
        </p:nvSpPr>
        <p:spPr>
          <a:xfrm>
            <a:off x="4093409" y="6535409"/>
            <a:ext cx="397649" cy="232318"/>
          </a:xfrm>
          <a:custGeom>
            <a:avLst/>
            <a:gdLst>
              <a:gd name="connsiteX0" fmla="*/ 2341 w 397649"/>
              <a:gd name="connsiteY0" fmla="*/ 1916 h 232318"/>
              <a:gd name="connsiteX1" fmla="*/ 373816 w 397649"/>
              <a:gd name="connsiteY1" fmla="*/ 217816 h 232318"/>
              <a:gd name="connsiteX2" fmla="*/ 345241 w 397649"/>
              <a:gd name="connsiteY2" fmla="*/ 201941 h 232318"/>
              <a:gd name="connsiteX3" fmla="*/ 221416 w 397649"/>
              <a:gd name="connsiteY3" fmla="*/ 116216 h 232318"/>
              <a:gd name="connsiteX4" fmla="*/ 2341 w 397649"/>
              <a:gd name="connsiteY4" fmla="*/ 1916 h 23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649" h="232318">
                <a:moveTo>
                  <a:pt x="2341" y="1916"/>
                </a:moveTo>
                <a:cubicBezTo>
                  <a:pt x="27741" y="18849"/>
                  <a:pt x="316666" y="184479"/>
                  <a:pt x="373816" y="217816"/>
                </a:cubicBezTo>
                <a:cubicBezTo>
                  <a:pt x="430966" y="251154"/>
                  <a:pt x="370641" y="218874"/>
                  <a:pt x="345241" y="201941"/>
                </a:cubicBezTo>
                <a:cubicBezTo>
                  <a:pt x="319841" y="185008"/>
                  <a:pt x="277507" y="147437"/>
                  <a:pt x="221416" y="116216"/>
                </a:cubicBezTo>
                <a:cubicBezTo>
                  <a:pt x="165325" y="84995"/>
                  <a:pt x="-23059" y="-15017"/>
                  <a:pt x="2341" y="1916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2218F0BC-A71C-934C-144B-2C672B986EEA}"/>
              </a:ext>
            </a:extLst>
          </p:cNvPr>
          <p:cNvSpPr/>
          <p:nvPr/>
        </p:nvSpPr>
        <p:spPr>
          <a:xfrm>
            <a:off x="5088404" y="7894291"/>
            <a:ext cx="112374" cy="351334"/>
          </a:xfrm>
          <a:custGeom>
            <a:avLst/>
            <a:gdLst>
              <a:gd name="connsiteX0" fmla="*/ 4296 w 112374"/>
              <a:gd name="connsiteY0" fmla="*/ 8284 h 351334"/>
              <a:gd name="connsiteX1" fmla="*/ 90021 w 112374"/>
              <a:gd name="connsiteY1" fmla="*/ 249584 h 351334"/>
              <a:gd name="connsiteX2" fmla="*/ 112246 w 112374"/>
              <a:gd name="connsiteY2" fmla="*/ 351184 h 351334"/>
              <a:gd name="connsiteX3" fmla="*/ 83671 w 112374"/>
              <a:gd name="connsiteY3" fmla="*/ 230534 h 351334"/>
              <a:gd name="connsiteX4" fmla="*/ 20171 w 112374"/>
              <a:gd name="connsiteY4" fmla="*/ 71784 h 351334"/>
              <a:gd name="connsiteX5" fmla="*/ 4296 w 112374"/>
              <a:gd name="connsiteY5" fmla="*/ 8284 h 3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74" h="351334">
                <a:moveTo>
                  <a:pt x="4296" y="8284"/>
                </a:moveTo>
                <a:cubicBezTo>
                  <a:pt x="15938" y="37917"/>
                  <a:pt x="72029" y="192434"/>
                  <a:pt x="90021" y="249584"/>
                </a:cubicBezTo>
                <a:cubicBezTo>
                  <a:pt x="108013" y="306734"/>
                  <a:pt x="113304" y="354359"/>
                  <a:pt x="112246" y="351184"/>
                </a:cubicBezTo>
                <a:cubicBezTo>
                  <a:pt x="111188" y="348009"/>
                  <a:pt x="99017" y="277101"/>
                  <a:pt x="83671" y="230534"/>
                </a:cubicBezTo>
                <a:cubicBezTo>
                  <a:pt x="68325" y="183967"/>
                  <a:pt x="33400" y="108297"/>
                  <a:pt x="20171" y="71784"/>
                </a:cubicBezTo>
                <a:cubicBezTo>
                  <a:pt x="6942" y="35272"/>
                  <a:pt x="-7346" y="-21349"/>
                  <a:pt x="4296" y="828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356129C6-55B1-E1D8-942F-803EAF169012}"/>
              </a:ext>
            </a:extLst>
          </p:cNvPr>
          <p:cNvSpPr/>
          <p:nvPr/>
        </p:nvSpPr>
        <p:spPr>
          <a:xfrm>
            <a:off x="5108151" y="8127872"/>
            <a:ext cx="22698" cy="283086"/>
          </a:xfrm>
          <a:custGeom>
            <a:avLst/>
            <a:gdLst>
              <a:gd name="connsiteX0" fmla="*/ 22649 w 22698"/>
              <a:gd name="connsiteY0" fmla="*/ 128 h 283086"/>
              <a:gd name="connsiteX1" fmla="*/ 6774 w 22698"/>
              <a:gd name="connsiteY1" fmla="*/ 200153 h 283086"/>
              <a:gd name="connsiteX2" fmla="*/ 19474 w 22698"/>
              <a:gd name="connsiteY2" fmla="*/ 282703 h 283086"/>
              <a:gd name="connsiteX3" fmla="*/ 424 w 22698"/>
              <a:gd name="connsiteY3" fmla="*/ 171578 h 283086"/>
              <a:gd name="connsiteX4" fmla="*/ 22649 w 22698"/>
              <a:gd name="connsiteY4" fmla="*/ 128 h 28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8" h="283086">
                <a:moveTo>
                  <a:pt x="22649" y="128"/>
                </a:moveTo>
                <a:cubicBezTo>
                  <a:pt x="23707" y="4890"/>
                  <a:pt x="7303" y="153057"/>
                  <a:pt x="6774" y="200153"/>
                </a:cubicBezTo>
                <a:cubicBezTo>
                  <a:pt x="6245" y="247249"/>
                  <a:pt x="20532" y="287465"/>
                  <a:pt x="19474" y="282703"/>
                </a:cubicBezTo>
                <a:cubicBezTo>
                  <a:pt x="18416" y="277941"/>
                  <a:pt x="-3280" y="219203"/>
                  <a:pt x="424" y="171578"/>
                </a:cubicBezTo>
                <a:cubicBezTo>
                  <a:pt x="4128" y="123953"/>
                  <a:pt x="21591" y="-4634"/>
                  <a:pt x="22649" y="12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DA6F45A-B4FE-E1CA-A5E2-CBE5A387C300}"/>
              </a:ext>
            </a:extLst>
          </p:cNvPr>
          <p:cNvSpPr/>
          <p:nvPr/>
        </p:nvSpPr>
        <p:spPr>
          <a:xfrm>
            <a:off x="4330319" y="7800491"/>
            <a:ext cx="92864" cy="451033"/>
          </a:xfrm>
          <a:custGeom>
            <a:avLst/>
            <a:gdLst>
              <a:gd name="connsiteX0" fmla="*/ 16256 w 92864"/>
              <a:gd name="connsiteY0" fmla="*/ 484 h 451033"/>
              <a:gd name="connsiteX1" fmla="*/ 3556 w 92864"/>
              <a:gd name="connsiteY1" fmla="*/ 146534 h 451033"/>
              <a:gd name="connsiteX2" fmla="*/ 92456 w 92864"/>
              <a:gd name="connsiteY2" fmla="*/ 448159 h 451033"/>
              <a:gd name="connsiteX3" fmla="*/ 35306 w 92864"/>
              <a:gd name="connsiteY3" fmla="*/ 292584 h 451033"/>
              <a:gd name="connsiteX4" fmla="*/ 3556 w 92864"/>
              <a:gd name="connsiteY4" fmla="*/ 190984 h 451033"/>
              <a:gd name="connsiteX5" fmla="*/ 16256 w 92864"/>
              <a:gd name="connsiteY5" fmla="*/ 484 h 45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64" h="451033">
                <a:moveTo>
                  <a:pt x="16256" y="484"/>
                </a:moveTo>
                <a:cubicBezTo>
                  <a:pt x="16256" y="-6924"/>
                  <a:pt x="-9144" y="71922"/>
                  <a:pt x="3556" y="146534"/>
                </a:cubicBezTo>
                <a:cubicBezTo>
                  <a:pt x="16256" y="221146"/>
                  <a:pt x="87164" y="423817"/>
                  <a:pt x="92456" y="448159"/>
                </a:cubicBezTo>
                <a:cubicBezTo>
                  <a:pt x="97748" y="472501"/>
                  <a:pt x="50123" y="335446"/>
                  <a:pt x="35306" y="292584"/>
                </a:cubicBezTo>
                <a:cubicBezTo>
                  <a:pt x="20489" y="249722"/>
                  <a:pt x="8848" y="235434"/>
                  <a:pt x="3556" y="190984"/>
                </a:cubicBezTo>
                <a:cubicBezTo>
                  <a:pt x="-1736" y="146534"/>
                  <a:pt x="16256" y="7892"/>
                  <a:pt x="16256" y="48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02BDBE4E-36C1-2114-511D-FD72C40B65BB}"/>
              </a:ext>
            </a:extLst>
          </p:cNvPr>
          <p:cNvSpPr/>
          <p:nvPr/>
        </p:nvSpPr>
        <p:spPr>
          <a:xfrm>
            <a:off x="4164570" y="6126856"/>
            <a:ext cx="270924" cy="304854"/>
          </a:xfrm>
          <a:custGeom>
            <a:avLst/>
            <a:gdLst>
              <a:gd name="connsiteX0" fmla="*/ 1030 w 270924"/>
              <a:gd name="connsiteY0" fmla="*/ 894 h 304854"/>
              <a:gd name="connsiteX1" fmla="*/ 264555 w 270924"/>
              <a:gd name="connsiteY1" fmla="*/ 296169 h 304854"/>
              <a:gd name="connsiteX2" fmla="*/ 175655 w 270924"/>
              <a:gd name="connsiteY2" fmla="*/ 207269 h 304854"/>
              <a:gd name="connsiteX3" fmla="*/ 1030 w 270924"/>
              <a:gd name="connsiteY3" fmla="*/ 894 h 3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24" h="304854">
                <a:moveTo>
                  <a:pt x="1030" y="894"/>
                </a:moveTo>
                <a:cubicBezTo>
                  <a:pt x="15847" y="15711"/>
                  <a:pt x="235451" y="261773"/>
                  <a:pt x="264555" y="296169"/>
                </a:cubicBezTo>
                <a:cubicBezTo>
                  <a:pt x="293659" y="330565"/>
                  <a:pt x="215872" y="254894"/>
                  <a:pt x="175655" y="207269"/>
                </a:cubicBezTo>
                <a:cubicBezTo>
                  <a:pt x="135438" y="159644"/>
                  <a:pt x="-13787" y="-13923"/>
                  <a:pt x="1030" y="894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414B5618-08EC-FB2B-D01C-3BCE1B785BAA}"/>
              </a:ext>
            </a:extLst>
          </p:cNvPr>
          <p:cNvSpPr/>
          <p:nvPr/>
        </p:nvSpPr>
        <p:spPr>
          <a:xfrm>
            <a:off x="4384323" y="5886299"/>
            <a:ext cx="76552" cy="273360"/>
          </a:xfrm>
          <a:custGeom>
            <a:avLst/>
            <a:gdLst>
              <a:gd name="connsiteX0" fmla="*/ 352 w 76552"/>
              <a:gd name="connsiteY0" fmla="*/ 151 h 273360"/>
              <a:gd name="connsiteX1" fmla="*/ 9877 w 76552"/>
              <a:gd name="connsiteY1" fmla="*/ 127151 h 273360"/>
              <a:gd name="connsiteX2" fmla="*/ 76552 w 76552"/>
              <a:gd name="connsiteY2" fmla="*/ 273201 h 273360"/>
              <a:gd name="connsiteX3" fmla="*/ 9877 w 76552"/>
              <a:gd name="connsiteY3" fmla="*/ 152551 h 273360"/>
              <a:gd name="connsiteX4" fmla="*/ 352 w 76552"/>
              <a:gd name="connsiteY4" fmla="*/ 151 h 2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52" h="273360">
                <a:moveTo>
                  <a:pt x="352" y="151"/>
                </a:moveTo>
                <a:cubicBezTo>
                  <a:pt x="352" y="-4082"/>
                  <a:pt x="-2823" y="81643"/>
                  <a:pt x="9877" y="127151"/>
                </a:cubicBezTo>
                <a:cubicBezTo>
                  <a:pt x="22577" y="172659"/>
                  <a:pt x="76552" y="268968"/>
                  <a:pt x="76552" y="273201"/>
                </a:cubicBezTo>
                <a:cubicBezTo>
                  <a:pt x="76552" y="277434"/>
                  <a:pt x="22577" y="196472"/>
                  <a:pt x="9877" y="152551"/>
                </a:cubicBezTo>
                <a:cubicBezTo>
                  <a:pt x="-2823" y="108630"/>
                  <a:pt x="352" y="4384"/>
                  <a:pt x="352" y="15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4341BEFD-B078-F757-C80D-63EC4AE8449D}"/>
              </a:ext>
            </a:extLst>
          </p:cNvPr>
          <p:cNvSpPr/>
          <p:nvPr/>
        </p:nvSpPr>
        <p:spPr>
          <a:xfrm>
            <a:off x="4876795" y="5902297"/>
            <a:ext cx="41330" cy="203256"/>
          </a:xfrm>
          <a:custGeom>
            <a:avLst/>
            <a:gdLst>
              <a:gd name="connsiteX0" fmla="*/ 6355 w 41330"/>
              <a:gd name="connsiteY0" fmla="*/ 28 h 203256"/>
              <a:gd name="connsiteX1" fmla="*/ 38105 w 41330"/>
              <a:gd name="connsiteY1" fmla="*/ 98453 h 203256"/>
              <a:gd name="connsiteX2" fmla="*/ 5 w 41330"/>
              <a:gd name="connsiteY2" fmla="*/ 203228 h 203256"/>
              <a:gd name="connsiteX3" fmla="*/ 41280 w 41330"/>
              <a:gd name="connsiteY3" fmla="*/ 107978 h 203256"/>
              <a:gd name="connsiteX4" fmla="*/ 6355 w 41330"/>
              <a:gd name="connsiteY4" fmla="*/ 28 h 20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0" h="203256">
                <a:moveTo>
                  <a:pt x="6355" y="28"/>
                </a:moveTo>
                <a:cubicBezTo>
                  <a:pt x="5826" y="-1559"/>
                  <a:pt x="39163" y="64586"/>
                  <a:pt x="38105" y="98453"/>
                </a:cubicBezTo>
                <a:cubicBezTo>
                  <a:pt x="37047" y="132320"/>
                  <a:pt x="-524" y="201641"/>
                  <a:pt x="5" y="203228"/>
                </a:cubicBezTo>
                <a:cubicBezTo>
                  <a:pt x="534" y="204815"/>
                  <a:pt x="39693" y="140257"/>
                  <a:pt x="41280" y="107978"/>
                </a:cubicBezTo>
                <a:cubicBezTo>
                  <a:pt x="42867" y="75699"/>
                  <a:pt x="6884" y="1615"/>
                  <a:pt x="6355" y="28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E292AFA5-1309-DB00-1F60-649022C5B2B2}"/>
              </a:ext>
            </a:extLst>
          </p:cNvPr>
          <p:cNvSpPr/>
          <p:nvPr/>
        </p:nvSpPr>
        <p:spPr>
          <a:xfrm>
            <a:off x="4894719" y="12177909"/>
            <a:ext cx="110212" cy="250594"/>
          </a:xfrm>
          <a:custGeom>
            <a:avLst/>
            <a:gdLst>
              <a:gd name="connsiteX0" fmla="*/ 1131 w 110212"/>
              <a:gd name="connsiteY0" fmla="*/ 1391 h 250594"/>
              <a:gd name="connsiteX1" fmla="*/ 109081 w 110212"/>
              <a:gd name="connsiteY1" fmla="*/ 245866 h 250594"/>
              <a:gd name="connsiteX2" fmla="*/ 55106 w 110212"/>
              <a:gd name="connsiteY2" fmla="*/ 150616 h 250594"/>
              <a:gd name="connsiteX3" fmla="*/ 1131 w 110212"/>
              <a:gd name="connsiteY3" fmla="*/ 1391 h 25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12" h="250594">
                <a:moveTo>
                  <a:pt x="1131" y="1391"/>
                </a:moveTo>
                <a:cubicBezTo>
                  <a:pt x="10127" y="17266"/>
                  <a:pt x="100085" y="220995"/>
                  <a:pt x="109081" y="245866"/>
                </a:cubicBezTo>
                <a:cubicBezTo>
                  <a:pt x="118077" y="270737"/>
                  <a:pt x="70981" y="191362"/>
                  <a:pt x="55106" y="150616"/>
                </a:cubicBezTo>
                <a:cubicBezTo>
                  <a:pt x="39231" y="109870"/>
                  <a:pt x="-7865" y="-14484"/>
                  <a:pt x="1131" y="1391"/>
                </a:cubicBezTo>
                <a:close/>
              </a:path>
            </a:pathLst>
          </a:custGeom>
          <a:solidFill>
            <a:srgbClr val="FF0000"/>
          </a:solidFill>
          <a:ln w="12700" cap="rnd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05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50000"/>
          </a:schemeClr>
        </a:solidFill>
        <a:ln w="12700" cap="rnd"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28</Words>
  <Application>Microsoft Macintosh PowerPoint</Application>
  <PresentationFormat>A3 297x420 mm</PresentationFormat>
  <Paragraphs>16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HGPSoeiKakugothicUB</vt:lpstr>
      <vt:lpstr>HGGothicE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20</cp:revision>
  <dcterms:created xsi:type="dcterms:W3CDTF">2025-04-24T09:46:53Z</dcterms:created>
  <dcterms:modified xsi:type="dcterms:W3CDTF">2025-04-29T03:24:37Z</dcterms:modified>
</cp:coreProperties>
</file>